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1"/>
  </p:sldMasterIdLst>
  <p:sldIdLst>
    <p:sldId id="256" r:id="rId2"/>
    <p:sldId id="262" r:id="rId3"/>
    <p:sldId id="257" r:id="rId4"/>
    <p:sldId id="259" r:id="rId5"/>
    <p:sldId id="260" r:id="rId6"/>
    <p:sldId id="261" r:id="rId7"/>
    <p:sldId id="266" r:id="rId8"/>
    <p:sldId id="265" r:id="rId9"/>
    <p:sldId id="264" r:id="rId10"/>
    <p:sldId id="267"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9"/>
    <p:restoredTop sz="94652"/>
  </p:normalViewPr>
  <p:slideViewPr>
    <p:cSldViewPr snapToGrid="0">
      <p:cViewPr varScale="1">
        <p:scale>
          <a:sx n="84" d="100"/>
          <a:sy n="84" d="100"/>
        </p:scale>
        <p:origin x="62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2D116B-836C-4642-BCD3-4FBE67891D56}"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4399144C-ADDB-40C2-BF52-3E2314A3B38A}">
      <dgm:prSet/>
      <dgm:spPr/>
      <dgm:t>
        <a:bodyPr/>
        <a:lstStyle/>
        <a:p>
          <a:r>
            <a:rPr lang="en-US" dirty="0"/>
            <a:t>Breast cancer is one of the leading causes of mortality among women worldwide. Early and accurate detection is critical to improving survival rates, yet existing diagnostic methods can be prone to false positives or negatives, which can delay treatment and lead to patient anxiety. Magnetic Resonance Imaging (MRI) has emerged as a powerful imaging technique for identifying abnormalities in breast tissue.</a:t>
          </a:r>
        </a:p>
      </dgm:t>
    </dgm:pt>
    <dgm:pt modelId="{B46D39A7-B42F-48E7-A7CE-9CE371409D7D}" type="parTrans" cxnId="{D1F96FBD-EF50-4617-80E6-2FE48F0C10EF}">
      <dgm:prSet/>
      <dgm:spPr/>
      <dgm:t>
        <a:bodyPr/>
        <a:lstStyle/>
        <a:p>
          <a:endParaRPr lang="en-US"/>
        </a:p>
      </dgm:t>
    </dgm:pt>
    <dgm:pt modelId="{ADC3892F-7E3D-48B5-8BB0-6BA221BF1DE6}" type="sibTrans" cxnId="{D1F96FBD-EF50-4617-80E6-2FE48F0C10EF}">
      <dgm:prSet/>
      <dgm:spPr/>
      <dgm:t>
        <a:bodyPr/>
        <a:lstStyle/>
        <a:p>
          <a:endParaRPr lang="en-US"/>
        </a:p>
      </dgm:t>
    </dgm:pt>
    <dgm:pt modelId="{1F6242CA-413A-4A10-9F4D-50B3AAE14227}">
      <dgm:prSet/>
      <dgm:spPr/>
      <dgm:t>
        <a:bodyPr/>
        <a:lstStyle/>
        <a:p>
          <a:r>
            <a:rPr lang="en-US" dirty="0"/>
            <a:t>However, accurately interpreting MRI scans remains challenging due to the complex nature of the scans and the potential for human error. </a:t>
          </a:r>
          <a:r>
            <a:rPr lang="en-US" dirty="0" err="1"/>
            <a:t>TumorTrace</a:t>
          </a:r>
          <a:r>
            <a:rPr lang="en-US" dirty="0"/>
            <a:t> aims to leverage artificial intelligence (AI) to enhance the precision and efficiency of breast cancer detection by </a:t>
          </a:r>
          <a:r>
            <a:rPr lang="en-US" dirty="0" err="1"/>
            <a:t>analysing</a:t>
          </a:r>
          <a:r>
            <a:rPr lang="en-US" dirty="0"/>
            <a:t> MRI scans. By employing advanced machine learning algorithms, </a:t>
          </a:r>
          <a:r>
            <a:rPr lang="en-US" dirty="0" err="1"/>
            <a:t>TumorTrace</a:t>
          </a:r>
          <a:r>
            <a:rPr lang="en-US" dirty="0"/>
            <a:t> seeks to reduce misdiagnosis, accelerate detection, and improve overall patient outcomes, making early intervention more feasible and effective.</a:t>
          </a:r>
        </a:p>
      </dgm:t>
    </dgm:pt>
    <dgm:pt modelId="{D1BD4145-37A2-466F-9E6E-D22803CD2C0C}" type="parTrans" cxnId="{3A09AB57-9D63-475E-B4A1-25572A943B23}">
      <dgm:prSet/>
      <dgm:spPr/>
      <dgm:t>
        <a:bodyPr/>
        <a:lstStyle/>
        <a:p>
          <a:endParaRPr lang="en-US"/>
        </a:p>
      </dgm:t>
    </dgm:pt>
    <dgm:pt modelId="{3824FE42-887B-4789-A6BB-2C9F32B12E02}" type="sibTrans" cxnId="{3A09AB57-9D63-475E-B4A1-25572A943B23}">
      <dgm:prSet/>
      <dgm:spPr/>
      <dgm:t>
        <a:bodyPr/>
        <a:lstStyle/>
        <a:p>
          <a:endParaRPr lang="en-US"/>
        </a:p>
      </dgm:t>
    </dgm:pt>
    <dgm:pt modelId="{D6128741-8B0B-D247-9169-8A42B9C53B9A}" type="pres">
      <dgm:prSet presAssocID="{182D116B-836C-4642-BCD3-4FBE67891D56}" presName="hierChild1" presStyleCnt="0">
        <dgm:presLayoutVars>
          <dgm:chPref val="1"/>
          <dgm:dir/>
          <dgm:animOne val="branch"/>
          <dgm:animLvl val="lvl"/>
          <dgm:resizeHandles/>
        </dgm:presLayoutVars>
      </dgm:prSet>
      <dgm:spPr/>
    </dgm:pt>
    <dgm:pt modelId="{A3914AEC-106F-4A4C-89CD-83A546E1A414}" type="pres">
      <dgm:prSet presAssocID="{4399144C-ADDB-40C2-BF52-3E2314A3B38A}" presName="hierRoot1" presStyleCnt="0"/>
      <dgm:spPr/>
    </dgm:pt>
    <dgm:pt modelId="{36507DB7-0711-EE40-A93C-4CD1921D9958}" type="pres">
      <dgm:prSet presAssocID="{4399144C-ADDB-40C2-BF52-3E2314A3B38A}" presName="composite" presStyleCnt="0"/>
      <dgm:spPr/>
    </dgm:pt>
    <dgm:pt modelId="{5D9E0089-5AB2-9340-A5EC-5DEE5EAEB0D4}" type="pres">
      <dgm:prSet presAssocID="{4399144C-ADDB-40C2-BF52-3E2314A3B38A}" presName="background" presStyleLbl="node0" presStyleIdx="0" presStyleCnt="2"/>
      <dgm:spPr>
        <a:solidFill>
          <a:schemeClr val="bg2">
            <a:lumMod val="50000"/>
          </a:schemeClr>
        </a:solidFill>
      </dgm:spPr>
    </dgm:pt>
    <dgm:pt modelId="{AFB343E3-81C4-AA4A-83A1-370275F15168}" type="pres">
      <dgm:prSet presAssocID="{4399144C-ADDB-40C2-BF52-3E2314A3B38A}" presName="text" presStyleLbl="fgAcc0" presStyleIdx="0" presStyleCnt="2" custLinFactNeighborX="-1528" custLinFactNeighborY="-2895">
        <dgm:presLayoutVars>
          <dgm:chPref val="3"/>
        </dgm:presLayoutVars>
      </dgm:prSet>
      <dgm:spPr/>
    </dgm:pt>
    <dgm:pt modelId="{E7CCB514-1474-684B-813F-18B6DD6658BF}" type="pres">
      <dgm:prSet presAssocID="{4399144C-ADDB-40C2-BF52-3E2314A3B38A}" presName="hierChild2" presStyleCnt="0"/>
      <dgm:spPr/>
    </dgm:pt>
    <dgm:pt modelId="{0F79FD56-4EA5-D748-AAEF-A3E1042209EC}" type="pres">
      <dgm:prSet presAssocID="{1F6242CA-413A-4A10-9F4D-50B3AAE14227}" presName="hierRoot1" presStyleCnt="0"/>
      <dgm:spPr/>
    </dgm:pt>
    <dgm:pt modelId="{ACAE8801-4F78-3D4C-8FA4-4320F5964182}" type="pres">
      <dgm:prSet presAssocID="{1F6242CA-413A-4A10-9F4D-50B3AAE14227}" presName="composite" presStyleCnt="0"/>
      <dgm:spPr/>
    </dgm:pt>
    <dgm:pt modelId="{7BEB56EC-DB0F-3746-8F38-D8996FC57BD1}" type="pres">
      <dgm:prSet presAssocID="{1F6242CA-413A-4A10-9F4D-50B3AAE14227}" presName="background" presStyleLbl="node0" presStyleIdx="1" presStyleCnt="2"/>
      <dgm:spPr>
        <a:solidFill>
          <a:schemeClr val="bg2">
            <a:lumMod val="50000"/>
          </a:schemeClr>
        </a:solidFill>
      </dgm:spPr>
    </dgm:pt>
    <dgm:pt modelId="{893BB29F-C8C4-4847-9CC8-388D43E14CCA}" type="pres">
      <dgm:prSet presAssocID="{1F6242CA-413A-4A10-9F4D-50B3AAE14227}" presName="text" presStyleLbl="fgAcc0" presStyleIdx="1" presStyleCnt="2" custLinFactNeighborX="-156" custLinFactNeighborY="26365">
        <dgm:presLayoutVars>
          <dgm:chPref val="3"/>
        </dgm:presLayoutVars>
      </dgm:prSet>
      <dgm:spPr/>
    </dgm:pt>
    <dgm:pt modelId="{1B0A7F34-DD49-8442-851D-44AA66349E2F}" type="pres">
      <dgm:prSet presAssocID="{1F6242CA-413A-4A10-9F4D-50B3AAE14227}" presName="hierChild2" presStyleCnt="0"/>
      <dgm:spPr/>
    </dgm:pt>
  </dgm:ptLst>
  <dgm:cxnLst>
    <dgm:cxn modelId="{7CF8D529-400B-BC4F-BCF6-BA410EC05DDA}" type="presOf" srcId="{182D116B-836C-4642-BCD3-4FBE67891D56}" destId="{D6128741-8B0B-D247-9169-8A42B9C53B9A}" srcOrd="0" destOrd="0" presId="urn:microsoft.com/office/officeart/2005/8/layout/hierarchy1"/>
    <dgm:cxn modelId="{BE9CBF30-3CFB-CC4C-9000-C2373E0D386D}" type="presOf" srcId="{4399144C-ADDB-40C2-BF52-3E2314A3B38A}" destId="{AFB343E3-81C4-AA4A-83A1-370275F15168}" srcOrd="0" destOrd="0" presId="urn:microsoft.com/office/officeart/2005/8/layout/hierarchy1"/>
    <dgm:cxn modelId="{3A09AB57-9D63-475E-B4A1-25572A943B23}" srcId="{182D116B-836C-4642-BCD3-4FBE67891D56}" destId="{1F6242CA-413A-4A10-9F4D-50B3AAE14227}" srcOrd="1" destOrd="0" parTransId="{D1BD4145-37A2-466F-9E6E-D22803CD2C0C}" sibTransId="{3824FE42-887B-4789-A6BB-2C9F32B12E02}"/>
    <dgm:cxn modelId="{A0F0887D-5149-0043-8BF3-104D85F72BA4}" type="presOf" srcId="{1F6242CA-413A-4A10-9F4D-50B3AAE14227}" destId="{893BB29F-C8C4-4847-9CC8-388D43E14CCA}" srcOrd="0" destOrd="0" presId="urn:microsoft.com/office/officeart/2005/8/layout/hierarchy1"/>
    <dgm:cxn modelId="{D1F96FBD-EF50-4617-80E6-2FE48F0C10EF}" srcId="{182D116B-836C-4642-BCD3-4FBE67891D56}" destId="{4399144C-ADDB-40C2-BF52-3E2314A3B38A}" srcOrd="0" destOrd="0" parTransId="{B46D39A7-B42F-48E7-A7CE-9CE371409D7D}" sibTransId="{ADC3892F-7E3D-48B5-8BB0-6BA221BF1DE6}"/>
    <dgm:cxn modelId="{BB60949E-D885-8742-9F96-D4C98E5129B8}" type="presParOf" srcId="{D6128741-8B0B-D247-9169-8A42B9C53B9A}" destId="{A3914AEC-106F-4A4C-89CD-83A546E1A414}" srcOrd="0" destOrd="0" presId="urn:microsoft.com/office/officeart/2005/8/layout/hierarchy1"/>
    <dgm:cxn modelId="{D6E08538-637C-CD46-810C-9651CF647A54}" type="presParOf" srcId="{A3914AEC-106F-4A4C-89CD-83A546E1A414}" destId="{36507DB7-0711-EE40-A93C-4CD1921D9958}" srcOrd="0" destOrd="0" presId="urn:microsoft.com/office/officeart/2005/8/layout/hierarchy1"/>
    <dgm:cxn modelId="{0A1E7B37-54A9-CC4B-8A84-778B20B2575D}" type="presParOf" srcId="{36507DB7-0711-EE40-A93C-4CD1921D9958}" destId="{5D9E0089-5AB2-9340-A5EC-5DEE5EAEB0D4}" srcOrd="0" destOrd="0" presId="urn:microsoft.com/office/officeart/2005/8/layout/hierarchy1"/>
    <dgm:cxn modelId="{95328A34-BEAD-984C-B5C1-7B670FA95AFD}" type="presParOf" srcId="{36507DB7-0711-EE40-A93C-4CD1921D9958}" destId="{AFB343E3-81C4-AA4A-83A1-370275F15168}" srcOrd="1" destOrd="0" presId="urn:microsoft.com/office/officeart/2005/8/layout/hierarchy1"/>
    <dgm:cxn modelId="{F71C25B0-EFFD-064A-A8B2-09E5052B47D1}" type="presParOf" srcId="{A3914AEC-106F-4A4C-89CD-83A546E1A414}" destId="{E7CCB514-1474-684B-813F-18B6DD6658BF}" srcOrd="1" destOrd="0" presId="urn:microsoft.com/office/officeart/2005/8/layout/hierarchy1"/>
    <dgm:cxn modelId="{0A47A366-C3D3-6A40-B1A3-287BE149B74B}" type="presParOf" srcId="{D6128741-8B0B-D247-9169-8A42B9C53B9A}" destId="{0F79FD56-4EA5-D748-AAEF-A3E1042209EC}" srcOrd="1" destOrd="0" presId="urn:microsoft.com/office/officeart/2005/8/layout/hierarchy1"/>
    <dgm:cxn modelId="{24287CFF-639A-784C-882C-EF0C6CE000B4}" type="presParOf" srcId="{0F79FD56-4EA5-D748-AAEF-A3E1042209EC}" destId="{ACAE8801-4F78-3D4C-8FA4-4320F5964182}" srcOrd="0" destOrd="0" presId="urn:microsoft.com/office/officeart/2005/8/layout/hierarchy1"/>
    <dgm:cxn modelId="{E95B5293-A7B5-F543-A5C4-4D755779D0B7}" type="presParOf" srcId="{ACAE8801-4F78-3D4C-8FA4-4320F5964182}" destId="{7BEB56EC-DB0F-3746-8F38-D8996FC57BD1}" srcOrd="0" destOrd="0" presId="urn:microsoft.com/office/officeart/2005/8/layout/hierarchy1"/>
    <dgm:cxn modelId="{63E80186-EBE6-A94F-99B5-A1C0765BEFB7}" type="presParOf" srcId="{ACAE8801-4F78-3D4C-8FA4-4320F5964182}" destId="{893BB29F-C8C4-4847-9CC8-388D43E14CCA}" srcOrd="1" destOrd="0" presId="urn:microsoft.com/office/officeart/2005/8/layout/hierarchy1"/>
    <dgm:cxn modelId="{13273D3B-F0B3-1140-A12C-FA6484243527}" type="presParOf" srcId="{0F79FD56-4EA5-D748-AAEF-A3E1042209EC}" destId="{1B0A7F34-DD49-8442-851D-44AA66349E2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04DFDB-F13B-42E2-BB95-F0D0002DEB93}" type="doc">
      <dgm:prSet loTypeId="urn:microsoft.com/office/officeart/2005/8/layout/process4" loCatId="list" qsTypeId="urn:microsoft.com/office/officeart/2005/8/quickstyle/simple1" qsCatId="simple" csTypeId="urn:microsoft.com/office/officeart/2005/8/colors/accent0_1" csCatId="mainScheme" phldr="1"/>
      <dgm:spPr/>
      <dgm:t>
        <a:bodyPr/>
        <a:lstStyle/>
        <a:p>
          <a:endParaRPr lang="en-US"/>
        </a:p>
      </dgm:t>
    </dgm:pt>
    <dgm:pt modelId="{914C2F90-2226-4731-B0B6-40C045474916}">
      <dgm:prSet custT="1"/>
      <dgm:spPr/>
      <dgm:t>
        <a:bodyPr/>
        <a:lstStyle/>
        <a:p>
          <a:endParaRPr lang="en-US" sz="2000" dirty="0"/>
        </a:p>
      </dgm:t>
    </dgm:pt>
    <dgm:pt modelId="{87562652-36A7-4C4D-839B-7E67EEBD78C2}" type="parTrans" cxnId="{48EA5104-C4CF-46DC-AFC9-325C76499097}">
      <dgm:prSet/>
      <dgm:spPr/>
      <dgm:t>
        <a:bodyPr/>
        <a:lstStyle/>
        <a:p>
          <a:endParaRPr lang="en-US"/>
        </a:p>
      </dgm:t>
    </dgm:pt>
    <dgm:pt modelId="{99BDED85-DB7A-4A4C-B56B-5CA32808DD78}" type="sibTrans" cxnId="{48EA5104-C4CF-46DC-AFC9-325C76499097}">
      <dgm:prSet/>
      <dgm:spPr/>
      <dgm:t>
        <a:bodyPr/>
        <a:lstStyle/>
        <a:p>
          <a:endParaRPr lang="en-US"/>
        </a:p>
      </dgm:t>
    </dgm:pt>
    <dgm:pt modelId="{486D31C6-1D86-4293-BF7F-A90F38D30E15}">
      <dgm:prSet custT="1"/>
      <dgm:spPr/>
      <dgm:t>
        <a:bodyPr/>
        <a:lstStyle/>
        <a:p>
          <a:r>
            <a:rPr lang="en-IN" sz="2000" dirty="0"/>
            <a:t>Collect MRI image datasets for analysis.</a:t>
          </a:r>
          <a:endParaRPr lang="en-US" sz="2000" dirty="0"/>
        </a:p>
      </dgm:t>
    </dgm:pt>
    <dgm:pt modelId="{3E083479-C4C3-4CA6-85B4-14688C263EBB}" type="parTrans" cxnId="{35F44133-38DC-41FF-A49D-FCC095669CA7}">
      <dgm:prSet/>
      <dgm:spPr/>
      <dgm:t>
        <a:bodyPr/>
        <a:lstStyle/>
        <a:p>
          <a:endParaRPr lang="en-US"/>
        </a:p>
      </dgm:t>
    </dgm:pt>
    <dgm:pt modelId="{5CFFF644-FB45-4A5E-A0A6-4005FD2AEE72}" type="sibTrans" cxnId="{35F44133-38DC-41FF-A49D-FCC095669CA7}">
      <dgm:prSet/>
      <dgm:spPr/>
      <dgm:t>
        <a:bodyPr/>
        <a:lstStyle/>
        <a:p>
          <a:endParaRPr lang="en-US"/>
        </a:p>
      </dgm:t>
    </dgm:pt>
    <dgm:pt modelId="{A0B15680-78EE-4DBF-8064-FBA64C2C2B1E}">
      <dgm:prSet custT="1"/>
      <dgm:spPr/>
      <dgm:t>
        <a:bodyPr/>
        <a:lstStyle/>
        <a:p>
          <a:r>
            <a:rPr lang="en-IN" sz="2000" dirty="0"/>
            <a:t>Preprocess images to prepare them as model inputs.</a:t>
          </a:r>
          <a:endParaRPr lang="en-US" sz="2000" dirty="0"/>
        </a:p>
      </dgm:t>
    </dgm:pt>
    <dgm:pt modelId="{B70C3296-3359-41B9-802B-48F07043CCD2}" type="parTrans" cxnId="{EA401F5C-30ED-421F-9189-E76E3C2AABF6}">
      <dgm:prSet/>
      <dgm:spPr/>
      <dgm:t>
        <a:bodyPr/>
        <a:lstStyle/>
        <a:p>
          <a:endParaRPr lang="en-US"/>
        </a:p>
      </dgm:t>
    </dgm:pt>
    <dgm:pt modelId="{D068F571-DF2B-488C-9310-59C2628DAE1A}" type="sibTrans" cxnId="{EA401F5C-30ED-421F-9189-E76E3C2AABF6}">
      <dgm:prSet/>
      <dgm:spPr/>
      <dgm:t>
        <a:bodyPr/>
        <a:lstStyle/>
        <a:p>
          <a:endParaRPr lang="en-US"/>
        </a:p>
      </dgm:t>
    </dgm:pt>
    <dgm:pt modelId="{58398240-DB39-4E38-854C-1EBA1CFD562D}">
      <dgm:prSet custT="1"/>
      <dgm:spPr/>
      <dgm:t>
        <a:bodyPr/>
        <a:lstStyle/>
        <a:p>
          <a:r>
            <a:rPr lang="en-IN" sz="2000" dirty="0"/>
            <a:t>Train and evaluate deep learning models.</a:t>
          </a:r>
          <a:endParaRPr lang="en-US" sz="2000" dirty="0"/>
        </a:p>
      </dgm:t>
    </dgm:pt>
    <dgm:pt modelId="{EDF4D8A7-BE71-4BB0-B952-DD089A52CBF4}" type="parTrans" cxnId="{4E921FB0-3F0E-4B64-80CF-FEEC5F6B91C8}">
      <dgm:prSet/>
      <dgm:spPr/>
      <dgm:t>
        <a:bodyPr/>
        <a:lstStyle/>
        <a:p>
          <a:endParaRPr lang="en-US"/>
        </a:p>
      </dgm:t>
    </dgm:pt>
    <dgm:pt modelId="{B7110023-7A4F-48C1-A077-6E4182E572F8}" type="sibTrans" cxnId="{4E921FB0-3F0E-4B64-80CF-FEEC5F6B91C8}">
      <dgm:prSet/>
      <dgm:spPr/>
      <dgm:t>
        <a:bodyPr/>
        <a:lstStyle/>
        <a:p>
          <a:endParaRPr lang="en-US"/>
        </a:p>
      </dgm:t>
    </dgm:pt>
    <dgm:pt modelId="{05E013C3-68A1-D64B-92AC-A7DD31304068}" type="pres">
      <dgm:prSet presAssocID="{AD04DFDB-F13B-42E2-BB95-F0D0002DEB93}" presName="Name0" presStyleCnt="0">
        <dgm:presLayoutVars>
          <dgm:dir/>
          <dgm:animLvl val="lvl"/>
          <dgm:resizeHandles val="exact"/>
        </dgm:presLayoutVars>
      </dgm:prSet>
      <dgm:spPr/>
    </dgm:pt>
    <dgm:pt modelId="{5A6165FA-2BCA-1044-AAC8-EEDB78B3FD75}" type="pres">
      <dgm:prSet presAssocID="{914C2F90-2226-4731-B0B6-40C045474916}" presName="boxAndChildren" presStyleCnt="0"/>
      <dgm:spPr/>
    </dgm:pt>
    <dgm:pt modelId="{AB9C019A-089A-364D-918F-5F3BA17C4692}" type="pres">
      <dgm:prSet presAssocID="{914C2F90-2226-4731-B0B6-40C045474916}" presName="parentTextBox" presStyleLbl="node1" presStyleIdx="0" presStyleCnt="1"/>
      <dgm:spPr/>
    </dgm:pt>
    <dgm:pt modelId="{216A6B7D-2A20-5241-908B-F9659D2608E0}" type="pres">
      <dgm:prSet presAssocID="{914C2F90-2226-4731-B0B6-40C045474916}" presName="entireBox" presStyleLbl="node1" presStyleIdx="0" presStyleCnt="1"/>
      <dgm:spPr/>
    </dgm:pt>
    <dgm:pt modelId="{E52F570A-CAD3-A34A-9276-D89A9F2A713E}" type="pres">
      <dgm:prSet presAssocID="{914C2F90-2226-4731-B0B6-40C045474916}" presName="descendantBox" presStyleCnt="0"/>
      <dgm:spPr/>
    </dgm:pt>
    <dgm:pt modelId="{A951B65A-CE8F-E946-AD5D-72318485B5B3}" type="pres">
      <dgm:prSet presAssocID="{486D31C6-1D86-4293-BF7F-A90F38D30E15}" presName="childTextBox" presStyleLbl="fgAccFollowNode1" presStyleIdx="0" presStyleCnt="3" custScaleY="326406">
        <dgm:presLayoutVars>
          <dgm:bulletEnabled val="1"/>
        </dgm:presLayoutVars>
      </dgm:prSet>
      <dgm:spPr/>
    </dgm:pt>
    <dgm:pt modelId="{70475DE2-F5FD-0246-90D6-1DBD78DE936D}" type="pres">
      <dgm:prSet presAssocID="{A0B15680-78EE-4DBF-8064-FBA64C2C2B1E}" presName="childTextBox" presStyleLbl="fgAccFollowNode1" presStyleIdx="1" presStyleCnt="3" custScaleY="326406" custLinFactNeighborY="-1874">
        <dgm:presLayoutVars>
          <dgm:bulletEnabled val="1"/>
        </dgm:presLayoutVars>
      </dgm:prSet>
      <dgm:spPr/>
    </dgm:pt>
    <dgm:pt modelId="{50F659C6-587F-234F-BC33-970C0D34EBF9}" type="pres">
      <dgm:prSet presAssocID="{58398240-DB39-4E38-854C-1EBA1CFD562D}" presName="childTextBox" presStyleLbl="fgAccFollowNode1" presStyleIdx="2" presStyleCnt="3" custScaleY="326406" custLinFactNeighborX="966" custLinFactNeighborY="-39525">
        <dgm:presLayoutVars>
          <dgm:bulletEnabled val="1"/>
        </dgm:presLayoutVars>
      </dgm:prSet>
      <dgm:spPr/>
    </dgm:pt>
  </dgm:ptLst>
  <dgm:cxnLst>
    <dgm:cxn modelId="{48EA5104-C4CF-46DC-AFC9-325C76499097}" srcId="{AD04DFDB-F13B-42E2-BB95-F0D0002DEB93}" destId="{914C2F90-2226-4731-B0B6-40C045474916}" srcOrd="0" destOrd="0" parTransId="{87562652-36A7-4C4D-839B-7E67EEBD78C2}" sibTransId="{99BDED85-DB7A-4A4C-B56B-5CA32808DD78}"/>
    <dgm:cxn modelId="{7ECA9C23-9AE8-2140-835E-8EEBF67AECB6}" type="presOf" srcId="{AD04DFDB-F13B-42E2-BB95-F0D0002DEB93}" destId="{05E013C3-68A1-D64B-92AC-A7DD31304068}" srcOrd="0" destOrd="0" presId="urn:microsoft.com/office/officeart/2005/8/layout/process4"/>
    <dgm:cxn modelId="{4D572C2A-9F5B-A142-B594-E61ACF5A95DD}" type="presOf" srcId="{914C2F90-2226-4731-B0B6-40C045474916}" destId="{216A6B7D-2A20-5241-908B-F9659D2608E0}" srcOrd="1" destOrd="0" presId="urn:microsoft.com/office/officeart/2005/8/layout/process4"/>
    <dgm:cxn modelId="{35F44133-38DC-41FF-A49D-FCC095669CA7}" srcId="{914C2F90-2226-4731-B0B6-40C045474916}" destId="{486D31C6-1D86-4293-BF7F-A90F38D30E15}" srcOrd="0" destOrd="0" parTransId="{3E083479-C4C3-4CA6-85B4-14688C263EBB}" sibTransId="{5CFFF644-FB45-4A5E-A0A6-4005FD2AEE72}"/>
    <dgm:cxn modelId="{EA401F5C-30ED-421F-9189-E76E3C2AABF6}" srcId="{914C2F90-2226-4731-B0B6-40C045474916}" destId="{A0B15680-78EE-4DBF-8064-FBA64C2C2B1E}" srcOrd="1" destOrd="0" parTransId="{B70C3296-3359-41B9-802B-48F07043CCD2}" sibTransId="{D068F571-DF2B-488C-9310-59C2628DAE1A}"/>
    <dgm:cxn modelId="{C84E2568-A4B6-EC45-A1EA-9D0E7914D954}" type="presOf" srcId="{914C2F90-2226-4731-B0B6-40C045474916}" destId="{AB9C019A-089A-364D-918F-5F3BA17C4692}" srcOrd="0" destOrd="0" presId="urn:microsoft.com/office/officeart/2005/8/layout/process4"/>
    <dgm:cxn modelId="{FA60D24B-B0A8-654E-9B19-963D6E56485B}" type="presOf" srcId="{58398240-DB39-4E38-854C-1EBA1CFD562D}" destId="{50F659C6-587F-234F-BC33-970C0D34EBF9}" srcOrd="0" destOrd="0" presId="urn:microsoft.com/office/officeart/2005/8/layout/process4"/>
    <dgm:cxn modelId="{5C32328B-046B-0044-8825-58F1FBE373D4}" type="presOf" srcId="{486D31C6-1D86-4293-BF7F-A90F38D30E15}" destId="{A951B65A-CE8F-E946-AD5D-72318485B5B3}" srcOrd="0" destOrd="0" presId="urn:microsoft.com/office/officeart/2005/8/layout/process4"/>
    <dgm:cxn modelId="{4E921FB0-3F0E-4B64-80CF-FEEC5F6B91C8}" srcId="{914C2F90-2226-4731-B0B6-40C045474916}" destId="{58398240-DB39-4E38-854C-1EBA1CFD562D}" srcOrd="2" destOrd="0" parTransId="{EDF4D8A7-BE71-4BB0-B952-DD089A52CBF4}" sibTransId="{B7110023-7A4F-48C1-A077-6E4182E572F8}"/>
    <dgm:cxn modelId="{B44395D4-582C-DA4B-8D9F-9244F43EF913}" type="presOf" srcId="{A0B15680-78EE-4DBF-8064-FBA64C2C2B1E}" destId="{70475DE2-F5FD-0246-90D6-1DBD78DE936D}" srcOrd="0" destOrd="0" presId="urn:microsoft.com/office/officeart/2005/8/layout/process4"/>
    <dgm:cxn modelId="{1E25044D-4F07-A345-8DCD-27207A8A9F18}" type="presParOf" srcId="{05E013C3-68A1-D64B-92AC-A7DD31304068}" destId="{5A6165FA-2BCA-1044-AAC8-EEDB78B3FD75}" srcOrd="0" destOrd="0" presId="urn:microsoft.com/office/officeart/2005/8/layout/process4"/>
    <dgm:cxn modelId="{184A7660-39F8-764C-8C72-A0DC02B73914}" type="presParOf" srcId="{5A6165FA-2BCA-1044-AAC8-EEDB78B3FD75}" destId="{AB9C019A-089A-364D-918F-5F3BA17C4692}" srcOrd="0" destOrd="0" presId="urn:microsoft.com/office/officeart/2005/8/layout/process4"/>
    <dgm:cxn modelId="{98522C30-69B9-4347-A7DB-87B713ADDC2A}" type="presParOf" srcId="{5A6165FA-2BCA-1044-AAC8-EEDB78B3FD75}" destId="{216A6B7D-2A20-5241-908B-F9659D2608E0}" srcOrd="1" destOrd="0" presId="urn:microsoft.com/office/officeart/2005/8/layout/process4"/>
    <dgm:cxn modelId="{66EF86A9-0903-4C45-97E4-6706D8B1359A}" type="presParOf" srcId="{5A6165FA-2BCA-1044-AAC8-EEDB78B3FD75}" destId="{E52F570A-CAD3-A34A-9276-D89A9F2A713E}" srcOrd="2" destOrd="0" presId="urn:microsoft.com/office/officeart/2005/8/layout/process4"/>
    <dgm:cxn modelId="{359EE645-D0A3-5440-A326-B21487411AFA}" type="presParOf" srcId="{E52F570A-CAD3-A34A-9276-D89A9F2A713E}" destId="{A951B65A-CE8F-E946-AD5D-72318485B5B3}" srcOrd="0" destOrd="0" presId="urn:microsoft.com/office/officeart/2005/8/layout/process4"/>
    <dgm:cxn modelId="{6E05E299-3FEC-A44E-8B8B-1E9F7F340186}" type="presParOf" srcId="{E52F570A-CAD3-A34A-9276-D89A9F2A713E}" destId="{70475DE2-F5FD-0246-90D6-1DBD78DE936D}" srcOrd="1" destOrd="0" presId="urn:microsoft.com/office/officeart/2005/8/layout/process4"/>
    <dgm:cxn modelId="{37C29F29-43DB-E34B-9856-CBFDC75297C3}" type="presParOf" srcId="{E52F570A-CAD3-A34A-9276-D89A9F2A713E}" destId="{50F659C6-587F-234F-BC33-970C0D34EBF9}" srcOrd="2" destOrd="0" presId="urn:microsoft.com/office/officeart/2005/8/layout/process4"/>
  </dgm:cxnLst>
  <dgm:bg>
    <a:no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3F6D5E-BF73-430D-8304-CDECCE82D73B}" type="doc">
      <dgm:prSet loTypeId="urn:microsoft.com/office/officeart/2005/8/layout/vProcess5" loCatId="process" qsTypeId="urn:microsoft.com/office/officeart/2005/8/quickstyle/simple4" qsCatId="simple" csTypeId="urn:microsoft.com/office/officeart/2005/8/colors/accent3_5" csCatId="accent3" phldr="1"/>
      <dgm:spPr/>
      <dgm:t>
        <a:bodyPr/>
        <a:lstStyle/>
        <a:p>
          <a:endParaRPr lang="en-US"/>
        </a:p>
      </dgm:t>
    </dgm:pt>
    <dgm:pt modelId="{12EF2E46-1ACA-42A6-B5B4-C73A2AFAC0C5}">
      <dgm:prSet/>
      <dgm:spPr>
        <a:solidFill>
          <a:schemeClr val="bg2">
            <a:lumMod val="50000"/>
          </a:schemeClr>
        </a:solidFill>
      </dgm:spPr>
      <dgm:t>
        <a:bodyPr/>
        <a:lstStyle/>
        <a:p>
          <a:r>
            <a:rPr lang="en-IN" b="1" dirty="0"/>
            <a:t>Data Collection</a:t>
          </a:r>
          <a:r>
            <a:rPr lang="en-IN" dirty="0"/>
            <a:t> – Gather </a:t>
          </a:r>
          <a:r>
            <a:rPr lang="en-IN" dirty="0" err="1"/>
            <a:t>labeled</a:t>
          </a:r>
          <a:r>
            <a:rPr lang="en-IN" dirty="0"/>
            <a:t> MRI datasets from reliable sources.</a:t>
          </a:r>
          <a:endParaRPr lang="en-US" dirty="0"/>
        </a:p>
      </dgm:t>
    </dgm:pt>
    <dgm:pt modelId="{94F4CB64-718C-486E-9E9C-499EB88D3467}" type="parTrans" cxnId="{DC414D61-C5A4-4BDA-AD1F-CEFA384CB407}">
      <dgm:prSet/>
      <dgm:spPr/>
      <dgm:t>
        <a:bodyPr/>
        <a:lstStyle/>
        <a:p>
          <a:endParaRPr lang="en-US"/>
        </a:p>
      </dgm:t>
    </dgm:pt>
    <dgm:pt modelId="{73473CCF-1785-4AB1-8D55-7132DA88111C}" type="sibTrans" cxnId="{DC414D61-C5A4-4BDA-AD1F-CEFA384CB407}">
      <dgm:prSet/>
      <dgm:spPr/>
      <dgm:t>
        <a:bodyPr/>
        <a:lstStyle/>
        <a:p>
          <a:endParaRPr lang="en-US"/>
        </a:p>
      </dgm:t>
    </dgm:pt>
    <dgm:pt modelId="{B6809621-8AB9-4E2F-B511-6285F57F6495}">
      <dgm:prSet/>
      <dgm:spPr>
        <a:solidFill>
          <a:schemeClr val="bg2">
            <a:lumMod val="50000"/>
          </a:schemeClr>
        </a:solidFill>
      </dgm:spPr>
      <dgm:t>
        <a:bodyPr/>
        <a:lstStyle/>
        <a:p>
          <a:r>
            <a:rPr lang="en-IN" b="1"/>
            <a:t>Data Preprocessing</a:t>
          </a:r>
          <a:r>
            <a:rPr lang="en-IN"/>
            <a:t> – Perform image resizing, pixel value normalization, and apply data augmentation techniques.</a:t>
          </a:r>
          <a:endParaRPr lang="en-US"/>
        </a:p>
      </dgm:t>
    </dgm:pt>
    <dgm:pt modelId="{EAD124CA-0EBD-4589-AED3-F86DF3E8E36E}" type="parTrans" cxnId="{F9FC5A08-1A6B-40DC-9B45-FC8D196BDEB9}">
      <dgm:prSet/>
      <dgm:spPr/>
      <dgm:t>
        <a:bodyPr/>
        <a:lstStyle/>
        <a:p>
          <a:endParaRPr lang="en-US"/>
        </a:p>
      </dgm:t>
    </dgm:pt>
    <dgm:pt modelId="{9BABEE76-D4FD-4DD2-B3EA-C73629052249}" type="sibTrans" cxnId="{F9FC5A08-1A6B-40DC-9B45-FC8D196BDEB9}">
      <dgm:prSet/>
      <dgm:spPr/>
      <dgm:t>
        <a:bodyPr/>
        <a:lstStyle/>
        <a:p>
          <a:endParaRPr lang="en-US"/>
        </a:p>
      </dgm:t>
    </dgm:pt>
    <dgm:pt modelId="{C01DCF64-5DEB-4E6F-B7B6-B8AE9F3AFFA0}">
      <dgm:prSet/>
      <dgm:spPr>
        <a:solidFill>
          <a:schemeClr val="bg2">
            <a:lumMod val="50000"/>
          </a:schemeClr>
        </a:solidFill>
      </dgm:spPr>
      <dgm:t>
        <a:bodyPr/>
        <a:lstStyle/>
        <a:p>
          <a:r>
            <a:rPr lang="en-IN" b="1" dirty="0"/>
            <a:t>Model Development</a:t>
          </a:r>
          <a:r>
            <a:rPr lang="en-IN" dirty="0"/>
            <a:t> – Utilize advanced deep learning architectures such as VGG16 and </a:t>
          </a:r>
          <a:r>
            <a:rPr lang="en-IN" dirty="0" err="1"/>
            <a:t>ResNet</a:t>
          </a:r>
          <a:r>
            <a:rPr lang="en-IN" dirty="0"/>
            <a:t> for classification or detection tasks.</a:t>
          </a:r>
          <a:endParaRPr lang="en-US" dirty="0"/>
        </a:p>
      </dgm:t>
    </dgm:pt>
    <dgm:pt modelId="{7F6CA829-7958-429B-9258-53D0B6CC055A}" type="parTrans" cxnId="{1D819AD5-C9A8-4783-8FFE-C5779A493D14}">
      <dgm:prSet/>
      <dgm:spPr/>
      <dgm:t>
        <a:bodyPr/>
        <a:lstStyle/>
        <a:p>
          <a:endParaRPr lang="en-US"/>
        </a:p>
      </dgm:t>
    </dgm:pt>
    <dgm:pt modelId="{FEB5B397-E88B-45D0-AEF6-72203E3D7AB2}" type="sibTrans" cxnId="{1D819AD5-C9A8-4783-8FFE-C5779A493D14}">
      <dgm:prSet/>
      <dgm:spPr/>
      <dgm:t>
        <a:bodyPr/>
        <a:lstStyle/>
        <a:p>
          <a:endParaRPr lang="en-US"/>
        </a:p>
      </dgm:t>
    </dgm:pt>
    <dgm:pt modelId="{E0BF46C4-F582-4467-92D1-AB993A00FC8F}">
      <dgm:prSet/>
      <dgm:spPr>
        <a:solidFill>
          <a:schemeClr val="bg2">
            <a:lumMod val="50000"/>
          </a:schemeClr>
        </a:solidFill>
      </dgm:spPr>
      <dgm:t>
        <a:bodyPr/>
        <a:lstStyle/>
        <a:p>
          <a:r>
            <a:rPr lang="en-IN" b="1"/>
            <a:t>Evaluation</a:t>
          </a:r>
          <a:r>
            <a:rPr lang="en-IN"/>
            <a:t> – Evaluate model performance using key metrics such as accuracy, precision, recall, and F1 score.</a:t>
          </a:r>
          <a:endParaRPr lang="en-US"/>
        </a:p>
      </dgm:t>
    </dgm:pt>
    <dgm:pt modelId="{D7285653-F1E0-4E72-8480-6ACF25B2674F}" type="parTrans" cxnId="{2ED0C501-1912-4543-969F-A231980AE1A4}">
      <dgm:prSet/>
      <dgm:spPr/>
      <dgm:t>
        <a:bodyPr/>
        <a:lstStyle/>
        <a:p>
          <a:endParaRPr lang="en-US"/>
        </a:p>
      </dgm:t>
    </dgm:pt>
    <dgm:pt modelId="{61692B48-53BB-4C8E-B23F-9C0B603AE65C}" type="sibTrans" cxnId="{2ED0C501-1912-4543-969F-A231980AE1A4}">
      <dgm:prSet/>
      <dgm:spPr/>
      <dgm:t>
        <a:bodyPr/>
        <a:lstStyle/>
        <a:p>
          <a:endParaRPr lang="en-US"/>
        </a:p>
      </dgm:t>
    </dgm:pt>
    <dgm:pt modelId="{17C3085B-3D4B-C94A-BBD6-8EE2FEA0AF50}" type="pres">
      <dgm:prSet presAssocID="{DA3F6D5E-BF73-430D-8304-CDECCE82D73B}" presName="outerComposite" presStyleCnt="0">
        <dgm:presLayoutVars>
          <dgm:chMax val="5"/>
          <dgm:dir/>
          <dgm:resizeHandles val="exact"/>
        </dgm:presLayoutVars>
      </dgm:prSet>
      <dgm:spPr/>
    </dgm:pt>
    <dgm:pt modelId="{84DF0E05-45CA-F044-9EA3-579A22363481}" type="pres">
      <dgm:prSet presAssocID="{DA3F6D5E-BF73-430D-8304-CDECCE82D73B}" presName="dummyMaxCanvas" presStyleCnt="0">
        <dgm:presLayoutVars/>
      </dgm:prSet>
      <dgm:spPr/>
    </dgm:pt>
    <dgm:pt modelId="{75B3EBB7-06A4-C347-B11E-5138276E126D}" type="pres">
      <dgm:prSet presAssocID="{DA3F6D5E-BF73-430D-8304-CDECCE82D73B}" presName="FourNodes_1" presStyleLbl="node1" presStyleIdx="0" presStyleCnt="4">
        <dgm:presLayoutVars>
          <dgm:bulletEnabled val="1"/>
        </dgm:presLayoutVars>
      </dgm:prSet>
      <dgm:spPr/>
    </dgm:pt>
    <dgm:pt modelId="{7F4B6832-8C36-6849-B7ED-420EF479B85D}" type="pres">
      <dgm:prSet presAssocID="{DA3F6D5E-BF73-430D-8304-CDECCE82D73B}" presName="FourNodes_2" presStyleLbl="node1" presStyleIdx="1" presStyleCnt="4">
        <dgm:presLayoutVars>
          <dgm:bulletEnabled val="1"/>
        </dgm:presLayoutVars>
      </dgm:prSet>
      <dgm:spPr/>
    </dgm:pt>
    <dgm:pt modelId="{EC8C9D85-247C-F545-AFD7-D50CF81DAB8C}" type="pres">
      <dgm:prSet presAssocID="{DA3F6D5E-BF73-430D-8304-CDECCE82D73B}" presName="FourNodes_3" presStyleLbl="node1" presStyleIdx="2" presStyleCnt="4">
        <dgm:presLayoutVars>
          <dgm:bulletEnabled val="1"/>
        </dgm:presLayoutVars>
      </dgm:prSet>
      <dgm:spPr/>
    </dgm:pt>
    <dgm:pt modelId="{2A0433C3-0F4C-484C-BB71-008582F1F367}" type="pres">
      <dgm:prSet presAssocID="{DA3F6D5E-BF73-430D-8304-CDECCE82D73B}" presName="FourNodes_4" presStyleLbl="node1" presStyleIdx="3" presStyleCnt="4">
        <dgm:presLayoutVars>
          <dgm:bulletEnabled val="1"/>
        </dgm:presLayoutVars>
      </dgm:prSet>
      <dgm:spPr/>
    </dgm:pt>
    <dgm:pt modelId="{925879CB-D103-CC4E-AD20-C8B08014BB15}" type="pres">
      <dgm:prSet presAssocID="{DA3F6D5E-BF73-430D-8304-CDECCE82D73B}" presName="FourConn_1-2" presStyleLbl="fgAccFollowNode1" presStyleIdx="0" presStyleCnt="3">
        <dgm:presLayoutVars>
          <dgm:bulletEnabled val="1"/>
        </dgm:presLayoutVars>
      </dgm:prSet>
      <dgm:spPr/>
    </dgm:pt>
    <dgm:pt modelId="{D8B844A6-22DB-4846-95DD-C273B5ED9487}" type="pres">
      <dgm:prSet presAssocID="{DA3F6D5E-BF73-430D-8304-CDECCE82D73B}" presName="FourConn_2-3" presStyleLbl="fgAccFollowNode1" presStyleIdx="1" presStyleCnt="3">
        <dgm:presLayoutVars>
          <dgm:bulletEnabled val="1"/>
        </dgm:presLayoutVars>
      </dgm:prSet>
      <dgm:spPr/>
    </dgm:pt>
    <dgm:pt modelId="{C6E9258F-A843-3F47-BF8C-BB8D3EFC77BE}" type="pres">
      <dgm:prSet presAssocID="{DA3F6D5E-BF73-430D-8304-CDECCE82D73B}" presName="FourConn_3-4" presStyleLbl="fgAccFollowNode1" presStyleIdx="2" presStyleCnt="3">
        <dgm:presLayoutVars>
          <dgm:bulletEnabled val="1"/>
        </dgm:presLayoutVars>
      </dgm:prSet>
      <dgm:spPr/>
    </dgm:pt>
    <dgm:pt modelId="{C45730CE-D65E-DF45-946F-675B5F50A393}" type="pres">
      <dgm:prSet presAssocID="{DA3F6D5E-BF73-430D-8304-CDECCE82D73B}" presName="FourNodes_1_text" presStyleLbl="node1" presStyleIdx="3" presStyleCnt="4">
        <dgm:presLayoutVars>
          <dgm:bulletEnabled val="1"/>
        </dgm:presLayoutVars>
      </dgm:prSet>
      <dgm:spPr/>
    </dgm:pt>
    <dgm:pt modelId="{5CB78EDE-6CFF-924A-AA1D-CEFBA7ECCF95}" type="pres">
      <dgm:prSet presAssocID="{DA3F6D5E-BF73-430D-8304-CDECCE82D73B}" presName="FourNodes_2_text" presStyleLbl="node1" presStyleIdx="3" presStyleCnt="4">
        <dgm:presLayoutVars>
          <dgm:bulletEnabled val="1"/>
        </dgm:presLayoutVars>
      </dgm:prSet>
      <dgm:spPr/>
    </dgm:pt>
    <dgm:pt modelId="{F6EDA123-8505-5A47-B2D4-C8A122E0F7A8}" type="pres">
      <dgm:prSet presAssocID="{DA3F6D5E-BF73-430D-8304-CDECCE82D73B}" presName="FourNodes_3_text" presStyleLbl="node1" presStyleIdx="3" presStyleCnt="4">
        <dgm:presLayoutVars>
          <dgm:bulletEnabled val="1"/>
        </dgm:presLayoutVars>
      </dgm:prSet>
      <dgm:spPr/>
    </dgm:pt>
    <dgm:pt modelId="{350594FD-EFD9-B649-89CD-4F956D0DF99F}" type="pres">
      <dgm:prSet presAssocID="{DA3F6D5E-BF73-430D-8304-CDECCE82D73B}" presName="FourNodes_4_text" presStyleLbl="node1" presStyleIdx="3" presStyleCnt="4">
        <dgm:presLayoutVars>
          <dgm:bulletEnabled val="1"/>
        </dgm:presLayoutVars>
      </dgm:prSet>
      <dgm:spPr/>
    </dgm:pt>
  </dgm:ptLst>
  <dgm:cxnLst>
    <dgm:cxn modelId="{2ED0C501-1912-4543-969F-A231980AE1A4}" srcId="{DA3F6D5E-BF73-430D-8304-CDECCE82D73B}" destId="{E0BF46C4-F582-4467-92D1-AB993A00FC8F}" srcOrd="3" destOrd="0" parTransId="{D7285653-F1E0-4E72-8480-6ACF25B2674F}" sibTransId="{61692B48-53BB-4C8E-B23F-9C0B603AE65C}"/>
    <dgm:cxn modelId="{E802BC04-AA61-B644-A0AE-90B6F0FEF80F}" type="presOf" srcId="{12EF2E46-1ACA-42A6-B5B4-C73A2AFAC0C5}" destId="{75B3EBB7-06A4-C347-B11E-5138276E126D}" srcOrd="0" destOrd="0" presId="urn:microsoft.com/office/officeart/2005/8/layout/vProcess5"/>
    <dgm:cxn modelId="{F9FC5A08-1A6B-40DC-9B45-FC8D196BDEB9}" srcId="{DA3F6D5E-BF73-430D-8304-CDECCE82D73B}" destId="{B6809621-8AB9-4E2F-B511-6285F57F6495}" srcOrd="1" destOrd="0" parTransId="{EAD124CA-0EBD-4589-AED3-F86DF3E8E36E}" sibTransId="{9BABEE76-D4FD-4DD2-B3EA-C73629052249}"/>
    <dgm:cxn modelId="{80E3771F-F600-E94C-B017-5D16FDBB9C19}" type="presOf" srcId="{73473CCF-1785-4AB1-8D55-7132DA88111C}" destId="{925879CB-D103-CC4E-AD20-C8B08014BB15}" srcOrd="0" destOrd="0" presId="urn:microsoft.com/office/officeart/2005/8/layout/vProcess5"/>
    <dgm:cxn modelId="{76202D34-A7BE-BA49-AC1C-0FF90BB68F3F}" type="presOf" srcId="{E0BF46C4-F582-4467-92D1-AB993A00FC8F}" destId="{2A0433C3-0F4C-484C-BB71-008582F1F367}" srcOrd="0" destOrd="0" presId="urn:microsoft.com/office/officeart/2005/8/layout/vProcess5"/>
    <dgm:cxn modelId="{DC414D61-C5A4-4BDA-AD1F-CEFA384CB407}" srcId="{DA3F6D5E-BF73-430D-8304-CDECCE82D73B}" destId="{12EF2E46-1ACA-42A6-B5B4-C73A2AFAC0C5}" srcOrd="0" destOrd="0" parTransId="{94F4CB64-718C-486E-9E9C-499EB88D3467}" sibTransId="{73473CCF-1785-4AB1-8D55-7132DA88111C}"/>
    <dgm:cxn modelId="{AE6C2255-B268-EA40-AFD4-1BDAB1F2FEEB}" type="presOf" srcId="{FEB5B397-E88B-45D0-AEF6-72203E3D7AB2}" destId="{C6E9258F-A843-3F47-BF8C-BB8D3EFC77BE}" srcOrd="0" destOrd="0" presId="urn:microsoft.com/office/officeart/2005/8/layout/vProcess5"/>
    <dgm:cxn modelId="{23463087-9748-4F49-BD7A-85D74C71F86F}" type="presOf" srcId="{E0BF46C4-F582-4467-92D1-AB993A00FC8F}" destId="{350594FD-EFD9-B649-89CD-4F956D0DF99F}" srcOrd="1" destOrd="0" presId="urn:microsoft.com/office/officeart/2005/8/layout/vProcess5"/>
    <dgm:cxn modelId="{4E4F85B8-A897-4142-AFB4-6A602B32BB4F}" type="presOf" srcId="{12EF2E46-1ACA-42A6-B5B4-C73A2AFAC0C5}" destId="{C45730CE-D65E-DF45-946F-675B5F50A393}" srcOrd="1" destOrd="0" presId="urn:microsoft.com/office/officeart/2005/8/layout/vProcess5"/>
    <dgm:cxn modelId="{93000DBF-7D28-3844-A054-B921DC82D58F}" type="presOf" srcId="{B6809621-8AB9-4E2F-B511-6285F57F6495}" destId="{5CB78EDE-6CFF-924A-AA1D-CEFBA7ECCF95}" srcOrd="1" destOrd="0" presId="urn:microsoft.com/office/officeart/2005/8/layout/vProcess5"/>
    <dgm:cxn modelId="{1D819AD5-C9A8-4783-8FFE-C5779A493D14}" srcId="{DA3F6D5E-BF73-430D-8304-CDECCE82D73B}" destId="{C01DCF64-5DEB-4E6F-B7B6-B8AE9F3AFFA0}" srcOrd="2" destOrd="0" parTransId="{7F6CA829-7958-429B-9258-53D0B6CC055A}" sibTransId="{FEB5B397-E88B-45D0-AEF6-72203E3D7AB2}"/>
    <dgm:cxn modelId="{2CABDDD8-F571-9545-801F-8D9F8EC73F31}" type="presOf" srcId="{9BABEE76-D4FD-4DD2-B3EA-C73629052249}" destId="{D8B844A6-22DB-4846-95DD-C273B5ED9487}" srcOrd="0" destOrd="0" presId="urn:microsoft.com/office/officeart/2005/8/layout/vProcess5"/>
    <dgm:cxn modelId="{B9B16ADB-D23B-5043-8247-B7A729DA72B1}" type="presOf" srcId="{B6809621-8AB9-4E2F-B511-6285F57F6495}" destId="{7F4B6832-8C36-6849-B7ED-420EF479B85D}" srcOrd="0" destOrd="0" presId="urn:microsoft.com/office/officeart/2005/8/layout/vProcess5"/>
    <dgm:cxn modelId="{ABAFF1DE-34D4-C14B-8B34-CA01D4355B41}" type="presOf" srcId="{C01DCF64-5DEB-4E6F-B7B6-B8AE9F3AFFA0}" destId="{EC8C9D85-247C-F545-AFD7-D50CF81DAB8C}" srcOrd="0" destOrd="0" presId="urn:microsoft.com/office/officeart/2005/8/layout/vProcess5"/>
    <dgm:cxn modelId="{ACC0EFE6-6F70-6742-8202-99888DD36862}" type="presOf" srcId="{DA3F6D5E-BF73-430D-8304-CDECCE82D73B}" destId="{17C3085B-3D4B-C94A-BBD6-8EE2FEA0AF50}" srcOrd="0" destOrd="0" presId="urn:microsoft.com/office/officeart/2005/8/layout/vProcess5"/>
    <dgm:cxn modelId="{0FD9C7ED-24AF-7346-AD56-63D7FB0C5037}" type="presOf" srcId="{C01DCF64-5DEB-4E6F-B7B6-B8AE9F3AFFA0}" destId="{F6EDA123-8505-5A47-B2D4-C8A122E0F7A8}" srcOrd="1" destOrd="0" presId="urn:microsoft.com/office/officeart/2005/8/layout/vProcess5"/>
    <dgm:cxn modelId="{62148AD9-FBB2-2D47-ADAD-222D958C1FF9}" type="presParOf" srcId="{17C3085B-3D4B-C94A-BBD6-8EE2FEA0AF50}" destId="{84DF0E05-45CA-F044-9EA3-579A22363481}" srcOrd="0" destOrd="0" presId="urn:microsoft.com/office/officeart/2005/8/layout/vProcess5"/>
    <dgm:cxn modelId="{73528138-7D4D-4545-806E-9219FD715002}" type="presParOf" srcId="{17C3085B-3D4B-C94A-BBD6-8EE2FEA0AF50}" destId="{75B3EBB7-06A4-C347-B11E-5138276E126D}" srcOrd="1" destOrd="0" presId="urn:microsoft.com/office/officeart/2005/8/layout/vProcess5"/>
    <dgm:cxn modelId="{6B670C7A-6135-B840-AE8A-7929805CB649}" type="presParOf" srcId="{17C3085B-3D4B-C94A-BBD6-8EE2FEA0AF50}" destId="{7F4B6832-8C36-6849-B7ED-420EF479B85D}" srcOrd="2" destOrd="0" presId="urn:microsoft.com/office/officeart/2005/8/layout/vProcess5"/>
    <dgm:cxn modelId="{FDEC93FC-FAE9-3A4C-9E8B-1B70D4539113}" type="presParOf" srcId="{17C3085B-3D4B-C94A-BBD6-8EE2FEA0AF50}" destId="{EC8C9D85-247C-F545-AFD7-D50CF81DAB8C}" srcOrd="3" destOrd="0" presId="urn:microsoft.com/office/officeart/2005/8/layout/vProcess5"/>
    <dgm:cxn modelId="{EB6A0EAC-9A8C-B644-B894-1431A694557A}" type="presParOf" srcId="{17C3085B-3D4B-C94A-BBD6-8EE2FEA0AF50}" destId="{2A0433C3-0F4C-484C-BB71-008582F1F367}" srcOrd="4" destOrd="0" presId="urn:microsoft.com/office/officeart/2005/8/layout/vProcess5"/>
    <dgm:cxn modelId="{6FB3E62C-AFE8-764E-96B5-5FE07532AE14}" type="presParOf" srcId="{17C3085B-3D4B-C94A-BBD6-8EE2FEA0AF50}" destId="{925879CB-D103-CC4E-AD20-C8B08014BB15}" srcOrd="5" destOrd="0" presId="urn:microsoft.com/office/officeart/2005/8/layout/vProcess5"/>
    <dgm:cxn modelId="{8D6DAF82-D95E-724D-A686-56D97C8B1719}" type="presParOf" srcId="{17C3085B-3D4B-C94A-BBD6-8EE2FEA0AF50}" destId="{D8B844A6-22DB-4846-95DD-C273B5ED9487}" srcOrd="6" destOrd="0" presId="urn:microsoft.com/office/officeart/2005/8/layout/vProcess5"/>
    <dgm:cxn modelId="{B3ABB512-9635-2046-A22A-77734AD63A24}" type="presParOf" srcId="{17C3085B-3D4B-C94A-BBD6-8EE2FEA0AF50}" destId="{C6E9258F-A843-3F47-BF8C-BB8D3EFC77BE}" srcOrd="7" destOrd="0" presId="urn:microsoft.com/office/officeart/2005/8/layout/vProcess5"/>
    <dgm:cxn modelId="{E2E9CA58-2DE1-514E-A315-3FE764784D3D}" type="presParOf" srcId="{17C3085B-3D4B-C94A-BBD6-8EE2FEA0AF50}" destId="{C45730CE-D65E-DF45-946F-675B5F50A393}" srcOrd="8" destOrd="0" presId="urn:microsoft.com/office/officeart/2005/8/layout/vProcess5"/>
    <dgm:cxn modelId="{5FBC1B58-A8CA-C444-8307-CF7753A7BCEB}" type="presParOf" srcId="{17C3085B-3D4B-C94A-BBD6-8EE2FEA0AF50}" destId="{5CB78EDE-6CFF-924A-AA1D-CEFBA7ECCF95}" srcOrd="9" destOrd="0" presId="urn:microsoft.com/office/officeart/2005/8/layout/vProcess5"/>
    <dgm:cxn modelId="{F0AAC138-DF6B-8F49-BC8D-CE2657428380}" type="presParOf" srcId="{17C3085B-3D4B-C94A-BBD6-8EE2FEA0AF50}" destId="{F6EDA123-8505-5A47-B2D4-C8A122E0F7A8}" srcOrd="10" destOrd="0" presId="urn:microsoft.com/office/officeart/2005/8/layout/vProcess5"/>
    <dgm:cxn modelId="{3F993011-C082-284D-87D4-2351664D4EDA}" type="presParOf" srcId="{17C3085B-3D4B-C94A-BBD6-8EE2FEA0AF50}" destId="{350594FD-EFD9-B649-89CD-4F956D0DF99F}" srcOrd="11" destOrd="0" presId="urn:microsoft.com/office/officeart/2005/8/layout/vProcess5"/>
  </dgm:cxnLst>
  <dgm:bg>
    <a:noFill/>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173A7D09-FF90-470D-B48D-4AB96DA45EF8}"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9D0D5644-7A35-44EF-A40A-BBC4D8218B4C}">
      <dgm:prSet/>
      <dgm:spPr>
        <a:solidFill>
          <a:schemeClr val="bg2">
            <a:lumMod val="50000"/>
          </a:schemeClr>
        </a:solidFill>
      </dgm:spPr>
      <dgm:t>
        <a:bodyPr/>
        <a:lstStyle/>
        <a:p>
          <a:r>
            <a:rPr lang="en-IN" b="1"/>
            <a:t>Dataset:</a:t>
          </a:r>
          <a:endParaRPr lang="en-US"/>
        </a:p>
      </dgm:t>
    </dgm:pt>
    <dgm:pt modelId="{7812AFC7-7E81-431F-BD58-79C06C0A4FB0}" type="parTrans" cxnId="{BD85F12B-0430-4930-9A7F-4C60ECFA379E}">
      <dgm:prSet/>
      <dgm:spPr/>
      <dgm:t>
        <a:bodyPr/>
        <a:lstStyle/>
        <a:p>
          <a:endParaRPr lang="en-US"/>
        </a:p>
      </dgm:t>
    </dgm:pt>
    <dgm:pt modelId="{4FC757BB-3982-4576-9B3A-34BB535B12F4}" type="sibTrans" cxnId="{BD85F12B-0430-4930-9A7F-4C60ECFA379E}">
      <dgm:prSet/>
      <dgm:spPr/>
      <dgm:t>
        <a:bodyPr/>
        <a:lstStyle/>
        <a:p>
          <a:endParaRPr lang="en-US"/>
        </a:p>
      </dgm:t>
    </dgm:pt>
    <dgm:pt modelId="{189739D9-159E-49B2-9822-028FAA3C71E2}">
      <dgm:prSet/>
      <dgm:spPr/>
      <dgm:t>
        <a:bodyPr/>
        <a:lstStyle/>
        <a:p>
          <a:r>
            <a:rPr lang="en-IN"/>
            <a:t>Dataset contains MRI images labeled as either benign or malignant.</a:t>
          </a:r>
          <a:endParaRPr lang="en-US"/>
        </a:p>
      </dgm:t>
    </dgm:pt>
    <dgm:pt modelId="{71B41002-61FC-4BEF-BD6D-DFFA4708DD09}" type="parTrans" cxnId="{0C2F2C79-586E-400C-B8BE-914CD0EACE94}">
      <dgm:prSet/>
      <dgm:spPr/>
      <dgm:t>
        <a:bodyPr/>
        <a:lstStyle/>
        <a:p>
          <a:endParaRPr lang="en-US"/>
        </a:p>
      </dgm:t>
    </dgm:pt>
    <dgm:pt modelId="{0B0997D5-FB58-4A14-9E9A-DDE8707815AF}" type="sibTrans" cxnId="{0C2F2C79-586E-400C-B8BE-914CD0EACE94}">
      <dgm:prSet/>
      <dgm:spPr/>
      <dgm:t>
        <a:bodyPr/>
        <a:lstStyle/>
        <a:p>
          <a:endParaRPr lang="en-US"/>
        </a:p>
      </dgm:t>
    </dgm:pt>
    <dgm:pt modelId="{A8C9E379-71CF-4205-B183-098890AF7F66}">
      <dgm:prSet/>
      <dgm:spPr/>
      <dgm:t>
        <a:bodyPr/>
        <a:lstStyle/>
        <a:p>
          <a:r>
            <a:rPr lang="en-IN"/>
            <a:t>Source of Dataset:</a:t>
          </a:r>
          <a:endParaRPr lang="en-US"/>
        </a:p>
      </dgm:t>
    </dgm:pt>
    <dgm:pt modelId="{ACE4EA50-913E-4EB1-B9A0-0F2A8CA5ACF8}" type="parTrans" cxnId="{D1DF42CE-A1CC-4E32-AFAA-CD2A1C84E600}">
      <dgm:prSet/>
      <dgm:spPr/>
      <dgm:t>
        <a:bodyPr/>
        <a:lstStyle/>
        <a:p>
          <a:endParaRPr lang="en-US"/>
        </a:p>
      </dgm:t>
    </dgm:pt>
    <dgm:pt modelId="{F4440139-FBB9-42E6-B71A-BE39DEF43C74}" type="sibTrans" cxnId="{D1DF42CE-A1CC-4E32-AFAA-CD2A1C84E600}">
      <dgm:prSet/>
      <dgm:spPr/>
      <dgm:t>
        <a:bodyPr/>
        <a:lstStyle/>
        <a:p>
          <a:endParaRPr lang="en-US"/>
        </a:p>
      </dgm:t>
    </dgm:pt>
    <dgm:pt modelId="{E42D18F2-4397-4F56-BBDE-11EEECA7940B}">
      <dgm:prSet/>
      <dgm:spPr>
        <a:solidFill>
          <a:schemeClr val="bg2">
            <a:lumMod val="50000"/>
          </a:schemeClr>
        </a:solidFill>
      </dgm:spPr>
      <dgm:t>
        <a:bodyPr/>
        <a:lstStyle/>
        <a:p>
          <a:r>
            <a:rPr lang="en-IN" b="1"/>
            <a:t>Preprocessing Steps:</a:t>
          </a:r>
          <a:endParaRPr lang="en-US"/>
        </a:p>
      </dgm:t>
    </dgm:pt>
    <dgm:pt modelId="{016DB46F-2E9F-404E-ADF1-1A9DBE135466}" type="parTrans" cxnId="{871E8880-D390-4D71-976E-0A5D35DD6CAB}">
      <dgm:prSet/>
      <dgm:spPr/>
      <dgm:t>
        <a:bodyPr/>
        <a:lstStyle/>
        <a:p>
          <a:endParaRPr lang="en-US"/>
        </a:p>
      </dgm:t>
    </dgm:pt>
    <dgm:pt modelId="{9057C90D-6E1C-4998-8018-5272A0F69D00}" type="sibTrans" cxnId="{871E8880-D390-4D71-976E-0A5D35DD6CAB}">
      <dgm:prSet/>
      <dgm:spPr/>
      <dgm:t>
        <a:bodyPr/>
        <a:lstStyle/>
        <a:p>
          <a:endParaRPr lang="en-US"/>
        </a:p>
      </dgm:t>
    </dgm:pt>
    <dgm:pt modelId="{A6F1D3E1-B1C6-4A8A-B807-D1856C03E143}">
      <dgm:prSet/>
      <dgm:spPr/>
      <dgm:t>
        <a:bodyPr/>
        <a:lstStyle/>
        <a:p>
          <a:r>
            <a:rPr lang="en-IN" b="1"/>
            <a:t>Grayscale Conversion:</a:t>
          </a:r>
          <a:r>
            <a:rPr lang="en-IN"/>
            <a:t> Convert images to grayscale.</a:t>
          </a:r>
          <a:endParaRPr lang="en-US" dirty="0"/>
        </a:p>
      </dgm:t>
    </dgm:pt>
    <dgm:pt modelId="{B806257F-EEF0-4963-A970-1F894EED7642}" type="parTrans" cxnId="{DA7DD783-3783-496E-8620-B447C4706069}">
      <dgm:prSet/>
      <dgm:spPr/>
      <dgm:t>
        <a:bodyPr/>
        <a:lstStyle/>
        <a:p>
          <a:endParaRPr lang="en-US"/>
        </a:p>
      </dgm:t>
    </dgm:pt>
    <dgm:pt modelId="{A13A597D-FF97-490D-9FD6-5A782ED85866}" type="sibTrans" cxnId="{DA7DD783-3783-496E-8620-B447C4706069}">
      <dgm:prSet/>
      <dgm:spPr/>
      <dgm:t>
        <a:bodyPr/>
        <a:lstStyle/>
        <a:p>
          <a:endParaRPr lang="en-US"/>
        </a:p>
      </dgm:t>
    </dgm:pt>
    <dgm:pt modelId="{A994C8A3-757B-4E81-9BD0-12D440DECA4B}">
      <dgm:prSet/>
      <dgm:spPr/>
      <dgm:t>
        <a:bodyPr/>
        <a:lstStyle/>
        <a:p>
          <a:r>
            <a:rPr lang="en-IN" b="1"/>
            <a:t>Resizing:</a:t>
          </a:r>
          <a:r>
            <a:rPr lang="en-IN"/>
            <a:t> Resize images to a standard dimension (e.g., 224x224).</a:t>
          </a:r>
          <a:endParaRPr lang="en-US"/>
        </a:p>
      </dgm:t>
    </dgm:pt>
    <dgm:pt modelId="{F7E00704-5AE3-4A0B-B97C-9E4E35947EF2}" type="parTrans" cxnId="{AE9EBCCB-F55D-4768-B092-65D07CA4C2D7}">
      <dgm:prSet/>
      <dgm:spPr/>
      <dgm:t>
        <a:bodyPr/>
        <a:lstStyle/>
        <a:p>
          <a:endParaRPr lang="en-US"/>
        </a:p>
      </dgm:t>
    </dgm:pt>
    <dgm:pt modelId="{01910AD5-79F4-4D44-A946-DB7463A2A385}" type="sibTrans" cxnId="{AE9EBCCB-F55D-4768-B092-65D07CA4C2D7}">
      <dgm:prSet/>
      <dgm:spPr/>
      <dgm:t>
        <a:bodyPr/>
        <a:lstStyle/>
        <a:p>
          <a:endParaRPr lang="en-US"/>
        </a:p>
      </dgm:t>
    </dgm:pt>
    <dgm:pt modelId="{AADB4CB1-7C83-4464-AAD2-CED58151C984}">
      <dgm:prSet/>
      <dgm:spPr/>
      <dgm:t>
        <a:bodyPr/>
        <a:lstStyle/>
        <a:p>
          <a:r>
            <a:rPr lang="en-IN" b="1"/>
            <a:t>Normalization:</a:t>
          </a:r>
          <a:r>
            <a:rPr lang="en-IN"/>
            <a:t> Normalize pixel values to a range suitable for neural network input.</a:t>
          </a:r>
          <a:endParaRPr lang="en-US"/>
        </a:p>
      </dgm:t>
    </dgm:pt>
    <dgm:pt modelId="{DCA28DA7-BA54-4109-864F-F94BE3C09F7B}" type="parTrans" cxnId="{F0821DEF-D8A9-40A7-850F-5CAC2A66A5E9}">
      <dgm:prSet/>
      <dgm:spPr/>
      <dgm:t>
        <a:bodyPr/>
        <a:lstStyle/>
        <a:p>
          <a:endParaRPr lang="en-US"/>
        </a:p>
      </dgm:t>
    </dgm:pt>
    <dgm:pt modelId="{70252ECB-652D-4343-9BA6-B9E04C058EE1}" type="sibTrans" cxnId="{F0821DEF-D8A9-40A7-850F-5CAC2A66A5E9}">
      <dgm:prSet/>
      <dgm:spPr/>
      <dgm:t>
        <a:bodyPr/>
        <a:lstStyle/>
        <a:p>
          <a:endParaRPr lang="en-US"/>
        </a:p>
      </dgm:t>
    </dgm:pt>
    <dgm:pt modelId="{A9F240E3-E947-4A4D-9B6B-01B10542A2C6}">
      <dgm:prSet/>
      <dgm:spPr/>
      <dgm:t>
        <a:bodyPr/>
        <a:lstStyle/>
        <a:p>
          <a:r>
            <a:rPr lang="en-IN" b="1"/>
            <a:t>Augmentation:</a:t>
          </a:r>
          <a:r>
            <a:rPr lang="en-IN"/>
            <a:t> Apply techniques such as rotation and flipping to augment the dataset.</a:t>
          </a:r>
          <a:endParaRPr lang="en-US"/>
        </a:p>
      </dgm:t>
    </dgm:pt>
    <dgm:pt modelId="{DB92594D-0A7D-410D-A11F-D3DC25A6838B}" type="parTrans" cxnId="{0FE798DB-8985-41B3-A8FC-8A65CF655AB4}">
      <dgm:prSet/>
      <dgm:spPr/>
      <dgm:t>
        <a:bodyPr/>
        <a:lstStyle/>
        <a:p>
          <a:endParaRPr lang="en-US"/>
        </a:p>
      </dgm:t>
    </dgm:pt>
    <dgm:pt modelId="{C7369DF5-43F5-4025-AAFF-7CAA5B457189}" type="sibTrans" cxnId="{0FE798DB-8985-41B3-A8FC-8A65CF655AB4}">
      <dgm:prSet/>
      <dgm:spPr/>
      <dgm:t>
        <a:bodyPr/>
        <a:lstStyle/>
        <a:p>
          <a:endParaRPr lang="en-US"/>
        </a:p>
      </dgm:t>
    </dgm:pt>
    <dgm:pt modelId="{4E2770B7-01EF-49AC-BA2D-07035D02C403}">
      <dgm:prSet/>
      <dgm:spPr/>
      <dgm:t>
        <a:bodyPr/>
        <a:lstStyle/>
        <a:p>
          <a:r>
            <a:rPr lang="en-IN" b="1" dirty="0"/>
            <a:t>Handling Class Imbalance:</a:t>
          </a:r>
          <a:r>
            <a:rPr lang="en-IN" dirty="0"/>
            <a:t> Use techniques like oversampling, </a:t>
          </a:r>
          <a:r>
            <a:rPr lang="en-IN" dirty="0" err="1"/>
            <a:t>undersampling</a:t>
          </a:r>
          <a:r>
            <a:rPr lang="en-IN" dirty="0"/>
            <a:t>, and class weights.</a:t>
          </a:r>
          <a:endParaRPr lang="en-US" dirty="0"/>
        </a:p>
      </dgm:t>
    </dgm:pt>
    <dgm:pt modelId="{65E82B9E-61B1-490F-A04B-5D4C523087F0}" type="parTrans" cxnId="{8A2B2F6D-9EA1-408F-A515-E53AC26C6E2E}">
      <dgm:prSet/>
      <dgm:spPr/>
      <dgm:t>
        <a:bodyPr/>
        <a:lstStyle/>
        <a:p>
          <a:endParaRPr lang="en-US"/>
        </a:p>
      </dgm:t>
    </dgm:pt>
    <dgm:pt modelId="{C0FAA261-A388-4302-830A-F12E6B7A5039}" type="sibTrans" cxnId="{8A2B2F6D-9EA1-408F-A515-E53AC26C6E2E}">
      <dgm:prSet/>
      <dgm:spPr/>
      <dgm:t>
        <a:bodyPr/>
        <a:lstStyle/>
        <a:p>
          <a:endParaRPr lang="en-US"/>
        </a:p>
      </dgm:t>
    </dgm:pt>
    <dgm:pt modelId="{B338A8DF-4750-A242-9A64-4A760F2945E4}" type="pres">
      <dgm:prSet presAssocID="{173A7D09-FF90-470D-B48D-4AB96DA45EF8}" presName="linear" presStyleCnt="0">
        <dgm:presLayoutVars>
          <dgm:animLvl val="lvl"/>
          <dgm:resizeHandles val="exact"/>
        </dgm:presLayoutVars>
      </dgm:prSet>
      <dgm:spPr/>
    </dgm:pt>
    <dgm:pt modelId="{7AA6AF09-B11E-0348-9D6B-290175846D6F}" type="pres">
      <dgm:prSet presAssocID="{9D0D5644-7A35-44EF-A40A-BBC4D8218B4C}" presName="parentText" presStyleLbl="node1" presStyleIdx="0" presStyleCnt="2">
        <dgm:presLayoutVars>
          <dgm:chMax val="0"/>
          <dgm:bulletEnabled val="1"/>
        </dgm:presLayoutVars>
      </dgm:prSet>
      <dgm:spPr/>
    </dgm:pt>
    <dgm:pt modelId="{237A77A3-F58C-054A-B59E-D644D9896808}" type="pres">
      <dgm:prSet presAssocID="{9D0D5644-7A35-44EF-A40A-BBC4D8218B4C}" presName="childText" presStyleLbl="revTx" presStyleIdx="0" presStyleCnt="2">
        <dgm:presLayoutVars>
          <dgm:bulletEnabled val="1"/>
        </dgm:presLayoutVars>
      </dgm:prSet>
      <dgm:spPr/>
    </dgm:pt>
    <dgm:pt modelId="{525A94CB-2A19-B948-80BE-2754E9A27A70}" type="pres">
      <dgm:prSet presAssocID="{E42D18F2-4397-4F56-BBDE-11EEECA7940B}" presName="parentText" presStyleLbl="node1" presStyleIdx="1" presStyleCnt="2">
        <dgm:presLayoutVars>
          <dgm:chMax val="0"/>
          <dgm:bulletEnabled val="1"/>
        </dgm:presLayoutVars>
      </dgm:prSet>
      <dgm:spPr/>
    </dgm:pt>
    <dgm:pt modelId="{78203761-FDE6-A14F-A6BB-12B8CFC83D25}" type="pres">
      <dgm:prSet presAssocID="{E42D18F2-4397-4F56-BBDE-11EEECA7940B}" presName="childText" presStyleLbl="revTx" presStyleIdx="1" presStyleCnt="2">
        <dgm:presLayoutVars>
          <dgm:bulletEnabled val="1"/>
        </dgm:presLayoutVars>
      </dgm:prSet>
      <dgm:spPr/>
    </dgm:pt>
  </dgm:ptLst>
  <dgm:cxnLst>
    <dgm:cxn modelId="{B6E96E12-A922-E84B-A0D1-255FA17538EF}" type="presOf" srcId="{9D0D5644-7A35-44EF-A40A-BBC4D8218B4C}" destId="{7AA6AF09-B11E-0348-9D6B-290175846D6F}" srcOrd="0" destOrd="0" presId="urn:microsoft.com/office/officeart/2005/8/layout/vList2"/>
    <dgm:cxn modelId="{BD85F12B-0430-4930-9A7F-4C60ECFA379E}" srcId="{173A7D09-FF90-470D-B48D-4AB96DA45EF8}" destId="{9D0D5644-7A35-44EF-A40A-BBC4D8218B4C}" srcOrd="0" destOrd="0" parTransId="{7812AFC7-7E81-431F-BD58-79C06C0A4FB0}" sibTransId="{4FC757BB-3982-4576-9B3A-34BB535B12F4}"/>
    <dgm:cxn modelId="{AC088340-BB4B-1945-B2DC-F128762ECC84}" type="presOf" srcId="{AADB4CB1-7C83-4464-AAD2-CED58151C984}" destId="{78203761-FDE6-A14F-A6BB-12B8CFC83D25}" srcOrd="0" destOrd="2" presId="urn:microsoft.com/office/officeart/2005/8/layout/vList2"/>
    <dgm:cxn modelId="{61D94542-7B9B-9B45-BC3E-A50262B9D064}" type="presOf" srcId="{A6F1D3E1-B1C6-4A8A-B807-D1856C03E143}" destId="{78203761-FDE6-A14F-A6BB-12B8CFC83D25}" srcOrd="0" destOrd="0" presId="urn:microsoft.com/office/officeart/2005/8/layout/vList2"/>
    <dgm:cxn modelId="{8A2B2F6D-9EA1-408F-A515-E53AC26C6E2E}" srcId="{E42D18F2-4397-4F56-BBDE-11EEECA7940B}" destId="{4E2770B7-01EF-49AC-BA2D-07035D02C403}" srcOrd="4" destOrd="0" parTransId="{65E82B9E-61B1-490F-A04B-5D4C523087F0}" sibTransId="{C0FAA261-A388-4302-830A-F12E6B7A5039}"/>
    <dgm:cxn modelId="{83C50B4F-3A9D-AD4B-B519-015A819C18D1}" type="presOf" srcId="{A9F240E3-E947-4A4D-9B6B-01B10542A2C6}" destId="{78203761-FDE6-A14F-A6BB-12B8CFC83D25}" srcOrd="0" destOrd="3" presId="urn:microsoft.com/office/officeart/2005/8/layout/vList2"/>
    <dgm:cxn modelId="{25588A73-741E-0845-8CBC-8FB9415D981C}" type="presOf" srcId="{A8C9E379-71CF-4205-B183-098890AF7F66}" destId="{237A77A3-F58C-054A-B59E-D644D9896808}" srcOrd="0" destOrd="1" presId="urn:microsoft.com/office/officeart/2005/8/layout/vList2"/>
    <dgm:cxn modelId="{0C2F2C79-586E-400C-B8BE-914CD0EACE94}" srcId="{9D0D5644-7A35-44EF-A40A-BBC4D8218B4C}" destId="{189739D9-159E-49B2-9822-028FAA3C71E2}" srcOrd="0" destOrd="0" parTransId="{71B41002-61FC-4BEF-BD6D-DFFA4708DD09}" sibTransId="{0B0997D5-FB58-4A14-9E9A-DDE8707815AF}"/>
    <dgm:cxn modelId="{93DD4B7F-800D-8D4C-A586-1A27AE2A315E}" type="presOf" srcId="{E42D18F2-4397-4F56-BBDE-11EEECA7940B}" destId="{525A94CB-2A19-B948-80BE-2754E9A27A70}" srcOrd="0" destOrd="0" presId="urn:microsoft.com/office/officeart/2005/8/layout/vList2"/>
    <dgm:cxn modelId="{871E8880-D390-4D71-976E-0A5D35DD6CAB}" srcId="{173A7D09-FF90-470D-B48D-4AB96DA45EF8}" destId="{E42D18F2-4397-4F56-BBDE-11EEECA7940B}" srcOrd="1" destOrd="0" parTransId="{016DB46F-2E9F-404E-ADF1-1A9DBE135466}" sibTransId="{9057C90D-6E1C-4998-8018-5272A0F69D00}"/>
    <dgm:cxn modelId="{DA7DD783-3783-496E-8620-B447C4706069}" srcId="{E42D18F2-4397-4F56-BBDE-11EEECA7940B}" destId="{A6F1D3E1-B1C6-4A8A-B807-D1856C03E143}" srcOrd="0" destOrd="0" parTransId="{B806257F-EEF0-4963-A970-1F894EED7642}" sibTransId="{A13A597D-FF97-490D-9FD6-5A782ED85866}"/>
    <dgm:cxn modelId="{D7DC9DAF-38DE-E04D-9BF1-F5CF1F266B40}" type="presOf" srcId="{A994C8A3-757B-4E81-9BD0-12D440DECA4B}" destId="{78203761-FDE6-A14F-A6BB-12B8CFC83D25}" srcOrd="0" destOrd="1" presId="urn:microsoft.com/office/officeart/2005/8/layout/vList2"/>
    <dgm:cxn modelId="{AF28EEB0-F4E9-6F4F-A2FC-1B193E948A89}" type="presOf" srcId="{173A7D09-FF90-470D-B48D-4AB96DA45EF8}" destId="{B338A8DF-4750-A242-9A64-4A760F2945E4}" srcOrd="0" destOrd="0" presId="urn:microsoft.com/office/officeart/2005/8/layout/vList2"/>
    <dgm:cxn modelId="{AE9EBCCB-F55D-4768-B092-65D07CA4C2D7}" srcId="{E42D18F2-4397-4F56-BBDE-11EEECA7940B}" destId="{A994C8A3-757B-4E81-9BD0-12D440DECA4B}" srcOrd="1" destOrd="0" parTransId="{F7E00704-5AE3-4A0B-B97C-9E4E35947EF2}" sibTransId="{01910AD5-79F4-4D44-A946-DB7463A2A385}"/>
    <dgm:cxn modelId="{D1DF42CE-A1CC-4E32-AFAA-CD2A1C84E600}" srcId="{9D0D5644-7A35-44EF-A40A-BBC4D8218B4C}" destId="{A8C9E379-71CF-4205-B183-098890AF7F66}" srcOrd="1" destOrd="0" parTransId="{ACE4EA50-913E-4EB1-B9A0-0F2A8CA5ACF8}" sibTransId="{F4440139-FBB9-42E6-B71A-BE39DEF43C74}"/>
    <dgm:cxn modelId="{96C92DD9-348D-CB43-B4D9-291E3A5B4891}" type="presOf" srcId="{189739D9-159E-49B2-9822-028FAA3C71E2}" destId="{237A77A3-F58C-054A-B59E-D644D9896808}" srcOrd="0" destOrd="0" presId="urn:microsoft.com/office/officeart/2005/8/layout/vList2"/>
    <dgm:cxn modelId="{0FE798DB-8985-41B3-A8FC-8A65CF655AB4}" srcId="{E42D18F2-4397-4F56-BBDE-11EEECA7940B}" destId="{A9F240E3-E947-4A4D-9B6B-01B10542A2C6}" srcOrd="3" destOrd="0" parTransId="{DB92594D-0A7D-410D-A11F-D3DC25A6838B}" sibTransId="{C7369DF5-43F5-4025-AAFF-7CAA5B457189}"/>
    <dgm:cxn modelId="{1BB0C2EB-1A0D-A548-8649-D33AEFE2822C}" type="presOf" srcId="{4E2770B7-01EF-49AC-BA2D-07035D02C403}" destId="{78203761-FDE6-A14F-A6BB-12B8CFC83D25}" srcOrd="0" destOrd="4" presId="urn:microsoft.com/office/officeart/2005/8/layout/vList2"/>
    <dgm:cxn modelId="{F0821DEF-D8A9-40A7-850F-5CAC2A66A5E9}" srcId="{E42D18F2-4397-4F56-BBDE-11EEECA7940B}" destId="{AADB4CB1-7C83-4464-AAD2-CED58151C984}" srcOrd="2" destOrd="0" parTransId="{DCA28DA7-BA54-4109-864F-F94BE3C09F7B}" sibTransId="{70252ECB-652D-4343-9BA6-B9E04C058EE1}"/>
    <dgm:cxn modelId="{0A3242C6-78FC-0A41-B31F-8FCA01242D29}" type="presParOf" srcId="{B338A8DF-4750-A242-9A64-4A760F2945E4}" destId="{7AA6AF09-B11E-0348-9D6B-290175846D6F}" srcOrd="0" destOrd="0" presId="urn:microsoft.com/office/officeart/2005/8/layout/vList2"/>
    <dgm:cxn modelId="{21F6123E-4803-D64E-AB66-18B027F24D4D}" type="presParOf" srcId="{B338A8DF-4750-A242-9A64-4A760F2945E4}" destId="{237A77A3-F58C-054A-B59E-D644D9896808}" srcOrd="1" destOrd="0" presId="urn:microsoft.com/office/officeart/2005/8/layout/vList2"/>
    <dgm:cxn modelId="{E92EEAAB-931F-1042-AE20-2CD525875EF6}" type="presParOf" srcId="{B338A8DF-4750-A242-9A64-4A760F2945E4}" destId="{525A94CB-2A19-B948-80BE-2754E9A27A70}" srcOrd="2" destOrd="0" presId="urn:microsoft.com/office/officeart/2005/8/layout/vList2"/>
    <dgm:cxn modelId="{19ADFE27-57BC-7A4D-9DC9-86D159B22548}" type="presParOf" srcId="{B338A8DF-4750-A242-9A64-4A760F2945E4}" destId="{78203761-FDE6-A14F-A6BB-12B8CFC83D25}" srcOrd="3"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B500617-D4A8-43C5-9E06-D6E7FEEBBC7B}"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CDC36705-5042-499B-AD86-353ADFB2A016}">
      <dgm:prSet/>
      <dgm:spPr>
        <a:solidFill>
          <a:schemeClr val="bg2">
            <a:lumMod val="50000"/>
          </a:schemeClr>
        </a:solidFill>
      </dgm:spPr>
      <dgm:t>
        <a:bodyPr/>
        <a:lstStyle/>
        <a:p>
          <a:r>
            <a:rPr lang="en-IN" b="1" dirty="0"/>
            <a:t>Models:</a:t>
          </a:r>
          <a:endParaRPr lang="en-US" dirty="0"/>
        </a:p>
      </dgm:t>
    </dgm:pt>
    <dgm:pt modelId="{26737FB4-8C6E-4A67-9CAF-D2059BFC31FD}" type="parTrans" cxnId="{E5195697-1616-476B-85EA-C86960E46FE7}">
      <dgm:prSet/>
      <dgm:spPr/>
      <dgm:t>
        <a:bodyPr/>
        <a:lstStyle/>
        <a:p>
          <a:endParaRPr lang="en-US"/>
        </a:p>
      </dgm:t>
    </dgm:pt>
    <dgm:pt modelId="{75C16D39-F419-4DD0-83FD-C872D16E22F1}" type="sibTrans" cxnId="{E5195697-1616-476B-85EA-C86960E46FE7}">
      <dgm:prSet/>
      <dgm:spPr/>
      <dgm:t>
        <a:bodyPr/>
        <a:lstStyle/>
        <a:p>
          <a:endParaRPr lang="en-US"/>
        </a:p>
      </dgm:t>
    </dgm:pt>
    <dgm:pt modelId="{8888FEA5-93BB-4148-8608-9DE636CFE48E}">
      <dgm:prSet/>
      <dgm:spPr>
        <a:solidFill>
          <a:schemeClr val="bg2">
            <a:lumMod val="50000"/>
          </a:schemeClr>
        </a:solidFill>
      </dgm:spPr>
      <dgm:t>
        <a:bodyPr/>
        <a:lstStyle/>
        <a:p>
          <a:r>
            <a:rPr lang="en-IN" b="1" dirty="0"/>
            <a:t>VGG16:</a:t>
          </a:r>
          <a:r>
            <a:rPr lang="en-IN" dirty="0"/>
            <a:t> A 16-layer convolutional neural network, simple and effective for image classification.</a:t>
          </a:r>
          <a:endParaRPr lang="en-US" dirty="0"/>
        </a:p>
      </dgm:t>
    </dgm:pt>
    <dgm:pt modelId="{DBEE43BD-CA48-437E-A5BC-A9FBB12696E9}" type="parTrans" cxnId="{FE480FC3-13B9-4295-986B-F62DE361B8A7}">
      <dgm:prSet/>
      <dgm:spPr/>
      <dgm:t>
        <a:bodyPr/>
        <a:lstStyle/>
        <a:p>
          <a:endParaRPr lang="en-US"/>
        </a:p>
      </dgm:t>
    </dgm:pt>
    <dgm:pt modelId="{A4444250-3152-4D0F-A0C1-2AB05E7DA082}" type="sibTrans" cxnId="{FE480FC3-13B9-4295-986B-F62DE361B8A7}">
      <dgm:prSet/>
      <dgm:spPr/>
      <dgm:t>
        <a:bodyPr/>
        <a:lstStyle/>
        <a:p>
          <a:endParaRPr lang="en-US"/>
        </a:p>
      </dgm:t>
    </dgm:pt>
    <dgm:pt modelId="{EC2FB98C-D6A9-4019-B3AA-0B00BF87818A}">
      <dgm:prSet/>
      <dgm:spPr>
        <a:solidFill>
          <a:schemeClr val="bg2">
            <a:lumMod val="50000"/>
          </a:schemeClr>
        </a:solidFill>
      </dgm:spPr>
      <dgm:t>
        <a:bodyPr/>
        <a:lstStyle/>
        <a:p>
          <a:r>
            <a:rPr lang="en-IN" b="1" dirty="0"/>
            <a:t>ResNet18 &amp; ResNet50:</a:t>
          </a:r>
          <a:r>
            <a:rPr lang="en-IN" dirty="0"/>
            <a:t> Deep architectures with residual connections for enhanced training efficiency.</a:t>
          </a:r>
          <a:endParaRPr lang="en-US" dirty="0"/>
        </a:p>
      </dgm:t>
    </dgm:pt>
    <dgm:pt modelId="{3E90579C-B916-443C-90E9-4EDFEE39B00E}" type="parTrans" cxnId="{C27EF5BE-6165-4811-AA1D-4C8D58D20847}">
      <dgm:prSet/>
      <dgm:spPr/>
      <dgm:t>
        <a:bodyPr/>
        <a:lstStyle/>
        <a:p>
          <a:endParaRPr lang="en-US"/>
        </a:p>
      </dgm:t>
    </dgm:pt>
    <dgm:pt modelId="{45BDEA02-C7A0-4CB9-B282-C46670CB3338}" type="sibTrans" cxnId="{C27EF5BE-6165-4811-AA1D-4C8D58D20847}">
      <dgm:prSet/>
      <dgm:spPr/>
      <dgm:t>
        <a:bodyPr/>
        <a:lstStyle/>
        <a:p>
          <a:endParaRPr lang="en-US"/>
        </a:p>
      </dgm:t>
    </dgm:pt>
    <dgm:pt modelId="{9DBDF890-3E89-4143-9483-2706631D1E73}">
      <dgm:prSet/>
      <dgm:spPr>
        <a:solidFill>
          <a:schemeClr val="bg2">
            <a:lumMod val="50000"/>
          </a:schemeClr>
        </a:solidFill>
      </dgm:spPr>
      <dgm:t>
        <a:bodyPr/>
        <a:lstStyle/>
        <a:p>
          <a:r>
            <a:rPr lang="en-IN" b="1"/>
            <a:t>Model Selection:</a:t>
          </a:r>
          <a:endParaRPr lang="en-US"/>
        </a:p>
      </dgm:t>
    </dgm:pt>
    <dgm:pt modelId="{4F72185A-15B4-4F4C-9555-7AAD4CCDB9E4}" type="parTrans" cxnId="{2773B141-FB43-4CCF-89E3-DF7063389B76}">
      <dgm:prSet/>
      <dgm:spPr/>
      <dgm:t>
        <a:bodyPr/>
        <a:lstStyle/>
        <a:p>
          <a:endParaRPr lang="en-US"/>
        </a:p>
      </dgm:t>
    </dgm:pt>
    <dgm:pt modelId="{272650A6-9D77-43DA-BCA6-5491D6BE4865}" type="sibTrans" cxnId="{2773B141-FB43-4CCF-89E3-DF7063389B76}">
      <dgm:prSet/>
      <dgm:spPr/>
      <dgm:t>
        <a:bodyPr/>
        <a:lstStyle/>
        <a:p>
          <a:endParaRPr lang="en-US"/>
        </a:p>
      </dgm:t>
    </dgm:pt>
    <dgm:pt modelId="{9DCAA391-0D80-4F41-9FA7-CFEE55D40E6E}">
      <dgm:prSet/>
      <dgm:spPr>
        <a:solidFill>
          <a:schemeClr val="bg2">
            <a:lumMod val="50000"/>
          </a:schemeClr>
        </a:solidFill>
      </dgm:spPr>
      <dgm:t>
        <a:bodyPr/>
        <a:lstStyle/>
        <a:p>
          <a:r>
            <a:rPr lang="en-IN" b="1" dirty="0"/>
            <a:t>VGG16:</a:t>
          </a:r>
          <a:r>
            <a:rPr lang="en-IN" dirty="0"/>
            <a:t> Selected for its straightforward design and reliability in classification tasks.</a:t>
          </a:r>
          <a:endParaRPr lang="en-US" dirty="0"/>
        </a:p>
      </dgm:t>
    </dgm:pt>
    <dgm:pt modelId="{74FF4798-C7AF-429D-8809-D731D73D01C9}" type="parTrans" cxnId="{04801A9D-789A-422A-A68E-12C8DBF9DE68}">
      <dgm:prSet/>
      <dgm:spPr/>
      <dgm:t>
        <a:bodyPr/>
        <a:lstStyle/>
        <a:p>
          <a:endParaRPr lang="en-US"/>
        </a:p>
      </dgm:t>
    </dgm:pt>
    <dgm:pt modelId="{71276E93-6710-444B-B5E0-AFC26F5BE5F0}" type="sibTrans" cxnId="{04801A9D-789A-422A-A68E-12C8DBF9DE68}">
      <dgm:prSet/>
      <dgm:spPr/>
      <dgm:t>
        <a:bodyPr/>
        <a:lstStyle/>
        <a:p>
          <a:endParaRPr lang="en-US"/>
        </a:p>
      </dgm:t>
    </dgm:pt>
    <dgm:pt modelId="{9FF90EE6-48DC-44CF-93C8-96E3262A6215}">
      <dgm:prSet/>
      <dgm:spPr>
        <a:solidFill>
          <a:schemeClr val="bg2">
            <a:lumMod val="50000"/>
          </a:schemeClr>
        </a:solidFill>
      </dgm:spPr>
      <dgm:t>
        <a:bodyPr/>
        <a:lstStyle/>
        <a:p>
          <a:r>
            <a:rPr lang="en-IN" b="1" dirty="0"/>
            <a:t>ResNet18 &amp; ResNet50:</a:t>
          </a:r>
          <a:r>
            <a:rPr lang="en-IN" dirty="0"/>
            <a:t> Chosen for superior performance in deeper layers through residual learning.</a:t>
          </a:r>
          <a:endParaRPr lang="en-US" dirty="0"/>
        </a:p>
      </dgm:t>
    </dgm:pt>
    <dgm:pt modelId="{829F2EB8-09BA-4B5D-890A-1C44F913D41D}" type="parTrans" cxnId="{C6D221CA-596D-4BF5-B20F-F8AFEF901235}">
      <dgm:prSet/>
      <dgm:spPr/>
      <dgm:t>
        <a:bodyPr/>
        <a:lstStyle/>
        <a:p>
          <a:endParaRPr lang="en-US"/>
        </a:p>
      </dgm:t>
    </dgm:pt>
    <dgm:pt modelId="{6F5260CE-9E18-4CEB-AB64-A885500AA68A}" type="sibTrans" cxnId="{C6D221CA-596D-4BF5-B20F-F8AFEF901235}">
      <dgm:prSet/>
      <dgm:spPr/>
      <dgm:t>
        <a:bodyPr/>
        <a:lstStyle/>
        <a:p>
          <a:endParaRPr lang="en-US"/>
        </a:p>
      </dgm:t>
    </dgm:pt>
    <dgm:pt modelId="{0B6F70E8-F0BA-4489-AAF8-11577739CD08}">
      <dgm:prSet/>
      <dgm:spPr>
        <a:solidFill>
          <a:schemeClr val="bg2">
            <a:lumMod val="50000"/>
          </a:schemeClr>
        </a:solidFill>
      </dgm:spPr>
      <dgm:t>
        <a:bodyPr/>
        <a:lstStyle/>
        <a:p>
          <a:r>
            <a:rPr lang="en-IN" b="1"/>
            <a:t>Development Steps:</a:t>
          </a:r>
          <a:endParaRPr lang="en-US"/>
        </a:p>
      </dgm:t>
    </dgm:pt>
    <dgm:pt modelId="{396EAEE0-299D-4926-9781-F0E90DDB875D}" type="parTrans" cxnId="{EB0F3939-63A3-4E09-8498-9537FD6EBC26}">
      <dgm:prSet/>
      <dgm:spPr/>
      <dgm:t>
        <a:bodyPr/>
        <a:lstStyle/>
        <a:p>
          <a:endParaRPr lang="en-US"/>
        </a:p>
      </dgm:t>
    </dgm:pt>
    <dgm:pt modelId="{6919BCF7-390A-4BE3-867B-A88B8900BAB8}" type="sibTrans" cxnId="{EB0F3939-63A3-4E09-8498-9537FD6EBC26}">
      <dgm:prSet/>
      <dgm:spPr/>
      <dgm:t>
        <a:bodyPr/>
        <a:lstStyle/>
        <a:p>
          <a:endParaRPr lang="en-US"/>
        </a:p>
      </dgm:t>
    </dgm:pt>
    <dgm:pt modelId="{06042CE9-3985-4887-8015-970B716A94FD}">
      <dgm:prSet/>
      <dgm:spPr>
        <a:solidFill>
          <a:schemeClr val="bg2">
            <a:lumMod val="50000"/>
          </a:schemeClr>
        </a:solidFill>
      </dgm:spPr>
      <dgm:t>
        <a:bodyPr/>
        <a:lstStyle/>
        <a:p>
          <a:r>
            <a:rPr lang="en-IN"/>
            <a:t>Initialize pre-trained models.</a:t>
          </a:r>
          <a:endParaRPr lang="en-US"/>
        </a:p>
      </dgm:t>
    </dgm:pt>
    <dgm:pt modelId="{F12AE9DC-764D-4225-BB10-174E966C5C72}" type="parTrans" cxnId="{052396E5-4554-4E3A-B0AD-DC867AE489FF}">
      <dgm:prSet/>
      <dgm:spPr/>
      <dgm:t>
        <a:bodyPr/>
        <a:lstStyle/>
        <a:p>
          <a:endParaRPr lang="en-US"/>
        </a:p>
      </dgm:t>
    </dgm:pt>
    <dgm:pt modelId="{43576C9D-727F-468F-B38C-D48E2F7E7BBA}" type="sibTrans" cxnId="{052396E5-4554-4E3A-B0AD-DC867AE489FF}">
      <dgm:prSet/>
      <dgm:spPr/>
      <dgm:t>
        <a:bodyPr/>
        <a:lstStyle/>
        <a:p>
          <a:endParaRPr lang="en-US"/>
        </a:p>
      </dgm:t>
    </dgm:pt>
    <dgm:pt modelId="{E1F0432D-DF05-44B1-8305-AFFAA07D9608}">
      <dgm:prSet/>
      <dgm:spPr>
        <a:solidFill>
          <a:schemeClr val="bg2">
            <a:lumMod val="50000"/>
          </a:schemeClr>
        </a:solidFill>
      </dgm:spPr>
      <dgm:t>
        <a:bodyPr/>
        <a:lstStyle/>
        <a:p>
          <a:r>
            <a:rPr lang="en-IN" dirty="0"/>
            <a:t>Fine-tune using the breast cancer MRI dataset.</a:t>
          </a:r>
          <a:endParaRPr lang="en-US" dirty="0"/>
        </a:p>
      </dgm:t>
    </dgm:pt>
    <dgm:pt modelId="{61A3A5A9-FAA6-4E92-B9F5-76232ECFEB91}" type="parTrans" cxnId="{DC6FEED5-33AA-4537-BEED-DB8DC93A5D9E}">
      <dgm:prSet/>
      <dgm:spPr/>
      <dgm:t>
        <a:bodyPr/>
        <a:lstStyle/>
        <a:p>
          <a:endParaRPr lang="en-US"/>
        </a:p>
      </dgm:t>
    </dgm:pt>
    <dgm:pt modelId="{1264EB80-9B27-4FB8-9A4C-980DE612CF98}" type="sibTrans" cxnId="{DC6FEED5-33AA-4537-BEED-DB8DC93A5D9E}">
      <dgm:prSet/>
      <dgm:spPr/>
      <dgm:t>
        <a:bodyPr/>
        <a:lstStyle/>
        <a:p>
          <a:endParaRPr lang="en-US"/>
        </a:p>
      </dgm:t>
    </dgm:pt>
    <dgm:pt modelId="{543AB3F7-0024-4CAE-B1C4-15ACECD95A2C}">
      <dgm:prSet/>
      <dgm:spPr>
        <a:solidFill>
          <a:schemeClr val="bg2">
            <a:lumMod val="50000"/>
          </a:schemeClr>
        </a:solidFill>
      </dgm:spPr>
      <dgm:t>
        <a:bodyPr/>
        <a:lstStyle/>
        <a:p>
          <a:r>
            <a:rPr lang="en-IN" dirty="0"/>
            <a:t>Train and validate models using evaluation metrics.</a:t>
          </a:r>
          <a:endParaRPr lang="en-US" dirty="0"/>
        </a:p>
      </dgm:t>
    </dgm:pt>
    <dgm:pt modelId="{CBBCE03A-B62C-4158-9A39-883DA807C8ED}" type="parTrans" cxnId="{CFAA0220-B744-4DE4-BF2B-26682FEDE7E2}">
      <dgm:prSet/>
      <dgm:spPr/>
      <dgm:t>
        <a:bodyPr/>
        <a:lstStyle/>
        <a:p>
          <a:endParaRPr lang="en-US"/>
        </a:p>
      </dgm:t>
    </dgm:pt>
    <dgm:pt modelId="{528F6B0A-B43A-4E48-B4C3-FEF1E5F277A5}" type="sibTrans" cxnId="{CFAA0220-B744-4DE4-BF2B-26682FEDE7E2}">
      <dgm:prSet/>
      <dgm:spPr/>
      <dgm:t>
        <a:bodyPr/>
        <a:lstStyle/>
        <a:p>
          <a:endParaRPr lang="en-US"/>
        </a:p>
      </dgm:t>
    </dgm:pt>
    <dgm:pt modelId="{54D1A469-97BC-A340-A11F-5072ECDD1062}" type="pres">
      <dgm:prSet presAssocID="{CB500617-D4A8-43C5-9E06-D6E7FEEBBC7B}" presName="diagram" presStyleCnt="0">
        <dgm:presLayoutVars>
          <dgm:dir/>
          <dgm:resizeHandles val="exact"/>
        </dgm:presLayoutVars>
      </dgm:prSet>
      <dgm:spPr/>
    </dgm:pt>
    <dgm:pt modelId="{5C844B7D-869F-8845-AB81-FBF8A8F88233}" type="pres">
      <dgm:prSet presAssocID="{CDC36705-5042-499B-AD86-353ADFB2A016}" presName="node" presStyleLbl="node1" presStyleIdx="0" presStyleCnt="3" custLinFactNeighborX="-495" custLinFactNeighborY="-32567">
        <dgm:presLayoutVars>
          <dgm:bulletEnabled val="1"/>
        </dgm:presLayoutVars>
      </dgm:prSet>
      <dgm:spPr/>
    </dgm:pt>
    <dgm:pt modelId="{E1ECDDB1-A4F8-D045-87AB-392DEE1B24B4}" type="pres">
      <dgm:prSet presAssocID="{75C16D39-F419-4DD0-83FD-C872D16E22F1}" presName="sibTrans" presStyleCnt="0"/>
      <dgm:spPr/>
    </dgm:pt>
    <dgm:pt modelId="{8B0E8742-8464-774E-BFD8-E7626199902D}" type="pres">
      <dgm:prSet presAssocID="{9DBDF890-3E89-4143-9483-2706631D1E73}" presName="node" presStyleLbl="node1" presStyleIdx="1" presStyleCnt="3">
        <dgm:presLayoutVars>
          <dgm:bulletEnabled val="1"/>
        </dgm:presLayoutVars>
      </dgm:prSet>
      <dgm:spPr/>
    </dgm:pt>
    <dgm:pt modelId="{52972B5D-FFA2-8943-8369-3C2D564B4053}" type="pres">
      <dgm:prSet presAssocID="{272650A6-9D77-43DA-BCA6-5491D6BE4865}" presName="sibTrans" presStyleCnt="0"/>
      <dgm:spPr/>
    </dgm:pt>
    <dgm:pt modelId="{D814C225-5CC1-8140-A93F-80EC007AAC7C}" type="pres">
      <dgm:prSet presAssocID="{0B6F70E8-F0BA-4489-AAF8-11577739CD08}" presName="node" presStyleLbl="node1" presStyleIdx="2" presStyleCnt="3" custLinFactNeighborX="-247" custLinFactNeighborY="38750">
        <dgm:presLayoutVars>
          <dgm:bulletEnabled val="1"/>
        </dgm:presLayoutVars>
      </dgm:prSet>
      <dgm:spPr/>
    </dgm:pt>
  </dgm:ptLst>
  <dgm:cxnLst>
    <dgm:cxn modelId="{56B66109-3FFC-A141-B864-0BFFB23B1340}" type="presOf" srcId="{9DBDF890-3E89-4143-9483-2706631D1E73}" destId="{8B0E8742-8464-774E-BFD8-E7626199902D}" srcOrd="0" destOrd="0" presId="urn:microsoft.com/office/officeart/2005/8/layout/default"/>
    <dgm:cxn modelId="{8600F215-3C21-2C40-836A-702478C731BB}" type="presOf" srcId="{E1F0432D-DF05-44B1-8305-AFFAA07D9608}" destId="{D814C225-5CC1-8140-A93F-80EC007AAC7C}" srcOrd="0" destOrd="2" presId="urn:microsoft.com/office/officeart/2005/8/layout/default"/>
    <dgm:cxn modelId="{CFAA0220-B744-4DE4-BF2B-26682FEDE7E2}" srcId="{0B6F70E8-F0BA-4489-AAF8-11577739CD08}" destId="{543AB3F7-0024-4CAE-B1C4-15ACECD95A2C}" srcOrd="2" destOrd="0" parTransId="{CBBCE03A-B62C-4158-9A39-883DA807C8ED}" sibTransId="{528F6B0A-B43A-4E48-B4C3-FEF1E5F277A5}"/>
    <dgm:cxn modelId="{D0C7E226-3D84-2F44-AE26-ED531E8052AA}" type="presOf" srcId="{543AB3F7-0024-4CAE-B1C4-15ACECD95A2C}" destId="{D814C225-5CC1-8140-A93F-80EC007AAC7C}" srcOrd="0" destOrd="3" presId="urn:microsoft.com/office/officeart/2005/8/layout/default"/>
    <dgm:cxn modelId="{EB0F3939-63A3-4E09-8498-9537FD6EBC26}" srcId="{CB500617-D4A8-43C5-9E06-D6E7FEEBBC7B}" destId="{0B6F70E8-F0BA-4489-AAF8-11577739CD08}" srcOrd="2" destOrd="0" parTransId="{396EAEE0-299D-4926-9781-F0E90DDB875D}" sibTransId="{6919BCF7-390A-4BE3-867B-A88B8900BAB8}"/>
    <dgm:cxn modelId="{13D4ED40-D5A1-A54C-B401-C5FA3FB4D222}" type="presOf" srcId="{0B6F70E8-F0BA-4489-AAF8-11577739CD08}" destId="{D814C225-5CC1-8140-A93F-80EC007AAC7C}" srcOrd="0" destOrd="0" presId="urn:microsoft.com/office/officeart/2005/8/layout/default"/>
    <dgm:cxn modelId="{2773B141-FB43-4CCF-89E3-DF7063389B76}" srcId="{CB500617-D4A8-43C5-9E06-D6E7FEEBBC7B}" destId="{9DBDF890-3E89-4143-9483-2706631D1E73}" srcOrd="1" destOrd="0" parTransId="{4F72185A-15B4-4F4C-9555-7AAD4CCDB9E4}" sibTransId="{272650A6-9D77-43DA-BCA6-5491D6BE4865}"/>
    <dgm:cxn modelId="{E5195697-1616-476B-85EA-C86960E46FE7}" srcId="{CB500617-D4A8-43C5-9E06-D6E7FEEBBC7B}" destId="{CDC36705-5042-499B-AD86-353ADFB2A016}" srcOrd="0" destOrd="0" parTransId="{26737FB4-8C6E-4A67-9CAF-D2059BFC31FD}" sibTransId="{75C16D39-F419-4DD0-83FD-C872D16E22F1}"/>
    <dgm:cxn modelId="{04801A9D-789A-422A-A68E-12C8DBF9DE68}" srcId="{9DBDF890-3E89-4143-9483-2706631D1E73}" destId="{9DCAA391-0D80-4F41-9FA7-CFEE55D40E6E}" srcOrd="0" destOrd="0" parTransId="{74FF4798-C7AF-429D-8809-D731D73D01C9}" sibTransId="{71276E93-6710-444B-B5E0-AFC26F5BE5F0}"/>
    <dgm:cxn modelId="{0A90469F-91EF-FB47-A1DD-76FA9A983AB3}" type="presOf" srcId="{06042CE9-3985-4887-8015-970B716A94FD}" destId="{D814C225-5CC1-8140-A93F-80EC007AAC7C}" srcOrd="0" destOrd="1" presId="urn:microsoft.com/office/officeart/2005/8/layout/default"/>
    <dgm:cxn modelId="{B403A4B6-46CE-484D-BA3B-DD7DF73F713D}" type="presOf" srcId="{EC2FB98C-D6A9-4019-B3AA-0B00BF87818A}" destId="{5C844B7D-869F-8845-AB81-FBF8A8F88233}" srcOrd="0" destOrd="2" presId="urn:microsoft.com/office/officeart/2005/8/layout/default"/>
    <dgm:cxn modelId="{3E10DABE-8E72-3342-81D5-1AEF4CC81010}" type="presOf" srcId="{CB500617-D4A8-43C5-9E06-D6E7FEEBBC7B}" destId="{54D1A469-97BC-A340-A11F-5072ECDD1062}" srcOrd="0" destOrd="0" presId="urn:microsoft.com/office/officeart/2005/8/layout/default"/>
    <dgm:cxn modelId="{C27EF5BE-6165-4811-AA1D-4C8D58D20847}" srcId="{CDC36705-5042-499B-AD86-353ADFB2A016}" destId="{EC2FB98C-D6A9-4019-B3AA-0B00BF87818A}" srcOrd="1" destOrd="0" parTransId="{3E90579C-B916-443C-90E9-4EDFEE39B00E}" sibTransId="{45BDEA02-C7A0-4CB9-B282-C46670CB3338}"/>
    <dgm:cxn modelId="{5E925BC0-4657-3540-AFD1-4CD86AAA6925}" type="presOf" srcId="{CDC36705-5042-499B-AD86-353ADFB2A016}" destId="{5C844B7D-869F-8845-AB81-FBF8A8F88233}" srcOrd="0" destOrd="0" presId="urn:microsoft.com/office/officeart/2005/8/layout/default"/>
    <dgm:cxn modelId="{5C0C4CC0-31AB-9F4A-A19D-CA829AAED666}" type="presOf" srcId="{9DCAA391-0D80-4F41-9FA7-CFEE55D40E6E}" destId="{8B0E8742-8464-774E-BFD8-E7626199902D}" srcOrd="0" destOrd="1" presId="urn:microsoft.com/office/officeart/2005/8/layout/default"/>
    <dgm:cxn modelId="{FE480FC3-13B9-4295-986B-F62DE361B8A7}" srcId="{CDC36705-5042-499B-AD86-353ADFB2A016}" destId="{8888FEA5-93BB-4148-8608-9DE636CFE48E}" srcOrd="0" destOrd="0" parTransId="{DBEE43BD-CA48-437E-A5BC-A9FBB12696E9}" sibTransId="{A4444250-3152-4D0F-A0C1-2AB05E7DA082}"/>
    <dgm:cxn modelId="{C6D221CA-596D-4BF5-B20F-F8AFEF901235}" srcId="{9DBDF890-3E89-4143-9483-2706631D1E73}" destId="{9FF90EE6-48DC-44CF-93C8-96E3262A6215}" srcOrd="1" destOrd="0" parTransId="{829F2EB8-09BA-4B5D-890A-1C44F913D41D}" sibTransId="{6F5260CE-9E18-4CEB-AB64-A885500AA68A}"/>
    <dgm:cxn modelId="{DC6FEED5-33AA-4537-BEED-DB8DC93A5D9E}" srcId="{0B6F70E8-F0BA-4489-AAF8-11577739CD08}" destId="{E1F0432D-DF05-44B1-8305-AFFAA07D9608}" srcOrd="1" destOrd="0" parTransId="{61A3A5A9-FAA6-4E92-B9F5-76232ECFEB91}" sibTransId="{1264EB80-9B27-4FB8-9A4C-980DE612CF98}"/>
    <dgm:cxn modelId="{E25160DE-8BC2-8248-9763-6A9F4ED7B089}" type="presOf" srcId="{8888FEA5-93BB-4148-8608-9DE636CFE48E}" destId="{5C844B7D-869F-8845-AB81-FBF8A8F88233}" srcOrd="0" destOrd="1" presId="urn:microsoft.com/office/officeart/2005/8/layout/default"/>
    <dgm:cxn modelId="{FF2126E4-8E5F-CD47-9AC4-ECBD23DD4A5C}" type="presOf" srcId="{9FF90EE6-48DC-44CF-93C8-96E3262A6215}" destId="{8B0E8742-8464-774E-BFD8-E7626199902D}" srcOrd="0" destOrd="2" presId="urn:microsoft.com/office/officeart/2005/8/layout/default"/>
    <dgm:cxn modelId="{052396E5-4554-4E3A-B0AD-DC867AE489FF}" srcId="{0B6F70E8-F0BA-4489-AAF8-11577739CD08}" destId="{06042CE9-3985-4887-8015-970B716A94FD}" srcOrd="0" destOrd="0" parTransId="{F12AE9DC-764D-4225-BB10-174E966C5C72}" sibTransId="{43576C9D-727F-468F-B38C-D48E2F7E7BBA}"/>
    <dgm:cxn modelId="{CC95605D-6ACC-AA47-8B30-34FABEC0771E}" type="presParOf" srcId="{54D1A469-97BC-A340-A11F-5072ECDD1062}" destId="{5C844B7D-869F-8845-AB81-FBF8A8F88233}" srcOrd="0" destOrd="0" presId="urn:microsoft.com/office/officeart/2005/8/layout/default"/>
    <dgm:cxn modelId="{600B29E0-80A9-6A40-989D-204B92F8D06B}" type="presParOf" srcId="{54D1A469-97BC-A340-A11F-5072ECDD1062}" destId="{E1ECDDB1-A4F8-D045-87AB-392DEE1B24B4}" srcOrd="1" destOrd="0" presId="urn:microsoft.com/office/officeart/2005/8/layout/default"/>
    <dgm:cxn modelId="{A5BB985B-7276-F24B-A999-E7703F264C1B}" type="presParOf" srcId="{54D1A469-97BC-A340-A11F-5072ECDD1062}" destId="{8B0E8742-8464-774E-BFD8-E7626199902D}" srcOrd="2" destOrd="0" presId="urn:microsoft.com/office/officeart/2005/8/layout/default"/>
    <dgm:cxn modelId="{D8AE08FE-EC57-EE41-AD8D-0D3C9DFA66EE}" type="presParOf" srcId="{54D1A469-97BC-A340-A11F-5072ECDD1062}" destId="{52972B5D-FFA2-8943-8369-3C2D564B4053}" srcOrd="3" destOrd="0" presId="urn:microsoft.com/office/officeart/2005/8/layout/default"/>
    <dgm:cxn modelId="{4DDB8B69-BF7A-E447-8D36-F33DEEC0188B}" type="presParOf" srcId="{54D1A469-97BC-A340-A11F-5072ECDD1062}" destId="{D814C225-5CC1-8140-A93F-80EC007AAC7C}"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D219967-FC0A-4490-A37A-E62B2112C6CA}" type="doc">
      <dgm:prSet loTypeId="urn:microsoft.com/office/officeart/2008/layout/AlternatingHexagons" loCatId="list" qsTypeId="urn:microsoft.com/office/officeart/2005/8/quickstyle/simple1" qsCatId="simple" csTypeId="urn:microsoft.com/office/officeart/2005/8/colors/accent0_3" csCatId="mainScheme" phldr="1"/>
      <dgm:spPr/>
      <dgm:t>
        <a:bodyPr/>
        <a:lstStyle/>
        <a:p>
          <a:endParaRPr lang="en-US"/>
        </a:p>
      </dgm:t>
    </dgm:pt>
    <dgm:pt modelId="{56ED9D8D-5E96-4CFF-90CF-0AA813D89EC2}">
      <dgm:prSet custT="1"/>
      <dgm:spPr>
        <a:solidFill>
          <a:schemeClr val="bg2">
            <a:lumMod val="50000"/>
          </a:schemeClr>
        </a:solidFill>
      </dgm:spPr>
      <dgm:t>
        <a:bodyPr/>
        <a:lstStyle/>
        <a:p>
          <a:endParaRPr lang="en-US" sz="800" dirty="0"/>
        </a:p>
      </dgm:t>
    </dgm:pt>
    <dgm:pt modelId="{34B5F78E-4442-4784-BFC3-84857D7BF786}" type="parTrans" cxnId="{EC4F5133-B187-4A0A-809A-A2AF3E0F644E}">
      <dgm:prSet/>
      <dgm:spPr/>
      <dgm:t>
        <a:bodyPr/>
        <a:lstStyle/>
        <a:p>
          <a:endParaRPr lang="en-US"/>
        </a:p>
      </dgm:t>
    </dgm:pt>
    <dgm:pt modelId="{843F01A9-46FA-46E8-9455-3DE76BBB5B63}" type="sibTrans" cxnId="{EC4F5133-B187-4A0A-809A-A2AF3E0F644E}">
      <dgm:prSet/>
      <dgm:spPr>
        <a:solidFill>
          <a:schemeClr val="bg2">
            <a:lumMod val="50000"/>
          </a:schemeClr>
        </a:solidFill>
      </dgm:spPr>
      <dgm:t>
        <a:bodyPr/>
        <a:lstStyle/>
        <a:p>
          <a:endParaRPr lang="en-US"/>
        </a:p>
      </dgm:t>
    </dgm:pt>
    <dgm:pt modelId="{5FCEF361-F4CE-462C-B2F6-320C34C58C51}">
      <dgm:prSet custT="1"/>
      <dgm:spPr>
        <a:solidFill>
          <a:schemeClr val="bg2">
            <a:lumMod val="50000"/>
          </a:schemeClr>
        </a:solidFill>
      </dgm:spPr>
      <dgm:t>
        <a:bodyPr/>
        <a:lstStyle/>
        <a:p>
          <a:r>
            <a:rPr lang="en-IN" sz="1200" b="1" dirty="0"/>
            <a:t>Recall (Sensitivity):</a:t>
          </a:r>
          <a:r>
            <a:rPr lang="en-IN" sz="1200" dirty="0"/>
            <a:t> Assesses the model's ability to correctly detect actual positive cases.</a:t>
          </a:r>
          <a:endParaRPr lang="en-US" sz="1200" dirty="0"/>
        </a:p>
      </dgm:t>
    </dgm:pt>
    <dgm:pt modelId="{E11CB552-A4FB-4A6C-93AD-38681A34E4D1}" type="parTrans" cxnId="{ECCD13F4-AD0D-4CED-B11B-3F9800E9F6C0}">
      <dgm:prSet/>
      <dgm:spPr/>
      <dgm:t>
        <a:bodyPr/>
        <a:lstStyle/>
        <a:p>
          <a:endParaRPr lang="en-US"/>
        </a:p>
      </dgm:t>
    </dgm:pt>
    <dgm:pt modelId="{1879DC00-FAC8-457C-A28B-BDAE336CFAB7}" type="sibTrans" cxnId="{ECCD13F4-AD0D-4CED-B11B-3F9800E9F6C0}">
      <dgm:prSet/>
      <dgm:spPr>
        <a:solidFill>
          <a:schemeClr val="bg2">
            <a:lumMod val="50000"/>
          </a:schemeClr>
        </a:solidFill>
      </dgm:spPr>
      <dgm:t>
        <a:bodyPr/>
        <a:lstStyle/>
        <a:p>
          <a:endParaRPr lang="en-US"/>
        </a:p>
      </dgm:t>
    </dgm:pt>
    <dgm:pt modelId="{83174998-08C6-413C-BADD-F229D0B0EB09}">
      <dgm:prSet/>
      <dgm:spPr>
        <a:solidFill>
          <a:schemeClr val="bg2">
            <a:lumMod val="50000"/>
          </a:schemeClr>
        </a:solidFill>
      </dgm:spPr>
      <dgm:t>
        <a:bodyPr/>
        <a:lstStyle/>
        <a:p>
          <a:endParaRPr lang="en-US" dirty="0"/>
        </a:p>
      </dgm:t>
    </dgm:pt>
    <dgm:pt modelId="{055E35F7-2705-480F-B07E-A71F00CFF36C}" type="parTrans" cxnId="{F41545E6-4677-4582-9D2E-BC3F7F6228AE}">
      <dgm:prSet/>
      <dgm:spPr/>
      <dgm:t>
        <a:bodyPr/>
        <a:lstStyle/>
        <a:p>
          <a:endParaRPr lang="en-US"/>
        </a:p>
      </dgm:t>
    </dgm:pt>
    <dgm:pt modelId="{233FBBB0-D25D-4DA4-B1A2-E7AC709742A2}" type="sibTrans" cxnId="{F41545E6-4677-4582-9D2E-BC3F7F6228AE}">
      <dgm:prSet/>
      <dgm:spPr>
        <a:solidFill>
          <a:schemeClr val="bg2">
            <a:lumMod val="50000"/>
          </a:schemeClr>
        </a:solidFill>
      </dgm:spPr>
      <dgm:t>
        <a:bodyPr/>
        <a:lstStyle/>
        <a:p>
          <a:endParaRPr lang="en-US"/>
        </a:p>
      </dgm:t>
    </dgm:pt>
    <dgm:pt modelId="{B44323B9-18D9-3549-B56D-1B36D4852647}" type="pres">
      <dgm:prSet presAssocID="{6D219967-FC0A-4490-A37A-E62B2112C6CA}" presName="Name0" presStyleCnt="0">
        <dgm:presLayoutVars>
          <dgm:chMax/>
          <dgm:chPref/>
          <dgm:dir/>
          <dgm:animLvl val="lvl"/>
        </dgm:presLayoutVars>
      </dgm:prSet>
      <dgm:spPr/>
    </dgm:pt>
    <dgm:pt modelId="{176860CF-8213-224F-BF57-76A26399CEAA}" type="pres">
      <dgm:prSet presAssocID="{56ED9D8D-5E96-4CFF-90CF-0AA813D89EC2}" presName="composite" presStyleCnt="0"/>
      <dgm:spPr/>
    </dgm:pt>
    <dgm:pt modelId="{9305B5F4-560D-CA49-99A9-42F92F36480E}" type="pres">
      <dgm:prSet presAssocID="{56ED9D8D-5E96-4CFF-90CF-0AA813D89EC2}" presName="Parent1" presStyleLbl="node1" presStyleIdx="0" presStyleCnt="6">
        <dgm:presLayoutVars>
          <dgm:chMax val="1"/>
          <dgm:chPref val="1"/>
          <dgm:bulletEnabled val="1"/>
        </dgm:presLayoutVars>
      </dgm:prSet>
      <dgm:spPr/>
    </dgm:pt>
    <dgm:pt modelId="{64390C6C-8660-064B-96F8-E4261ACA8A63}" type="pres">
      <dgm:prSet presAssocID="{56ED9D8D-5E96-4CFF-90CF-0AA813D89EC2}" presName="Childtext1" presStyleLbl="revTx" presStyleIdx="0" presStyleCnt="3">
        <dgm:presLayoutVars>
          <dgm:chMax val="0"/>
          <dgm:chPref val="0"/>
          <dgm:bulletEnabled val="1"/>
        </dgm:presLayoutVars>
      </dgm:prSet>
      <dgm:spPr/>
    </dgm:pt>
    <dgm:pt modelId="{7E557E24-9ACA-7842-B675-1AACF0150386}" type="pres">
      <dgm:prSet presAssocID="{56ED9D8D-5E96-4CFF-90CF-0AA813D89EC2}" presName="BalanceSpacing" presStyleCnt="0"/>
      <dgm:spPr/>
    </dgm:pt>
    <dgm:pt modelId="{6D9B926A-3014-404D-ADFB-3E36EE19B92F}" type="pres">
      <dgm:prSet presAssocID="{56ED9D8D-5E96-4CFF-90CF-0AA813D89EC2}" presName="BalanceSpacing1" presStyleCnt="0"/>
      <dgm:spPr/>
    </dgm:pt>
    <dgm:pt modelId="{7669F74C-0EB1-2949-B34D-F056AA88B1F3}" type="pres">
      <dgm:prSet presAssocID="{843F01A9-46FA-46E8-9455-3DE76BBB5B63}" presName="Accent1Text" presStyleLbl="node1" presStyleIdx="1" presStyleCnt="6"/>
      <dgm:spPr/>
    </dgm:pt>
    <dgm:pt modelId="{E990BA59-2EB8-8A41-9E66-4EEED5FEABAD}" type="pres">
      <dgm:prSet presAssocID="{843F01A9-46FA-46E8-9455-3DE76BBB5B63}" presName="spaceBetweenRectangles" presStyleCnt="0"/>
      <dgm:spPr/>
    </dgm:pt>
    <dgm:pt modelId="{E7A0669B-D81E-4043-A3D9-9587F3E49DA2}" type="pres">
      <dgm:prSet presAssocID="{5FCEF361-F4CE-462C-B2F6-320C34C58C51}" presName="composite" presStyleCnt="0"/>
      <dgm:spPr/>
    </dgm:pt>
    <dgm:pt modelId="{8494F287-A896-9644-A329-F1BEBC092C9F}" type="pres">
      <dgm:prSet presAssocID="{5FCEF361-F4CE-462C-B2F6-320C34C58C51}" presName="Parent1" presStyleLbl="node1" presStyleIdx="2" presStyleCnt="6">
        <dgm:presLayoutVars>
          <dgm:chMax val="1"/>
          <dgm:chPref val="1"/>
          <dgm:bulletEnabled val="1"/>
        </dgm:presLayoutVars>
      </dgm:prSet>
      <dgm:spPr/>
    </dgm:pt>
    <dgm:pt modelId="{CA6D3092-94FC-F14C-8851-215428197E52}" type="pres">
      <dgm:prSet presAssocID="{5FCEF361-F4CE-462C-B2F6-320C34C58C51}" presName="Childtext1" presStyleLbl="revTx" presStyleIdx="1" presStyleCnt="3">
        <dgm:presLayoutVars>
          <dgm:chMax val="0"/>
          <dgm:chPref val="0"/>
          <dgm:bulletEnabled val="1"/>
        </dgm:presLayoutVars>
      </dgm:prSet>
      <dgm:spPr/>
    </dgm:pt>
    <dgm:pt modelId="{59EC6741-9533-EC4D-BE62-89514562F05C}" type="pres">
      <dgm:prSet presAssocID="{5FCEF361-F4CE-462C-B2F6-320C34C58C51}" presName="BalanceSpacing" presStyleCnt="0"/>
      <dgm:spPr/>
    </dgm:pt>
    <dgm:pt modelId="{7B4AE97B-EDB0-7247-8ABD-559AB357C7A2}" type="pres">
      <dgm:prSet presAssocID="{5FCEF361-F4CE-462C-B2F6-320C34C58C51}" presName="BalanceSpacing1" presStyleCnt="0"/>
      <dgm:spPr/>
    </dgm:pt>
    <dgm:pt modelId="{5E0004F4-C3D5-7347-A639-913617D11B87}" type="pres">
      <dgm:prSet presAssocID="{1879DC00-FAC8-457C-A28B-BDAE336CFAB7}" presName="Accent1Text" presStyleLbl="node1" presStyleIdx="3" presStyleCnt="6"/>
      <dgm:spPr/>
    </dgm:pt>
    <dgm:pt modelId="{837D65A0-2697-8F4B-B6B6-BE096FA0A19E}" type="pres">
      <dgm:prSet presAssocID="{1879DC00-FAC8-457C-A28B-BDAE336CFAB7}" presName="spaceBetweenRectangles" presStyleCnt="0"/>
      <dgm:spPr/>
    </dgm:pt>
    <dgm:pt modelId="{61A996E7-48BE-8E45-B322-2B3FDB2C4789}" type="pres">
      <dgm:prSet presAssocID="{83174998-08C6-413C-BADD-F229D0B0EB09}" presName="composite" presStyleCnt="0"/>
      <dgm:spPr/>
    </dgm:pt>
    <dgm:pt modelId="{21CE84CB-388D-5943-A9BA-277BD9E8FE52}" type="pres">
      <dgm:prSet presAssocID="{83174998-08C6-413C-BADD-F229D0B0EB09}" presName="Parent1" presStyleLbl="node1" presStyleIdx="4" presStyleCnt="6">
        <dgm:presLayoutVars>
          <dgm:chMax val="1"/>
          <dgm:chPref val="1"/>
          <dgm:bulletEnabled val="1"/>
        </dgm:presLayoutVars>
      </dgm:prSet>
      <dgm:spPr/>
    </dgm:pt>
    <dgm:pt modelId="{BA49E243-210C-7B44-97B1-58250D206291}" type="pres">
      <dgm:prSet presAssocID="{83174998-08C6-413C-BADD-F229D0B0EB09}" presName="Childtext1" presStyleLbl="revTx" presStyleIdx="2" presStyleCnt="3">
        <dgm:presLayoutVars>
          <dgm:chMax val="0"/>
          <dgm:chPref val="0"/>
          <dgm:bulletEnabled val="1"/>
        </dgm:presLayoutVars>
      </dgm:prSet>
      <dgm:spPr/>
    </dgm:pt>
    <dgm:pt modelId="{0431866A-63DF-D644-8B69-CB83474B82FE}" type="pres">
      <dgm:prSet presAssocID="{83174998-08C6-413C-BADD-F229D0B0EB09}" presName="BalanceSpacing" presStyleCnt="0"/>
      <dgm:spPr/>
    </dgm:pt>
    <dgm:pt modelId="{F8BB9AB7-25A4-024E-BED6-59A22CACEEE8}" type="pres">
      <dgm:prSet presAssocID="{83174998-08C6-413C-BADD-F229D0B0EB09}" presName="BalanceSpacing1" presStyleCnt="0"/>
      <dgm:spPr/>
    </dgm:pt>
    <dgm:pt modelId="{141D5B38-82D7-1548-988E-076185790ADA}" type="pres">
      <dgm:prSet presAssocID="{233FBBB0-D25D-4DA4-B1A2-E7AC709742A2}" presName="Accent1Text" presStyleLbl="node1" presStyleIdx="5" presStyleCnt="6"/>
      <dgm:spPr/>
    </dgm:pt>
  </dgm:ptLst>
  <dgm:cxnLst>
    <dgm:cxn modelId="{0D561009-DB1B-114F-AF40-4924F533184A}" type="presOf" srcId="{83174998-08C6-413C-BADD-F229D0B0EB09}" destId="{21CE84CB-388D-5943-A9BA-277BD9E8FE52}" srcOrd="0" destOrd="0" presId="urn:microsoft.com/office/officeart/2008/layout/AlternatingHexagons"/>
    <dgm:cxn modelId="{EC4F5133-B187-4A0A-809A-A2AF3E0F644E}" srcId="{6D219967-FC0A-4490-A37A-E62B2112C6CA}" destId="{56ED9D8D-5E96-4CFF-90CF-0AA813D89EC2}" srcOrd="0" destOrd="0" parTransId="{34B5F78E-4442-4784-BFC3-84857D7BF786}" sibTransId="{843F01A9-46FA-46E8-9455-3DE76BBB5B63}"/>
    <dgm:cxn modelId="{09238246-7CB0-C54A-B55D-55EA1692AAF7}" type="presOf" srcId="{233FBBB0-D25D-4DA4-B1A2-E7AC709742A2}" destId="{141D5B38-82D7-1548-988E-076185790ADA}" srcOrd="0" destOrd="0" presId="urn:microsoft.com/office/officeart/2008/layout/AlternatingHexagons"/>
    <dgm:cxn modelId="{59871F49-B297-A641-B38E-B9E088DC3A4D}" type="presOf" srcId="{1879DC00-FAC8-457C-A28B-BDAE336CFAB7}" destId="{5E0004F4-C3D5-7347-A639-913617D11B87}" srcOrd="0" destOrd="0" presId="urn:microsoft.com/office/officeart/2008/layout/AlternatingHexagons"/>
    <dgm:cxn modelId="{17BD5C4A-B21D-3846-A008-2A29A98F106C}" type="presOf" srcId="{5FCEF361-F4CE-462C-B2F6-320C34C58C51}" destId="{8494F287-A896-9644-A329-F1BEBC092C9F}" srcOrd="0" destOrd="0" presId="urn:microsoft.com/office/officeart/2008/layout/AlternatingHexagons"/>
    <dgm:cxn modelId="{FD0BA471-7AF6-C142-A53B-8AFBBD64CA43}" type="presOf" srcId="{56ED9D8D-5E96-4CFF-90CF-0AA813D89EC2}" destId="{9305B5F4-560D-CA49-99A9-42F92F36480E}" srcOrd="0" destOrd="0" presId="urn:microsoft.com/office/officeart/2008/layout/AlternatingHexagons"/>
    <dgm:cxn modelId="{C295D093-F38D-264E-A16C-64ADBB38B757}" type="presOf" srcId="{6D219967-FC0A-4490-A37A-E62B2112C6CA}" destId="{B44323B9-18D9-3549-B56D-1B36D4852647}" srcOrd="0" destOrd="0" presId="urn:microsoft.com/office/officeart/2008/layout/AlternatingHexagons"/>
    <dgm:cxn modelId="{D871B394-551C-C740-BC40-F25A194218C8}" type="presOf" srcId="{843F01A9-46FA-46E8-9455-3DE76BBB5B63}" destId="{7669F74C-0EB1-2949-B34D-F056AA88B1F3}" srcOrd="0" destOrd="0" presId="urn:microsoft.com/office/officeart/2008/layout/AlternatingHexagons"/>
    <dgm:cxn modelId="{F41545E6-4677-4582-9D2E-BC3F7F6228AE}" srcId="{6D219967-FC0A-4490-A37A-E62B2112C6CA}" destId="{83174998-08C6-413C-BADD-F229D0B0EB09}" srcOrd="2" destOrd="0" parTransId="{055E35F7-2705-480F-B07E-A71F00CFF36C}" sibTransId="{233FBBB0-D25D-4DA4-B1A2-E7AC709742A2}"/>
    <dgm:cxn modelId="{ECCD13F4-AD0D-4CED-B11B-3F9800E9F6C0}" srcId="{6D219967-FC0A-4490-A37A-E62B2112C6CA}" destId="{5FCEF361-F4CE-462C-B2F6-320C34C58C51}" srcOrd="1" destOrd="0" parTransId="{E11CB552-A4FB-4A6C-93AD-38681A34E4D1}" sibTransId="{1879DC00-FAC8-457C-A28B-BDAE336CFAB7}"/>
    <dgm:cxn modelId="{AE94C912-939E-FA4A-BB6F-D4F6221A1171}" type="presParOf" srcId="{B44323B9-18D9-3549-B56D-1B36D4852647}" destId="{176860CF-8213-224F-BF57-76A26399CEAA}" srcOrd="0" destOrd="0" presId="urn:microsoft.com/office/officeart/2008/layout/AlternatingHexagons"/>
    <dgm:cxn modelId="{F9A40634-CE49-D645-9C45-F095CDD833E0}" type="presParOf" srcId="{176860CF-8213-224F-BF57-76A26399CEAA}" destId="{9305B5F4-560D-CA49-99A9-42F92F36480E}" srcOrd="0" destOrd="0" presId="urn:microsoft.com/office/officeart/2008/layout/AlternatingHexagons"/>
    <dgm:cxn modelId="{62D5C6A4-7125-154B-A971-5D8FC0AC8828}" type="presParOf" srcId="{176860CF-8213-224F-BF57-76A26399CEAA}" destId="{64390C6C-8660-064B-96F8-E4261ACA8A63}" srcOrd="1" destOrd="0" presId="urn:microsoft.com/office/officeart/2008/layout/AlternatingHexagons"/>
    <dgm:cxn modelId="{89AC69BE-6AE5-B742-A95B-C279163AE400}" type="presParOf" srcId="{176860CF-8213-224F-BF57-76A26399CEAA}" destId="{7E557E24-9ACA-7842-B675-1AACF0150386}" srcOrd="2" destOrd="0" presId="urn:microsoft.com/office/officeart/2008/layout/AlternatingHexagons"/>
    <dgm:cxn modelId="{1B4DAF26-F8FC-5B48-8494-536E4A88CA3F}" type="presParOf" srcId="{176860CF-8213-224F-BF57-76A26399CEAA}" destId="{6D9B926A-3014-404D-ADFB-3E36EE19B92F}" srcOrd="3" destOrd="0" presId="urn:microsoft.com/office/officeart/2008/layout/AlternatingHexagons"/>
    <dgm:cxn modelId="{BE1B6DE9-2AED-0B4F-8793-F6A8D5AA73A2}" type="presParOf" srcId="{176860CF-8213-224F-BF57-76A26399CEAA}" destId="{7669F74C-0EB1-2949-B34D-F056AA88B1F3}" srcOrd="4" destOrd="0" presId="urn:microsoft.com/office/officeart/2008/layout/AlternatingHexagons"/>
    <dgm:cxn modelId="{1F318FF1-9819-B74E-BCBF-AC7067011E74}" type="presParOf" srcId="{B44323B9-18D9-3549-B56D-1B36D4852647}" destId="{E990BA59-2EB8-8A41-9E66-4EEED5FEABAD}" srcOrd="1" destOrd="0" presId="urn:microsoft.com/office/officeart/2008/layout/AlternatingHexagons"/>
    <dgm:cxn modelId="{ED66D003-980D-484C-A1C0-C82E11C88A49}" type="presParOf" srcId="{B44323B9-18D9-3549-B56D-1B36D4852647}" destId="{E7A0669B-D81E-4043-A3D9-9587F3E49DA2}" srcOrd="2" destOrd="0" presId="urn:microsoft.com/office/officeart/2008/layout/AlternatingHexagons"/>
    <dgm:cxn modelId="{6AC1172E-365E-F04D-9ADF-AA60FED246FC}" type="presParOf" srcId="{E7A0669B-D81E-4043-A3D9-9587F3E49DA2}" destId="{8494F287-A896-9644-A329-F1BEBC092C9F}" srcOrd="0" destOrd="0" presId="urn:microsoft.com/office/officeart/2008/layout/AlternatingHexagons"/>
    <dgm:cxn modelId="{8F38BE9A-0A1D-4248-9AED-E04BC5CBA01F}" type="presParOf" srcId="{E7A0669B-D81E-4043-A3D9-9587F3E49DA2}" destId="{CA6D3092-94FC-F14C-8851-215428197E52}" srcOrd="1" destOrd="0" presId="urn:microsoft.com/office/officeart/2008/layout/AlternatingHexagons"/>
    <dgm:cxn modelId="{1DF5FA31-AA47-B04F-9FB6-43F645209931}" type="presParOf" srcId="{E7A0669B-D81E-4043-A3D9-9587F3E49DA2}" destId="{59EC6741-9533-EC4D-BE62-89514562F05C}" srcOrd="2" destOrd="0" presId="urn:microsoft.com/office/officeart/2008/layout/AlternatingHexagons"/>
    <dgm:cxn modelId="{F6EBAED8-EEBC-CE4C-B185-BB89A7E38242}" type="presParOf" srcId="{E7A0669B-D81E-4043-A3D9-9587F3E49DA2}" destId="{7B4AE97B-EDB0-7247-8ABD-559AB357C7A2}" srcOrd="3" destOrd="0" presId="urn:microsoft.com/office/officeart/2008/layout/AlternatingHexagons"/>
    <dgm:cxn modelId="{69948BCE-CCA5-A24C-BEC8-6F0FB19A84FA}" type="presParOf" srcId="{E7A0669B-D81E-4043-A3D9-9587F3E49DA2}" destId="{5E0004F4-C3D5-7347-A639-913617D11B87}" srcOrd="4" destOrd="0" presId="urn:microsoft.com/office/officeart/2008/layout/AlternatingHexagons"/>
    <dgm:cxn modelId="{C084A949-6FD5-1D48-B18A-937C7B6D39EF}" type="presParOf" srcId="{B44323B9-18D9-3549-B56D-1B36D4852647}" destId="{837D65A0-2697-8F4B-B6B6-BE096FA0A19E}" srcOrd="3" destOrd="0" presId="urn:microsoft.com/office/officeart/2008/layout/AlternatingHexagons"/>
    <dgm:cxn modelId="{DB31AF77-28F3-0D48-A11A-7D804D8B6F7F}" type="presParOf" srcId="{B44323B9-18D9-3549-B56D-1B36D4852647}" destId="{61A996E7-48BE-8E45-B322-2B3FDB2C4789}" srcOrd="4" destOrd="0" presId="urn:microsoft.com/office/officeart/2008/layout/AlternatingHexagons"/>
    <dgm:cxn modelId="{397D69F3-37AD-E74E-870D-FE0DFFF6DEC8}" type="presParOf" srcId="{61A996E7-48BE-8E45-B322-2B3FDB2C4789}" destId="{21CE84CB-388D-5943-A9BA-277BD9E8FE52}" srcOrd="0" destOrd="0" presId="urn:microsoft.com/office/officeart/2008/layout/AlternatingHexagons"/>
    <dgm:cxn modelId="{A8C66242-8E2C-204C-BCF8-8A968B930A1A}" type="presParOf" srcId="{61A996E7-48BE-8E45-B322-2B3FDB2C4789}" destId="{BA49E243-210C-7B44-97B1-58250D206291}" srcOrd="1" destOrd="0" presId="urn:microsoft.com/office/officeart/2008/layout/AlternatingHexagons"/>
    <dgm:cxn modelId="{9E37121C-12FE-E947-9024-666F95C2DD5C}" type="presParOf" srcId="{61A996E7-48BE-8E45-B322-2B3FDB2C4789}" destId="{0431866A-63DF-D644-8B69-CB83474B82FE}" srcOrd="2" destOrd="0" presId="urn:microsoft.com/office/officeart/2008/layout/AlternatingHexagons"/>
    <dgm:cxn modelId="{52ED1F39-8D8A-D64F-8DBD-E88D831C0A9B}" type="presParOf" srcId="{61A996E7-48BE-8E45-B322-2B3FDB2C4789}" destId="{F8BB9AB7-25A4-024E-BED6-59A22CACEEE8}" srcOrd="3" destOrd="0" presId="urn:microsoft.com/office/officeart/2008/layout/AlternatingHexagons"/>
    <dgm:cxn modelId="{3EF42E94-9A18-1246-919B-C10C16BC3DBD}" type="presParOf" srcId="{61A996E7-48BE-8E45-B322-2B3FDB2C4789}" destId="{141D5B38-82D7-1548-988E-076185790ADA}" srcOrd="4" destOrd="0" presId="urn:microsoft.com/office/officeart/2008/layout/AlternatingHexagons"/>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9E0089-5AB2-9340-A5EC-5DEE5EAEB0D4}">
      <dsp:nvSpPr>
        <dsp:cNvPr id="0" name=""/>
        <dsp:cNvSpPr/>
      </dsp:nvSpPr>
      <dsp:spPr>
        <a:xfrm>
          <a:off x="-74050" y="314860"/>
          <a:ext cx="4938295" cy="3135817"/>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B343E3-81C4-AA4A-83A1-370275F15168}">
      <dsp:nvSpPr>
        <dsp:cNvPr id="0" name=""/>
        <dsp:cNvSpPr/>
      </dsp:nvSpPr>
      <dsp:spPr>
        <a:xfrm>
          <a:off x="474649" y="836125"/>
          <a:ext cx="4938295" cy="31358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Breast cancer is one of the leading causes of mortality among women worldwide. Early and accurate detection is critical to improving survival rates, yet existing diagnostic methods can be prone to false positives or negatives, which can delay treatment and lead to patient anxiety. Magnetic Resonance Imaging (MRI) has emerged as a powerful imaging technique for identifying abnormalities in breast tissue.</a:t>
          </a:r>
        </a:p>
      </dsp:txBody>
      <dsp:txXfrm>
        <a:off x="566494" y="927970"/>
        <a:ext cx="4754605" cy="2952127"/>
      </dsp:txXfrm>
    </dsp:sp>
    <dsp:sp modelId="{7BEB56EC-DB0F-3746-8F38-D8996FC57BD1}">
      <dsp:nvSpPr>
        <dsp:cNvPr id="0" name=""/>
        <dsp:cNvSpPr/>
      </dsp:nvSpPr>
      <dsp:spPr>
        <a:xfrm>
          <a:off x="6029398" y="811285"/>
          <a:ext cx="4938295" cy="3135817"/>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3BB29F-C8C4-4847-9CC8-388D43E14CCA}">
      <dsp:nvSpPr>
        <dsp:cNvPr id="0" name=""/>
        <dsp:cNvSpPr/>
      </dsp:nvSpPr>
      <dsp:spPr>
        <a:xfrm>
          <a:off x="6578097" y="1332550"/>
          <a:ext cx="4938295" cy="31358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However, accurately interpreting MRI scans remains challenging due to the complex nature of the scans and the potential for human error. </a:t>
          </a:r>
          <a:r>
            <a:rPr lang="en-US" sz="1700" kern="1200" dirty="0" err="1"/>
            <a:t>TumorTrace</a:t>
          </a:r>
          <a:r>
            <a:rPr lang="en-US" sz="1700" kern="1200" dirty="0"/>
            <a:t> aims to leverage artificial intelligence (AI) to enhance the precision and efficiency of breast cancer detection by </a:t>
          </a:r>
          <a:r>
            <a:rPr lang="en-US" sz="1700" kern="1200" dirty="0" err="1"/>
            <a:t>analysing</a:t>
          </a:r>
          <a:r>
            <a:rPr lang="en-US" sz="1700" kern="1200" dirty="0"/>
            <a:t> MRI scans. By employing advanced machine learning algorithms, </a:t>
          </a:r>
          <a:r>
            <a:rPr lang="en-US" sz="1700" kern="1200" dirty="0" err="1"/>
            <a:t>TumorTrace</a:t>
          </a:r>
          <a:r>
            <a:rPr lang="en-US" sz="1700" kern="1200" dirty="0"/>
            <a:t> seeks to reduce misdiagnosis, accelerate detection, and improve overall patient outcomes, making early intervention more feasible and effective.</a:t>
          </a:r>
        </a:p>
      </dsp:txBody>
      <dsp:txXfrm>
        <a:off x="6669942" y="1424395"/>
        <a:ext cx="4754605" cy="29521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6A6B7D-2A20-5241-908B-F9659D2608E0}">
      <dsp:nvSpPr>
        <dsp:cNvPr id="0" name=""/>
        <dsp:cNvSpPr/>
      </dsp:nvSpPr>
      <dsp:spPr>
        <a:xfrm>
          <a:off x="0" y="4523"/>
          <a:ext cx="5686788" cy="2464372"/>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endParaRPr lang="en-US" sz="2000" kern="1200" dirty="0"/>
        </a:p>
      </dsp:txBody>
      <dsp:txXfrm>
        <a:off x="0" y="4523"/>
        <a:ext cx="5686788" cy="1330761"/>
      </dsp:txXfrm>
    </dsp:sp>
    <dsp:sp modelId="{A951B65A-CE8F-E946-AD5D-72318485B5B3}">
      <dsp:nvSpPr>
        <dsp:cNvPr id="0" name=""/>
        <dsp:cNvSpPr/>
      </dsp:nvSpPr>
      <dsp:spPr>
        <a:xfrm>
          <a:off x="2776" y="2715"/>
          <a:ext cx="1893744" cy="3700175"/>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IN" sz="2000" kern="1200" dirty="0"/>
            <a:t>Collect MRI image datasets for analysis.</a:t>
          </a:r>
          <a:endParaRPr lang="en-US" sz="2000" kern="1200" dirty="0"/>
        </a:p>
      </dsp:txBody>
      <dsp:txXfrm>
        <a:off x="2776" y="2715"/>
        <a:ext cx="1893744" cy="3700175"/>
      </dsp:txXfrm>
    </dsp:sp>
    <dsp:sp modelId="{70475DE2-F5FD-0246-90D6-1DBD78DE936D}">
      <dsp:nvSpPr>
        <dsp:cNvPr id="0" name=""/>
        <dsp:cNvSpPr/>
      </dsp:nvSpPr>
      <dsp:spPr>
        <a:xfrm>
          <a:off x="1896521" y="0"/>
          <a:ext cx="1893744" cy="3700175"/>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IN" sz="2000" kern="1200" dirty="0"/>
            <a:t>Preprocess images to prepare them as model inputs.</a:t>
          </a:r>
          <a:endParaRPr lang="en-US" sz="2000" kern="1200" dirty="0"/>
        </a:p>
      </dsp:txBody>
      <dsp:txXfrm>
        <a:off x="1896521" y="0"/>
        <a:ext cx="1893744" cy="3700175"/>
      </dsp:txXfrm>
    </dsp:sp>
    <dsp:sp modelId="{50F659C6-587F-234F-BC33-970C0D34EBF9}">
      <dsp:nvSpPr>
        <dsp:cNvPr id="0" name=""/>
        <dsp:cNvSpPr/>
      </dsp:nvSpPr>
      <dsp:spPr>
        <a:xfrm>
          <a:off x="3793043" y="0"/>
          <a:ext cx="1893744" cy="3700175"/>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IN" sz="2000" kern="1200" dirty="0"/>
            <a:t>Train and evaluate deep learning models.</a:t>
          </a:r>
          <a:endParaRPr lang="en-US" sz="2000" kern="1200" dirty="0"/>
        </a:p>
      </dsp:txBody>
      <dsp:txXfrm>
        <a:off x="3793043" y="0"/>
        <a:ext cx="1893744" cy="37001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B3EBB7-06A4-C347-B11E-5138276E126D}">
      <dsp:nvSpPr>
        <dsp:cNvPr id="0" name=""/>
        <dsp:cNvSpPr/>
      </dsp:nvSpPr>
      <dsp:spPr>
        <a:xfrm>
          <a:off x="0" y="0"/>
          <a:ext cx="4443970" cy="914326"/>
        </a:xfrm>
        <a:prstGeom prst="roundRect">
          <a:avLst>
            <a:gd name="adj" fmla="val 10000"/>
          </a:avLst>
        </a:prstGeom>
        <a:solidFill>
          <a:schemeClr val="bg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b="1" kern="1200" dirty="0"/>
            <a:t>Data Collection</a:t>
          </a:r>
          <a:r>
            <a:rPr lang="en-IN" sz="1300" kern="1200" dirty="0"/>
            <a:t> – Gather </a:t>
          </a:r>
          <a:r>
            <a:rPr lang="en-IN" sz="1300" kern="1200" dirty="0" err="1"/>
            <a:t>labeled</a:t>
          </a:r>
          <a:r>
            <a:rPr lang="en-IN" sz="1300" kern="1200" dirty="0"/>
            <a:t> MRI datasets from reliable sources.</a:t>
          </a:r>
          <a:endParaRPr lang="en-US" sz="1300" kern="1200" dirty="0"/>
        </a:p>
      </dsp:txBody>
      <dsp:txXfrm>
        <a:off x="26780" y="26780"/>
        <a:ext cx="3380079" cy="860766"/>
      </dsp:txXfrm>
    </dsp:sp>
    <dsp:sp modelId="{7F4B6832-8C36-6849-B7ED-420EF479B85D}">
      <dsp:nvSpPr>
        <dsp:cNvPr id="0" name=""/>
        <dsp:cNvSpPr/>
      </dsp:nvSpPr>
      <dsp:spPr>
        <a:xfrm>
          <a:off x="372182" y="1080568"/>
          <a:ext cx="4443970" cy="914326"/>
        </a:xfrm>
        <a:prstGeom prst="roundRect">
          <a:avLst>
            <a:gd name="adj" fmla="val 10000"/>
          </a:avLst>
        </a:prstGeom>
        <a:solidFill>
          <a:schemeClr val="bg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b="1" kern="1200"/>
            <a:t>Data Preprocessing</a:t>
          </a:r>
          <a:r>
            <a:rPr lang="en-IN" sz="1300" kern="1200"/>
            <a:t> – Perform image resizing, pixel value normalization, and apply data augmentation techniques.</a:t>
          </a:r>
          <a:endParaRPr lang="en-US" sz="1300" kern="1200"/>
        </a:p>
      </dsp:txBody>
      <dsp:txXfrm>
        <a:off x="398962" y="1107348"/>
        <a:ext cx="3423915" cy="860766"/>
      </dsp:txXfrm>
    </dsp:sp>
    <dsp:sp modelId="{EC8C9D85-247C-F545-AFD7-D50CF81DAB8C}">
      <dsp:nvSpPr>
        <dsp:cNvPr id="0" name=""/>
        <dsp:cNvSpPr/>
      </dsp:nvSpPr>
      <dsp:spPr>
        <a:xfrm>
          <a:off x="738810" y="2161136"/>
          <a:ext cx="4443970" cy="914326"/>
        </a:xfrm>
        <a:prstGeom prst="roundRect">
          <a:avLst>
            <a:gd name="adj" fmla="val 10000"/>
          </a:avLst>
        </a:prstGeom>
        <a:solidFill>
          <a:schemeClr val="bg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b="1" kern="1200" dirty="0"/>
            <a:t>Model Development</a:t>
          </a:r>
          <a:r>
            <a:rPr lang="en-IN" sz="1300" kern="1200" dirty="0"/>
            <a:t> – Utilize advanced deep learning architectures such as VGG16 and </a:t>
          </a:r>
          <a:r>
            <a:rPr lang="en-IN" sz="1300" kern="1200" dirty="0" err="1"/>
            <a:t>ResNet</a:t>
          </a:r>
          <a:r>
            <a:rPr lang="en-IN" sz="1300" kern="1200" dirty="0"/>
            <a:t> for classification or detection tasks.</a:t>
          </a:r>
          <a:endParaRPr lang="en-US" sz="1300" kern="1200" dirty="0"/>
        </a:p>
      </dsp:txBody>
      <dsp:txXfrm>
        <a:off x="765590" y="2187916"/>
        <a:ext cx="3429470" cy="860766"/>
      </dsp:txXfrm>
    </dsp:sp>
    <dsp:sp modelId="{2A0433C3-0F4C-484C-BB71-008582F1F367}">
      <dsp:nvSpPr>
        <dsp:cNvPr id="0" name=""/>
        <dsp:cNvSpPr/>
      </dsp:nvSpPr>
      <dsp:spPr>
        <a:xfrm>
          <a:off x="1110992" y="3241704"/>
          <a:ext cx="4443970" cy="914326"/>
        </a:xfrm>
        <a:prstGeom prst="roundRect">
          <a:avLst>
            <a:gd name="adj" fmla="val 10000"/>
          </a:avLst>
        </a:prstGeom>
        <a:solidFill>
          <a:schemeClr val="bg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b="1" kern="1200"/>
            <a:t>Evaluation</a:t>
          </a:r>
          <a:r>
            <a:rPr lang="en-IN" sz="1300" kern="1200"/>
            <a:t> – Evaluate model performance using key metrics such as accuracy, precision, recall, and F1 score.</a:t>
          </a:r>
          <a:endParaRPr lang="en-US" sz="1300" kern="1200"/>
        </a:p>
      </dsp:txBody>
      <dsp:txXfrm>
        <a:off x="1137772" y="3268484"/>
        <a:ext cx="3423915" cy="860766"/>
      </dsp:txXfrm>
    </dsp:sp>
    <dsp:sp modelId="{925879CB-D103-CC4E-AD20-C8B08014BB15}">
      <dsp:nvSpPr>
        <dsp:cNvPr id="0" name=""/>
        <dsp:cNvSpPr/>
      </dsp:nvSpPr>
      <dsp:spPr>
        <a:xfrm>
          <a:off x="3849657" y="700291"/>
          <a:ext cx="594312" cy="594312"/>
        </a:xfrm>
        <a:prstGeom prst="downArrow">
          <a:avLst>
            <a:gd name="adj1" fmla="val 55000"/>
            <a:gd name="adj2" fmla="val 45000"/>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3983377" y="700291"/>
        <a:ext cx="326872" cy="447220"/>
      </dsp:txXfrm>
    </dsp:sp>
    <dsp:sp modelId="{D8B844A6-22DB-4846-95DD-C273B5ED9487}">
      <dsp:nvSpPr>
        <dsp:cNvPr id="0" name=""/>
        <dsp:cNvSpPr/>
      </dsp:nvSpPr>
      <dsp:spPr>
        <a:xfrm>
          <a:off x="4221840" y="1780859"/>
          <a:ext cx="594312" cy="594312"/>
        </a:xfrm>
        <a:prstGeom prst="downArrow">
          <a:avLst>
            <a:gd name="adj1" fmla="val 55000"/>
            <a:gd name="adj2" fmla="val 45000"/>
          </a:avLst>
        </a:prstGeom>
        <a:solidFill>
          <a:schemeClr val="accent3">
            <a:alpha val="90000"/>
            <a:tint val="40000"/>
            <a:hueOff val="0"/>
            <a:satOff val="0"/>
            <a:lumOff val="0"/>
            <a:alphaOff val="-2000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4355560" y="1780859"/>
        <a:ext cx="326872" cy="447220"/>
      </dsp:txXfrm>
    </dsp:sp>
    <dsp:sp modelId="{C6E9258F-A843-3F47-BF8C-BB8D3EFC77BE}">
      <dsp:nvSpPr>
        <dsp:cNvPr id="0" name=""/>
        <dsp:cNvSpPr/>
      </dsp:nvSpPr>
      <dsp:spPr>
        <a:xfrm>
          <a:off x="4588468" y="2861427"/>
          <a:ext cx="594312" cy="594312"/>
        </a:xfrm>
        <a:prstGeom prst="downArrow">
          <a:avLst>
            <a:gd name="adj1" fmla="val 55000"/>
            <a:gd name="adj2" fmla="val 45000"/>
          </a:avLst>
        </a:prstGeom>
        <a:solidFill>
          <a:schemeClr val="accent3">
            <a:alpha val="90000"/>
            <a:tint val="40000"/>
            <a:hueOff val="0"/>
            <a:satOff val="0"/>
            <a:lumOff val="0"/>
            <a:alphaOff val="-4000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4722188" y="2861427"/>
        <a:ext cx="326872" cy="4472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A6AF09-B11E-0348-9D6B-290175846D6F}">
      <dsp:nvSpPr>
        <dsp:cNvPr id="0" name=""/>
        <dsp:cNvSpPr/>
      </dsp:nvSpPr>
      <dsp:spPr>
        <a:xfrm>
          <a:off x="0" y="24611"/>
          <a:ext cx="10829924" cy="687960"/>
        </a:xfrm>
        <a:prstGeom prst="roundRect">
          <a:avLst/>
        </a:prstGeom>
        <a:solidFill>
          <a:schemeClr val="bg2">
            <a:lumMod val="5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a:t>Dataset:</a:t>
          </a:r>
          <a:endParaRPr lang="en-US" sz="2800" kern="1200"/>
        </a:p>
      </dsp:txBody>
      <dsp:txXfrm>
        <a:off x="33583" y="58194"/>
        <a:ext cx="10762758" cy="620794"/>
      </dsp:txXfrm>
    </dsp:sp>
    <dsp:sp modelId="{237A77A3-F58C-054A-B59E-D644D9896808}">
      <dsp:nvSpPr>
        <dsp:cNvPr id="0" name=""/>
        <dsp:cNvSpPr/>
      </dsp:nvSpPr>
      <dsp:spPr>
        <a:xfrm>
          <a:off x="0" y="712571"/>
          <a:ext cx="10829924" cy="767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850"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IN" sz="2200" kern="1200"/>
            <a:t>Dataset contains MRI images labeled as either benign or malignant.</a:t>
          </a:r>
          <a:endParaRPr lang="en-US" sz="2200" kern="1200"/>
        </a:p>
        <a:p>
          <a:pPr marL="228600" lvl="1" indent="-228600" algn="l" defTabSz="977900">
            <a:lnSpc>
              <a:spcPct val="90000"/>
            </a:lnSpc>
            <a:spcBef>
              <a:spcPct val="0"/>
            </a:spcBef>
            <a:spcAft>
              <a:spcPct val="20000"/>
            </a:spcAft>
            <a:buChar char="•"/>
          </a:pPr>
          <a:r>
            <a:rPr lang="en-IN" sz="2200" kern="1200"/>
            <a:t>Source of Dataset:</a:t>
          </a:r>
          <a:endParaRPr lang="en-US" sz="2200" kern="1200"/>
        </a:p>
      </dsp:txBody>
      <dsp:txXfrm>
        <a:off x="0" y="712571"/>
        <a:ext cx="10829924" cy="767970"/>
      </dsp:txXfrm>
    </dsp:sp>
    <dsp:sp modelId="{525A94CB-2A19-B948-80BE-2754E9A27A70}">
      <dsp:nvSpPr>
        <dsp:cNvPr id="0" name=""/>
        <dsp:cNvSpPr/>
      </dsp:nvSpPr>
      <dsp:spPr>
        <a:xfrm>
          <a:off x="0" y="1480541"/>
          <a:ext cx="10829924" cy="687960"/>
        </a:xfrm>
        <a:prstGeom prst="roundRect">
          <a:avLst/>
        </a:prstGeom>
        <a:solidFill>
          <a:schemeClr val="bg2">
            <a:lumMod val="5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a:t>Preprocessing Steps:</a:t>
          </a:r>
          <a:endParaRPr lang="en-US" sz="2800" kern="1200"/>
        </a:p>
      </dsp:txBody>
      <dsp:txXfrm>
        <a:off x="33583" y="1514124"/>
        <a:ext cx="10762758" cy="620794"/>
      </dsp:txXfrm>
    </dsp:sp>
    <dsp:sp modelId="{78203761-FDE6-A14F-A6BB-12B8CFC83D25}">
      <dsp:nvSpPr>
        <dsp:cNvPr id="0" name=""/>
        <dsp:cNvSpPr/>
      </dsp:nvSpPr>
      <dsp:spPr>
        <a:xfrm>
          <a:off x="0" y="2168501"/>
          <a:ext cx="10829924" cy="289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850"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IN" sz="2200" b="1" kern="1200"/>
            <a:t>Grayscale Conversion:</a:t>
          </a:r>
          <a:r>
            <a:rPr lang="en-IN" sz="2200" kern="1200"/>
            <a:t> Convert images to grayscale.</a:t>
          </a:r>
          <a:endParaRPr lang="en-US" sz="2200" kern="1200" dirty="0"/>
        </a:p>
        <a:p>
          <a:pPr marL="228600" lvl="1" indent="-228600" algn="l" defTabSz="977900">
            <a:lnSpc>
              <a:spcPct val="90000"/>
            </a:lnSpc>
            <a:spcBef>
              <a:spcPct val="0"/>
            </a:spcBef>
            <a:spcAft>
              <a:spcPct val="20000"/>
            </a:spcAft>
            <a:buChar char="•"/>
          </a:pPr>
          <a:r>
            <a:rPr lang="en-IN" sz="2200" b="1" kern="1200"/>
            <a:t>Resizing:</a:t>
          </a:r>
          <a:r>
            <a:rPr lang="en-IN" sz="2200" kern="1200"/>
            <a:t> Resize images to a standard dimension (e.g., 224x224).</a:t>
          </a:r>
          <a:endParaRPr lang="en-US" sz="2200" kern="1200"/>
        </a:p>
        <a:p>
          <a:pPr marL="228600" lvl="1" indent="-228600" algn="l" defTabSz="977900">
            <a:lnSpc>
              <a:spcPct val="90000"/>
            </a:lnSpc>
            <a:spcBef>
              <a:spcPct val="0"/>
            </a:spcBef>
            <a:spcAft>
              <a:spcPct val="20000"/>
            </a:spcAft>
            <a:buChar char="•"/>
          </a:pPr>
          <a:r>
            <a:rPr lang="en-IN" sz="2200" b="1" kern="1200"/>
            <a:t>Normalization:</a:t>
          </a:r>
          <a:r>
            <a:rPr lang="en-IN" sz="2200" kern="1200"/>
            <a:t> Normalize pixel values to a range suitable for neural network input.</a:t>
          </a:r>
          <a:endParaRPr lang="en-US" sz="2200" kern="1200"/>
        </a:p>
        <a:p>
          <a:pPr marL="228600" lvl="1" indent="-228600" algn="l" defTabSz="977900">
            <a:lnSpc>
              <a:spcPct val="90000"/>
            </a:lnSpc>
            <a:spcBef>
              <a:spcPct val="0"/>
            </a:spcBef>
            <a:spcAft>
              <a:spcPct val="20000"/>
            </a:spcAft>
            <a:buChar char="•"/>
          </a:pPr>
          <a:r>
            <a:rPr lang="en-IN" sz="2200" b="1" kern="1200"/>
            <a:t>Augmentation:</a:t>
          </a:r>
          <a:r>
            <a:rPr lang="en-IN" sz="2200" kern="1200"/>
            <a:t> Apply techniques such as rotation and flipping to augment the dataset.</a:t>
          </a:r>
          <a:endParaRPr lang="en-US" sz="2200" kern="1200"/>
        </a:p>
        <a:p>
          <a:pPr marL="228600" lvl="1" indent="-228600" algn="l" defTabSz="977900">
            <a:lnSpc>
              <a:spcPct val="90000"/>
            </a:lnSpc>
            <a:spcBef>
              <a:spcPct val="0"/>
            </a:spcBef>
            <a:spcAft>
              <a:spcPct val="20000"/>
            </a:spcAft>
            <a:buChar char="•"/>
          </a:pPr>
          <a:r>
            <a:rPr lang="en-IN" sz="2200" b="1" kern="1200" dirty="0"/>
            <a:t>Handling Class Imbalance:</a:t>
          </a:r>
          <a:r>
            <a:rPr lang="en-IN" sz="2200" kern="1200" dirty="0"/>
            <a:t> Use techniques like oversampling, </a:t>
          </a:r>
          <a:r>
            <a:rPr lang="en-IN" sz="2200" kern="1200" dirty="0" err="1"/>
            <a:t>undersampling</a:t>
          </a:r>
          <a:r>
            <a:rPr lang="en-IN" sz="2200" kern="1200" dirty="0"/>
            <a:t>, and class weights.</a:t>
          </a:r>
          <a:endParaRPr lang="en-US" sz="2200" kern="1200" dirty="0"/>
        </a:p>
      </dsp:txBody>
      <dsp:txXfrm>
        <a:off x="0" y="2168501"/>
        <a:ext cx="10829924" cy="2898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844B7D-869F-8845-AB81-FBF8A8F88233}">
      <dsp:nvSpPr>
        <dsp:cNvPr id="0" name=""/>
        <dsp:cNvSpPr/>
      </dsp:nvSpPr>
      <dsp:spPr>
        <a:xfrm>
          <a:off x="0" y="383115"/>
          <a:ext cx="3696890" cy="2218134"/>
        </a:xfrm>
        <a:prstGeom prst="rect">
          <a:avLst/>
        </a:prstGeom>
        <a:solidFill>
          <a:schemeClr val="bg2">
            <a:lumMod val="5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b="1" kern="1200" dirty="0"/>
            <a:t>Models:</a:t>
          </a:r>
          <a:endParaRPr lang="en-US" sz="2100" kern="1200" dirty="0"/>
        </a:p>
        <a:p>
          <a:pPr marL="171450" lvl="1" indent="-171450" algn="l" defTabSz="711200">
            <a:lnSpc>
              <a:spcPct val="90000"/>
            </a:lnSpc>
            <a:spcBef>
              <a:spcPct val="0"/>
            </a:spcBef>
            <a:spcAft>
              <a:spcPct val="15000"/>
            </a:spcAft>
            <a:buChar char="•"/>
          </a:pPr>
          <a:r>
            <a:rPr lang="en-IN" sz="1600" b="1" kern="1200" dirty="0"/>
            <a:t>VGG16:</a:t>
          </a:r>
          <a:r>
            <a:rPr lang="en-IN" sz="1600" kern="1200" dirty="0"/>
            <a:t> A 16-layer convolutional neural network, simple and effective for image classification.</a:t>
          </a:r>
          <a:endParaRPr lang="en-US" sz="1600" kern="1200" dirty="0"/>
        </a:p>
        <a:p>
          <a:pPr marL="171450" lvl="1" indent="-171450" algn="l" defTabSz="711200">
            <a:lnSpc>
              <a:spcPct val="90000"/>
            </a:lnSpc>
            <a:spcBef>
              <a:spcPct val="0"/>
            </a:spcBef>
            <a:spcAft>
              <a:spcPct val="15000"/>
            </a:spcAft>
            <a:buChar char="•"/>
          </a:pPr>
          <a:r>
            <a:rPr lang="en-IN" sz="1600" b="1" kern="1200" dirty="0"/>
            <a:t>ResNet18 &amp; ResNet50:</a:t>
          </a:r>
          <a:r>
            <a:rPr lang="en-IN" sz="1600" kern="1200" dirty="0"/>
            <a:t> Deep architectures with residual connections for enhanced training efficiency.</a:t>
          </a:r>
          <a:endParaRPr lang="en-US" sz="1600" kern="1200" dirty="0"/>
        </a:p>
      </dsp:txBody>
      <dsp:txXfrm>
        <a:off x="0" y="383115"/>
        <a:ext cx="3696890" cy="2218134"/>
      </dsp:txXfrm>
    </dsp:sp>
    <dsp:sp modelId="{8B0E8742-8464-774E-BFD8-E7626199902D}">
      <dsp:nvSpPr>
        <dsp:cNvPr id="0" name=""/>
        <dsp:cNvSpPr/>
      </dsp:nvSpPr>
      <dsp:spPr>
        <a:xfrm>
          <a:off x="4066579" y="1105495"/>
          <a:ext cx="3696890" cy="2218134"/>
        </a:xfrm>
        <a:prstGeom prst="rect">
          <a:avLst/>
        </a:prstGeom>
        <a:solidFill>
          <a:schemeClr val="bg2">
            <a:lumMod val="5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b="1" kern="1200"/>
            <a:t>Model Selection:</a:t>
          </a:r>
          <a:endParaRPr lang="en-US" sz="2100" kern="1200"/>
        </a:p>
        <a:p>
          <a:pPr marL="171450" lvl="1" indent="-171450" algn="l" defTabSz="711200">
            <a:lnSpc>
              <a:spcPct val="90000"/>
            </a:lnSpc>
            <a:spcBef>
              <a:spcPct val="0"/>
            </a:spcBef>
            <a:spcAft>
              <a:spcPct val="15000"/>
            </a:spcAft>
            <a:buChar char="•"/>
          </a:pPr>
          <a:r>
            <a:rPr lang="en-IN" sz="1600" b="1" kern="1200" dirty="0"/>
            <a:t>VGG16:</a:t>
          </a:r>
          <a:r>
            <a:rPr lang="en-IN" sz="1600" kern="1200" dirty="0"/>
            <a:t> Selected for its straightforward design and reliability in classification tasks.</a:t>
          </a:r>
          <a:endParaRPr lang="en-US" sz="1600" kern="1200" dirty="0"/>
        </a:p>
        <a:p>
          <a:pPr marL="171450" lvl="1" indent="-171450" algn="l" defTabSz="711200">
            <a:lnSpc>
              <a:spcPct val="90000"/>
            </a:lnSpc>
            <a:spcBef>
              <a:spcPct val="0"/>
            </a:spcBef>
            <a:spcAft>
              <a:spcPct val="15000"/>
            </a:spcAft>
            <a:buChar char="•"/>
          </a:pPr>
          <a:r>
            <a:rPr lang="en-IN" sz="1600" b="1" kern="1200" dirty="0"/>
            <a:t>ResNet18 &amp; ResNet50:</a:t>
          </a:r>
          <a:r>
            <a:rPr lang="en-IN" sz="1600" kern="1200" dirty="0"/>
            <a:t> Chosen for superior performance in deeper layers through residual learning.</a:t>
          </a:r>
          <a:endParaRPr lang="en-US" sz="1600" kern="1200" dirty="0"/>
        </a:p>
      </dsp:txBody>
      <dsp:txXfrm>
        <a:off x="4066579" y="1105495"/>
        <a:ext cx="3696890" cy="2218134"/>
      </dsp:txXfrm>
    </dsp:sp>
    <dsp:sp modelId="{D814C225-5CC1-8140-A93F-80EC007AAC7C}">
      <dsp:nvSpPr>
        <dsp:cNvPr id="0" name=""/>
        <dsp:cNvSpPr/>
      </dsp:nvSpPr>
      <dsp:spPr>
        <a:xfrm>
          <a:off x="8124028" y="1965022"/>
          <a:ext cx="3696890" cy="2218134"/>
        </a:xfrm>
        <a:prstGeom prst="rect">
          <a:avLst/>
        </a:prstGeom>
        <a:solidFill>
          <a:schemeClr val="bg2">
            <a:lumMod val="5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b="1" kern="1200"/>
            <a:t>Development Steps:</a:t>
          </a:r>
          <a:endParaRPr lang="en-US" sz="2100" kern="1200"/>
        </a:p>
        <a:p>
          <a:pPr marL="171450" lvl="1" indent="-171450" algn="l" defTabSz="711200">
            <a:lnSpc>
              <a:spcPct val="90000"/>
            </a:lnSpc>
            <a:spcBef>
              <a:spcPct val="0"/>
            </a:spcBef>
            <a:spcAft>
              <a:spcPct val="15000"/>
            </a:spcAft>
            <a:buChar char="•"/>
          </a:pPr>
          <a:r>
            <a:rPr lang="en-IN" sz="1600" kern="1200"/>
            <a:t>Initialize pre-trained models.</a:t>
          </a:r>
          <a:endParaRPr lang="en-US" sz="1600" kern="1200"/>
        </a:p>
        <a:p>
          <a:pPr marL="171450" lvl="1" indent="-171450" algn="l" defTabSz="711200">
            <a:lnSpc>
              <a:spcPct val="90000"/>
            </a:lnSpc>
            <a:spcBef>
              <a:spcPct val="0"/>
            </a:spcBef>
            <a:spcAft>
              <a:spcPct val="15000"/>
            </a:spcAft>
            <a:buChar char="•"/>
          </a:pPr>
          <a:r>
            <a:rPr lang="en-IN" sz="1600" kern="1200" dirty="0"/>
            <a:t>Fine-tune using the breast cancer MRI dataset.</a:t>
          </a:r>
          <a:endParaRPr lang="en-US" sz="1600" kern="1200" dirty="0"/>
        </a:p>
        <a:p>
          <a:pPr marL="171450" lvl="1" indent="-171450" algn="l" defTabSz="711200">
            <a:lnSpc>
              <a:spcPct val="90000"/>
            </a:lnSpc>
            <a:spcBef>
              <a:spcPct val="0"/>
            </a:spcBef>
            <a:spcAft>
              <a:spcPct val="15000"/>
            </a:spcAft>
            <a:buChar char="•"/>
          </a:pPr>
          <a:r>
            <a:rPr lang="en-IN" sz="1600" kern="1200" dirty="0"/>
            <a:t>Train and validate models using evaluation metrics.</a:t>
          </a:r>
          <a:endParaRPr lang="en-US" sz="1600" kern="1200" dirty="0"/>
        </a:p>
      </dsp:txBody>
      <dsp:txXfrm>
        <a:off x="8124028" y="1965022"/>
        <a:ext cx="3696890" cy="22181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5B5F4-560D-CA49-99A9-42F92F36480E}">
      <dsp:nvSpPr>
        <dsp:cNvPr id="0" name=""/>
        <dsp:cNvSpPr/>
      </dsp:nvSpPr>
      <dsp:spPr>
        <a:xfrm rot="5400000">
          <a:off x="3679890" y="952785"/>
          <a:ext cx="2416846" cy="2102656"/>
        </a:xfrm>
        <a:prstGeom prst="hexagon">
          <a:avLst>
            <a:gd name="adj" fmla="val 25000"/>
            <a:gd name="vf" fmla="val 115470"/>
          </a:avLst>
        </a:prstGeom>
        <a:solidFill>
          <a:schemeClr val="bg2">
            <a:lumMod val="5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endParaRPr lang="en-US" sz="800" kern="1200" dirty="0"/>
        </a:p>
      </dsp:txBody>
      <dsp:txXfrm rot="-5400000">
        <a:off x="4164649" y="1172315"/>
        <a:ext cx="1447328" cy="1663596"/>
      </dsp:txXfrm>
    </dsp:sp>
    <dsp:sp modelId="{64390C6C-8660-064B-96F8-E4261ACA8A63}">
      <dsp:nvSpPr>
        <dsp:cNvPr id="0" name=""/>
        <dsp:cNvSpPr/>
      </dsp:nvSpPr>
      <dsp:spPr>
        <a:xfrm>
          <a:off x="6003446" y="1279059"/>
          <a:ext cx="2697200" cy="1450107"/>
        </a:xfrm>
        <a:prstGeom prst="rect">
          <a:avLst/>
        </a:prstGeom>
        <a:noFill/>
        <a:ln>
          <a:noFill/>
        </a:ln>
        <a:effectLst/>
      </dsp:spPr>
      <dsp:style>
        <a:lnRef idx="0">
          <a:scrgbClr r="0" g="0" b="0"/>
        </a:lnRef>
        <a:fillRef idx="0">
          <a:scrgbClr r="0" g="0" b="0"/>
        </a:fillRef>
        <a:effectRef idx="0">
          <a:scrgbClr r="0" g="0" b="0"/>
        </a:effectRef>
        <a:fontRef idx="minor"/>
      </dsp:style>
    </dsp:sp>
    <dsp:sp modelId="{7669F74C-0EB1-2949-B34D-F056AA88B1F3}">
      <dsp:nvSpPr>
        <dsp:cNvPr id="0" name=""/>
        <dsp:cNvSpPr/>
      </dsp:nvSpPr>
      <dsp:spPr>
        <a:xfrm rot="5400000">
          <a:off x="1409021" y="952785"/>
          <a:ext cx="2416846" cy="2102656"/>
        </a:xfrm>
        <a:prstGeom prst="hexagon">
          <a:avLst>
            <a:gd name="adj" fmla="val 25000"/>
            <a:gd name="vf" fmla="val 115470"/>
          </a:avLst>
        </a:prstGeom>
        <a:solidFill>
          <a:schemeClr val="bg2">
            <a:lumMod val="5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893780" y="1172315"/>
        <a:ext cx="1447328" cy="1663596"/>
      </dsp:txXfrm>
    </dsp:sp>
    <dsp:sp modelId="{8494F287-A896-9644-A329-F1BEBC092C9F}">
      <dsp:nvSpPr>
        <dsp:cNvPr id="0" name=""/>
        <dsp:cNvSpPr/>
      </dsp:nvSpPr>
      <dsp:spPr>
        <a:xfrm rot="5400000">
          <a:off x="2540105" y="3004204"/>
          <a:ext cx="2416846" cy="2102656"/>
        </a:xfrm>
        <a:prstGeom prst="hexagon">
          <a:avLst>
            <a:gd name="adj" fmla="val 25000"/>
            <a:gd name="vf" fmla="val 115470"/>
          </a:avLst>
        </a:prstGeom>
        <a:solidFill>
          <a:schemeClr val="bg2">
            <a:lumMod val="5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kern="1200" dirty="0"/>
            <a:t>Recall (Sensitivity):</a:t>
          </a:r>
          <a:r>
            <a:rPr lang="en-IN" sz="1200" kern="1200" dirty="0"/>
            <a:t> Assesses the model's ability to correctly detect actual positive cases.</a:t>
          </a:r>
          <a:endParaRPr lang="en-US" sz="1200" kern="1200" dirty="0"/>
        </a:p>
      </dsp:txBody>
      <dsp:txXfrm rot="-5400000">
        <a:off x="3024864" y="3223734"/>
        <a:ext cx="1447328" cy="1663596"/>
      </dsp:txXfrm>
    </dsp:sp>
    <dsp:sp modelId="{CA6D3092-94FC-F14C-8851-215428197E52}">
      <dsp:nvSpPr>
        <dsp:cNvPr id="0" name=""/>
        <dsp:cNvSpPr/>
      </dsp:nvSpPr>
      <dsp:spPr>
        <a:xfrm>
          <a:off x="0" y="3330479"/>
          <a:ext cx="2610194" cy="1450107"/>
        </a:xfrm>
        <a:prstGeom prst="rect">
          <a:avLst/>
        </a:prstGeom>
        <a:noFill/>
        <a:ln>
          <a:noFill/>
        </a:ln>
        <a:effectLst/>
      </dsp:spPr>
      <dsp:style>
        <a:lnRef idx="0">
          <a:scrgbClr r="0" g="0" b="0"/>
        </a:lnRef>
        <a:fillRef idx="0">
          <a:scrgbClr r="0" g="0" b="0"/>
        </a:fillRef>
        <a:effectRef idx="0">
          <a:scrgbClr r="0" g="0" b="0"/>
        </a:effectRef>
        <a:fontRef idx="minor"/>
      </dsp:style>
    </dsp:sp>
    <dsp:sp modelId="{5E0004F4-C3D5-7347-A639-913617D11B87}">
      <dsp:nvSpPr>
        <dsp:cNvPr id="0" name=""/>
        <dsp:cNvSpPr/>
      </dsp:nvSpPr>
      <dsp:spPr>
        <a:xfrm rot="5400000">
          <a:off x="4810974" y="3004204"/>
          <a:ext cx="2416846" cy="2102656"/>
        </a:xfrm>
        <a:prstGeom prst="hexagon">
          <a:avLst>
            <a:gd name="adj" fmla="val 25000"/>
            <a:gd name="vf" fmla="val 115470"/>
          </a:avLst>
        </a:prstGeom>
        <a:solidFill>
          <a:schemeClr val="bg2">
            <a:lumMod val="5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5295733" y="3223734"/>
        <a:ext cx="1447328" cy="1663596"/>
      </dsp:txXfrm>
    </dsp:sp>
    <dsp:sp modelId="{21CE84CB-388D-5943-A9BA-277BD9E8FE52}">
      <dsp:nvSpPr>
        <dsp:cNvPr id="0" name=""/>
        <dsp:cNvSpPr/>
      </dsp:nvSpPr>
      <dsp:spPr>
        <a:xfrm rot="5400000">
          <a:off x="3679890" y="5055624"/>
          <a:ext cx="2416846" cy="2102656"/>
        </a:xfrm>
        <a:prstGeom prst="hexagon">
          <a:avLst>
            <a:gd name="adj" fmla="val 25000"/>
            <a:gd name="vf" fmla="val 115470"/>
          </a:avLst>
        </a:prstGeom>
        <a:solidFill>
          <a:schemeClr val="bg2">
            <a:lumMod val="5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rot="-5400000">
        <a:off x="4164649" y="5275154"/>
        <a:ext cx="1447328" cy="1663596"/>
      </dsp:txXfrm>
    </dsp:sp>
    <dsp:sp modelId="{BA49E243-210C-7B44-97B1-58250D206291}">
      <dsp:nvSpPr>
        <dsp:cNvPr id="0" name=""/>
        <dsp:cNvSpPr/>
      </dsp:nvSpPr>
      <dsp:spPr>
        <a:xfrm>
          <a:off x="6003446" y="5381898"/>
          <a:ext cx="2697200" cy="1450107"/>
        </a:xfrm>
        <a:prstGeom prst="rect">
          <a:avLst/>
        </a:prstGeom>
        <a:noFill/>
        <a:ln>
          <a:noFill/>
        </a:ln>
        <a:effectLst/>
      </dsp:spPr>
      <dsp:style>
        <a:lnRef idx="0">
          <a:scrgbClr r="0" g="0" b="0"/>
        </a:lnRef>
        <a:fillRef idx="0">
          <a:scrgbClr r="0" g="0" b="0"/>
        </a:fillRef>
        <a:effectRef idx="0">
          <a:scrgbClr r="0" g="0" b="0"/>
        </a:effectRef>
        <a:fontRef idx="minor"/>
      </dsp:style>
    </dsp:sp>
    <dsp:sp modelId="{141D5B38-82D7-1548-988E-076185790ADA}">
      <dsp:nvSpPr>
        <dsp:cNvPr id="0" name=""/>
        <dsp:cNvSpPr/>
      </dsp:nvSpPr>
      <dsp:spPr>
        <a:xfrm rot="5400000">
          <a:off x="1409021" y="5055624"/>
          <a:ext cx="2416846" cy="2102656"/>
        </a:xfrm>
        <a:prstGeom prst="hexagon">
          <a:avLst>
            <a:gd name="adj" fmla="val 25000"/>
            <a:gd name="vf" fmla="val 115470"/>
          </a:avLst>
        </a:prstGeom>
        <a:solidFill>
          <a:schemeClr val="bg2">
            <a:lumMod val="5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893780" y="5275154"/>
        <a:ext cx="1447328" cy="166359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295400" y="4701464"/>
            <a:ext cx="8952782" cy="1204036"/>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5DBDDF98-C922-483F-97E9-3E76B0201B42}" type="datetimeFigureOut">
              <a:rPr lang="en-US" smtClean="0"/>
              <a:t>12/2/2024</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B8B3671-A306-4A69-8480-FA9BE839245D}"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295400" y="952500"/>
            <a:ext cx="8952781" cy="3748824"/>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1358581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5DBDDF98-C922-483F-97E9-3E76B0201B42}" type="datetimeFigureOut">
              <a:rPr lang="en-US" smtClean="0"/>
              <a:t>12/2/2024</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059630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88334" y="952499"/>
            <a:ext cx="2051165" cy="4953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952500" y="952499"/>
            <a:ext cx="8235834" cy="49530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5DBDDF98-C922-483F-97E9-3E76B0201B42}" type="datetimeFigureOut">
              <a:rPr lang="en-US" smtClean="0"/>
              <a:t>12/2/2024</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565469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5DBDDF98-C922-483F-97E9-3E76B0201B42}" type="datetimeFigureOut">
              <a:rPr lang="en-US" smtClean="0"/>
              <a:t>12/2/2024</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308466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295400" y="1618211"/>
            <a:ext cx="8412190" cy="3944389"/>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295400" y="908858"/>
            <a:ext cx="8412192" cy="676102"/>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5DBDDF98-C922-483F-97E9-3E76B0201B42}" type="datetimeFigureOut">
              <a:rPr lang="en-US" smtClean="0"/>
              <a:t>12/2/2024</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4051940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295401" y="2260121"/>
            <a:ext cx="4350026" cy="36568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546574" y="2260120"/>
            <a:ext cx="4350025" cy="36568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5DBDDF98-C922-483F-97E9-3E76B0201B42}" type="datetimeFigureOut">
              <a:rPr lang="en-US" smtClean="0"/>
              <a:t>12/2/2024</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627458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295400" y="966788"/>
            <a:ext cx="10059988" cy="105178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295400" y="2018581"/>
            <a:ext cx="4350027"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295400" y="2774756"/>
            <a:ext cx="4350027" cy="31507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546572" y="2018581"/>
            <a:ext cx="4350028"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546572" y="2774756"/>
            <a:ext cx="4350028" cy="31507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5DBDDF98-C922-483F-97E9-3E76B0201B42}" type="datetimeFigureOut">
              <a:rPr lang="en-US" smtClean="0"/>
              <a:t>12/2/2024</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B8B3671-A306-4A69-8480-FA9BE839245D}"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657975" y="2625552"/>
            <a:ext cx="42386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403684" y="2625552"/>
            <a:ext cx="42417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1345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5DBDDF98-C922-483F-97E9-3E76B0201B42}" type="datetimeFigureOut">
              <a:rPr lang="en-US" smtClean="0"/>
              <a:t>12/2/2024</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798549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5DBDDF98-C922-483F-97E9-3E76B0201B42}" type="datetimeFigureOut">
              <a:rPr lang="en-US" smtClean="0"/>
              <a:t>12/2/2024</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36674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06484" y="1306484"/>
            <a:ext cx="3932237" cy="2122516"/>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96000" y="1312026"/>
            <a:ext cx="5143500" cy="456565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5DBDDF98-C922-483F-97E9-3E76B0201B42}" type="datetimeFigureOut">
              <a:rPr lang="en-US" smtClean="0"/>
              <a:t>12/2/2024</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410217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06484" y="1307185"/>
            <a:ext cx="3932237" cy="2121813"/>
          </a:xfrm>
        </p:spPr>
        <p:txBody>
          <a:bodyPr anchor="t">
            <a:normAutofit/>
          </a:bodyPr>
          <a:lstStyle>
            <a:lvl1pPr>
              <a:defRPr sz="2400"/>
            </a:lvl1pPr>
          </a:lstStyle>
          <a:p>
            <a:r>
              <a:rPr lang="en-US" dirty="0"/>
              <a:t>Click to edit Master title style</a:t>
            </a:r>
          </a:p>
        </p:txBody>
      </p:sp>
      <p:sp>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857702" y="1307186"/>
            <a:ext cx="5038898" cy="45983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5DBDDF98-C922-483F-97E9-3E76B0201B42}" type="datetimeFigureOut">
              <a:rPr lang="en-US" smtClean="0"/>
              <a:t>12/2/2024</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433851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295400" y="842963"/>
            <a:ext cx="9601200" cy="1309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295400" y="2262188"/>
            <a:ext cx="9601200" cy="3643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j-lt"/>
              </a:defRPr>
            </a:lvl1pPr>
          </a:lstStyle>
          <a:p>
            <a:fld id="{5DBDDF98-C922-483F-97E9-3E76B0201B42}" type="datetimeFigureOut">
              <a:rPr lang="en-US" smtClean="0"/>
              <a:pPr/>
              <a:t>12/2/2024</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728107" y="6199188"/>
            <a:ext cx="619125" cy="365125"/>
          </a:xfrm>
          <a:prstGeom prst="rect">
            <a:avLst/>
          </a:prstGeom>
        </p:spPr>
        <p:txBody>
          <a:bodyPr vert="horz" lIns="91440" tIns="45720" rIns="91440" bIns="45720" rtlCol="0" anchor="ctr"/>
          <a:lstStyle>
            <a:lvl1pPr algn="r">
              <a:defRPr sz="1050">
                <a:solidFill>
                  <a:schemeClr val="tx1"/>
                </a:solidFill>
                <a:latin typeface="+mj-lt"/>
              </a:defRPr>
            </a:lvl1pPr>
          </a:lstStyle>
          <a:p>
            <a:fld id="{1B8B3671-A306-4A69-8480-FA9BE839245D}" type="slidenum">
              <a:rPr lang="en-US" smtClean="0"/>
              <a:pPr/>
              <a:t>‹#›</a:t>
            </a:fld>
            <a:endParaRPr lang="en-US"/>
          </a:p>
        </p:txBody>
      </p:sp>
    </p:spTree>
    <p:extLst>
      <p:ext uri="{BB962C8B-B14F-4D97-AF65-F5344CB8AC3E}">
        <p14:creationId xmlns:p14="http://schemas.microsoft.com/office/powerpoint/2010/main" val="794296792"/>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74" r:id="rId6"/>
    <p:sldLayoutId id="2147483769" r:id="rId7"/>
    <p:sldLayoutId id="2147483770" r:id="rId8"/>
    <p:sldLayoutId id="2147483771" r:id="rId9"/>
    <p:sldLayoutId id="2147483773" r:id="rId10"/>
    <p:sldLayoutId id="2147483772" r:id="rId11"/>
  </p:sldLayoutIdLst>
  <p:txStyles>
    <p:titleStyle>
      <a:lvl1pPr algn="l" defTabSz="914400" rtl="0" eaLnBrk="1" latinLnBrk="0" hangingPunct="1">
        <a:lnSpc>
          <a:spcPct val="120000"/>
        </a:lnSpc>
        <a:spcBef>
          <a:spcPct val="0"/>
        </a:spcBef>
        <a:buNone/>
        <a:defRPr sz="2800"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75488"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94944"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5214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A31384CA-BBDF-78EA-C1B6-7C26234E0B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up of a pink ribbon&#10;&#10;Description automatically generated">
            <a:extLst>
              <a:ext uri="{FF2B5EF4-FFF2-40B4-BE49-F238E27FC236}">
                <a16:creationId xmlns:a16="http://schemas.microsoft.com/office/drawing/2014/main" id="{D0F6DF6E-7746-B3D2-D292-EABB01E4A804}"/>
              </a:ext>
            </a:extLst>
          </p:cNvPr>
          <p:cNvPicPr>
            <a:picLocks noChangeAspect="1"/>
          </p:cNvPicPr>
          <p:nvPr/>
        </p:nvPicPr>
        <p:blipFill>
          <a:blip r:embed="rId2">
            <a:alphaModFix amt="60000"/>
          </a:blip>
          <a:srcRect t="23322" b="20287"/>
          <a:stretch/>
        </p:blipFill>
        <p:spPr>
          <a:xfrm>
            <a:off x="20" y="10"/>
            <a:ext cx="12191978" cy="6857990"/>
          </a:xfrm>
          <a:prstGeom prst="rect">
            <a:avLst/>
          </a:prstGeom>
        </p:spPr>
      </p:pic>
      <p:sp>
        <p:nvSpPr>
          <p:cNvPr id="42" name="Freeform: Shape 41">
            <a:extLst>
              <a:ext uri="{FF2B5EF4-FFF2-40B4-BE49-F238E27FC236}">
                <a16:creationId xmlns:a16="http://schemas.microsoft.com/office/drawing/2014/main" id="{41A03FE5-7938-1573-2D18-E168CC7C0A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6782305" y="952500"/>
            <a:ext cx="4457195" cy="4953000"/>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0" y="1451087"/>
                </a:moveTo>
                <a:lnTo>
                  <a:pt x="0" y="0"/>
                </a:lnTo>
                <a:lnTo>
                  <a:pt x="9985794" y="0"/>
                </a:lnTo>
                <a:lnTo>
                  <a:pt x="9985794" y="4920343"/>
                </a:lnTo>
                <a:lnTo>
                  <a:pt x="0" y="4920343"/>
                </a:lnTo>
                <a:lnTo>
                  <a:pt x="0" y="4119525"/>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EE9765F-853E-07DD-F763-B577F0869EF6}"/>
              </a:ext>
            </a:extLst>
          </p:cNvPr>
          <p:cNvSpPr>
            <a:spLocks noGrp="1"/>
          </p:cNvSpPr>
          <p:nvPr>
            <p:ph type="ctrTitle"/>
          </p:nvPr>
        </p:nvSpPr>
        <p:spPr>
          <a:xfrm>
            <a:off x="7196667" y="2033018"/>
            <a:ext cx="4636239" cy="2116348"/>
          </a:xfrm>
          <a:noFill/>
        </p:spPr>
        <p:txBody>
          <a:bodyPr anchor="ctr">
            <a:noAutofit/>
          </a:bodyPr>
          <a:lstStyle/>
          <a:p>
            <a:pPr algn="r"/>
            <a:r>
              <a:rPr lang="en-US" sz="4800" dirty="0">
                <a:solidFill>
                  <a:srgbClr val="FFFFFF"/>
                </a:solidFill>
              </a:rPr>
              <a:t>Infosys 5.0 Internship</a:t>
            </a:r>
          </a:p>
        </p:txBody>
      </p:sp>
      <p:sp>
        <p:nvSpPr>
          <p:cNvPr id="3" name="Subtitle 2">
            <a:extLst>
              <a:ext uri="{FF2B5EF4-FFF2-40B4-BE49-F238E27FC236}">
                <a16:creationId xmlns:a16="http://schemas.microsoft.com/office/drawing/2014/main" id="{8744E1B4-84A5-4A98-826C-0F87BF5E160E}"/>
              </a:ext>
            </a:extLst>
          </p:cNvPr>
          <p:cNvSpPr>
            <a:spLocks noGrp="1"/>
          </p:cNvSpPr>
          <p:nvPr>
            <p:ph type="subTitle" idx="1"/>
          </p:nvPr>
        </p:nvSpPr>
        <p:spPr>
          <a:xfrm>
            <a:off x="7991856" y="4581144"/>
            <a:ext cx="3060342" cy="1121271"/>
          </a:xfrm>
          <a:noFill/>
        </p:spPr>
        <p:txBody>
          <a:bodyPr anchor="b">
            <a:noAutofit/>
          </a:bodyPr>
          <a:lstStyle/>
          <a:p>
            <a:pPr algn="r">
              <a:lnSpc>
                <a:spcPct val="110000"/>
              </a:lnSpc>
            </a:pPr>
            <a:r>
              <a:rPr lang="en-US" b="1" dirty="0">
                <a:solidFill>
                  <a:srgbClr val="FFFFFF"/>
                </a:solidFill>
              </a:rPr>
              <a:t>Name: Shreya Singh</a:t>
            </a:r>
          </a:p>
          <a:p>
            <a:pPr algn="r">
              <a:lnSpc>
                <a:spcPct val="110000"/>
              </a:lnSpc>
            </a:pPr>
            <a:r>
              <a:rPr lang="en-US" b="1" dirty="0">
                <a:solidFill>
                  <a:srgbClr val="FFFFFF"/>
                </a:solidFill>
              </a:rPr>
              <a:t>Role: AI/ML Intern</a:t>
            </a:r>
          </a:p>
          <a:p>
            <a:pPr algn="r">
              <a:lnSpc>
                <a:spcPct val="110000"/>
              </a:lnSpc>
            </a:pPr>
            <a:r>
              <a:rPr lang="en-US" b="1" dirty="0">
                <a:solidFill>
                  <a:srgbClr val="FFFFFF"/>
                </a:solidFill>
              </a:rPr>
              <a:t>Mentor- Anurag Sista</a:t>
            </a:r>
          </a:p>
        </p:txBody>
      </p:sp>
    </p:spTree>
    <p:extLst>
      <p:ext uri="{BB962C8B-B14F-4D97-AF65-F5344CB8AC3E}">
        <p14:creationId xmlns:p14="http://schemas.microsoft.com/office/powerpoint/2010/main" val="2882413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3F14FE-3EAB-877B-F7A8-2BB52D44DFFD}"/>
              </a:ext>
            </a:extLst>
          </p:cNvPr>
          <p:cNvPicPr>
            <a:picLocks noChangeAspect="1"/>
          </p:cNvPicPr>
          <p:nvPr/>
        </p:nvPicPr>
        <p:blipFill>
          <a:blip r:embed="rId2"/>
          <a:stretch>
            <a:fillRect/>
          </a:stretch>
        </p:blipFill>
        <p:spPr>
          <a:xfrm>
            <a:off x="237199" y="1038247"/>
            <a:ext cx="11717597" cy="3716634"/>
          </a:xfrm>
          <a:prstGeom prst="rect">
            <a:avLst/>
          </a:prstGeom>
        </p:spPr>
      </p:pic>
      <p:sp>
        <p:nvSpPr>
          <p:cNvPr id="4" name="TextBox 3">
            <a:extLst>
              <a:ext uri="{FF2B5EF4-FFF2-40B4-BE49-F238E27FC236}">
                <a16:creationId xmlns:a16="http://schemas.microsoft.com/office/drawing/2014/main" id="{91FD7BAC-051A-9F37-C165-43B90EA4283C}"/>
              </a:ext>
            </a:extLst>
          </p:cNvPr>
          <p:cNvSpPr txBox="1"/>
          <p:nvPr/>
        </p:nvSpPr>
        <p:spPr>
          <a:xfrm>
            <a:off x="3256327" y="252084"/>
            <a:ext cx="4892686" cy="584775"/>
          </a:xfrm>
          <a:prstGeom prst="rect">
            <a:avLst/>
          </a:prstGeom>
          <a:noFill/>
        </p:spPr>
        <p:txBody>
          <a:bodyPr wrap="none" rtlCol="0">
            <a:spAutoFit/>
          </a:bodyPr>
          <a:lstStyle/>
          <a:p>
            <a:pPr algn="ctr"/>
            <a:r>
              <a:rPr lang="en-IN" sz="3200" b="1" dirty="0"/>
              <a:t>User Accessible Frontend</a:t>
            </a:r>
          </a:p>
        </p:txBody>
      </p:sp>
      <p:sp>
        <p:nvSpPr>
          <p:cNvPr id="2" name="TextBox 1">
            <a:extLst>
              <a:ext uri="{FF2B5EF4-FFF2-40B4-BE49-F238E27FC236}">
                <a16:creationId xmlns:a16="http://schemas.microsoft.com/office/drawing/2014/main" id="{BA0F5814-E0E9-5C8C-7394-BA3657CD7290}"/>
              </a:ext>
            </a:extLst>
          </p:cNvPr>
          <p:cNvSpPr txBox="1"/>
          <p:nvPr/>
        </p:nvSpPr>
        <p:spPr>
          <a:xfrm>
            <a:off x="557784" y="5248656"/>
            <a:ext cx="8929047" cy="923330"/>
          </a:xfrm>
          <a:prstGeom prst="rect">
            <a:avLst/>
          </a:prstGeom>
          <a:noFill/>
        </p:spPr>
        <p:txBody>
          <a:bodyPr wrap="none" rtlCol="0">
            <a:spAutoFit/>
          </a:bodyPr>
          <a:lstStyle/>
          <a:p>
            <a:r>
              <a:rPr lang="en-IN" dirty="0"/>
              <a:t>Project Overview Demo Video link: https://www.youtube.com/watch?v=toRlHG4jcpM</a:t>
            </a:r>
          </a:p>
          <a:p>
            <a:endParaRPr lang="en-IN" dirty="0"/>
          </a:p>
          <a:p>
            <a:r>
              <a:rPr lang="en-IN" dirty="0" err="1"/>
              <a:t>Gradio</a:t>
            </a:r>
            <a:r>
              <a:rPr lang="en-IN" dirty="0"/>
              <a:t> working model link: https://www.youtube.com/watch?v=AnzA4LFvZ80</a:t>
            </a:r>
          </a:p>
        </p:txBody>
      </p:sp>
    </p:spTree>
    <p:extLst>
      <p:ext uri="{BB962C8B-B14F-4D97-AF65-F5344CB8AC3E}">
        <p14:creationId xmlns:p14="http://schemas.microsoft.com/office/powerpoint/2010/main" val="3729182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92A266C-F8D5-ECAB-3D7F-5B136D317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D770D99-C9DD-476A-1C68-E08F1EF49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024" y="967290"/>
            <a:ext cx="10278476" cy="49382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7D0E76B-077A-074A-D216-8C398DE339ED}"/>
              </a:ext>
            </a:extLst>
          </p:cNvPr>
          <p:cNvSpPr txBox="1"/>
          <p:nvPr/>
        </p:nvSpPr>
        <p:spPr>
          <a:xfrm>
            <a:off x="2564374" y="2382489"/>
            <a:ext cx="7063251" cy="1590134"/>
          </a:xfrm>
          <a:prstGeom prst="rect">
            <a:avLst/>
          </a:prstGeom>
        </p:spPr>
        <p:txBody>
          <a:bodyPr vert="horz" lIns="91440" tIns="45720" rIns="91440" bIns="45720" rtlCol="0" anchor="b">
            <a:noAutofit/>
          </a:bodyPr>
          <a:lstStyle/>
          <a:p>
            <a:pPr>
              <a:lnSpc>
                <a:spcPct val="120000"/>
              </a:lnSpc>
              <a:spcBef>
                <a:spcPct val="0"/>
              </a:spcBef>
              <a:spcAft>
                <a:spcPts val="600"/>
              </a:spcAft>
            </a:pPr>
            <a:r>
              <a:rPr lang="en-US" sz="8000" b="1" cap="all" spc="530" dirty="0">
                <a:latin typeface="+mj-lt"/>
                <a:ea typeface="+mj-ea"/>
                <a:cs typeface="+mj-cs"/>
              </a:rPr>
              <a:t>Thank You</a:t>
            </a:r>
          </a:p>
        </p:txBody>
      </p:sp>
    </p:spTree>
    <p:extLst>
      <p:ext uri="{BB962C8B-B14F-4D97-AF65-F5344CB8AC3E}">
        <p14:creationId xmlns:p14="http://schemas.microsoft.com/office/powerpoint/2010/main" val="3129447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D2FF3C-A3D6-8AA0-BBBE-EC12815A0101}"/>
              </a:ext>
            </a:extLst>
          </p:cNvPr>
          <p:cNvSpPr txBox="1"/>
          <p:nvPr/>
        </p:nvSpPr>
        <p:spPr>
          <a:xfrm>
            <a:off x="3467716" y="304800"/>
            <a:ext cx="5256567" cy="769441"/>
          </a:xfrm>
          <a:prstGeom prst="rect">
            <a:avLst/>
          </a:prstGeom>
          <a:noFill/>
        </p:spPr>
        <p:txBody>
          <a:bodyPr wrap="none" rtlCol="0">
            <a:spAutoFit/>
          </a:bodyPr>
          <a:lstStyle/>
          <a:p>
            <a:r>
              <a:rPr lang="en-US" sz="4400" b="1" dirty="0"/>
              <a:t>Problem Statement</a:t>
            </a:r>
          </a:p>
        </p:txBody>
      </p:sp>
      <p:graphicFrame>
        <p:nvGraphicFramePr>
          <p:cNvPr id="5" name="TextBox 1">
            <a:extLst>
              <a:ext uri="{FF2B5EF4-FFF2-40B4-BE49-F238E27FC236}">
                <a16:creationId xmlns:a16="http://schemas.microsoft.com/office/drawing/2014/main" id="{9DFE8B59-8CD2-2F1E-BD8A-91D4BF1ED8D8}"/>
              </a:ext>
            </a:extLst>
          </p:cNvPr>
          <p:cNvGraphicFramePr/>
          <p:nvPr>
            <p:extLst>
              <p:ext uri="{D42A27DB-BD31-4B8C-83A1-F6EECF244321}">
                <p14:modId xmlns:p14="http://schemas.microsoft.com/office/powerpoint/2010/main" val="90828464"/>
              </p:ext>
            </p:extLst>
          </p:nvPr>
        </p:nvGraphicFramePr>
        <p:xfrm>
          <a:off x="434848" y="2084832"/>
          <a:ext cx="11525504" cy="4468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E0D76528-23B6-711C-01DD-9610637C765C}"/>
              </a:ext>
            </a:extLst>
          </p:cNvPr>
          <p:cNvSpPr txBox="1"/>
          <p:nvPr/>
        </p:nvSpPr>
        <p:spPr>
          <a:xfrm>
            <a:off x="961643" y="1271016"/>
            <a:ext cx="10268712" cy="707886"/>
          </a:xfrm>
          <a:prstGeom prst="rect">
            <a:avLst/>
          </a:prstGeom>
          <a:noFill/>
        </p:spPr>
        <p:txBody>
          <a:bodyPr wrap="square" rtlCol="0">
            <a:spAutoFit/>
          </a:bodyPr>
          <a:lstStyle/>
          <a:p>
            <a:r>
              <a:rPr lang="en-US" sz="4000" b="1" dirty="0">
                <a:solidFill>
                  <a:schemeClr val="bg2">
                    <a:lumMod val="25000"/>
                  </a:schemeClr>
                </a:solidFill>
                <a:latin typeface="Open Sans Extra Bold"/>
                <a:ea typeface="Open Sans Extra Bold"/>
                <a:cs typeface="Open Sans Extra Bold"/>
                <a:sym typeface="Open Sans Extra Bold"/>
              </a:rPr>
              <a:t>MRI-Based AI for Breast Cancer Detection</a:t>
            </a:r>
            <a:endParaRPr lang="en-IN" sz="4000" b="1" dirty="0">
              <a:solidFill>
                <a:schemeClr val="bg2">
                  <a:lumMod val="25000"/>
                </a:schemeClr>
              </a:solidFill>
            </a:endParaRPr>
          </a:p>
        </p:txBody>
      </p:sp>
    </p:spTree>
    <p:extLst>
      <p:ext uri="{BB962C8B-B14F-4D97-AF65-F5344CB8AC3E}">
        <p14:creationId xmlns:p14="http://schemas.microsoft.com/office/powerpoint/2010/main" val="591196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69F847-A9B9-6E18-FBF9-47BF156E1A9F}"/>
              </a:ext>
            </a:extLst>
          </p:cNvPr>
          <p:cNvSpPr txBox="1"/>
          <p:nvPr/>
        </p:nvSpPr>
        <p:spPr>
          <a:xfrm>
            <a:off x="4026225" y="343942"/>
            <a:ext cx="3634328" cy="769441"/>
          </a:xfrm>
          <a:prstGeom prst="rect">
            <a:avLst/>
          </a:prstGeom>
          <a:noFill/>
        </p:spPr>
        <p:txBody>
          <a:bodyPr wrap="none" rtlCol="0">
            <a:spAutoFit/>
          </a:bodyPr>
          <a:lstStyle/>
          <a:p>
            <a:r>
              <a:rPr lang="en-US" sz="4400" b="1" dirty="0"/>
              <a:t>Methodology</a:t>
            </a:r>
          </a:p>
        </p:txBody>
      </p:sp>
      <p:graphicFrame>
        <p:nvGraphicFramePr>
          <p:cNvPr id="5" name="TextBox 2">
            <a:extLst>
              <a:ext uri="{FF2B5EF4-FFF2-40B4-BE49-F238E27FC236}">
                <a16:creationId xmlns:a16="http://schemas.microsoft.com/office/drawing/2014/main" id="{14D9B214-019F-A9B4-6A07-07E77944EC47}"/>
              </a:ext>
            </a:extLst>
          </p:cNvPr>
          <p:cNvGraphicFramePr/>
          <p:nvPr>
            <p:extLst>
              <p:ext uri="{D42A27DB-BD31-4B8C-83A1-F6EECF244321}">
                <p14:modId xmlns:p14="http://schemas.microsoft.com/office/powerpoint/2010/main" val="2419552344"/>
              </p:ext>
            </p:extLst>
          </p:nvPr>
        </p:nvGraphicFramePr>
        <p:xfrm>
          <a:off x="293388" y="2192274"/>
          <a:ext cx="5686788" cy="37056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TextBox 5">
            <a:extLst>
              <a:ext uri="{FF2B5EF4-FFF2-40B4-BE49-F238E27FC236}">
                <a16:creationId xmlns:a16="http://schemas.microsoft.com/office/drawing/2014/main" id="{E524E0EA-1DEA-6898-95F2-889E0730064D}"/>
              </a:ext>
            </a:extLst>
          </p:cNvPr>
          <p:cNvGraphicFramePr/>
          <p:nvPr>
            <p:extLst>
              <p:ext uri="{D42A27DB-BD31-4B8C-83A1-F6EECF244321}">
                <p14:modId xmlns:p14="http://schemas.microsoft.com/office/powerpoint/2010/main" val="2911073573"/>
              </p:ext>
            </p:extLst>
          </p:nvPr>
        </p:nvGraphicFramePr>
        <p:xfrm>
          <a:off x="6343649" y="2116182"/>
          <a:ext cx="5554963" cy="41560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TextBox 6">
            <a:extLst>
              <a:ext uri="{FF2B5EF4-FFF2-40B4-BE49-F238E27FC236}">
                <a16:creationId xmlns:a16="http://schemas.microsoft.com/office/drawing/2014/main" id="{4FA18ED3-7A2F-C941-8FFA-6563AC140941}"/>
              </a:ext>
            </a:extLst>
          </p:cNvPr>
          <p:cNvSpPr txBox="1"/>
          <p:nvPr/>
        </p:nvSpPr>
        <p:spPr>
          <a:xfrm>
            <a:off x="8015288" y="1272688"/>
            <a:ext cx="1669986" cy="523220"/>
          </a:xfrm>
          <a:prstGeom prst="rect">
            <a:avLst/>
          </a:prstGeom>
          <a:noFill/>
        </p:spPr>
        <p:txBody>
          <a:bodyPr wrap="square" rtlCol="0">
            <a:spAutoFit/>
          </a:bodyPr>
          <a:lstStyle/>
          <a:p>
            <a:r>
              <a:rPr lang="en-US" sz="2800" dirty="0"/>
              <a:t>Steps:</a:t>
            </a:r>
          </a:p>
        </p:txBody>
      </p:sp>
      <p:sp>
        <p:nvSpPr>
          <p:cNvPr id="9" name="TextBox 8">
            <a:extLst>
              <a:ext uri="{FF2B5EF4-FFF2-40B4-BE49-F238E27FC236}">
                <a16:creationId xmlns:a16="http://schemas.microsoft.com/office/drawing/2014/main" id="{3D1515BF-6851-7C9A-C160-2E1BE90CC8BF}"/>
              </a:ext>
            </a:extLst>
          </p:cNvPr>
          <p:cNvSpPr txBox="1"/>
          <p:nvPr/>
        </p:nvSpPr>
        <p:spPr>
          <a:xfrm>
            <a:off x="1705220" y="1272688"/>
            <a:ext cx="1895229" cy="523220"/>
          </a:xfrm>
          <a:prstGeom prst="rect">
            <a:avLst/>
          </a:prstGeom>
          <a:noFill/>
        </p:spPr>
        <p:txBody>
          <a:bodyPr wrap="square">
            <a:spAutoFit/>
          </a:bodyPr>
          <a:lstStyle/>
          <a:p>
            <a:pPr lvl="0"/>
            <a:r>
              <a:rPr lang="en-IN" sz="2800" b="1" dirty="0"/>
              <a:t>Overview:</a:t>
            </a:r>
            <a:endParaRPr lang="en-US" sz="2800" dirty="0"/>
          </a:p>
        </p:txBody>
      </p:sp>
    </p:spTree>
    <p:extLst>
      <p:ext uri="{BB962C8B-B14F-4D97-AF65-F5344CB8AC3E}">
        <p14:creationId xmlns:p14="http://schemas.microsoft.com/office/powerpoint/2010/main" val="3669692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F7F2EC-38D1-99A0-6CC6-C65100920EDB}"/>
              </a:ext>
            </a:extLst>
          </p:cNvPr>
          <p:cNvSpPr txBox="1"/>
          <p:nvPr/>
        </p:nvSpPr>
        <p:spPr>
          <a:xfrm>
            <a:off x="1537701" y="285750"/>
            <a:ext cx="9116598" cy="769441"/>
          </a:xfrm>
          <a:prstGeom prst="rect">
            <a:avLst/>
          </a:prstGeom>
          <a:noFill/>
        </p:spPr>
        <p:txBody>
          <a:bodyPr wrap="none" rtlCol="0">
            <a:spAutoFit/>
          </a:bodyPr>
          <a:lstStyle/>
          <a:p>
            <a:r>
              <a:rPr lang="en-US" sz="4400" b="1" dirty="0"/>
              <a:t>Data Collection and Preprocessing</a:t>
            </a:r>
          </a:p>
        </p:txBody>
      </p:sp>
      <p:graphicFrame>
        <p:nvGraphicFramePr>
          <p:cNvPr id="4" name="TextBox 7">
            <a:extLst>
              <a:ext uri="{FF2B5EF4-FFF2-40B4-BE49-F238E27FC236}">
                <a16:creationId xmlns:a16="http://schemas.microsoft.com/office/drawing/2014/main" id="{A5043E89-E257-2491-F455-37B5E8D548CE}"/>
              </a:ext>
            </a:extLst>
          </p:cNvPr>
          <p:cNvGraphicFramePr/>
          <p:nvPr>
            <p:extLst>
              <p:ext uri="{D42A27DB-BD31-4B8C-83A1-F6EECF244321}">
                <p14:modId xmlns:p14="http://schemas.microsoft.com/office/powerpoint/2010/main" val="175109562"/>
              </p:ext>
            </p:extLst>
          </p:nvPr>
        </p:nvGraphicFramePr>
        <p:xfrm>
          <a:off x="628651" y="1295400"/>
          <a:ext cx="10829924" cy="5091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2484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3EB91F-F3FB-3EBB-96DE-0E6ACD026238}"/>
              </a:ext>
            </a:extLst>
          </p:cNvPr>
          <p:cNvSpPr txBox="1"/>
          <p:nvPr/>
        </p:nvSpPr>
        <p:spPr>
          <a:xfrm>
            <a:off x="1868685" y="572571"/>
            <a:ext cx="8454629" cy="769441"/>
          </a:xfrm>
          <a:prstGeom prst="rect">
            <a:avLst/>
          </a:prstGeom>
          <a:noFill/>
        </p:spPr>
        <p:txBody>
          <a:bodyPr wrap="square">
            <a:spAutoFit/>
          </a:bodyPr>
          <a:lstStyle/>
          <a:p>
            <a:r>
              <a:rPr lang="en-IN" sz="4400" b="1" dirty="0"/>
              <a:t>Models Used And Development</a:t>
            </a:r>
            <a:endParaRPr lang="en-IN" sz="4400" dirty="0"/>
          </a:p>
        </p:txBody>
      </p:sp>
      <p:graphicFrame>
        <p:nvGraphicFramePr>
          <p:cNvPr id="6" name="TextBox 9">
            <a:extLst>
              <a:ext uri="{FF2B5EF4-FFF2-40B4-BE49-F238E27FC236}">
                <a16:creationId xmlns:a16="http://schemas.microsoft.com/office/drawing/2014/main" id="{1AAF8F8C-42DF-8AFE-F8B5-4E402CB475D3}"/>
              </a:ext>
            </a:extLst>
          </p:cNvPr>
          <p:cNvGraphicFramePr/>
          <p:nvPr>
            <p:extLst>
              <p:ext uri="{D42A27DB-BD31-4B8C-83A1-F6EECF244321}">
                <p14:modId xmlns:p14="http://schemas.microsoft.com/office/powerpoint/2010/main" val="232670960"/>
              </p:ext>
            </p:extLst>
          </p:nvPr>
        </p:nvGraphicFramePr>
        <p:xfrm>
          <a:off x="180975" y="1643061"/>
          <a:ext cx="11830050" cy="4429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8357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E82330-8097-761A-6D4C-004F8AA6AB3E}"/>
              </a:ext>
            </a:extLst>
          </p:cNvPr>
          <p:cNvSpPr txBox="1"/>
          <p:nvPr/>
        </p:nvSpPr>
        <p:spPr>
          <a:xfrm>
            <a:off x="801085" y="2950402"/>
            <a:ext cx="6122189" cy="923330"/>
          </a:xfrm>
          <a:prstGeom prst="rect">
            <a:avLst/>
          </a:prstGeom>
          <a:noFill/>
        </p:spPr>
        <p:txBody>
          <a:bodyPr wrap="none" rtlCol="0">
            <a:spAutoFit/>
          </a:bodyPr>
          <a:lstStyle/>
          <a:p>
            <a:r>
              <a:rPr lang="en-US" sz="5400" b="1" dirty="0"/>
              <a:t>Evaluation Metrics</a:t>
            </a:r>
          </a:p>
        </p:txBody>
      </p:sp>
      <p:graphicFrame>
        <p:nvGraphicFramePr>
          <p:cNvPr id="4" name="TextBox 13">
            <a:extLst>
              <a:ext uri="{FF2B5EF4-FFF2-40B4-BE49-F238E27FC236}">
                <a16:creationId xmlns:a16="http://schemas.microsoft.com/office/drawing/2014/main" id="{A616519A-9D39-CB48-0B8D-8F1AA38134B1}"/>
              </a:ext>
            </a:extLst>
          </p:cNvPr>
          <p:cNvGraphicFramePr/>
          <p:nvPr>
            <p:extLst>
              <p:ext uri="{D42A27DB-BD31-4B8C-83A1-F6EECF244321}">
                <p14:modId xmlns:p14="http://schemas.microsoft.com/office/powerpoint/2010/main" val="1677385907"/>
              </p:ext>
            </p:extLst>
          </p:nvPr>
        </p:nvGraphicFramePr>
        <p:xfrm>
          <a:off x="4707467" y="-558799"/>
          <a:ext cx="8700647" cy="8111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353BDE35-0B7D-24CF-1B18-A6605D9C8ED2}"/>
              </a:ext>
            </a:extLst>
          </p:cNvPr>
          <p:cNvSpPr txBox="1"/>
          <p:nvPr/>
        </p:nvSpPr>
        <p:spPr>
          <a:xfrm>
            <a:off x="6634552" y="836044"/>
            <a:ext cx="1371600" cy="1384995"/>
          </a:xfrm>
          <a:prstGeom prst="rect">
            <a:avLst/>
          </a:prstGeom>
          <a:noFill/>
        </p:spPr>
        <p:txBody>
          <a:bodyPr wrap="square" rtlCol="0">
            <a:spAutoFit/>
          </a:bodyPr>
          <a:lstStyle/>
          <a:p>
            <a:pPr algn="ctr"/>
            <a:r>
              <a:rPr lang="en-IN" sz="1200" b="1" dirty="0">
                <a:solidFill>
                  <a:schemeClr val="bg1"/>
                </a:solidFill>
              </a:rPr>
              <a:t>Accuracy:</a:t>
            </a:r>
            <a:r>
              <a:rPr lang="en-IN" sz="1200" dirty="0">
                <a:solidFill>
                  <a:schemeClr val="bg1"/>
                </a:solidFill>
              </a:rPr>
              <a:t> The ratio of correct predictions to the total predictions made by the model.</a:t>
            </a:r>
            <a:endParaRPr lang="en-US" sz="1200" dirty="0">
              <a:solidFill>
                <a:schemeClr val="bg1"/>
              </a:solidFill>
            </a:endParaRPr>
          </a:p>
          <a:p>
            <a:pPr algn="ctr"/>
            <a:endParaRPr lang="en-US" sz="1200" dirty="0">
              <a:solidFill>
                <a:schemeClr val="bg1"/>
              </a:solidFill>
            </a:endParaRPr>
          </a:p>
        </p:txBody>
      </p:sp>
      <p:sp>
        <p:nvSpPr>
          <p:cNvPr id="6" name="TextBox 5">
            <a:extLst>
              <a:ext uri="{FF2B5EF4-FFF2-40B4-BE49-F238E27FC236}">
                <a16:creationId xmlns:a16="http://schemas.microsoft.com/office/drawing/2014/main" id="{FB84543B-A0C4-54BD-211B-7649E39A31AF}"/>
              </a:ext>
            </a:extLst>
          </p:cNvPr>
          <p:cNvSpPr txBox="1"/>
          <p:nvPr/>
        </p:nvSpPr>
        <p:spPr>
          <a:xfrm>
            <a:off x="6617619" y="4846815"/>
            <a:ext cx="1371600" cy="1446550"/>
          </a:xfrm>
          <a:prstGeom prst="rect">
            <a:avLst/>
          </a:prstGeom>
          <a:noFill/>
        </p:spPr>
        <p:txBody>
          <a:bodyPr wrap="square" rtlCol="0">
            <a:spAutoFit/>
          </a:bodyPr>
          <a:lstStyle/>
          <a:p>
            <a:pPr algn="ctr"/>
            <a:r>
              <a:rPr lang="en-IN" sz="1100" b="1" dirty="0">
                <a:solidFill>
                  <a:schemeClr val="bg1"/>
                </a:solidFill>
              </a:rPr>
              <a:t>F1 Score:</a:t>
            </a:r>
            <a:r>
              <a:rPr lang="en-IN" sz="1100" dirty="0">
                <a:solidFill>
                  <a:schemeClr val="bg1"/>
                </a:solidFill>
              </a:rPr>
              <a:t> The weighted harmonic mean of precision and recall, balancing the trade-off between the two.</a:t>
            </a:r>
            <a:endParaRPr lang="en-US" sz="1100" dirty="0">
              <a:solidFill>
                <a:schemeClr val="bg1"/>
              </a:solidFill>
            </a:endParaRPr>
          </a:p>
          <a:p>
            <a:pPr algn="ctr"/>
            <a:endParaRPr lang="en-US" sz="1100" dirty="0">
              <a:solidFill>
                <a:schemeClr val="bg1"/>
              </a:solidFill>
            </a:endParaRPr>
          </a:p>
        </p:txBody>
      </p:sp>
      <p:sp>
        <p:nvSpPr>
          <p:cNvPr id="7" name="TextBox 6">
            <a:extLst>
              <a:ext uri="{FF2B5EF4-FFF2-40B4-BE49-F238E27FC236}">
                <a16:creationId xmlns:a16="http://schemas.microsoft.com/office/drawing/2014/main" id="{5964BFB4-999A-C722-B705-E16863AB6BFB}"/>
              </a:ext>
            </a:extLst>
          </p:cNvPr>
          <p:cNvSpPr txBox="1"/>
          <p:nvPr/>
        </p:nvSpPr>
        <p:spPr>
          <a:xfrm>
            <a:off x="8934344" y="708212"/>
            <a:ext cx="1371599" cy="1384995"/>
          </a:xfrm>
          <a:prstGeom prst="rect">
            <a:avLst/>
          </a:prstGeom>
          <a:noFill/>
        </p:spPr>
        <p:txBody>
          <a:bodyPr wrap="square" rtlCol="0">
            <a:spAutoFit/>
          </a:bodyPr>
          <a:lstStyle/>
          <a:p>
            <a:pPr algn="ctr"/>
            <a:r>
              <a:rPr lang="en-IN" sz="1200" b="1" dirty="0">
                <a:solidFill>
                  <a:schemeClr val="bg1"/>
                </a:solidFill>
              </a:rPr>
              <a:t>Precision: </a:t>
            </a:r>
            <a:r>
              <a:rPr lang="en-IN" sz="1200" dirty="0">
                <a:solidFill>
                  <a:schemeClr val="bg1"/>
                </a:solidFill>
              </a:rPr>
              <a:t>Measures the model's ability to correctly identify positive cases while minimizing false positives.</a:t>
            </a:r>
            <a:endParaRPr lang="en-US" sz="1200" dirty="0">
              <a:solidFill>
                <a:schemeClr val="bg1"/>
              </a:solidFill>
            </a:endParaRPr>
          </a:p>
        </p:txBody>
      </p:sp>
      <p:sp>
        <p:nvSpPr>
          <p:cNvPr id="8" name="TextBox 7">
            <a:extLst>
              <a:ext uri="{FF2B5EF4-FFF2-40B4-BE49-F238E27FC236}">
                <a16:creationId xmlns:a16="http://schemas.microsoft.com/office/drawing/2014/main" id="{2C0D9073-D2A4-9214-DCA2-9D7F36B14676}"/>
              </a:ext>
            </a:extLst>
          </p:cNvPr>
          <p:cNvSpPr txBox="1"/>
          <p:nvPr/>
        </p:nvSpPr>
        <p:spPr>
          <a:xfrm>
            <a:off x="9847997" y="2858150"/>
            <a:ext cx="1728913" cy="1277273"/>
          </a:xfrm>
          <a:prstGeom prst="rect">
            <a:avLst/>
          </a:prstGeom>
          <a:noFill/>
        </p:spPr>
        <p:txBody>
          <a:bodyPr wrap="square" rtlCol="0">
            <a:spAutoFit/>
          </a:bodyPr>
          <a:lstStyle/>
          <a:p>
            <a:pPr algn="ctr"/>
            <a:r>
              <a:rPr lang="en-IN" sz="1100" b="1" dirty="0">
                <a:solidFill>
                  <a:schemeClr val="bg1"/>
                </a:solidFill>
              </a:rPr>
              <a:t>AUC (Area Under Curve): </a:t>
            </a:r>
            <a:r>
              <a:rPr lang="en-IN" sz="1100" dirty="0">
                <a:solidFill>
                  <a:schemeClr val="bg1"/>
                </a:solidFill>
              </a:rPr>
              <a:t>Evaluates the model's capability to differentiate between benign and malignant cases, providing a single performance metric.</a:t>
            </a:r>
            <a:endParaRPr lang="en-US" sz="1100" dirty="0">
              <a:solidFill>
                <a:schemeClr val="bg1"/>
              </a:solidFill>
            </a:endParaRPr>
          </a:p>
        </p:txBody>
      </p:sp>
      <p:sp>
        <p:nvSpPr>
          <p:cNvPr id="9" name="TextBox 8">
            <a:extLst>
              <a:ext uri="{FF2B5EF4-FFF2-40B4-BE49-F238E27FC236}">
                <a16:creationId xmlns:a16="http://schemas.microsoft.com/office/drawing/2014/main" id="{B639DA4D-2372-C19D-2B35-5B4D9343280D}"/>
              </a:ext>
            </a:extLst>
          </p:cNvPr>
          <p:cNvSpPr txBox="1"/>
          <p:nvPr/>
        </p:nvSpPr>
        <p:spPr>
          <a:xfrm>
            <a:off x="8738753" y="4882302"/>
            <a:ext cx="1728913" cy="1323439"/>
          </a:xfrm>
          <a:prstGeom prst="rect">
            <a:avLst/>
          </a:prstGeom>
          <a:noFill/>
        </p:spPr>
        <p:txBody>
          <a:bodyPr wrap="square">
            <a:spAutoFit/>
          </a:bodyPr>
          <a:lstStyle/>
          <a:p>
            <a:pPr lvl="0" algn="ctr"/>
            <a:r>
              <a:rPr lang="en-IN" sz="1000" b="1" dirty="0">
                <a:solidFill>
                  <a:schemeClr val="bg1"/>
                </a:solidFill>
              </a:rPr>
              <a:t>Confusion Matrix:</a:t>
            </a:r>
            <a:r>
              <a:rPr lang="en-IN" sz="1000" dirty="0">
                <a:solidFill>
                  <a:schemeClr val="bg1"/>
                </a:solidFill>
              </a:rPr>
              <a:t> A summary table showing counts of true positives, true negatives, false positives, and false negatives, offering detailed insight into classification performance.</a:t>
            </a:r>
            <a:endParaRPr lang="en-US" sz="1000" dirty="0">
              <a:solidFill>
                <a:schemeClr val="bg1"/>
              </a:solidFill>
            </a:endParaRPr>
          </a:p>
        </p:txBody>
      </p:sp>
    </p:spTree>
    <p:extLst>
      <p:ext uri="{BB962C8B-B14F-4D97-AF65-F5344CB8AC3E}">
        <p14:creationId xmlns:p14="http://schemas.microsoft.com/office/powerpoint/2010/main" val="3680581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2FA45A-A57D-7FC3-0447-6BDCBD8E656D}"/>
              </a:ext>
            </a:extLst>
          </p:cNvPr>
          <p:cNvSpPr txBox="1"/>
          <p:nvPr/>
        </p:nvSpPr>
        <p:spPr>
          <a:xfrm>
            <a:off x="3048762" y="442139"/>
            <a:ext cx="6094476" cy="584775"/>
          </a:xfrm>
          <a:prstGeom prst="rect">
            <a:avLst/>
          </a:prstGeom>
          <a:noFill/>
        </p:spPr>
        <p:txBody>
          <a:bodyPr wrap="square">
            <a:spAutoFit/>
          </a:bodyPr>
          <a:lstStyle/>
          <a:p>
            <a:pPr algn="ctr"/>
            <a:r>
              <a:rPr lang="en-IN" sz="3200" b="1" dirty="0"/>
              <a:t>RESULTS-VGG16</a:t>
            </a:r>
          </a:p>
        </p:txBody>
      </p:sp>
      <p:pic>
        <p:nvPicPr>
          <p:cNvPr id="5" name="Picture 4">
            <a:extLst>
              <a:ext uri="{FF2B5EF4-FFF2-40B4-BE49-F238E27FC236}">
                <a16:creationId xmlns:a16="http://schemas.microsoft.com/office/drawing/2014/main" id="{DFD2A7B6-832E-C021-4DCB-0F11493D0223}"/>
              </a:ext>
            </a:extLst>
          </p:cNvPr>
          <p:cNvPicPr>
            <a:picLocks noChangeAspect="1"/>
          </p:cNvPicPr>
          <p:nvPr/>
        </p:nvPicPr>
        <p:blipFill>
          <a:blip r:embed="rId2"/>
          <a:stretch>
            <a:fillRect/>
          </a:stretch>
        </p:blipFill>
        <p:spPr>
          <a:xfrm>
            <a:off x="825246" y="847874"/>
            <a:ext cx="3033565" cy="2581126"/>
          </a:xfrm>
          <a:prstGeom prst="rect">
            <a:avLst/>
          </a:prstGeom>
        </p:spPr>
      </p:pic>
      <p:pic>
        <p:nvPicPr>
          <p:cNvPr id="7" name="Picture 6">
            <a:extLst>
              <a:ext uri="{FF2B5EF4-FFF2-40B4-BE49-F238E27FC236}">
                <a16:creationId xmlns:a16="http://schemas.microsoft.com/office/drawing/2014/main" id="{B516C6E0-830E-6430-8586-29A16AFB3A73}"/>
              </a:ext>
            </a:extLst>
          </p:cNvPr>
          <p:cNvPicPr>
            <a:picLocks noChangeAspect="1"/>
          </p:cNvPicPr>
          <p:nvPr/>
        </p:nvPicPr>
        <p:blipFill>
          <a:blip r:embed="rId3"/>
          <a:stretch>
            <a:fillRect/>
          </a:stretch>
        </p:blipFill>
        <p:spPr>
          <a:xfrm>
            <a:off x="712586" y="3776472"/>
            <a:ext cx="3146225" cy="2581126"/>
          </a:xfrm>
          <a:prstGeom prst="rect">
            <a:avLst/>
          </a:prstGeom>
        </p:spPr>
      </p:pic>
      <p:pic>
        <p:nvPicPr>
          <p:cNvPr id="9" name="Picture 8">
            <a:extLst>
              <a:ext uri="{FF2B5EF4-FFF2-40B4-BE49-F238E27FC236}">
                <a16:creationId xmlns:a16="http://schemas.microsoft.com/office/drawing/2014/main" id="{5B44D24B-EBFF-A8E8-C9FF-237D5F182CE5}"/>
              </a:ext>
            </a:extLst>
          </p:cNvPr>
          <p:cNvPicPr>
            <a:picLocks noChangeAspect="1"/>
          </p:cNvPicPr>
          <p:nvPr/>
        </p:nvPicPr>
        <p:blipFill>
          <a:blip r:embed="rId4"/>
          <a:stretch>
            <a:fillRect/>
          </a:stretch>
        </p:blipFill>
        <p:spPr>
          <a:xfrm>
            <a:off x="4839862" y="1169873"/>
            <a:ext cx="6255185" cy="4714386"/>
          </a:xfrm>
          <a:prstGeom prst="rect">
            <a:avLst/>
          </a:prstGeom>
        </p:spPr>
      </p:pic>
    </p:spTree>
    <p:extLst>
      <p:ext uri="{BB962C8B-B14F-4D97-AF65-F5344CB8AC3E}">
        <p14:creationId xmlns:p14="http://schemas.microsoft.com/office/powerpoint/2010/main" val="1159722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A7B5FF-D311-8811-3513-9C883A12CADD}"/>
              </a:ext>
            </a:extLst>
          </p:cNvPr>
          <p:cNvSpPr txBox="1"/>
          <p:nvPr/>
        </p:nvSpPr>
        <p:spPr>
          <a:xfrm>
            <a:off x="5662787" y="567475"/>
            <a:ext cx="4751622" cy="1323439"/>
          </a:xfrm>
          <a:prstGeom prst="rect">
            <a:avLst/>
          </a:prstGeom>
          <a:noFill/>
        </p:spPr>
        <p:txBody>
          <a:bodyPr wrap="none" rtlCol="0">
            <a:spAutoFit/>
          </a:bodyPr>
          <a:lstStyle/>
          <a:p>
            <a:r>
              <a:rPr lang="en-IN" sz="4000" b="1" dirty="0"/>
              <a:t>RESULTS-Resnet18</a:t>
            </a:r>
          </a:p>
          <a:p>
            <a:endParaRPr lang="en-IN" sz="4000" dirty="0"/>
          </a:p>
        </p:txBody>
      </p:sp>
      <p:pic>
        <p:nvPicPr>
          <p:cNvPr id="8" name="Picture 7">
            <a:extLst>
              <a:ext uri="{FF2B5EF4-FFF2-40B4-BE49-F238E27FC236}">
                <a16:creationId xmlns:a16="http://schemas.microsoft.com/office/drawing/2014/main" id="{7842CFA1-3F34-F4D0-FE84-F8A497214AA2}"/>
              </a:ext>
            </a:extLst>
          </p:cNvPr>
          <p:cNvPicPr>
            <a:picLocks noChangeAspect="1"/>
          </p:cNvPicPr>
          <p:nvPr/>
        </p:nvPicPr>
        <p:blipFill>
          <a:blip r:embed="rId2"/>
          <a:stretch>
            <a:fillRect/>
          </a:stretch>
        </p:blipFill>
        <p:spPr>
          <a:xfrm>
            <a:off x="4549245" y="1571541"/>
            <a:ext cx="6677957" cy="3934374"/>
          </a:xfrm>
          <a:prstGeom prst="rect">
            <a:avLst/>
          </a:prstGeom>
        </p:spPr>
      </p:pic>
      <p:pic>
        <p:nvPicPr>
          <p:cNvPr id="10" name="Picture 9">
            <a:extLst>
              <a:ext uri="{FF2B5EF4-FFF2-40B4-BE49-F238E27FC236}">
                <a16:creationId xmlns:a16="http://schemas.microsoft.com/office/drawing/2014/main" id="{24EC9C13-B7DB-25DE-3789-98DAE11A4806}"/>
              </a:ext>
            </a:extLst>
          </p:cNvPr>
          <p:cNvPicPr>
            <a:picLocks noChangeAspect="1"/>
          </p:cNvPicPr>
          <p:nvPr/>
        </p:nvPicPr>
        <p:blipFill>
          <a:blip r:embed="rId3"/>
          <a:stretch>
            <a:fillRect/>
          </a:stretch>
        </p:blipFill>
        <p:spPr>
          <a:xfrm>
            <a:off x="529815" y="996696"/>
            <a:ext cx="3259736" cy="5614416"/>
          </a:xfrm>
          <a:prstGeom prst="rect">
            <a:avLst/>
          </a:prstGeom>
        </p:spPr>
      </p:pic>
      <p:sp>
        <p:nvSpPr>
          <p:cNvPr id="4" name="TextBox 3">
            <a:extLst>
              <a:ext uri="{FF2B5EF4-FFF2-40B4-BE49-F238E27FC236}">
                <a16:creationId xmlns:a16="http://schemas.microsoft.com/office/drawing/2014/main" id="{95A4D6FA-D979-B34D-4F83-CDE311F4FD16}"/>
              </a:ext>
            </a:extLst>
          </p:cNvPr>
          <p:cNvSpPr txBox="1"/>
          <p:nvPr/>
        </p:nvSpPr>
        <p:spPr>
          <a:xfrm>
            <a:off x="3047238" y="3082975"/>
            <a:ext cx="6094476" cy="646331"/>
          </a:xfrm>
          <a:prstGeom prst="rect">
            <a:avLst/>
          </a:prstGeom>
          <a:noFill/>
        </p:spPr>
        <p:txBody>
          <a:bodyPr wrap="square">
            <a:spAutoFit/>
          </a:bodyPr>
          <a:lstStyle/>
          <a:p>
            <a:endParaRPr lang="en-IN" sz="1800" b="1" dirty="0"/>
          </a:p>
          <a:p>
            <a:endParaRPr lang="en-IN" sz="1800" dirty="0"/>
          </a:p>
        </p:txBody>
      </p:sp>
    </p:spTree>
    <p:extLst>
      <p:ext uri="{BB962C8B-B14F-4D97-AF65-F5344CB8AC3E}">
        <p14:creationId xmlns:p14="http://schemas.microsoft.com/office/powerpoint/2010/main" val="510699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0AE2D4-3E0B-98C3-C0B3-E55DA5A5FDE5}"/>
              </a:ext>
            </a:extLst>
          </p:cNvPr>
          <p:cNvPicPr>
            <a:picLocks noChangeAspect="1"/>
          </p:cNvPicPr>
          <p:nvPr/>
        </p:nvPicPr>
        <p:blipFill>
          <a:blip r:embed="rId2"/>
          <a:stretch>
            <a:fillRect/>
          </a:stretch>
        </p:blipFill>
        <p:spPr>
          <a:xfrm>
            <a:off x="3934975" y="1627632"/>
            <a:ext cx="7835118" cy="3849624"/>
          </a:xfrm>
          <a:prstGeom prst="rect">
            <a:avLst/>
          </a:prstGeom>
        </p:spPr>
      </p:pic>
      <p:pic>
        <p:nvPicPr>
          <p:cNvPr id="5" name="Picture 4">
            <a:extLst>
              <a:ext uri="{FF2B5EF4-FFF2-40B4-BE49-F238E27FC236}">
                <a16:creationId xmlns:a16="http://schemas.microsoft.com/office/drawing/2014/main" id="{E7131BC9-2D88-77B8-0101-E26C5381174C}"/>
              </a:ext>
            </a:extLst>
          </p:cNvPr>
          <p:cNvPicPr>
            <a:picLocks noChangeAspect="1"/>
          </p:cNvPicPr>
          <p:nvPr/>
        </p:nvPicPr>
        <p:blipFill>
          <a:blip r:embed="rId3"/>
          <a:stretch>
            <a:fillRect/>
          </a:stretch>
        </p:blipFill>
        <p:spPr>
          <a:xfrm>
            <a:off x="421907" y="1106424"/>
            <a:ext cx="3067039" cy="5319061"/>
          </a:xfrm>
          <a:prstGeom prst="rect">
            <a:avLst/>
          </a:prstGeom>
        </p:spPr>
      </p:pic>
      <p:sp>
        <p:nvSpPr>
          <p:cNvPr id="6" name="TextBox 5">
            <a:extLst>
              <a:ext uri="{FF2B5EF4-FFF2-40B4-BE49-F238E27FC236}">
                <a16:creationId xmlns:a16="http://schemas.microsoft.com/office/drawing/2014/main" id="{67292700-4343-3F51-70A7-A16512735AFE}"/>
              </a:ext>
            </a:extLst>
          </p:cNvPr>
          <p:cNvSpPr txBox="1"/>
          <p:nvPr/>
        </p:nvSpPr>
        <p:spPr>
          <a:xfrm>
            <a:off x="5476723" y="535698"/>
            <a:ext cx="4751622" cy="707886"/>
          </a:xfrm>
          <a:prstGeom prst="rect">
            <a:avLst/>
          </a:prstGeom>
          <a:noFill/>
        </p:spPr>
        <p:txBody>
          <a:bodyPr wrap="none" rtlCol="0">
            <a:spAutoFit/>
          </a:bodyPr>
          <a:lstStyle/>
          <a:p>
            <a:r>
              <a:rPr lang="en-IN" sz="4000" b="1" dirty="0"/>
              <a:t>RESULTS-Resnet50</a:t>
            </a:r>
          </a:p>
        </p:txBody>
      </p:sp>
    </p:spTree>
    <p:extLst>
      <p:ext uri="{BB962C8B-B14F-4D97-AF65-F5344CB8AC3E}">
        <p14:creationId xmlns:p14="http://schemas.microsoft.com/office/powerpoint/2010/main" val="3831040909"/>
      </p:ext>
    </p:extLst>
  </p:cSld>
  <p:clrMapOvr>
    <a:masterClrMapping/>
  </p:clrMapOvr>
</p:sld>
</file>

<file path=ppt/theme/theme1.xml><?xml version="1.0" encoding="utf-8"?>
<a:theme xmlns:a="http://schemas.openxmlformats.org/drawingml/2006/main" name="PoiseVTI">
  <a:themeElements>
    <a:clrScheme name="Poise">
      <a:dk1>
        <a:sysClr val="windowText" lastClr="000000"/>
      </a:dk1>
      <a:lt1>
        <a:sysClr val="window" lastClr="FFFFFF"/>
      </a:lt1>
      <a:dk2>
        <a:srgbClr val="403739"/>
      </a:dk2>
      <a:lt2>
        <a:srgbClr val="F4E9E6"/>
      </a:lt2>
      <a:accent1>
        <a:srgbClr val="B18083"/>
      </a:accent1>
      <a:accent2>
        <a:srgbClr val="C17A69"/>
      </a:accent2>
      <a:accent3>
        <a:srgbClr val="CE9573"/>
      </a:accent3>
      <a:accent4>
        <a:srgbClr val="82907A"/>
      </a:accent4>
      <a:accent5>
        <a:srgbClr val="9A9966"/>
      </a:accent5>
      <a:accent6>
        <a:srgbClr val="AB9955"/>
      </a:accent6>
      <a:hlink>
        <a:srgbClr val="A97979"/>
      </a:hlink>
      <a:folHlink>
        <a:srgbClr val="BB7563"/>
      </a:folHlink>
    </a:clrScheme>
    <a:fontScheme name="Goudy Univers">
      <a:majorFont>
        <a:latin typeface="Goudy Old Style"/>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iseVTI" id="{9843863B-6720-4231-BFE7-E604B355382A}" vid="{6C5B2780-C73E-445D-98DA-9D2BCD78971D}"/>
    </a:ext>
  </a:extLst>
</a:theme>
</file>

<file path=docProps/app.xml><?xml version="1.0" encoding="utf-8"?>
<Properties xmlns="http://schemas.openxmlformats.org/officeDocument/2006/extended-properties" xmlns:vt="http://schemas.openxmlformats.org/officeDocument/2006/docPropsVTypes">
  <TotalTime>104</TotalTime>
  <Words>609</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Goudy Old Style</vt:lpstr>
      <vt:lpstr>Open Sans Extra Bold</vt:lpstr>
      <vt:lpstr>Univers Light</vt:lpstr>
      <vt:lpstr>PoiseVTI</vt:lpstr>
      <vt:lpstr>Infosys 5.0 Internship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Vishal Bassi</dc:creator>
  <cp:lastModifiedBy>Shreya Singh</cp:lastModifiedBy>
  <cp:revision>4</cp:revision>
  <dcterms:created xsi:type="dcterms:W3CDTF">2024-11-29T15:17:06Z</dcterms:created>
  <dcterms:modified xsi:type="dcterms:W3CDTF">2024-12-02T10:20:02Z</dcterms:modified>
</cp:coreProperties>
</file>