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7559675" cy="106918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La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font" Target="fonts/Lato-bold.fntdata"/><Relationship Id="rId6" Type="http://schemas.openxmlformats.org/officeDocument/2006/relationships/slideMaster" Target="slideMasters/slideMaster4.xml"/><Relationship Id="rId18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588d26eed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e588d26eed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588d26eed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e588d26eed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5671d94a0_19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e5671d94a0_19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5671d94a0_19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e5671d94a0_19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5671d94a0_19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e5671d94a0_19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5671d94a0_19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e5671d94a0_19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0" name="Google Shape;200;p26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1" name="Google Shape;211;p28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7" name="Google Shape;217;p29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1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0" name="Google Shape;240;p33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8" name="Google Shape;248;p34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6" name="Google Shape;256;p35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4" name="Google Shape;264;p36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1" name="Google Shape;271;p37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0" name="Google Shape;280;p38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sz="1600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1" name="Google Shape;291;p39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sz="1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43080" y="2858400"/>
            <a:ext cx="9143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7272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720" y="764640"/>
            <a:ext cx="1236600" cy="12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972720" y="2558880"/>
            <a:ext cx="108720" cy="282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321560" y="228960"/>
            <a:ext cx="661680" cy="69444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969200" y="-28080"/>
            <a:ext cx="1222560" cy="128304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572480" y="644040"/>
            <a:ext cx="954000" cy="100116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132280" y="5169240"/>
            <a:ext cx="1059120" cy="111168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1433960" y="4646880"/>
            <a:ext cx="573480" cy="60192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830600" y="5664600"/>
            <a:ext cx="992520" cy="104184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049400" y="3948120"/>
            <a:ext cx="595080" cy="6246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460160" y="3754440"/>
            <a:ext cx="368640" cy="3870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1293200" y="2514240"/>
            <a:ext cx="368640" cy="38700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375120" y="5969160"/>
            <a:ext cx="368640" cy="3870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-181800" y="6066360"/>
            <a:ext cx="661680" cy="69444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0566720" y="6094080"/>
            <a:ext cx="368640" cy="387000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838080" y="1851840"/>
            <a:ext cx="10515240" cy="427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0" type="dt"/>
          </p:nvPr>
        </p:nvSpPr>
        <p:spPr>
          <a:xfrm>
            <a:off x="83808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Google Shape;203;p27"/>
          <p:cNvSpPr txBox="1"/>
          <p:nvPr>
            <p:ph idx="11" type="ftr"/>
          </p:nvPr>
        </p:nvSpPr>
        <p:spPr>
          <a:xfrm>
            <a:off x="3904200" y="6311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6200" y="6311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38080" y="1851840"/>
            <a:ext cx="10515240" cy="427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124640" y="524880"/>
            <a:ext cx="3650400" cy="2051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5411520" y="1375200"/>
            <a:ext cx="485748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5" name="Google Shape;295;p40"/>
          <p:cNvSpPr txBox="1"/>
          <p:nvPr>
            <p:ph idx="2" type="body"/>
          </p:nvPr>
        </p:nvSpPr>
        <p:spPr>
          <a:xfrm>
            <a:off x="5360400" y="3037320"/>
            <a:ext cx="6831000" cy="32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6" name="Google Shape;296;p40"/>
          <p:cNvSpPr txBox="1"/>
          <p:nvPr>
            <p:ph idx="3" type="body"/>
          </p:nvPr>
        </p:nvSpPr>
        <p:spPr>
          <a:xfrm>
            <a:off x="1122120" y="3037320"/>
            <a:ext cx="3872880" cy="32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7" name="Google Shape;297;p40"/>
          <p:cNvSpPr/>
          <p:nvPr/>
        </p:nvSpPr>
        <p:spPr>
          <a:xfrm>
            <a:off x="0" y="0"/>
            <a:ext cx="168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11618280" y="524880"/>
            <a:ext cx="573480" cy="60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10974240" y="229680"/>
            <a:ext cx="280800" cy="294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368280" y="5913360"/>
            <a:ext cx="388080" cy="40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1243080" y="2858400"/>
            <a:ext cx="9143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lang="ru-RU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Индивидуальное задание </a:t>
            </a:r>
            <a:r>
              <a:rPr b="0" lang="ru-RU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4000">
                <a:solidFill>
                  <a:srgbClr val="FFFFFF"/>
                </a:solidFill>
              </a:rPr>
              <a:t>Построение бинарного дерева</a:t>
            </a:r>
            <a:r>
              <a:rPr b="0" lang="ru-RU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3"/>
          <p:cNvSpPr txBox="1"/>
          <p:nvPr>
            <p:ph idx="1" type="subTitle"/>
          </p:nvPr>
        </p:nvSpPr>
        <p:spPr>
          <a:xfrm>
            <a:off x="1243080" y="4700880"/>
            <a:ext cx="91436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Батраков Ярослав. ИТХ-4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idx="4294967295" type="body"/>
          </p:nvPr>
        </p:nvSpPr>
        <p:spPr>
          <a:xfrm>
            <a:off x="5360400" y="1375200"/>
            <a:ext cx="485748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614990, Пермь, ул. Букирева,15</a:t>
            </a:r>
            <a:br>
              <a:rPr b="0" i="0" lang="ru-RU" sz="1800" u="none" cap="none" strike="noStrike"/>
            </a:b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info@psu.ru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20" y="1132920"/>
            <a:ext cx="3083760" cy="76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2"/>
          <p:cNvPicPr preferRelativeResize="0"/>
          <p:nvPr/>
        </p:nvPicPr>
        <p:blipFill rotWithShape="1">
          <a:blip r:embed="rId4">
            <a:alphaModFix/>
          </a:blip>
          <a:srcRect b="34922" l="11685" r="11220" t="27181"/>
          <a:stretch/>
        </p:blipFill>
        <p:spPr>
          <a:xfrm>
            <a:off x="1122480" y="2577960"/>
            <a:ext cx="3873240" cy="3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 rotWithShape="1">
          <a:blip r:embed="rId5">
            <a:alphaModFix/>
          </a:blip>
          <a:srcRect b="1823" l="11021" r="238" t="4979"/>
          <a:stretch/>
        </p:blipFill>
        <p:spPr>
          <a:xfrm>
            <a:off x="5361120" y="2577960"/>
            <a:ext cx="683064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idx="4294967295"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чём заключается задача?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 txBox="1"/>
          <p:nvPr>
            <p:ph idx="4294967295" type="body"/>
          </p:nvPr>
        </p:nvSpPr>
        <p:spPr>
          <a:xfrm>
            <a:off x="838055" y="208794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3000"/>
              <a:t>Построение бинарного дерева, где к каждому элементу пользователь сам указывает путь в виде бинарного числа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088" y="38437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4"/>
          <p:cNvSpPr/>
          <p:nvPr/>
        </p:nvSpPr>
        <p:spPr>
          <a:xfrm>
            <a:off x="5049445" y="4618029"/>
            <a:ext cx="1928718" cy="594486"/>
          </a:xfrm>
          <a:custGeom>
            <a:rect b="b" l="l" r="r" t="t"/>
            <a:pathLst>
              <a:path extrusionOk="0" h="21600" w="2160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000" lIns="23025" spcFirstLastPara="1" rIns="23025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50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938" y="38437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idx="4294967295"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</a:t>
            </a:r>
            <a:r>
              <a:rPr lang="ru-RU" sz="4400">
                <a:solidFill>
                  <a:srgbClr val="FFFFFF"/>
                </a:solidFill>
              </a:rPr>
              <a:t>кой функционал требуется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>
            <p:ph idx="4294967295" type="body"/>
          </p:nvPr>
        </p:nvSpPr>
        <p:spPr>
          <a:xfrm>
            <a:off x="824760" y="2046960"/>
            <a:ext cx="10515240" cy="40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999" lvl="0" marL="431999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/>
              <a:t>Чтение строк из файла и их проверка на корректность</a:t>
            </a:r>
            <a:endParaRPr sz="2400"/>
          </a:p>
          <a:p>
            <a:pPr indent="-323999" lvl="0" marL="431999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Построение дерева, исходя прочтённых путей</a:t>
            </a:r>
            <a:endParaRPr sz="2400"/>
          </a:p>
          <a:p>
            <a:pPr indent="-323999" lvl="0" marL="431999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Проверка, что дерево возможно построить</a:t>
            </a:r>
            <a:endParaRPr sz="2400"/>
          </a:p>
          <a:p>
            <a:pPr indent="-324000" lvl="0" marL="4320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Вывод дерева</a:t>
            </a:r>
            <a:endParaRPr sz="2400"/>
          </a:p>
        </p:txBody>
      </p:sp>
      <p:pic>
        <p:nvPicPr>
          <p:cNvPr id="370" name="Google Shape;3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013" y="43454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idx="4294967295"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Как выглядят исходные данные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6"/>
          <p:cNvSpPr txBox="1"/>
          <p:nvPr>
            <p:ph idx="4294967295" type="body"/>
          </p:nvPr>
        </p:nvSpPr>
        <p:spPr>
          <a:xfrm>
            <a:off x="838085" y="207048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350" y="2188113"/>
            <a:ext cx="428625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0488" y="45847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idx="4294967295"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Какое дерево получится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7"/>
          <p:cNvSpPr txBox="1"/>
          <p:nvPr>
            <p:ph idx="4294967295" type="body"/>
          </p:nvPr>
        </p:nvSpPr>
        <p:spPr>
          <a:xfrm>
            <a:off x="838085" y="207048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87" y="2129102"/>
            <a:ext cx="9398976" cy="42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idx="4294967295"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Что на это скажет программа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8"/>
          <p:cNvSpPr txBox="1"/>
          <p:nvPr>
            <p:ph idx="4294967295" type="body"/>
          </p:nvPr>
        </p:nvSpPr>
        <p:spPr>
          <a:xfrm>
            <a:off x="838085" y="207048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92" name="Google Shape;3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63" y="2675050"/>
            <a:ext cx="10408926" cy="23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>
            <p:ph idx="4294967295"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Как выглядят некорректные данные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9"/>
          <p:cNvSpPr txBox="1"/>
          <p:nvPr>
            <p:ph idx="4294967295" type="body"/>
          </p:nvPr>
        </p:nvSpPr>
        <p:spPr>
          <a:xfrm>
            <a:off x="838085" y="207048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27" y="2283277"/>
            <a:ext cx="4696950" cy="35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idx="4294967295"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Какое дерево получится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0"/>
          <p:cNvSpPr txBox="1"/>
          <p:nvPr>
            <p:ph idx="4294967295" type="body"/>
          </p:nvPr>
        </p:nvSpPr>
        <p:spPr>
          <a:xfrm>
            <a:off x="838085" y="207048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6" name="Google Shape;4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21" y="2070475"/>
            <a:ext cx="4661676" cy="43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idx="4294967295"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</a:rPr>
              <a:t>Что на это скажет программа</a:t>
            </a:r>
            <a:r>
              <a:rPr b="0" i="0" lang="ru-RU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1"/>
          <p:cNvSpPr txBox="1"/>
          <p:nvPr>
            <p:ph idx="4294967295" type="body"/>
          </p:nvPr>
        </p:nvSpPr>
        <p:spPr>
          <a:xfrm>
            <a:off x="838085" y="2070485"/>
            <a:ext cx="105153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13" name="Google Shape;4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5" y="2373750"/>
            <a:ext cx="11767050" cy="33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