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20"/>
    <p:restoredTop sz="94639"/>
  </p:normalViewPr>
  <p:slideViewPr>
    <p:cSldViewPr snapToGrid="0">
      <p:cViewPr varScale="1">
        <p:scale>
          <a:sx n="123" d="100"/>
          <a:sy n="123" d="100"/>
        </p:scale>
        <p:origin x="216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B8BA-9928-1C75-8403-59030B305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D1CA5-8D99-0995-13D3-6584E8C73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7B44F-23AA-1AA0-BB7E-24170323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07385-2188-22E5-2BFE-F3C0BF86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2658C-2188-8DF4-1620-FF744B18A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CD49-D35F-0491-7DC9-6D4A422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21BBF-F5BE-868C-499A-934C24A19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91A4-B7F1-8194-4CE8-388B41DD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D87C-DAAE-C793-4E9C-E33652DA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1839F-BCDE-F077-8651-353058DD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0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87BFB-09AF-4A1C-9153-9DDE7A548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B871A-6A7D-C778-49FD-DE6D2391B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9EAA-3CF9-0B02-6032-7E535A80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80575-7A0F-4CF6-C3F7-AFEE6DD5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69E85-28EC-2476-C2B0-9BC43249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6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F9A0-D93A-EFBB-3FB9-6E8171FA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C552-66E9-3DAC-11F3-4BD2A87C1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D1A4-0709-1683-9C44-D460FD77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1EE97-EEA2-37AF-448D-FA68F4D8E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B9ECD-C17C-D0AB-1DA3-F41970A4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198C-7DBB-78C2-328F-114CAEF0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C3D03-7637-187F-90DA-9C3379DB0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882BE-875E-EA4E-6313-89C29E470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5C2D-7630-B2AD-73E7-1B7FBD15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5D1E-BAAF-BF9F-AA5C-BF434AB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0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432C-DDE6-68F4-3442-77019F05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5EBF-0F9D-B9A5-6C43-6CE639957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E8E8-363B-91AB-6B5B-D12BA1E89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5D02-700D-9A20-3848-34F9D066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5796F-3AA0-3E7D-96CA-53778EA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90742-B5C9-1F44-ED7F-0A1353D1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9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CD15-6E7B-A2B8-B822-1E4656E3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2BE3-428E-B639-573A-A2410AD46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887AB-A035-777E-E069-7C3BD041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78957-E294-6191-222B-5E6D4EF95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9E3F2-2FAF-BDAA-09E9-4F5C2F983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FBF1A-3292-1334-853E-F54072C1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DF48-4A58-0F78-6A0F-8426CF80B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844D0-8CEC-2872-9814-E64E8FD7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C627-3E39-0555-7A7F-F139E7D0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0D5C55-6727-8D99-315B-6CE33FD1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30881-7C61-2ABB-4680-A590C2F4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8FB14E-62AB-7C9D-AA86-23C596F7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229181-97ED-41E4-4D1F-C50E307E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F73F3-DD5A-F64B-3D25-87AB73A4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7EE11-55BE-7A94-3763-B8734ED2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C711C-3522-4F43-E073-382E694A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0560-086D-2A98-9CD8-19E4DE2AC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28590-FDAA-2ABE-3FA7-663F35C6D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75AB1-D556-E3CF-BC23-7D3FB371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AAC1F-C787-78D6-48BA-6A941161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0EAD0-1EC6-E039-5131-02F5EF1B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E9E1-D7BC-031D-B431-69A94B26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93A44E-C975-2DDC-9AF9-2596D7CC2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44D25-E5A6-8D3C-5738-E30CA895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8E1E2-57FC-B4B7-8DE1-282549B6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3D0AA-61B2-35DC-EA2C-AEBED43D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C116A-1E5E-CED1-C9E7-C065B51D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CE9CF-6290-502D-9149-A9B4F4ED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F924-6565-5018-02D5-84830BA4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334AD-2C47-A2C6-9772-DC72F1B46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B45B8-93CF-E94E-AE01-BC9652A67117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F723-2704-089E-FD3C-41BC5D1EB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F84A2-7BDC-BD94-F940-F8486A6B0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34BA2-47ED-B949-92ED-6AF59FE8A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19D233-E757-FF36-4DD6-11BD43E48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81" y="474249"/>
            <a:ext cx="8065572" cy="1222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01CB63-8A85-9FCC-6F4F-1C9CEE5A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81" y="1828800"/>
            <a:ext cx="7772400" cy="276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5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385242-A0B3-036F-60A3-1DC4731B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75" y="425811"/>
            <a:ext cx="6054244" cy="14445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08F9F4-F0F3-47F7-FD4D-1EADA95DF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45" y="2179553"/>
            <a:ext cx="5728855" cy="15584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5111F5-78F7-ADC0-4F52-EBF96E853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30" y="4047199"/>
            <a:ext cx="6491697" cy="557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383786-E3CD-1838-4717-BD3B20314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24" y="5023775"/>
            <a:ext cx="5355868" cy="14983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60EB7-5E8D-B992-EC34-17AF9F1DE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202" y="1148087"/>
            <a:ext cx="4665519" cy="30661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72B4F9-4F0F-970B-3C62-E6150175CAD4}"/>
              </a:ext>
            </a:extLst>
          </p:cNvPr>
          <p:cNvCxnSpPr/>
          <p:nvPr/>
        </p:nvCxnSpPr>
        <p:spPr>
          <a:xfrm>
            <a:off x="6619009" y="509155"/>
            <a:ext cx="0" cy="58916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D54A246-DA3E-8AF8-DE04-EC8116AF5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8202" y="1897459"/>
            <a:ext cx="4490158" cy="3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8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3C76A-F7CE-D0F1-3D18-389CA2DD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7" y="355541"/>
            <a:ext cx="7772400" cy="1929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6EC4E2-BE62-5A86-FD82-19C69FF8C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67" y="2610640"/>
            <a:ext cx="7772400" cy="2343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11C195-4FD5-64FC-373D-4F0116A6C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347" y="103909"/>
            <a:ext cx="5473864" cy="593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0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Russell Charman</dc:creator>
  <cp:lastModifiedBy>Russell Charman</cp:lastModifiedBy>
  <cp:revision>1</cp:revision>
  <dcterms:created xsi:type="dcterms:W3CDTF">2025-05-22T03:52:43Z</dcterms:created>
  <dcterms:modified xsi:type="dcterms:W3CDTF">2025-05-22T03:59:37Z</dcterms:modified>
</cp:coreProperties>
</file>