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5820"/>
  </p:normalViewPr>
  <p:slideViewPr>
    <p:cSldViewPr snapToGrid="0">
      <p:cViewPr varScale="1">
        <p:scale>
          <a:sx n="145" d="100"/>
          <a:sy n="145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CEC-7B0A-40E1-4044-7B7CAEF6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A4F26-4408-A30E-A9BC-52A3EC8B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86D-3429-7C92-96C7-22DADEFC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93FE-3A24-04E7-3D08-D6100E8F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24B2-C31E-857B-100B-06563B0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922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67E-2B1C-635A-CF33-01A51DB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6D8E-583C-757D-9C8B-74BAE536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943F-C9F0-ED57-92D1-9A68E4CC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5BB3-4783-6486-F2D2-F3115E21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097F-A657-9E34-191B-7867E619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528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CFD9C-FC7A-289B-1E38-49038C67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752E-83C2-C4E4-A4DA-F71EE44D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CA1A-7C16-18B6-A358-4D789403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DAC6-1A58-1C35-7A38-6C88F43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43DE-4D71-4BFC-DB19-AE4E333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4776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0EA-1820-A298-DDEE-0A4575A5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AAC4-15F4-28B7-463A-A0DBFE47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A61E-A87E-3D50-A30C-7ADD0AA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C319-8500-BFD0-1F30-E271F699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F086-3A1E-10DC-F120-6A6F5383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56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2810-10D6-F965-DF61-98F2179A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36E-6186-A803-B7B2-560CE230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2FC9-1118-A379-58EC-B1DBDAB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9738-410E-867B-184A-6D2564F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6972-6E33-1A96-1F26-6B6F71A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9348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EDD3-17D5-7795-F420-2ED0003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9A1E-1051-B484-B99D-F936BE65E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FBC0-C773-8BAC-C350-9BD32CB1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A5F7-3A86-DDBD-2ECF-17AF6EC1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2CDF-F5E6-99D4-CB35-BA31B21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9B995-8B61-94E5-F9A6-081001B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210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32D8-0A80-08F5-D03E-FF76FC3F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89B8-B618-6106-1135-ED38AECA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378C-434E-39A1-5AB4-E7D620EB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8905E-3BAD-6914-8409-C84114782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4299C-0EFB-BCC2-AC7E-CAB4BECB3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FCD16-3471-8228-EB91-C9A9CA8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1345-33E7-9360-32AB-31DCE3E0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46908-9BE2-EA2D-68D6-561AD9BC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664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9EA3-0F6B-C8C7-BF02-2C75335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9C2C6-2A1F-67FC-02E6-1824F730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D344-F147-0238-6237-1B886822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8B21D-132B-57A7-D049-63B4282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090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A2B4A-2630-1171-B449-A5A3DBAB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39E9-4499-303B-F1CA-36D4AE2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ED18-EA78-3DE5-24AC-4BDA8631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266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4E70-4C8B-ABDF-7F90-59FC0B55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FE1D-534C-992B-FD3F-34BB385B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27DF-6CA6-C520-FE05-BCB27F9A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546E-6E65-7286-AA31-077C6F8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725C-5160-DF86-714F-647FA342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916-EB2F-B4E0-59ED-8CA4E5BA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A7A-47DC-47B5-9FD4-5651922F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8053E-1D7D-B5EC-8DCD-434CAB29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461A-4D33-5E05-9166-1AEE7DE3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E520-6696-68BD-5E1D-C33445D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9F92-DA8F-118C-C46B-B0554EBD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35E89-6800-AFBE-BC36-98C6C9C1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51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010B9-EEBF-B033-E217-92D3C12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F046-D8D6-6DDD-6979-80F1CB60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E387-0CFD-BAD1-9155-2CF6F77C2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051C-B3F8-164A-B288-2D47518C9AA1}" type="datetimeFigureOut">
              <a:rPr lang="en-RO" smtClean="0"/>
              <a:t>26.03.2024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7EA7-64A7-DA92-9066-2451BB2D8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28FF-5FC0-523B-A32E-61134E60D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51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BAFC635-E049-1598-8D44-0D878035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157B5-4B01-E1D6-93BC-24E3AA84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RO" sz="5000">
                <a:solidFill>
                  <a:srgbClr val="FFFFFF"/>
                </a:solidFill>
              </a:rPr>
              <a:t>OOP</a:t>
            </a:r>
            <a:br>
              <a:rPr lang="en-RO" sz="5000">
                <a:solidFill>
                  <a:srgbClr val="FFFFFF"/>
                </a:solidFill>
              </a:rPr>
            </a:br>
            <a:r>
              <a:rPr lang="en-RO" sz="5000">
                <a:solidFill>
                  <a:srgbClr val="FFFFFF"/>
                </a:solidFill>
              </a:rPr>
              <a:t>(Object Oriented Programming)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73C7-1297-71B2-D1CF-B091F2C9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RO" dirty="0">
                <a:solidFill>
                  <a:srgbClr val="FFFFFF"/>
                </a:solidFill>
              </a:rPr>
              <a:t>Principiile OOP</a:t>
            </a:r>
          </a:p>
        </p:txBody>
      </p:sp>
    </p:spTree>
    <p:extLst>
      <p:ext uri="{BB962C8B-B14F-4D97-AF65-F5344CB8AC3E}">
        <p14:creationId xmlns:p14="http://schemas.microsoft.com/office/powerpoint/2010/main" val="225822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3.3. Ce este un constructor?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1FA32-8887-621B-1C81-531E93D47744}"/>
              </a:ext>
            </a:extLst>
          </p:cNvPr>
          <p:cNvSpPr txBox="1"/>
          <p:nvPr/>
        </p:nvSpPr>
        <p:spPr>
          <a:xfrm>
            <a:off x="909634" y="1485897"/>
            <a:ext cx="7662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Constructorul unei clase exista tot timpul si poarta numele clasei din care face parte, adica cel implicit si nu are paremetri (parametri se pot adauga ulterior)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O clasa poate avea mai multi constructori prin “Overloading” (supraincarcare)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EE53A-6AFE-1183-6E31-D58F085A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64" y="3222124"/>
            <a:ext cx="5389519" cy="2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BAFC635-E049-1598-8D44-0D878035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1"/>
          <a:stretch/>
        </p:blipFill>
        <p:spPr>
          <a:xfrm>
            <a:off x="2322949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157B5-4B01-E1D6-93BC-24E3AA84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172" y="0"/>
            <a:ext cx="3365591" cy="8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 err="1"/>
              <a:t>Cuprins</a:t>
            </a:r>
            <a:r>
              <a:rPr lang="en-US" sz="4000" dirty="0"/>
              <a:t> OOP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DF2675-06F9-0AA1-CEBF-3F426BFB8C91}"/>
              </a:ext>
            </a:extLst>
          </p:cNvPr>
          <p:cNvSpPr txBox="1">
            <a:spLocks/>
          </p:cNvSpPr>
          <p:nvPr/>
        </p:nvSpPr>
        <p:spPr>
          <a:xfrm>
            <a:off x="-415580" y="956463"/>
            <a:ext cx="5961598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Ce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este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clasa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+mn-lt"/>
                <a:ea typeface="+mn-ea"/>
                <a:cs typeface="+mn-cs"/>
              </a:rPr>
              <a:t>Elementele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unei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clase</a:t>
            </a:r>
            <a:endParaRPr lang="en-US" sz="2800" dirty="0">
              <a:latin typeface="+mn-lt"/>
              <a:ea typeface="+mn-ea"/>
              <a:cs typeface="+mn-cs"/>
            </a:endParaRP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Ce sunt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obiectele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instantiem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clasa</a:t>
            </a:r>
            <a:r>
              <a:rPr lang="en-US" sz="2800" dirty="0">
                <a:latin typeface="+mn-lt"/>
                <a:ea typeface="+mn-ea"/>
                <a:cs typeface="+mn-cs"/>
              </a:rPr>
              <a:t>?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adica</a:t>
            </a:r>
            <a:r>
              <a:rPr lang="en-US" sz="2800" dirty="0">
                <a:latin typeface="+mn-lt"/>
                <a:ea typeface="+mn-ea"/>
                <a:cs typeface="+mn-cs"/>
              </a:rPr>
              <a:t>, cum cream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metoda</a:t>
            </a:r>
            <a:r>
              <a:rPr lang="en-US" sz="2800" dirty="0">
                <a:latin typeface="+mn-lt"/>
                <a:ea typeface="+mn-ea"/>
                <a:cs typeface="+mn-cs"/>
              </a:rPr>
              <a:t> pe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variabila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statica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variabila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sau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 static?</a:t>
            </a:r>
          </a:p>
          <a:p>
            <a:pPr marL="9144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oncepts of Object-Oriented Programming (OOP)">
            <a:extLst>
              <a:ext uri="{FF2B5EF4-FFF2-40B4-BE49-F238E27FC236}">
                <a16:creationId xmlns:a16="http://schemas.microsoft.com/office/drawing/2014/main" id="{D5E395BA-6212-9201-4884-4B2FFCF7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22" y="1257292"/>
            <a:ext cx="6637869" cy="37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0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2"/>
            <a:ext cx="589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Scopul functiilor este de a sparge programul in mai multe parti reutilizabile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Cu OOP rezolvam problema programarii functionale, deoarece cu cat programul devine mai complex mentenanta e mai dificila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In OOP totul se invarte in jurul obiectelor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Orice in OOP este un obiect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Obiectele modeleaza lucruri din viata reala si sunt instante al unui tip de date numit CLASA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 clasa poate fi descrisa ca si un prototip/plan/sablon sau altfel spus : “blueprint”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1028" name="Picture 4" descr="Blueprint Of Building Stock Illustration - Download Image Now - Blueprint,  Plan - Document, Construction Industry - iStock">
            <a:extLst>
              <a:ext uri="{FF2B5EF4-FFF2-40B4-BE49-F238E27FC236}">
                <a16:creationId xmlns:a16="http://schemas.microsoft.com/office/drawing/2014/main" id="{09E2DCBC-35DB-A97F-BE80-25F6D85E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5" y="1532030"/>
            <a:ext cx="5053012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1.1. Ce este o clasa?</a:t>
            </a:r>
          </a:p>
        </p:txBody>
      </p:sp>
    </p:spTree>
    <p:extLst>
      <p:ext uri="{BB962C8B-B14F-4D97-AF65-F5344CB8AC3E}">
        <p14:creationId xmlns:p14="http://schemas.microsoft.com/office/powerpoint/2010/main" val="37836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2"/>
            <a:ext cx="5894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O clasa pe langa faptul ca este un sablon de proiectare al obiectelor mai este: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chemeClr val="bg1"/>
                </a:solidFill>
              </a:rPr>
              <a:t>1.  Un container pentru metode si variabile de tip instanta (atribute)</a:t>
            </a:r>
          </a:p>
          <a:p>
            <a:r>
              <a:rPr lang="en-RO" dirty="0">
                <a:solidFill>
                  <a:schemeClr val="bg1"/>
                </a:solidFill>
              </a:rPr>
              <a:t>2. Clasa Publica are acelasi numele cu numele fisierului din pachetul din care face parte</a:t>
            </a:r>
          </a:p>
          <a:p>
            <a:r>
              <a:rPr lang="en-RO" dirty="0">
                <a:solidFill>
                  <a:schemeClr val="bg1"/>
                </a:solidFill>
              </a:rPr>
              <a:t>3. Poate fi un tip de date pentru variabila declarata in alta clasa</a:t>
            </a:r>
          </a:p>
          <a:p>
            <a:endParaRPr lang="en-RO" dirty="0">
              <a:solidFill>
                <a:schemeClr val="bg1"/>
              </a:solidFill>
            </a:endParaRPr>
          </a:p>
          <a:p>
            <a:r>
              <a:rPr lang="en-RO" dirty="0">
                <a:solidFill>
                  <a:schemeClr val="bg1"/>
                </a:solidFill>
              </a:rPr>
              <a:t>Numele clasei se scrie in felul urmator: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Prima litera mare si restul literelor cu litera mica (pana la urmatorul cuvant)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Daca contine mai multe cuvinte, fiecare cuvant va incepe cu litera mare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Astfel se respecta “CamelCase”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1.2. Ce contine o clasa?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ACF69E-E37D-3B82-7AAA-9DDB006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36" y="1281133"/>
            <a:ext cx="4664075" cy="370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3"/>
            <a:ext cx="2942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Fiecare clasa are cuvantul cheie: “class”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Continutul clasei se pune intre acolade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Variabilele de tip instanta se pun in afara metodelor si de preferat la inceputul clasei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2. Elementele unei clase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09BBF-4F3E-E9A9-94FE-3472917A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66" y="1530530"/>
            <a:ext cx="7048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3" y="1574091"/>
            <a:ext cx="5385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Un obiect este o instanta a unei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Instanta unei clase se realizeaza cu cuvantul cheie “new” urmat de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Odata instantiat obiectul, pe baza lui se pot apela variabile, obiecte si metode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2. Ce sunt obiectele?</a:t>
            </a:r>
          </a:p>
        </p:txBody>
      </p:sp>
      <p:pic>
        <p:nvPicPr>
          <p:cNvPr id="8196" name="Picture 4" descr="Java - Class - Objects - Java - dyclassroom | Have fun learning :-)">
            <a:extLst>
              <a:ext uri="{FF2B5EF4-FFF2-40B4-BE49-F238E27FC236}">
                <a16:creationId xmlns:a16="http://schemas.microsoft.com/office/drawing/2014/main" id="{E510A92E-326B-FE72-1024-860BC9E3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248426"/>
            <a:ext cx="5385440" cy="30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764855" y="1483151"/>
            <a:ext cx="53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Un obiect se instantiaza cu ajutorul unui constructor.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543872" y="496873"/>
            <a:ext cx="106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3.1. Cum instantiem o clasa? Cum cream un obiect?</a:t>
            </a:r>
          </a:p>
        </p:txBody>
      </p:sp>
      <p:pic>
        <p:nvPicPr>
          <p:cNvPr id="11270" name="Picture 6" descr="Instantiation in Java - Javatpoint">
            <a:extLst>
              <a:ext uri="{FF2B5EF4-FFF2-40B4-BE49-F238E27FC236}">
                <a16:creationId xmlns:a16="http://schemas.microsoft.com/office/drawing/2014/main" id="{35B2C86C-A41A-E05D-37C8-3D10C33C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67" y="1081648"/>
            <a:ext cx="33909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CBADC-9AB0-1C39-8584-FC2BA89AB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17" y="3260365"/>
            <a:ext cx="2925041" cy="2976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D46AB-091A-ACE1-BB5A-264BD5354D8A}"/>
              </a:ext>
            </a:extLst>
          </p:cNvPr>
          <p:cNvSpPr txBox="1"/>
          <p:nvPr/>
        </p:nvSpPr>
        <p:spPr>
          <a:xfrm>
            <a:off x="905165" y="2613891"/>
            <a:ext cx="458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De ce cream un obiect?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Pentru a putea salva starea unui obiect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Pentru a crea metode care folosesc acele stari (variabile instanta)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Fiecare obiect este unic intern</a:t>
            </a:r>
          </a:p>
          <a:p>
            <a:endParaRPr lang="en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8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3.2. Ce este un constructor?</a:t>
            </a:r>
          </a:p>
        </p:txBody>
      </p:sp>
      <p:pic>
        <p:nvPicPr>
          <p:cNvPr id="12290" name="Picture 2" descr="Constructors in Java with Example - MasterInCoding">
            <a:extLst>
              <a:ext uri="{FF2B5EF4-FFF2-40B4-BE49-F238E27FC236}">
                <a16:creationId xmlns:a16="http://schemas.microsoft.com/office/drawing/2014/main" id="{B2BDBB1F-74A2-33E2-29C2-7772A15D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5" y="1094052"/>
            <a:ext cx="8948739" cy="44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3.3. Ce este un constructor?</a:t>
            </a:r>
          </a:p>
        </p:txBody>
      </p:sp>
      <p:pic>
        <p:nvPicPr>
          <p:cNvPr id="14338" name="Picture 2" descr="Constructor in Java | DigitalOcean">
            <a:extLst>
              <a:ext uri="{FF2B5EF4-FFF2-40B4-BE49-F238E27FC236}">
                <a16:creationId xmlns:a16="http://schemas.microsoft.com/office/drawing/2014/main" id="{C4103524-C7CF-CBA7-9D2D-C31F63D5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1094052"/>
            <a:ext cx="70104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6435A-2692-9919-08DC-A1F4B10B0CD8}"/>
              </a:ext>
            </a:extLst>
          </p:cNvPr>
          <p:cNvSpPr txBox="1"/>
          <p:nvPr/>
        </p:nvSpPr>
        <p:spPr>
          <a:xfrm>
            <a:off x="809624" y="1473515"/>
            <a:ext cx="3339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Intai scriem numele clasei, apoi numele obiectului pe care vrem sa-l cream (putem pune orice nume), urmat de operatorul ”=“, cuvantul cheie new si numele constructorului (acelasi nume cu clasa) urmat de paranteze rotunde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3424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488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OOP (Object Oriented Programming)</vt:lpstr>
      <vt:lpstr>Cuprins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(Object Oriented Programming)</dc:title>
  <dc:creator>Haidu, Claudiu-Stefan (DXC Luxoft)</dc:creator>
  <cp:lastModifiedBy>Haidu, Claudiu-Stefan (DXC Luxoft)</cp:lastModifiedBy>
  <cp:revision>5</cp:revision>
  <dcterms:created xsi:type="dcterms:W3CDTF">2024-03-20T14:31:28Z</dcterms:created>
  <dcterms:modified xsi:type="dcterms:W3CDTF">2024-03-26T16:24:05Z</dcterms:modified>
</cp:coreProperties>
</file>