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0" r:id="rId4"/>
    <p:sldId id="259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37"/>
  </p:normalViewPr>
  <p:slideViewPr>
    <p:cSldViewPr snapToGrid="0">
      <p:cViewPr varScale="1">
        <p:scale>
          <a:sx n="88" d="100"/>
          <a:sy n="88" d="100"/>
        </p:scale>
        <p:origin x="17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F40E-1959-4904-58B3-89957A498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E92C9-9DD0-F07B-7C2E-39B4D12E1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81876-E0C7-7B61-8A08-5D762AFF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8121-FCC7-4E44-90B5-6841835217A5}" type="datetimeFigureOut">
              <a:rPr lang="en-RO" smtClean="0"/>
              <a:t>11.03.2024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67825-8CA0-49EF-9ECE-BC8A27F0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F9D3A-340A-97A5-49B6-8C791CDD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615-533D-6B48-B207-0CA151F5182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64580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BCAB4-9B61-D911-E141-AB09BF2E4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3E82E-DA32-DF97-F872-BC0D5F48B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F4200-2B8F-3456-77D3-5B8EE59C2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8121-FCC7-4E44-90B5-6841835217A5}" type="datetimeFigureOut">
              <a:rPr lang="en-RO" smtClean="0"/>
              <a:t>11.03.2024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BFADA-A856-B9C6-9B35-08EF2E1C8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9360E-9706-1578-FE37-C707F524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615-533D-6B48-B207-0CA151F5182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93915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A851F-E086-8F1C-D202-F235363A7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AD48F-BB94-CFA2-E45B-EE3AC7154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DE611-33FC-80C1-6878-12068526D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8121-FCC7-4E44-90B5-6841835217A5}" type="datetimeFigureOut">
              <a:rPr lang="en-RO" smtClean="0"/>
              <a:t>11.03.2024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A852A-ABF5-76E5-9C18-939D4D108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C099E-2FF8-D562-1EF4-845BCB00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615-533D-6B48-B207-0CA151F5182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6926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C0B48-D24F-F54E-D956-0F01FE6D8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0BFA4-8261-62D4-6353-4A59A992D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7D9DB-2F3B-E167-4229-6CC89F7F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8121-FCC7-4E44-90B5-6841835217A5}" type="datetimeFigureOut">
              <a:rPr lang="en-RO" smtClean="0"/>
              <a:t>11.03.2024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4E421-6640-EFF3-FE7F-1CEB14804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7D92D-1002-82CE-8F94-1C0DA5E4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615-533D-6B48-B207-0CA151F5182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40480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05DE-16D5-9939-CB0C-7F4F95392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CB259-C186-5AAC-72EA-C694F9CA1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3EA34-DD5A-855C-5330-604ACB19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8121-FCC7-4E44-90B5-6841835217A5}" type="datetimeFigureOut">
              <a:rPr lang="en-RO" smtClean="0"/>
              <a:t>11.03.2024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2295B-B4A9-9CD4-25D5-AC4132C30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4128D-7F7F-0C42-EF40-0AF5C7C52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615-533D-6B48-B207-0CA151F5182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35945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43550-E345-2F16-835A-AE42B03F3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6AD9C-1871-FECF-3676-ECC8273C0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C43CE-D942-FD1F-59D8-05777980D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5718D-8B69-0422-BD44-734A22653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8121-FCC7-4E44-90B5-6841835217A5}" type="datetimeFigureOut">
              <a:rPr lang="en-RO" smtClean="0"/>
              <a:t>11.03.2024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FF21E-5556-0480-52F9-C08DF33E5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0F36C-990A-8B7A-F762-728FD601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615-533D-6B48-B207-0CA151F5182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90292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5829-DDE1-4558-75CB-ABC8B6A6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564CE-0EA3-9043-A41E-67DABE7CF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C04F4-B40A-6389-69D7-C278052CA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B047BA-DE06-CCB7-6547-A77F08A35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5987FC-320E-B5D9-7318-1AF597239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3E7EAB-FF76-8D95-CFF3-F03443CD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8121-FCC7-4E44-90B5-6841835217A5}" type="datetimeFigureOut">
              <a:rPr lang="en-RO" smtClean="0"/>
              <a:t>11.03.2024</a:t>
            </a:fld>
            <a:endParaRPr lang="en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2EE80D-D771-8D9D-A095-92B615EA0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63C803-73A9-5DB4-29ED-CE8EEF966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615-533D-6B48-B207-0CA151F5182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9919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BFF5-5AED-130F-ABF6-9BE685E7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4935ED-0337-7A32-E8A8-CBFA6D722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8121-FCC7-4E44-90B5-6841835217A5}" type="datetimeFigureOut">
              <a:rPr lang="en-RO" smtClean="0"/>
              <a:t>11.03.2024</a:t>
            </a:fld>
            <a:endParaRPr lang="en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F4F447-1F73-C8F2-76E2-2129C75D4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B0C53-791A-9A79-37DB-4D47178E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615-533D-6B48-B207-0CA151F5182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47810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D7FD1-A2EC-2E0E-1026-FBB0F73A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8121-FCC7-4E44-90B5-6841835217A5}" type="datetimeFigureOut">
              <a:rPr lang="en-RO" smtClean="0"/>
              <a:t>11.03.2024</a:t>
            </a:fld>
            <a:endParaRPr lang="en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29A4F9-6F32-F52F-7E0D-86E933266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867F1-62E9-338B-D4A6-A9B38CC1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615-533D-6B48-B207-0CA151F5182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65988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7D0FE-51F6-8961-783A-FCEFF291B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27326-1803-E888-BC72-AD030081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A829D-596B-4DEA-2D9B-1BB000DF8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6F35C-88C5-E55D-EF78-19D94699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8121-FCC7-4E44-90B5-6841835217A5}" type="datetimeFigureOut">
              <a:rPr lang="en-RO" smtClean="0"/>
              <a:t>11.03.2024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3EB63-51F1-43A9-AC6A-767EAD0C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D4B0D-7B67-C6B4-DABD-4ADC50F6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615-533D-6B48-B207-0CA151F5182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65919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958C1-1A88-D793-D8CF-18C760094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14343-2407-BEC0-022A-18BCBD61B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1ED01-DC2B-A776-ABBE-5B4FFDD6B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DE33A-54A6-FB9A-639C-E1F51376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8121-FCC7-4E44-90B5-6841835217A5}" type="datetimeFigureOut">
              <a:rPr lang="en-RO" smtClean="0"/>
              <a:t>11.03.2024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B12EA-04A8-68DD-1AE9-C7BE579E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64DBA-AD37-D3AC-61A5-A1670391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615-533D-6B48-B207-0CA151F5182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6810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C5B7BC-F6C3-B650-9FF9-67EDA6BE2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857C8-CBFC-81D8-1F7C-7B242667A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A6C94-66AC-BCE1-C633-1FC871F80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38121-FCC7-4E44-90B5-6841835217A5}" type="datetimeFigureOut">
              <a:rPr lang="en-RO" smtClean="0"/>
              <a:t>11.03.2024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7B94C-6770-6A3F-EACE-2AD355F85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A74C8-20CD-A556-98E6-0E41415F4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53615-533D-6B48-B207-0CA151F5182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81399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A23F10-FAC1-6FA5-84FB-3A400A721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96824"/>
            <a:ext cx="11277600" cy="586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0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672BBB-9236-4E67-10AE-C7D4E28D9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" r="1319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20F07-7A1C-1F03-02B5-912BE2739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96824"/>
            <a:ext cx="11277600" cy="586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8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FA86F1-98B9-64D0-2390-A5DFAC832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96824"/>
            <a:ext cx="11277600" cy="586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8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37E1B-DA70-8FEB-97A8-6262F538A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96824"/>
            <a:ext cx="11277600" cy="586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2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363C2C-00C2-B228-FAB6-7BCD85AC7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96824"/>
            <a:ext cx="11277600" cy="586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25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45BCAA-4E4A-36D8-A4C7-FD9F45E71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96824"/>
            <a:ext cx="11277600" cy="586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84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Macintosh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Haidu, Claudiu-Stefan (DXC Luxoft)</dc:creator>
  <cp:lastModifiedBy>Haidu, Claudiu-Stefan (DXC Luxoft)</cp:lastModifiedBy>
  <cp:revision>2</cp:revision>
  <dcterms:created xsi:type="dcterms:W3CDTF">2024-03-07T16:23:20Z</dcterms:created>
  <dcterms:modified xsi:type="dcterms:W3CDTF">2024-03-11T15:44:16Z</dcterms:modified>
</cp:coreProperties>
</file>