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F33-6F8D-4800-A8C2-76BBF0B8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80DC0-C695-4F8D-9F7C-420BAD0E2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A42A-BFD2-47FD-98B2-320696BC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6E70-5E36-48F5-B3C5-A307D5A2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5EF2-FEE0-4D6C-9F96-08BBEB66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19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F3ED-BAF1-4E68-8773-01FD2ECB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DC2AC-C408-481A-8E3B-6409D7B4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662F-FE85-417B-839A-5B42E833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D7A5-CCF3-4ECC-B41C-EEF79FC1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84D0-77DA-458F-9527-F4A7B98C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6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38AD-FE35-4A65-B79F-12BEA5876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868F-1148-4FAD-9814-432B28CDF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34DE-9AC8-401B-97F4-08D354A8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C7DD-29E9-4D56-BE51-E42A83AF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01A50-B3BF-4CFF-AE0E-979D9B92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1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547-8BA8-4AE8-9CED-AB002DF5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2AE1-2DE9-4F47-82FF-B2BFB7D8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4EF9-9C06-4539-BE68-44B0E2AE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D7C4-AECF-4572-A7A6-0AD11A64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5C3B-06EA-49F6-8A99-7CC6DD52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2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03B4-0173-453F-A32D-1D46D2BA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51DB-A1B6-4A33-8A3C-EFA588843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68BA-4819-4503-A55B-219C0FCF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3FBB-93EE-416B-AA20-B20B000A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7765-D1D4-4A22-863C-11BB19A4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12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8470-E4F1-4637-9FEF-8112C146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202C-249E-4459-8BC1-D30150CF8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BEC5C-EB84-4AE4-BB61-1A1660BE1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7B3D-03ED-4D86-BF08-2CC077E0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2B2CF-259C-47A1-ABC1-BA52925E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AE8AF-AEA3-40B6-8910-041FE5C1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2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17AF-1229-4B9D-A42F-B101217B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40D90-A956-4D8D-A45C-3F9F25C1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5D574-454B-4897-985A-207FD0C6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DED06-8864-458C-8F97-D2D47EBA7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C45E7-B1D0-487C-A0B6-E66F6CE4E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7899C-A0E6-464F-B695-50322C8C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BC964-90C1-4A48-96FB-CF4BD2A3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4E31C-AEBA-4186-8CE5-655A982F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3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BE97-8C8D-4A0E-936A-C28901CA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11A7A-F636-4786-BA74-3035BECE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3D44-FBD1-44AA-9AD6-CD62DEF8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11FD-8410-487F-B0AC-F784DBB0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6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59BEF-0741-4A33-9688-064A36BC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34D9A-78B6-41B5-84F5-FBF16F10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5F3B-54FC-4259-BA65-C98DBA56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8266-E49A-4081-903A-BB9FC61C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4A20-A8C5-4CA1-8F70-943588AF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80995-773D-43DC-B9EC-1A1A7A131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5D1B0-9868-437B-B254-18BEB03B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4AF8-B883-474A-B4AE-49084467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04FD-C2BC-442A-A726-7575F44E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A025-FA45-4FF6-8331-CF366049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635B1-B2D4-4260-9B4E-FBED78678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419F4-F2E9-49D0-A589-7AB0B2C5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BBBD-FF5E-489D-B226-7F771C7D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8B6A-3FFA-48DA-9E5B-1CD9F17E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0A4B3-DEC8-4C02-B154-28044128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5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9A9C9-5297-45FC-8150-90D74CF7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37E2-0574-4AB1-A89E-53CFD9BC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527D-8E3F-4094-8EDB-12B9B16B4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13A2-D8BE-4DAA-A2CF-89709E3B6250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C792-1A03-4874-B385-6FE5535D1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8EA6-1EC5-4442-9333-4F39A43E6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8A52-2663-4EF9-939B-859D9C04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118D-7EDA-4E1B-B20A-9464D97B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Testing Doc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06392-2DFF-4D3F-9C1D-85E1BBDC2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Toy Robot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73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B177E-E22B-437A-B9B6-A92AE325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8" y="1498383"/>
            <a:ext cx="6606469" cy="3861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2B9E9-2BD7-4512-92F6-76A81D4A0EAE}"/>
              </a:ext>
            </a:extLst>
          </p:cNvPr>
          <p:cNvSpPr txBox="1"/>
          <p:nvPr/>
        </p:nvSpPr>
        <p:spPr>
          <a:xfrm>
            <a:off x="5088835" y="344773"/>
            <a:ext cx="1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start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F8931-7E3B-4602-9002-62BDA72E6109}"/>
              </a:ext>
            </a:extLst>
          </p:cNvPr>
          <p:cNvSpPr txBox="1"/>
          <p:nvPr/>
        </p:nvSpPr>
        <p:spPr>
          <a:xfrm>
            <a:off x="8022866" y="1900361"/>
            <a:ext cx="353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start the app it shows instructions on how to use the app along with the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43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0DF51D-FD69-4804-B7AF-86E572A4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0" y="1636885"/>
            <a:ext cx="5563082" cy="2728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618BA4-F724-4DE5-BF41-338CCB9512E3}"/>
              </a:ext>
            </a:extLst>
          </p:cNvPr>
          <p:cNvSpPr txBox="1"/>
          <p:nvPr/>
        </p:nvSpPr>
        <p:spPr>
          <a:xfrm>
            <a:off x="6989197" y="1311965"/>
            <a:ext cx="459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put in a not known command the app will let the user know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90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5D4FF-56E0-4D09-AC25-1444B504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6" y="1748644"/>
            <a:ext cx="5235394" cy="3360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BB5AA-661A-4AF2-BBCF-4DEE95060C1A}"/>
              </a:ext>
            </a:extLst>
          </p:cNvPr>
          <p:cNvSpPr txBox="1"/>
          <p:nvPr/>
        </p:nvSpPr>
        <p:spPr>
          <a:xfrm>
            <a:off x="6665182" y="1099268"/>
            <a:ext cx="495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add a valid command but have not used a place command then the app will let the user know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64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202EC-691C-4A47-8D5C-E5C34441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3" y="1636530"/>
            <a:ext cx="4869602" cy="3429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47920-6CF4-42C7-8FC9-8C3B1A06C8F4}"/>
              </a:ext>
            </a:extLst>
          </p:cNvPr>
          <p:cNvSpPr txBox="1"/>
          <p:nvPr/>
        </p:nvSpPr>
        <p:spPr>
          <a:xfrm>
            <a:off x="5685183" y="2782669"/>
            <a:ext cx="598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 place command that does not have a valid direction the app will let the user know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71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F1F03D-035D-47D7-9F65-46263153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5" y="1489542"/>
            <a:ext cx="5090601" cy="3878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C2345-168B-4684-99F5-43AFD53A124E}"/>
              </a:ext>
            </a:extLst>
          </p:cNvPr>
          <p:cNvSpPr txBox="1"/>
          <p:nvPr/>
        </p:nvSpPr>
        <p:spPr>
          <a:xfrm>
            <a:off x="5685183" y="2782669"/>
            <a:ext cx="598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 place command but the coordinates are larger than the tables grid will also result in output explaining to the user of this issue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80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53E40-A601-4836-AB72-C6631A66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39" y="1357173"/>
            <a:ext cx="4953429" cy="4526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0FB48-4DC5-4F47-8955-D83A8F173867}"/>
              </a:ext>
            </a:extLst>
          </p:cNvPr>
          <p:cNvSpPr txBox="1"/>
          <p:nvPr/>
        </p:nvSpPr>
        <p:spPr>
          <a:xfrm>
            <a:off x="5685183" y="2782669"/>
            <a:ext cx="598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the example commands provided for the test will result in the same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94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Manual Testing 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Testing Doc</dc:title>
  <dc:creator>Andrew Rust</dc:creator>
  <cp:lastModifiedBy>Andrew Rust</cp:lastModifiedBy>
  <cp:revision>1</cp:revision>
  <dcterms:created xsi:type="dcterms:W3CDTF">2022-04-24T16:11:48Z</dcterms:created>
  <dcterms:modified xsi:type="dcterms:W3CDTF">2022-04-24T18:08:52Z</dcterms:modified>
</cp:coreProperties>
</file>