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1" r:id="rId4"/>
    <p:sldId id="289" r:id="rId5"/>
    <p:sldId id="287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E0816D-9131-0642-AC18-65111AF099E6}" v="339" dt="2025-09-20T16:46:07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/>
    <p:restoredTop sz="94635"/>
  </p:normalViewPr>
  <p:slideViewPr>
    <p:cSldViewPr snapToGrid="0">
      <p:cViewPr varScale="1">
        <p:scale>
          <a:sx n="120" d="100"/>
          <a:sy n="120" d="100"/>
        </p:scale>
        <p:origin x="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71807-75D2-4B48-9BC1-C0791C7EACC9}" type="datetimeFigureOut">
              <a:rPr lang="en-US" smtClean="0"/>
              <a:t>9/23/25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3F86B-2734-BF42-93A6-63E2CE51F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0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2589-B083-6788-C188-A7A86614E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23450-674B-BC5C-6F86-2413C244D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0CED9-B1F4-757B-FF1C-CB55CB8E2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BFC94-82B2-21A3-2575-27800619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882CC-D653-8816-84BD-1C5983F6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7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7CD9-4481-08C2-4E88-1FB52F08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CFAC1-4D7F-6198-0D9B-053218EAB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6FC57-5135-D07A-49D2-96338573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4C60C-8258-822E-80A5-2E0D9602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A1161-1882-2A70-0204-86955786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8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89FA6-EACC-1D0F-2715-C3E6CBDD6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28C91-E497-8D50-85CD-2D350890C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7D545-E3C6-5F58-11A4-9D653FBB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38AAD-8DB9-B119-33DB-0A54B9369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BD58E-F881-2DCA-49F9-1D5B3B13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0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A5D3-4475-D424-AAD2-A53CD178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3D51B-2CA0-F2BB-7751-C45C80AF4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17ADD-A1A0-2F86-B8EA-0F6E6B90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2B4A3-90D9-905A-D219-576A5991B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4D11B-ED22-AA1A-3798-1C316DF3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9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0C4F-A8C0-7FBF-7450-2ACA51CF3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83313-51C9-8FCD-76A0-4E109458A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B37CC-018A-DED7-E590-3816B68F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BE3F1-093B-9CE7-664A-F0582969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5AFF1-6F9B-A45E-650D-3A0836CC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0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3BE1-F9AE-53CC-959C-34C16430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ECB1D-0500-8247-4526-8D2F0B52C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692D2-B90F-2BA6-C78A-203F0B91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FA438-6142-0B34-F3A6-70B84343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6006F-557E-7017-240E-8A01385B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3C9A0-31D6-4A5C-34F9-1C1F03EC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4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C02A-7DDC-74DF-0635-2CF18AF0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7BEAC-52C7-85A4-F098-7758650FF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2FA94-6D26-CCB7-4492-E2A8BFFB9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EB920-7A8D-C959-E966-E8372DF43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EABDC-105B-643A-405F-694566161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C3AA5A-00E4-3558-A4AB-13ECBF49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9/23/25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B8B891-C0DF-5409-0653-32F79254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2BA0C-E4DD-E986-0553-D2041857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5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78B7-DDD7-A8BF-DD92-0C3EE893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4A856-01F9-A7D0-F4A3-00A616DE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9/23/25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5035C-CE70-5B91-C83D-ECFDADD3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1D28A-A5DE-DE88-344C-F97F443A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2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09FA3-9E79-D445-3FEB-E7642CE9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9/23/25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5E957-CFC3-430E-1B2C-F6039C01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E4514-0A61-DEF6-6A9B-0590AD82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1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7A56-7D2D-3932-43C1-D3468169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483E5-0268-4B7A-4645-7558A4A77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948B4-F672-6FFE-86D1-86286538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801C9-E5D7-9585-2BEE-0D1D1917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50128-4786-91A9-3120-12E0BCF1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3441C-EAF9-703B-E73F-2382E3E7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0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CEB4-0DC1-DEC8-58E7-87402B3F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C8914-103B-0FD6-F20C-87A81DDB1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F2DA9-3397-C342-6069-E5C9AC1B0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C0B1D-CEA0-7DFD-F38F-9D329028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4E28A-6907-1FF5-EC06-429B4672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AB370-1DBB-AF46-F8DB-7DC5EFFC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4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01D69-C640-402D-B659-67878647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6F774-07B9-DC88-0065-CFA51AA31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7852D-D2ED-1C67-12EC-67F0CDBB2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9551AF-0EE3-DD4B-B4EF-6D8229EA0D86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3605C-394F-93D0-F2F5-4E9AA54A0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B3A10-224E-8E0B-3F27-9E12375E1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3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dinu_stefan.rusu@upb.r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flutter.dev/instal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6A52-E683-94FB-5FDE-93AF163BA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325"/>
            <a:ext cx="9144000" cy="2387600"/>
          </a:xfrm>
        </p:spPr>
        <p:txBody>
          <a:bodyPr/>
          <a:lstStyle/>
          <a:p>
            <a:r>
              <a:rPr lang="en-US" dirty="0"/>
              <a:t>Mobile and Embedded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421A2-2714-CF24-E8C4-734EB67EC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b="1" dirty="0"/>
              <a:t>Laboratory 0. Orientation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4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27E7B-5827-BBF6-FBA1-991606DB0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9122"/>
            <a:ext cx="10515600" cy="5407842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sz="3500" b="1" dirty="0">
                <a:cs typeface="Al Bayan Plain" pitchFamily="2" charset="-78"/>
              </a:rPr>
              <a:t>Ing. Dinu-Ștefan RUSU</a:t>
            </a:r>
          </a:p>
          <a:p>
            <a:pPr marL="0" lvl="0" indent="0">
              <a:buNone/>
            </a:pPr>
            <a:endParaRPr lang="en-US" dirty="0">
              <a:cs typeface="Al Bayan Plain" pitchFamily="2" charset="-78"/>
              <a:sym typeface="Archivo"/>
            </a:endParaRPr>
          </a:p>
          <a:p>
            <a:pPr marL="0" lvl="0" indent="0">
              <a:buNone/>
            </a:pPr>
            <a:r>
              <a:rPr lang="en-US" dirty="0">
                <a:cs typeface="Al Bayan Plain" pitchFamily="2" charset="-78"/>
                <a:sym typeface="Archivo"/>
              </a:rPr>
              <a:t>You can contact me on:</a:t>
            </a:r>
          </a:p>
          <a:p>
            <a:pPr lvl="0"/>
            <a:r>
              <a:rPr lang="en-US" dirty="0"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dinu_stefan.rusu@upb.ro</a:t>
            </a:r>
            <a:endParaRPr lang="en-US" dirty="0">
              <a:ea typeface="Archivo"/>
              <a:cs typeface="Archivo"/>
              <a:sym typeface="Archivo"/>
            </a:endParaRPr>
          </a:p>
          <a:p>
            <a:pPr lvl="0"/>
            <a:r>
              <a:rPr lang="en-US" dirty="0">
                <a:ea typeface="Archivo"/>
                <a:cs typeface="Archivo"/>
                <a:sym typeface="Archivo"/>
              </a:rPr>
              <a:t>Teams</a:t>
            </a:r>
          </a:p>
          <a:p>
            <a:pPr lvl="0"/>
            <a:endParaRPr lang="en-US" dirty="0">
              <a:ea typeface="Archivo"/>
              <a:cs typeface="Archivo"/>
              <a:sym typeface="Archivo"/>
            </a:endParaRPr>
          </a:p>
          <a:p>
            <a:pPr marL="0" lvl="0" indent="0">
              <a:buNone/>
            </a:pPr>
            <a:r>
              <a:rPr lang="en-US" dirty="0">
                <a:ea typeface="Archivo"/>
                <a:cs typeface="Archivo"/>
                <a:sym typeface="Archivo"/>
              </a:rPr>
              <a:t>Senior Engineer @ Dell					[Kotlin, Spring Boot]</a:t>
            </a:r>
          </a:p>
          <a:p>
            <a:pPr marL="0" lvl="0" indent="0">
              <a:buNone/>
            </a:pPr>
            <a:endParaRPr lang="en-US" dirty="0">
              <a:ea typeface="Archivo"/>
              <a:cs typeface="Archivo"/>
              <a:sym typeface="Archivo"/>
            </a:endParaRPr>
          </a:p>
          <a:p>
            <a:pPr marL="0" lvl="0" indent="0">
              <a:buNone/>
            </a:pPr>
            <a:r>
              <a:rPr lang="en-US" dirty="0">
                <a:ea typeface="Archivo"/>
                <a:cs typeface="Archivo"/>
                <a:sym typeface="Archivo"/>
              </a:rPr>
              <a:t>45+ Launched apps on Google Play &amp; App Store	[Flutter, Java]</a:t>
            </a:r>
          </a:p>
          <a:p>
            <a:pPr marL="0" lvl="0" indent="0">
              <a:buNone/>
            </a:pPr>
            <a:r>
              <a:rPr lang="en-US" dirty="0">
                <a:ea typeface="Archivo"/>
                <a:cs typeface="Archivo"/>
                <a:sym typeface="Archivo"/>
              </a:rPr>
              <a:t>Speaker at </a:t>
            </a:r>
            <a:r>
              <a:rPr lang="en-US" dirty="0" err="1">
                <a:ea typeface="Archivo"/>
                <a:cs typeface="Archivo"/>
                <a:sym typeface="Archivo"/>
              </a:rPr>
              <a:t>DevTalks</a:t>
            </a:r>
            <a:r>
              <a:rPr lang="en-US" dirty="0">
                <a:ea typeface="Archivo"/>
                <a:cs typeface="Archivo"/>
                <a:sym typeface="Archivo"/>
              </a:rPr>
              <a:t> 2025 – Scaling Flutter to 100k MAU as a solo dev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3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4729C-B494-5D82-26F9-CD9BEF45B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CD31-2D09-6AF7-4D4D-05C5A3106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– 4P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2D55B-00A3-BCFD-7F3F-37A8F2FA5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Hands-on Flutter exercises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4 Milestones: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	1. Build basic UI with mocked data (0.5p)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	2. Integrate with the provided API (0.5p)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	3. State management &amp; Offline first (1p)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	4. Final presentation (2p)</a:t>
            </a:r>
          </a:p>
          <a:p>
            <a:pPr marL="158750" lvl="0" indent="0">
              <a:lnSpc>
                <a:spcPct val="100000"/>
              </a:lnSpc>
              <a:buClr>
                <a:schemeClr val="lt1"/>
              </a:buClr>
              <a:buNone/>
            </a:pPr>
            <a:r>
              <a:rPr lang="en-US" dirty="0"/>
              <a:t>These milestones may be solved individually or in a team of maximum 3 persons. Each contributor will be graded individually, based on their input to the developed application.</a:t>
            </a:r>
          </a:p>
        </p:txBody>
      </p:sp>
    </p:spTree>
    <p:extLst>
      <p:ext uri="{BB962C8B-B14F-4D97-AF65-F5344CB8AC3E}">
        <p14:creationId xmlns:p14="http://schemas.microsoft.com/office/powerpoint/2010/main" val="310879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F9A68-DD75-FF5C-2F5F-7C21254D6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2F4160-1111-F018-E433-0C5317B25DEB}"/>
              </a:ext>
            </a:extLst>
          </p:cNvPr>
          <p:cNvSpPr txBox="1"/>
          <p:nvPr/>
        </p:nvSpPr>
        <p:spPr>
          <a:xfrm>
            <a:off x="827186" y="243512"/>
            <a:ext cx="10537627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 Project development MUST be </a:t>
            </a:r>
            <a:r>
              <a:rPr lang="en-US" sz="2400" b="1" dirty="0"/>
              <a:t>tracked on GitHub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The application MUST be </a:t>
            </a:r>
            <a:r>
              <a:rPr lang="en-US" sz="2400" b="1" dirty="0"/>
              <a:t>written in Flutter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The way of working will also be marked (Pull Requests, Branches, Code reviews, GitHub Issues, etc.)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Individual participation will be measured based on Commits, Lines of Code, and the quality of the code written. </a:t>
            </a:r>
            <a:r>
              <a:rPr lang="en-US" sz="2400" b="1" dirty="0"/>
              <a:t>Each team member </a:t>
            </a:r>
            <a:r>
              <a:rPr lang="en-US" sz="2400" dirty="0"/>
              <a:t>should know </a:t>
            </a:r>
            <a:r>
              <a:rPr lang="en-US" sz="2400" b="1" dirty="0"/>
              <a:t>in detail what he has implemented</a:t>
            </a:r>
            <a:r>
              <a:rPr lang="en-US" sz="2400" dirty="0"/>
              <a:t> and have at least a brief awareness of the other parts of the project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The readme MUST contain the following sections (in this order):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/>
              <a:t>Team composition</a:t>
            </a:r>
            <a:r>
              <a:rPr lang="en-US" sz="2400" dirty="0"/>
              <a:t>, 1 person / row (Name, Surname, Group)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/>
              <a:t>Project description </a:t>
            </a:r>
            <a:r>
              <a:rPr lang="en-US" sz="2400" dirty="0"/>
              <a:t>(brief)</a:t>
            </a:r>
            <a:r>
              <a:rPr lang="en-US" sz="2400" b="1" dirty="0"/>
              <a:t> </a:t>
            </a:r>
            <a:r>
              <a:rPr lang="en-US" sz="2400" dirty="0"/>
              <a:t>of the implemented app (what it does, what ‘screens’ it has,  etc.)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/>
              <a:t>Other information </a:t>
            </a:r>
            <a:r>
              <a:rPr lang="en-US" sz="2400" dirty="0"/>
              <a:t>(anything else you would like to mention)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/>
              <a:t> </a:t>
            </a:r>
            <a:r>
              <a:rPr lang="en-US" sz="2400" dirty="0"/>
              <a:t>The final presentation will be a live demo accompanied by slides and must not take more than 15 minutes / team. Questions will be asked based on the code; you should NOT copy entire projects from the internet and you should not vibe code stuff that you can’t explain later.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530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2D7A26-8EDA-FEF6-952A-1FD6F1048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FD930-C568-1515-DD9E-887607240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b="1" dirty="0">
                <a:cs typeface="Al Bayan Plain" pitchFamily="2" charset="-78"/>
              </a:rPr>
              <a:t>Laboratory 1. Platforms &amp; Technology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021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E6157-12CF-B9C8-9FB8-5C2657B1F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B959-FF8A-0546-D976-56D7F21D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0794" cy="1325563"/>
          </a:xfrm>
        </p:spPr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EB5A9-E1D1-0544-F875-F20ADD21F2E4}"/>
              </a:ext>
            </a:extLst>
          </p:cNvPr>
          <p:cNvSpPr txBox="1"/>
          <p:nvPr/>
        </p:nvSpPr>
        <p:spPr>
          <a:xfrm>
            <a:off x="903006" y="1541721"/>
            <a:ext cx="105376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 Set-up Flutter and your development environment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/>
              <a:t> You should install Flutter by following the documentation (</a:t>
            </a:r>
            <a:r>
              <a:rPr lang="en-US" sz="2800" dirty="0">
                <a:hlinkClick r:id="rId2"/>
              </a:rPr>
              <a:t>https://docs.flutter.dev/install</a:t>
            </a:r>
            <a:r>
              <a:rPr lang="en-US" sz="2800" dirty="0"/>
              <a:t>) (Click on Install Manually in the Install Flutter section)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/>
              <a:t> You will need Android Studio / Xcode</a:t>
            </a:r>
          </a:p>
          <a:p>
            <a:pPr lvl="1">
              <a:buFont typeface="Wingdings" pitchFamily="2" charset="2"/>
              <a:buChar char="Ø"/>
            </a:pPr>
            <a:r>
              <a:rPr lang="en-US" sz="2800" dirty="0"/>
              <a:t> You will need IntelliJ to write the code (with the Flutter and Dart plugins)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Validate development environment by creating and running the default Flutter project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Organize in teams of maximum 3 for completing the milestones</a:t>
            </a:r>
          </a:p>
        </p:txBody>
      </p:sp>
    </p:spTree>
    <p:extLst>
      <p:ext uri="{BB962C8B-B14F-4D97-AF65-F5344CB8AC3E}">
        <p14:creationId xmlns:p14="http://schemas.microsoft.com/office/powerpoint/2010/main" val="182704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4485</TotalTime>
  <Words>452</Words>
  <Application>Microsoft Macintosh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Al Bayan Plain</vt:lpstr>
      <vt:lpstr>Aptos</vt:lpstr>
      <vt:lpstr>Aptos Display</vt:lpstr>
      <vt:lpstr>Archivo</vt:lpstr>
      <vt:lpstr>Arial</vt:lpstr>
      <vt:lpstr>Wingdings</vt:lpstr>
      <vt:lpstr>Office Theme</vt:lpstr>
      <vt:lpstr>Mobile and Embedded Computing</vt:lpstr>
      <vt:lpstr>PowerPoint Presentation</vt:lpstr>
      <vt:lpstr>Grading – 4P</vt:lpstr>
      <vt:lpstr>PowerPoint Presentation</vt:lpstr>
      <vt:lpstr>Laboratory 1. Platforms &amp; Technology</vt:lpstr>
      <vt:lpstr>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 Dinu Rusu | Tazz, IT</dc:creator>
  <cp:lastModifiedBy>Stefan Dinu Rusu | Tazz, IT</cp:lastModifiedBy>
  <cp:revision>6</cp:revision>
  <dcterms:created xsi:type="dcterms:W3CDTF">2025-09-15T16:44:45Z</dcterms:created>
  <dcterms:modified xsi:type="dcterms:W3CDTF">2025-09-23T07:47:18Z</dcterms:modified>
</cp:coreProperties>
</file>