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88" r:id="rId3"/>
    <p:sldId id="289" r:id="rId4"/>
    <p:sldId id="29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0816D-9131-0642-AC18-65111AF099E6}" v="339" dt="2025-09-20T16:46:07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7"/>
    <p:restoredTop sz="94635"/>
  </p:normalViewPr>
  <p:slideViewPr>
    <p:cSldViewPr snapToGrid="0">
      <p:cViewPr varScale="1">
        <p:scale>
          <a:sx n="120" d="100"/>
          <a:sy n="120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71807-75D2-4B48-9BC1-C0791C7EACC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3F86B-2734-BF42-93A6-63E2CE51F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2589-B083-6788-C188-A7A86614E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23450-674B-BC5C-6F86-2413C244D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0CED9-B1F4-757B-FF1C-CB55CB8E2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BFC94-82B2-21A3-2575-27800619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82CC-D653-8816-84BD-1C5983F65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7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7CD9-4481-08C2-4E88-1FB52F08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CFAC1-4D7F-6198-0D9B-053218EAB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6FC57-5135-D07A-49D2-96338573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4C60C-8258-822E-80A5-2E0D9602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A1161-1882-2A70-0204-86955786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8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389FA6-EACC-1D0F-2715-C3E6CBDD6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28C91-E497-8D50-85CD-2D350890C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7D545-E3C6-5F58-11A4-9D653FBB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38AAD-8DB9-B119-33DB-0A54B9369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BD58E-F881-2DCA-49F9-1D5B3B13E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A5D3-4475-D424-AAD2-A53CD1787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D51B-2CA0-F2BB-7751-C45C80AF4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17ADD-A1A0-2F86-B8EA-0F6E6B90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B4A3-90D9-905A-D219-576A5991B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4D11B-ED22-AA1A-3798-1C316DF3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9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0C4F-A8C0-7FBF-7450-2ACA51CF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83313-51C9-8FCD-76A0-4E109458A7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B37CC-018A-DED7-E590-3816B68F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BE3F1-093B-9CE7-664A-F0582969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5AFF1-6F9B-A45E-650D-3A0836CC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3BE1-F9AE-53CC-959C-34C16430A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ECB1D-0500-8247-4526-8D2F0B52C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692D2-B90F-2BA6-C78A-203F0B91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FA438-6142-0B34-F3A6-70B843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16006F-557E-7017-240E-8A01385B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3C9A0-31D6-4A5C-34F9-1C1F03EC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4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C02A-7DDC-74DF-0635-2CF18AF0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7BEAC-52C7-85A4-F098-7758650FF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2FA94-6D26-CCB7-4492-E2A8BFFB9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EB920-7A8D-C959-E966-E8372DF43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EABDC-105B-643A-405F-694566161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3AA5A-00E4-3558-A4AB-13ECBF495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B8B891-C0DF-5409-0653-32F79254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02BA0C-E4DD-E986-0553-D2041857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5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78B7-DDD7-A8BF-DD92-0C3EE893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4A856-01F9-A7D0-F4A3-00A616DE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5035C-CE70-5B91-C83D-ECFDADD3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1D28A-A5DE-DE88-344C-F97F443A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2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A09FA3-9E79-D445-3FEB-E7642CE9E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5E957-CFC3-430E-1B2C-F6039C01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E4514-0A61-DEF6-6A9B-0590AD824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1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7A56-7D2D-3932-43C1-D3468169B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83E5-0268-4B7A-4645-7558A4A77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948B4-F672-6FFE-86D1-86286538B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801C9-E5D7-9585-2BEE-0D1D1917C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50128-4786-91A9-3120-12E0BCF1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3441C-EAF9-703B-E73F-2382E3E7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80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CEB4-0DC1-DEC8-58E7-87402B3F2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7C8914-103B-0FD6-F20C-87A81DDB1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F2DA9-3397-C342-6069-E5C9AC1B0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C0B1D-CEA0-7DFD-F38F-9D3290281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551AF-0EE3-DD4B-B4EF-6D8229EA0D8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4E28A-6907-1FF5-EC06-429B4672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AB370-1DBB-AF46-F8DB-7DC5EFFC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49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01D69-C640-402D-B659-67878647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6F774-07B9-DC88-0065-CFA51AA31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852D-D2ED-1C67-12EC-67F0CDBB2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551AF-0EE3-DD4B-B4EF-6D8229EA0D86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3605C-394F-93D0-F2F5-4E9AA54A0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3A10-224E-8E0B-3F27-9E12375E1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31FBD-AA74-B940-BEBB-75DDFD0DC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3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6A52-E683-94FB-5FDE-93AF163BA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325"/>
            <a:ext cx="9144000" cy="2387600"/>
          </a:xfrm>
        </p:spPr>
        <p:txBody>
          <a:bodyPr/>
          <a:lstStyle/>
          <a:p>
            <a:r>
              <a:rPr lang="en-US" dirty="0"/>
              <a:t>Mobile and Embedded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421A2-2714-CF24-E8C4-734EB67EC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b="1" dirty="0"/>
              <a:t>Laboratory 2. Flutter Intro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44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E6157-12CF-B9C8-9FB8-5C2657B1F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8B959-FF8A-0546-D976-56D7F21D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0794" cy="1325563"/>
          </a:xfrm>
        </p:spPr>
        <p:txBody>
          <a:bodyPr/>
          <a:lstStyle/>
          <a:p>
            <a:r>
              <a:rPr lang="en-US" dirty="0"/>
              <a:t>Task I - 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EB5A9-E1D1-0544-F875-F20ADD21F2E4}"/>
              </a:ext>
            </a:extLst>
          </p:cNvPr>
          <p:cNvSpPr txBox="1"/>
          <p:nvPr/>
        </p:nvSpPr>
        <p:spPr>
          <a:xfrm>
            <a:off x="903006" y="1541721"/>
            <a:ext cx="105376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the ‘default’ Flutter project, do the following: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 Create a User class with properties: String name, int? age, and String? email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 In your main widget, create instances of User with different combinations of null and non-null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/>
              <a:t> Display user information safely, showing "Not provided" for null values Implement a method </a:t>
            </a:r>
            <a:r>
              <a:rPr lang="en-US" sz="2400" dirty="0" err="1"/>
              <a:t>getDisplayAge</a:t>
            </a:r>
            <a:r>
              <a:rPr lang="en-US" sz="2400" dirty="0"/>
              <a:t>() that returns "Age not specified" when age is null, otherwise returns the age as a string</a:t>
            </a:r>
          </a:p>
          <a:p>
            <a:pPr lvl="1">
              <a:buFont typeface="Wingdings" pitchFamily="2" charset="2"/>
              <a:buChar char="Ø"/>
            </a:pPr>
            <a:endParaRPr lang="en-US" sz="2400" dirty="0"/>
          </a:p>
          <a:p>
            <a:pPr lvl="1">
              <a:buFont typeface="Wingdings" pitchFamily="2" charset="2"/>
              <a:buChar char="Ø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27042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9230B-5629-158E-724B-503E57D50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5C19-766E-BC40-AF52-67F8EF8F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0794" cy="1325563"/>
          </a:xfrm>
        </p:spPr>
        <p:txBody>
          <a:bodyPr/>
          <a:lstStyle/>
          <a:p>
            <a:r>
              <a:rPr lang="en-US" dirty="0"/>
              <a:t>Task II - 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47344-0611-AC23-04A9-CA46697B0954}"/>
              </a:ext>
            </a:extLst>
          </p:cNvPr>
          <p:cNvSpPr txBox="1"/>
          <p:nvPr/>
        </p:nvSpPr>
        <p:spPr>
          <a:xfrm>
            <a:off x="838200" y="1690688"/>
            <a:ext cx="101513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Create a </a:t>
            </a:r>
            <a:r>
              <a:rPr lang="en-US" sz="2400" dirty="0" err="1"/>
              <a:t>BankAccount</a:t>
            </a:r>
            <a:r>
              <a:rPr lang="en-US" sz="2400" dirty="0"/>
              <a:t> class with: 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late String </a:t>
            </a:r>
            <a:r>
              <a:rPr lang="en-US" sz="2400" dirty="0" err="1"/>
              <a:t>accountNumber</a:t>
            </a:r>
            <a:r>
              <a:rPr lang="en-US" sz="2400" dirty="0"/>
              <a:t> (initialized after object creation)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required String </a:t>
            </a:r>
            <a:r>
              <a:rPr lang="en-US" sz="2400" dirty="0" err="1"/>
              <a:t>holderName</a:t>
            </a:r>
            <a:r>
              <a:rPr lang="en-US" sz="2400" dirty="0"/>
              <a:t> in constructor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double balance with default value of 0.0 String? </a:t>
            </a:r>
            <a:r>
              <a:rPr lang="en-US" sz="2400" dirty="0" err="1"/>
              <a:t>bankBranch</a:t>
            </a:r>
            <a:r>
              <a:rPr lang="en-US" sz="2400" dirty="0"/>
              <a:t> (optional)  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Create a method </a:t>
            </a:r>
            <a:r>
              <a:rPr lang="en-US" sz="2400" dirty="0" err="1"/>
              <a:t>initializeAccount</a:t>
            </a:r>
            <a:r>
              <a:rPr lang="en-US" sz="2400" dirty="0"/>
              <a:t>(String number) that sets the account number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Add validation to ensure account number is set before accessing it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Create multiple bank accounts and display their information in a </a:t>
            </a:r>
            <a:r>
              <a:rPr lang="en-US" sz="2400" dirty="0" err="1"/>
              <a:t>ListView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Handle the case where someone tries to access account number before initialization.</a:t>
            </a:r>
          </a:p>
        </p:txBody>
      </p:sp>
    </p:spTree>
    <p:extLst>
      <p:ext uri="{BB962C8B-B14F-4D97-AF65-F5344CB8AC3E}">
        <p14:creationId xmlns:p14="http://schemas.microsoft.com/office/powerpoint/2010/main" val="301633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E8F3D-95B3-1B0A-5D4E-BA8CB0D15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88C8-FA5D-2B19-29A2-DDA266BD8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50794" cy="1325563"/>
          </a:xfrm>
        </p:spPr>
        <p:txBody>
          <a:bodyPr/>
          <a:lstStyle/>
          <a:p>
            <a:r>
              <a:rPr lang="en-US" dirty="0"/>
              <a:t>Task III – Library management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DF55C8-43FE-FC55-CBA8-1A38FCB9A21B}"/>
              </a:ext>
            </a:extLst>
          </p:cNvPr>
          <p:cNvSpPr txBox="1"/>
          <p:nvPr/>
        </p:nvSpPr>
        <p:spPr>
          <a:xfrm>
            <a:off x="510363" y="1563098"/>
            <a:ext cx="115575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Abstract </a:t>
            </a:r>
            <a:r>
              <a:rPr lang="en-US" sz="2400" dirty="0" err="1"/>
              <a:t>LibraryItem</a:t>
            </a:r>
            <a:r>
              <a:rPr lang="en-US" sz="2400" dirty="0"/>
              <a:t> class with: String title, String? author, </a:t>
            </a:r>
            <a:r>
              <a:rPr lang="en-US" sz="2400" dirty="0" err="1"/>
              <a:t>DateTime</a:t>
            </a:r>
            <a:r>
              <a:rPr lang="en-US" sz="2400" dirty="0"/>
              <a:t>? </a:t>
            </a:r>
            <a:r>
              <a:rPr lang="en-US" sz="2400" dirty="0" err="1"/>
              <a:t>publishDate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Book class extending </a:t>
            </a:r>
            <a:r>
              <a:rPr lang="en-US" sz="2400" dirty="0" err="1"/>
              <a:t>LibraryItem</a:t>
            </a:r>
            <a:r>
              <a:rPr lang="en-US" sz="2400" dirty="0"/>
              <a:t> with: int? </a:t>
            </a:r>
            <a:r>
              <a:rPr lang="en-US" sz="2400" dirty="0" err="1"/>
              <a:t>pageCount</a:t>
            </a:r>
            <a:r>
              <a:rPr lang="en-US" sz="2400" dirty="0"/>
              <a:t>, String? </a:t>
            </a:r>
            <a:r>
              <a:rPr lang="en-US" sz="2400" dirty="0" err="1"/>
              <a:t>isbn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Magazine class extending </a:t>
            </a:r>
            <a:r>
              <a:rPr lang="en-US" sz="2400" dirty="0" err="1"/>
              <a:t>LibraryItem</a:t>
            </a:r>
            <a:r>
              <a:rPr lang="en-US" sz="2400" dirty="0"/>
              <a:t> with: int? </a:t>
            </a:r>
            <a:r>
              <a:rPr lang="en-US" sz="2400" dirty="0" err="1"/>
              <a:t>issueNumber</a:t>
            </a:r>
            <a:r>
              <a:rPr lang="en-US" sz="2400" dirty="0"/>
              <a:t>, String? publisher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Library class managing collections with null-safe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searchByTitle</a:t>
            </a:r>
            <a:r>
              <a:rPr lang="en-US" sz="2400" dirty="0"/>
              <a:t>(String? query) - handle null search terms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getItemsByAuthor</a:t>
            </a:r>
            <a:r>
              <a:rPr lang="en-US" sz="2400" dirty="0"/>
              <a:t>(String? author) - find items by author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addItem</a:t>
            </a:r>
            <a:r>
              <a:rPr lang="en-US" sz="2400" dirty="0"/>
              <a:t>(</a:t>
            </a:r>
            <a:r>
              <a:rPr lang="en-US" sz="2400" dirty="0" err="1"/>
              <a:t>LibraryItem</a:t>
            </a:r>
            <a:r>
              <a:rPr lang="en-US" sz="2400" dirty="0"/>
              <a:t>? item) - validate before adding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getRecentItems</a:t>
            </a:r>
            <a:r>
              <a:rPr lang="en-US" sz="2400" dirty="0"/>
              <a:t>(int? count) - return recent items with default count</a:t>
            </a:r>
          </a:p>
          <a:p>
            <a:endParaRPr lang="en-US" sz="2400" dirty="0"/>
          </a:p>
          <a:p>
            <a:r>
              <a:rPr lang="en-US" sz="2400" dirty="0"/>
              <a:t>Implement a borrowing system where items can have User? borrower and </a:t>
            </a:r>
            <a:r>
              <a:rPr lang="en-US" sz="2400" dirty="0" err="1"/>
              <a:t>DateTime</a:t>
            </a:r>
            <a:r>
              <a:rPr lang="en-US" sz="2400" dirty="0"/>
              <a:t>? </a:t>
            </a:r>
            <a:r>
              <a:rPr lang="en-US" sz="2400" dirty="0" err="1"/>
              <a:t>dueDate</a:t>
            </a:r>
            <a:r>
              <a:rPr lang="en-US" sz="2400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753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300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Office Theme</vt:lpstr>
      <vt:lpstr>Mobile and Embedded Computing</vt:lpstr>
      <vt:lpstr>Task I - Users</vt:lpstr>
      <vt:lpstr>Task II - Bank</vt:lpstr>
      <vt:lpstr>Task III – Library management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Dinu Rusu | Tazz, IT</dc:creator>
  <cp:lastModifiedBy>Stefan Dinu Rusu | Tazz, IT</cp:lastModifiedBy>
  <cp:revision>5</cp:revision>
  <dcterms:created xsi:type="dcterms:W3CDTF">2025-09-15T16:44:45Z</dcterms:created>
  <dcterms:modified xsi:type="dcterms:W3CDTF">2025-09-24T16:22:10Z</dcterms:modified>
</cp:coreProperties>
</file>