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89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7"/>
    <p:restoredTop sz="94615"/>
  </p:normalViewPr>
  <p:slideViewPr>
    <p:cSldViewPr snapToGrid="0">
      <p:cViewPr varScale="1">
        <p:scale>
          <a:sx n="152" d="100"/>
          <a:sy n="152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inst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nu_stefan.rusu@upb.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Laboratory 0.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CD52-EA38-5679-974E-5CD7421D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EF5-415C-B216-E9A2-3BAC5222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6BA-C80D-779A-029F-E35AA224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FitTrack</a:t>
            </a:r>
            <a:r>
              <a:rPr lang="en-US" b="1" dirty="0"/>
              <a:t>: Offline-Capable Fitness Logger with Analytics</a:t>
            </a: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r>
              <a:rPr lang="en-US" dirty="0"/>
              <a:t>Users log daily workouts (exercise type, duration, calories burned).</a:t>
            </a:r>
          </a:p>
          <a:p>
            <a:r>
              <a:rPr lang="en-US" dirty="0"/>
              <a:t>Offline-first design: store logs locally, sync with Firebase when online.</a:t>
            </a:r>
          </a:p>
          <a:p>
            <a:r>
              <a:rPr lang="en-US" dirty="0"/>
              <a:t>Visualize progress with charts (steps, calories, workouts).</a:t>
            </a:r>
          </a:p>
          <a:p>
            <a:r>
              <a:rPr lang="en-US" dirty="0"/>
              <a:t>Background async processing (e.g., aggregating weekly stats).</a:t>
            </a:r>
          </a:p>
          <a:p>
            <a:r>
              <a:rPr lang="en-US" dirty="0"/>
              <a:t>Optimize list rendering and data sync to reduce energy consumption.</a:t>
            </a:r>
          </a:p>
          <a:p>
            <a:r>
              <a:rPr lang="en-US" dirty="0"/>
              <a:t>Authentication with Firebase, secure storage for sensitive health data.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9A68-DD75-FF5C-2F5F-7C21254D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F4160-1111-F018-E433-0C5317B25DEB}"/>
              </a:ext>
            </a:extLst>
          </p:cNvPr>
          <p:cNvSpPr txBox="1"/>
          <p:nvPr/>
        </p:nvSpPr>
        <p:spPr>
          <a:xfrm>
            <a:off x="827186" y="243512"/>
            <a:ext cx="1053762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Project development MUST be </a:t>
            </a:r>
            <a:r>
              <a:rPr lang="en-US" sz="2400" b="1" dirty="0"/>
              <a:t>tracked on GitHub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application MUST be </a:t>
            </a:r>
            <a:r>
              <a:rPr lang="en-US" sz="2400" b="1" dirty="0"/>
              <a:t>written in Flutter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way of working will also be marked (Pull Requests, Branches, Code reviews, GitHub Issues,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Individual participation will be measured based on Commits, Lines of Code, and the quality of the code written. </a:t>
            </a:r>
            <a:r>
              <a:rPr lang="en-US" sz="2400" b="1" dirty="0"/>
              <a:t>Each team member </a:t>
            </a:r>
            <a:r>
              <a:rPr lang="en-US" sz="2400" dirty="0"/>
              <a:t>should know </a:t>
            </a:r>
            <a:r>
              <a:rPr lang="en-US" sz="2400" b="1" dirty="0"/>
              <a:t>in detail what he has implemented</a:t>
            </a:r>
            <a:r>
              <a:rPr lang="en-US" sz="2400" dirty="0"/>
              <a:t> and have at least a brief awareness of the other parts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readme MUST contain the following sections (in this order):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Team composition</a:t>
            </a:r>
            <a:r>
              <a:rPr lang="en-US" sz="2400" dirty="0"/>
              <a:t>, 1 person / row (Name, Surname, Group)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Project description </a:t>
            </a:r>
            <a:r>
              <a:rPr lang="en-US" sz="2400" dirty="0"/>
              <a:t>(brief)</a:t>
            </a:r>
            <a:r>
              <a:rPr lang="en-US" sz="2400" b="1" dirty="0"/>
              <a:t> </a:t>
            </a:r>
            <a:r>
              <a:rPr lang="en-US" sz="2400" dirty="0"/>
              <a:t>of the implemented app (what it does, what ‘screens’ it has,  etc.)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Other information </a:t>
            </a:r>
            <a:r>
              <a:rPr lang="en-US" sz="2400" dirty="0"/>
              <a:t>(anything else you would like to mention)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The final presentation will be a live demo accompanied by slides and must not take more than 15 minutes / team. Questions will be asked based on the code; you should NOT copy entire projects from the internet, and you should not vibe code stuff that you can’t explain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30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D7A26-8EDA-FEF6-952A-1FD6F104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D930-C568-1515-DD9E-88760724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cs typeface="Al Bayan Plain" pitchFamily="2" charset="-78"/>
              </a:rPr>
              <a:t>Laboratory 1. Platforms &amp;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21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6157-12CF-B9C8-9FB8-5C2657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959-FF8A-0546-D976-56D7F21D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EB5A9-E1D1-0544-F875-F20ADD21F2E4}"/>
              </a:ext>
            </a:extLst>
          </p:cNvPr>
          <p:cNvSpPr txBox="1"/>
          <p:nvPr/>
        </p:nvSpPr>
        <p:spPr>
          <a:xfrm>
            <a:off x="903006" y="1541721"/>
            <a:ext cx="10537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Set-up Flutter and your development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should install Flutter by following the documentation (</a:t>
            </a:r>
            <a:r>
              <a:rPr lang="en-US" sz="2800" dirty="0">
                <a:hlinkClick r:id="rId2"/>
              </a:rPr>
              <a:t>https://docs.flutter.dev/install</a:t>
            </a:r>
            <a:r>
              <a:rPr lang="en-US" sz="2800" dirty="0"/>
              <a:t>) (Click on Install Manually in the Install Flutter section)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Android Studio / Xcode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IntelliJ to write the code (with the Flutter and Dart plugins)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Validate development environment by creating and running the default Flutter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Organize in teams of maximum 3 for completing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8270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E7B-5827-BBF6-FBA1-991606D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122"/>
            <a:ext cx="10515600" cy="540784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3500" b="1" dirty="0">
                <a:cs typeface="Al Bayan Plain" pitchFamily="2" charset="-78"/>
              </a:rPr>
              <a:t>Ing. Dinu-Ștefan RUSU</a:t>
            </a:r>
          </a:p>
          <a:p>
            <a:pPr marL="0" lvl="0" indent="0">
              <a:buNone/>
            </a:pPr>
            <a:endParaRPr lang="en-US" dirty="0">
              <a:cs typeface="Al Bayan Plain" pitchFamily="2" charset="-78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cs typeface="Al Bayan Plain" pitchFamily="2" charset="-78"/>
                <a:sym typeface="Archivo"/>
              </a:rPr>
              <a:t>You can contact me on:</a:t>
            </a:r>
          </a:p>
          <a:p>
            <a:pPr lvl="0"/>
            <a:r>
              <a:rPr lang="en-US" dirty="0"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dinu_stefan.rusu@upb.ro</a:t>
            </a:r>
            <a:endParaRPr lang="en-US" dirty="0">
              <a:ea typeface="Archivo"/>
              <a:cs typeface="Archivo"/>
              <a:sym typeface="Archivo"/>
            </a:endParaRPr>
          </a:p>
          <a:p>
            <a:pPr lvl="0"/>
            <a:r>
              <a:rPr lang="en-US" dirty="0">
                <a:ea typeface="Archivo"/>
                <a:cs typeface="Archivo"/>
                <a:sym typeface="Archivo"/>
              </a:rPr>
              <a:t>Teams</a:t>
            </a:r>
          </a:p>
          <a:p>
            <a:pPr lvl="0"/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Senior Engineer @ Dell					[Kotlin, Spring Boot]</a:t>
            </a:r>
          </a:p>
          <a:p>
            <a:pPr marL="0" lvl="0" indent="0">
              <a:buNone/>
            </a:pPr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45+ Launched apps on Google Play &amp; App Store	[Flutter, Java]</a:t>
            </a: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Speaker at </a:t>
            </a:r>
            <a:r>
              <a:rPr lang="en-US" dirty="0" err="1">
                <a:ea typeface="Archivo"/>
                <a:cs typeface="Archivo"/>
                <a:sym typeface="Archivo"/>
              </a:rPr>
              <a:t>DevTalks</a:t>
            </a:r>
            <a:r>
              <a:rPr lang="en-US" dirty="0">
                <a:ea typeface="Archivo"/>
                <a:cs typeface="Archivo"/>
                <a:sym typeface="Archivo"/>
              </a:rPr>
              <a:t> 2025 – Scaling Flutter to 100k MAU as a solo 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729C-B494-5D82-26F9-CD9BEF45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D31-2D09-6AF7-4D4D-05C5A310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4P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D55B-00A3-BCFD-7F3F-37A8F2FA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Hands-on Flutter exercises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 Milestones: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1. Build basic UI with mocked data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2. Integrate Firebase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3. State management &amp; Offline first (1p)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4. Final presentation (2p)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These milestones may be solved individually or in a team of maximum 3 persons. Each contributor will be graded individually, based on their input to the developed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087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226E4-01FE-7023-52AB-2F7B0D6D1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8E12-3488-A9AA-9BCA-697E031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04A8-DE35-EAF7-B41F-75A61CBC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1. Build basic UI with mocked data (0.5p) – 23 October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2. Integrate with Firebase (0.5p) – 20 November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3. State management &amp; Offline first (1p) – 11 December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4. Final presentation (2p) – 15 January 2026</a:t>
            </a:r>
          </a:p>
        </p:txBody>
      </p:sp>
    </p:spTree>
    <p:extLst>
      <p:ext uri="{BB962C8B-B14F-4D97-AF65-F5344CB8AC3E}">
        <p14:creationId xmlns:p14="http://schemas.microsoft.com/office/powerpoint/2010/main" val="72358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814FC-96F6-96C8-A5AB-7738339E9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F4A-E9D2-8548-283E-E1F4EAC9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FA13-4B3C-1CAB-D6F8-639288B9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TaskFlow</a:t>
            </a:r>
            <a:r>
              <a:rPr lang="en-US" b="1" dirty="0"/>
              <a:t>: A Team Task Management App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b="1" dirty="0"/>
          </a:p>
          <a:p>
            <a:r>
              <a:rPr lang="en-US" dirty="0"/>
              <a:t>Users can register/login with Firebase Auth (Email).</a:t>
            </a:r>
          </a:p>
          <a:p>
            <a:r>
              <a:rPr lang="en-US" dirty="0"/>
              <a:t>Create teams, add members, assign tasks with deadlines.</a:t>
            </a:r>
          </a:p>
          <a:p>
            <a:r>
              <a:rPr lang="en-US" dirty="0"/>
              <a:t>Real-time sync of tasks via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r>
              <a:rPr lang="en-US" dirty="0"/>
              <a:t>Implement offline-first behavior with async/local caching.</a:t>
            </a:r>
          </a:p>
          <a:p>
            <a:r>
              <a:rPr lang="en-US" dirty="0"/>
              <a:t>Different roles (admin &amp; member)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57E0-0CC6-EF50-FB7C-1007F4A7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05D2-BD36-B493-9115-359BDB30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8C35-63ED-5182-3AE3-55E7B5B1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MediTrack</a:t>
            </a:r>
            <a:r>
              <a:rPr lang="en-US" b="1" dirty="0"/>
              <a:t>: Personal Health &amp; Medication Reminder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b="1" dirty="0"/>
          </a:p>
          <a:p>
            <a:r>
              <a:rPr lang="en-US" dirty="0"/>
              <a:t>Users log in and store health records securely.</a:t>
            </a:r>
          </a:p>
          <a:p>
            <a:r>
              <a:rPr lang="en-US" dirty="0"/>
              <a:t>Set medication schedules → trigger local notifications.</a:t>
            </a:r>
          </a:p>
          <a:p>
            <a:r>
              <a:rPr lang="en-US" dirty="0"/>
              <a:t>Camera/Storage permissions for uploading prescriptions.</a:t>
            </a:r>
          </a:p>
          <a:p>
            <a:r>
              <a:rPr lang="en-US" dirty="0"/>
              <a:t>Secure data with Firebase App Check &amp; </a:t>
            </a:r>
            <a:r>
              <a:rPr lang="en-US" dirty="0" err="1"/>
              <a:t>Firestore</a:t>
            </a:r>
            <a:r>
              <a:rPr lang="en-US" dirty="0"/>
              <a:t> rules.</a:t>
            </a:r>
          </a:p>
          <a:p>
            <a:r>
              <a:rPr lang="en-US" dirty="0"/>
              <a:t>Routing between dashboard, reminders, health logs.</a:t>
            </a:r>
          </a:p>
        </p:txBody>
      </p:sp>
    </p:spTree>
    <p:extLst>
      <p:ext uri="{BB962C8B-B14F-4D97-AF65-F5344CB8AC3E}">
        <p14:creationId xmlns:p14="http://schemas.microsoft.com/office/powerpoint/2010/main" val="227479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5D8D-D989-921E-2630-783AFF8DE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E825-75F2-19D3-5E7F-E6F404F6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1341-97EC-1F22-2E0A-A1085DFF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EduNotes</a:t>
            </a:r>
            <a:r>
              <a:rPr lang="en-US" b="1" dirty="0"/>
              <a:t>: Collaborative Learning &amp; Note Sharing</a:t>
            </a:r>
          </a:p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r>
              <a:rPr lang="en-US" dirty="0"/>
              <a:t>Students sign up via Email.</a:t>
            </a:r>
          </a:p>
          <a:p>
            <a:r>
              <a:rPr lang="en-US" dirty="0"/>
              <a:t>Create, edit, and share notes with peers in real-time.</a:t>
            </a:r>
          </a:p>
          <a:p>
            <a:r>
              <a:rPr lang="en-US" dirty="0"/>
              <a:t>Support text + images (upload to Firebase Storage).</a:t>
            </a:r>
          </a:p>
          <a:p>
            <a:r>
              <a:rPr lang="en-US" dirty="0"/>
              <a:t>Notes can be starred, tagged, and filtered.</a:t>
            </a:r>
          </a:p>
          <a:p>
            <a:r>
              <a:rPr lang="en-US" dirty="0"/>
              <a:t>Use </a:t>
            </a:r>
            <a:r>
              <a:rPr lang="en-US" dirty="0" err="1"/>
              <a:t>BLoC</a:t>
            </a:r>
            <a:r>
              <a:rPr lang="en-US" dirty="0"/>
              <a:t> to separate UI (note editors) from logic (saving/sync).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6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B861-D323-9C21-4349-B5B28E4B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84AA-5909-9AD7-F607-C2993A7D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6485-ED13-8FEE-7BD9-C7C50DDA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TravelBuddy</a:t>
            </a:r>
            <a:r>
              <a:rPr lang="en-US" b="1" dirty="0"/>
              <a:t>: Smart Itinerary &amp; Expense Tracker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b="1" dirty="0"/>
          </a:p>
          <a:p>
            <a:r>
              <a:rPr lang="en-US" dirty="0"/>
              <a:t>Create trips → add activities, bookings, and expenses.</a:t>
            </a:r>
          </a:p>
          <a:p>
            <a:r>
              <a:rPr lang="en-US" dirty="0"/>
              <a:t>Async fetch of currency conversion rates (mock external API).</a:t>
            </a:r>
          </a:p>
          <a:p>
            <a:r>
              <a:rPr lang="en-US" dirty="0"/>
              <a:t>Store user trips &amp; expenses in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r>
              <a:rPr lang="en-US" dirty="0"/>
              <a:t>Routing between trip overview, detailed day views, and analytics.</a:t>
            </a:r>
          </a:p>
          <a:p>
            <a:r>
              <a:rPr lang="en-US" dirty="0"/>
              <a:t>Optimize for low energy consumption (lazy loading data, efficient list rendering).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E096-5893-5226-B074-03485A8A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D09-A881-0473-CD05-9A81715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384C-2140-616F-3F8D-F64B2EF1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EventMate</a:t>
            </a:r>
            <a:r>
              <a:rPr lang="en-US" b="1" dirty="0"/>
              <a:t>: Social Event Planning &amp; RSVP App</a:t>
            </a: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r>
              <a:rPr lang="en-US" dirty="0"/>
              <a:t>Users sign up via Firebase Auth (email).</a:t>
            </a:r>
          </a:p>
          <a:p>
            <a:r>
              <a:rPr lang="en-US" dirty="0"/>
              <a:t>Create and manage events (title, date, location, description).</a:t>
            </a:r>
          </a:p>
          <a:p>
            <a:r>
              <a:rPr lang="en-US" dirty="0"/>
              <a:t>Invite friends (via email lookup or app sharing).</a:t>
            </a:r>
          </a:p>
          <a:p>
            <a:r>
              <a:rPr lang="en-US" dirty="0"/>
              <a:t>RSVP tracking with real-time updates in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r>
              <a:rPr lang="en-US" dirty="0"/>
              <a:t>Calendar/contacts permission integration (optional).</a:t>
            </a:r>
          </a:p>
          <a:p>
            <a:r>
              <a:rPr lang="en-US" dirty="0" err="1"/>
              <a:t>BLoC</a:t>
            </a:r>
            <a:r>
              <a:rPr lang="en-US" dirty="0"/>
              <a:t> to separate business logic from UI for event creation and RSVP flow.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910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 Bayan Plain</vt:lpstr>
      <vt:lpstr>Aptos</vt:lpstr>
      <vt:lpstr>Aptos Display</vt:lpstr>
      <vt:lpstr>Archivo</vt:lpstr>
      <vt:lpstr>Arial</vt:lpstr>
      <vt:lpstr>Wingdings</vt:lpstr>
      <vt:lpstr>Office Theme</vt:lpstr>
      <vt:lpstr>Mobile and Embedded Computing</vt:lpstr>
      <vt:lpstr>PowerPoint Presentation</vt:lpstr>
      <vt:lpstr>Grading – 4P</vt:lpstr>
      <vt:lpstr>Milestones presentation schedule</vt:lpstr>
      <vt:lpstr>Project topics – Project 1</vt:lpstr>
      <vt:lpstr>Project topics – Project 2</vt:lpstr>
      <vt:lpstr>Project topics – Project 3</vt:lpstr>
      <vt:lpstr>Project topics – Project 4</vt:lpstr>
      <vt:lpstr>Project topics – Project 5</vt:lpstr>
      <vt:lpstr>Project topics – Project 6</vt:lpstr>
      <vt:lpstr>PowerPoint Presentation</vt:lpstr>
      <vt:lpstr>Laboratory 1. Platforms &amp; Technology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11</cp:revision>
  <dcterms:created xsi:type="dcterms:W3CDTF">2025-09-15T16:44:45Z</dcterms:created>
  <dcterms:modified xsi:type="dcterms:W3CDTF">2025-10-02T08:30:11Z</dcterms:modified>
</cp:coreProperties>
</file>