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0816D-9131-0642-AC18-65111AF099E6}" v="339" dt="2025-09-20T16:46:07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5"/>
    <p:restoredTop sz="94635"/>
  </p:normalViewPr>
  <p:slideViewPr>
    <p:cSldViewPr snapToGrid="0">
      <p:cViewPr varScale="1">
        <p:scale>
          <a:sx n="108" d="100"/>
          <a:sy n="108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1807-75D2-4B48-9BC1-C0791C7EACC9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F86B-2734-BF42-93A6-63E2CE51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2589-B083-6788-C188-A7A86614E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3450-674B-BC5C-6F86-2413C244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CED9-B1F4-757B-FF1C-CB55CB8E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BFC94-82B2-21A3-2575-2780061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82CC-D653-8816-84BD-1C5983F6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7CD9-4481-08C2-4E88-1FB52F08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CFAC1-4D7F-6198-0D9B-053218EAB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FC57-5135-D07A-49D2-9633857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C60C-8258-822E-80A5-2E0D9602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1161-1882-2A70-0204-86955786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89FA6-EACC-1D0F-2715-C3E6CBDD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28C91-E497-8D50-85CD-2D350890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D545-E3C6-5F58-11A4-9D653FB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8AAD-8DB9-B119-33DB-0A54B936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D58E-F881-2DCA-49F9-1D5B3B1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A5D3-4475-D424-AAD2-A53CD178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D51B-2CA0-F2BB-7751-C45C80AF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7ADD-A1A0-2F86-B8EA-0F6E6B90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B4A3-90D9-905A-D219-576A5991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D11B-ED22-AA1A-3798-1C316DF3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0C4F-A8C0-7FBF-7450-2ACA51CF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3313-51C9-8FCD-76A0-4E109458A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37CC-018A-DED7-E590-3816B68F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E3F1-093B-9CE7-664A-F0582969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AFF1-6F9B-A45E-650D-3A0836CC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3BE1-F9AE-53CC-959C-34C1643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CB1D-0500-8247-4526-8D2F0B52C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92D2-B90F-2BA6-C78A-203F0B91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A438-6142-0B34-F3A6-70B843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6006F-557E-7017-240E-8A01385B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3C9A0-31D6-4A5C-34F9-1C1F03EC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02A-7DDC-74DF-0635-2CF18AF0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BEAC-52C7-85A4-F098-7758650FF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2FA94-6D26-CCB7-4492-E2A8BFFB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EB920-7A8D-C959-E966-E8372DF43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EABDC-105B-643A-405F-694566161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3AA5A-00E4-3558-A4AB-13ECBF49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8B891-C0DF-5409-0653-32F79254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2BA0C-E4DD-E986-0553-D2041857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78B7-DDD7-A8BF-DD92-0C3EE893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4A856-01F9-A7D0-F4A3-00A616D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5035C-CE70-5B91-C83D-ECFDADD3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1D28A-A5DE-DE88-344C-F97F443A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9FA3-9E79-D445-3FEB-E7642CE9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5E957-CFC3-430E-1B2C-F6039C01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4514-0A61-DEF6-6A9B-0590AD82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A56-7D2D-3932-43C1-D3468169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83E5-0268-4B7A-4645-7558A4A7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948B4-F672-6FFE-86D1-86286538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01C9-E5D7-9585-2BEE-0D1D1917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0128-4786-91A9-3120-12E0BCF1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3441C-EAF9-703B-E73F-2382E3E7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CEB4-0DC1-DEC8-58E7-87402B3F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C8914-103B-0FD6-F20C-87A81DDB1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2DA9-3397-C342-6069-E5C9AC1B0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0B1D-CEA0-7DFD-F38F-9D329028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E28A-6907-1FF5-EC06-429B4672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B370-1DBB-AF46-F8DB-7DC5EFFC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01D69-C640-402D-B659-67878647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F774-07B9-DC88-0065-CFA51AA3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852D-D2ED-1C67-12EC-67F0CDBB2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551AF-0EE3-DD4B-B4EF-6D8229EA0D86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605C-394F-93D0-F2F5-4E9AA54A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3A10-224E-8E0B-3F27-9E12375E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9100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6A52-E683-94FB-5FDE-93AF163B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/>
          <a:lstStyle/>
          <a:p>
            <a:r>
              <a:rPr lang="en-US" dirty="0"/>
              <a:t>Mobile and Embedded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421A2-2714-CF24-E8C4-734EB67EC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b="1" dirty="0"/>
              <a:t>Lecture 4. Debugging &amp; Tools, State management techniques</a:t>
            </a:r>
          </a:p>
        </p:txBody>
      </p:sp>
    </p:spTree>
    <p:extLst>
      <p:ext uri="{BB962C8B-B14F-4D97-AF65-F5344CB8AC3E}">
        <p14:creationId xmlns:p14="http://schemas.microsoft.com/office/powerpoint/2010/main" val="14610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7EF1-7B1F-360F-DD99-99AE8170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Dev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0083-B4EF-A25F-4FE1-D1E72F05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on </a:t>
            </a:r>
            <a:r>
              <a:rPr lang="en-US" dirty="0">
                <a:hlinkClick r:id="rId2"/>
              </a:rPr>
              <a:t>http://127.0.0.1:9100/home</a:t>
            </a:r>
            <a:endParaRPr lang="en-US" dirty="0"/>
          </a:p>
          <a:p>
            <a:r>
              <a:rPr lang="en-US" dirty="0"/>
              <a:t>You will need this URL that is printed in the console: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4C229-D9C6-8950-AE83-EBADA293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45498"/>
            <a:ext cx="7772400" cy="27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1B11A-A7F0-0163-2754-6AC9BD259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2CBA2-7204-35B3-DA49-5A53EC61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Flutter Dev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4A47B-1404-09B1-6AE7-CFCF16754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1" y="1798323"/>
            <a:ext cx="12192000" cy="505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6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55B0C-6478-FD00-36A1-3A06D695F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97CCCE-9B9D-DF7C-8186-F976C100E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142F3F-5977-E5A8-7E28-4854285B6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7F0F2-68F7-D3BE-4288-D2A7AB3B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Flutter Dev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4499B-7824-F77D-49DF-FD69BE55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22" y="1425039"/>
            <a:ext cx="10072378" cy="543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2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D6DA4D-DF5C-B7DA-9583-ED37F2295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7403E-D092-701A-CAF1-FE105E01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a debugger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015CD-D879-1F46-B91E-1E0CE379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43" y="1496291"/>
            <a:ext cx="8124257" cy="38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5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9650FB-314B-9483-3109-AB064AD49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B8A4D-CCE3-CA57-1B66-7C5589BD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Over – Moves line by line without entering in any method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B1C49-951A-E0DF-AB7D-B9127CF7D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693903"/>
            <a:ext cx="5536001" cy="541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0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FF21F0-6C96-C0DD-4C7E-AFC17DCE0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B75D53-E9D1-56C2-C290-632D9FFC8939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Step Into – If applied on a method, the debugger will move into that method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82525-AACA-483E-A155-05EC4C95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0" y="204745"/>
            <a:ext cx="4678876" cy="603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6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351DB1-8D78-B210-A868-8AF23A416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DBD69F8-90E4-C406-8BAF-E1F61A55F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65A145-AFE5-6619-9011-861CFBBB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9E1ED-A0E2-90E2-C564-7C1114477A4B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Step Out – Goes out of a method back to the previous one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148CB5-76AA-9718-49C9-E0CE4DBA8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05DED3-14BE-493C-1C9B-88C22ECAE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995893-9DDA-25F3-5748-D6ABE2D6A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54BCF-B41E-77F6-F56B-D314DB97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0"/>
          <a:stretch>
            <a:fillRect/>
          </a:stretch>
        </p:blipFill>
        <p:spPr>
          <a:xfrm>
            <a:off x="5987738" y="650507"/>
            <a:ext cx="5628018" cy="53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5624</TotalTime>
  <Words>86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Mobile and Embedded Computing</vt:lpstr>
      <vt:lpstr>Flutter Dev Tools</vt:lpstr>
      <vt:lpstr>Flutter Dev Tools</vt:lpstr>
      <vt:lpstr>Flutter Dev Tools</vt:lpstr>
      <vt:lpstr>Using a debugger</vt:lpstr>
      <vt:lpstr>Step Over – Moves line by line without entering in any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Dinu Rusu | Tazz, IT</dc:creator>
  <cp:lastModifiedBy>Stefan Dinu Rusu | Tazz, IT</cp:lastModifiedBy>
  <cp:revision>39</cp:revision>
  <dcterms:created xsi:type="dcterms:W3CDTF">2025-09-15T16:44:45Z</dcterms:created>
  <dcterms:modified xsi:type="dcterms:W3CDTF">2025-10-12T16:01:29Z</dcterms:modified>
</cp:coreProperties>
</file>