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35"/>
  </p:normalViewPr>
  <p:slideViewPr>
    <p:cSldViewPr snapToGrid="0">
      <p:cViewPr varScale="1">
        <p:scale>
          <a:sx n="120" d="100"/>
          <a:sy n="120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nu_stefan.rusu@upb.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inst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Laboratory 0.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E7B-5827-BBF6-FBA1-991606D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122"/>
            <a:ext cx="10515600" cy="540784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3500" b="1" dirty="0">
                <a:cs typeface="Al Bayan Plain" pitchFamily="2" charset="-78"/>
              </a:rPr>
              <a:t>Ing. Dinu-Ștefan RUSU</a:t>
            </a:r>
          </a:p>
          <a:p>
            <a:pPr marL="0" lvl="0" indent="0">
              <a:buNone/>
            </a:pPr>
            <a:endParaRPr lang="en-US" dirty="0">
              <a:cs typeface="Al Bayan Plain" pitchFamily="2" charset="-78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cs typeface="Al Bayan Plain" pitchFamily="2" charset="-78"/>
                <a:sym typeface="Archivo"/>
              </a:rPr>
              <a:t>You can contact me on:</a:t>
            </a:r>
          </a:p>
          <a:p>
            <a:pPr lvl="0"/>
            <a:r>
              <a:rPr lang="en-US" dirty="0"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dinu_stefan.rusu@upb.ro</a:t>
            </a:r>
            <a:endParaRPr lang="en-US" dirty="0">
              <a:ea typeface="Archivo"/>
              <a:cs typeface="Archivo"/>
              <a:sym typeface="Archivo"/>
            </a:endParaRPr>
          </a:p>
          <a:p>
            <a:pPr lvl="0"/>
            <a:r>
              <a:rPr lang="en-US" dirty="0">
                <a:ea typeface="Archivo"/>
                <a:cs typeface="Archivo"/>
                <a:sym typeface="Archivo"/>
              </a:rPr>
              <a:t>Teams</a:t>
            </a:r>
          </a:p>
          <a:p>
            <a:pPr lvl="0"/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Senior Engineer @ Dell					[Kotlin, Spring Boot]</a:t>
            </a:r>
          </a:p>
          <a:p>
            <a:pPr marL="0" lvl="0" indent="0">
              <a:buNone/>
            </a:pPr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45+ Launched apps on Google Play &amp; App Store	[Flutter, Java]</a:t>
            </a: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Speaker at </a:t>
            </a:r>
            <a:r>
              <a:rPr lang="en-US" dirty="0" err="1">
                <a:ea typeface="Archivo"/>
                <a:cs typeface="Archivo"/>
                <a:sym typeface="Archivo"/>
              </a:rPr>
              <a:t>DevTalks</a:t>
            </a:r>
            <a:r>
              <a:rPr lang="en-US" dirty="0">
                <a:ea typeface="Archivo"/>
                <a:cs typeface="Archivo"/>
                <a:sym typeface="Archivo"/>
              </a:rPr>
              <a:t> 2025 – Scaling Flutter to 100k MAU as a solo 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729C-B494-5D82-26F9-CD9BEF45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D31-2D09-6AF7-4D4D-05C5A310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4P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D55B-00A3-BCFD-7F3F-37A8F2FA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Hands-on Flutter exercises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 Milestones: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1. Build basic UI with mocked data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2. Integrate with the provided API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3. State management &amp; Offline first (1p)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4. Final presentation (2p)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These milestones may be solved individually or in a team of maximum 3 persons. Each contributor will be graded individually, based on their input to the developed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087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9A68-DD75-FF5C-2F5F-7C21254D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F4160-1111-F018-E433-0C5317B25DEB}"/>
              </a:ext>
            </a:extLst>
          </p:cNvPr>
          <p:cNvSpPr txBox="1"/>
          <p:nvPr/>
        </p:nvSpPr>
        <p:spPr>
          <a:xfrm>
            <a:off x="827186" y="243512"/>
            <a:ext cx="1053762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Project development MUST be </a:t>
            </a:r>
            <a:r>
              <a:rPr lang="en-US" sz="2400" b="1" dirty="0"/>
              <a:t>tracked on GitHub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application MUST be </a:t>
            </a:r>
            <a:r>
              <a:rPr lang="en-US" sz="2400" b="1" dirty="0"/>
              <a:t>written in Flutter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way of working will also be marked (Pull Requests, Branches, Code reviews, GitHub Issues,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Individual participation will be measured based on Commits, Lines of Code, and the quality of the code written. </a:t>
            </a:r>
            <a:r>
              <a:rPr lang="en-US" sz="2400" b="1" dirty="0"/>
              <a:t>Each team member </a:t>
            </a:r>
            <a:r>
              <a:rPr lang="en-US" sz="2400" dirty="0"/>
              <a:t>should know </a:t>
            </a:r>
            <a:r>
              <a:rPr lang="en-US" sz="2400" b="1" dirty="0"/>
              <a:t>in detail what he has implemented</a:t>
            </a:r>
            <a:r>
              <a:rPr lang="en-US" sz="2400" dirty="0"/>
              <a:t> and have at least a brief awareness of the other parts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readme MUST contain the following sections (in this order):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Team composition</a:t>
            </a:r>
            <a:r>
              <a:rPr lang="en-US" sz="2400" dirty="0"/>
              <a:t>, 1 person / row (Name, Surname, Group)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Project description </a:t>
            </a:r>
            <a:r>
              <a:rPr lang="en-US" sz="2400" dirty="0"/>
              <a:t>(brief)</a:t>
            </a:r>
            <a:r>
              <a:rPr lang="en-US" sz="2400" b="1" dirty="0"/>
              <a:t> </a:t>
            </a:r>
            <a:r>
              <a:rPr lang="en-US" sz="2400" dirty="0"/>
              <a:t>of the implemented app (what it does, what ‘screens’ it has,  etc.)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Other information </a:t>
            </a:r>
            <a:r>
              <a:rPr lang="en-US" sz="2400" dirty="0"/>
              <a:t>(anything else you would like to mention)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The final presentation will be a live demo accompanied by slides and must not take more than 15 minutes / team. Questions will be asked based on the code; you should NOT copy entire projects from the internet and you should not vibe code stuff that you can’t explain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3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D7A26-8EDA-FEF6-952A-1FD6F104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D930-C568-1515-DD9E-88760724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cs typeface="Al Bayan Plain" pitchFamily="2" charset="-78"/>
              </a:rPr>
              <a:t>Laboratory 1. Platforms &amp;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21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6157-12CF-B9C8-9FB8-5C2657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959-FF8A-0546-D976-56D7F21D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EB5A9-E1D1-0544-F875-F20ADD21F2E4}"/>
              </a:ext>
            </a:extLst>
          </p:cNvPr>
          <p:cNvSpPr txBox="1"/>
          <p:nvPr/>
        </p:nvSpPr>
        <p:spPr>
          <a:xfrm>
            <a:off x="903006" y="1541721"/>
            <a:ext cx="10537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Set-up Flutter and your development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should install Flutter by following the documentation (</a:t>
            </a:r>
            <a:r>
              <a:rPr lang="en-US" sz="2800" dirty="0">
                <a:hlinkClick r:id="rId2"/>
              </a:rPr>
              <a:t>https://docs.flutter.dev/install</a:t>
            </a:r>
            <a:r>
              <a:rPr lang="en-US" sz="2800" dirty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Android Studio / Xcode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IntelliJ to write the code (with the Flutter and Dart plugins)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Validate development environment by creating and running the default Flutter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Organize in teams of maximum 3 for completing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8270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441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 Bayan Plain</vt:lpstr>
      <vt:lpstr>Aptos</vt:lpstr>
      <vt:lpstr>Aptos Display</vt:lpstr>
      <vt:lpstr>Archivo</vt:lpstr>
      <vt:lpstr>Arial</vt:lpstr>
      <vt:lpstr>Wingdings</vt:lpstr>
      <vt:lpstr>Office Theme</vt:lpstr>
      <vt:lpstr>Mobile and Embedded Computing</vt:lpstr>
      <vt:lpstr>PowerPoint Presentation</vt:lpstr>
      <vt:lpstr>Grading – 4P</vt:lpstr>
      <vt:lpstr>PowerPoint Presentation</vt:lpstr>
      <vt:lpstr>Laboratory 1. Platforms &amp; Technology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5</cp:revision>
  <dcterms:created xsi:type="dcterms:W3CDTF">2025-09-15T16:44:45Z</dcterms:created>
  <dcterms:modified xsi:type="dcterms:W3CDTF">2025-09-23T07:42:07Z</dcterms:modified>
</cp:coreProperties>
</file>