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UL HASAN" userId="0a326ded-58d6-4566-ac6e-2c66e262f24a" providerId="ADAL" clId="{B4D568E7-C766-444F-B773-63431748D12A}"/>
    <pc:docChg chg="custSel addSld modSld">
      <pc:chgData name="RUSUL HASAN" userId="0a326ded-58d6-4566-ac6e-2c66e262f24a" providerId="ADAL" clId="{B4D568E7-C766-444F-B773-63431748D12A}" dt="2024-01-15T10:01:14.461" v="4" actId="1076"/>
      <pc:docMkLst>
        <pc:docMk/>
      </pc:docMkLst>
      <pc:sldChg chg="addSp delSp modSp new mod">
        <pc:chgData name="RUSUL HASAN" userId="0a326ded-58d6-4566-ac6e-2c66e262f24a" providerId="ADAL" clId="{B4D568E7-C766-444F-B773-63431748D12A}" dt="2024-01-15T10:01:14.461" v="4" actId="1076"/>
        <pc:sldMkLst>
          <pc:docMk/>
          <pc:sldMk cId="638914493" sldId="256"/>
        </pc:sldMkLst>
        <pc:spChg chg="del">
          <ac:chgData name="RUSUL HASAN" userId="0a326ded-58d6-4566-ac6e-2c66e262f24a" providerId="ADAL" clId="{B4D568E7-C766-444F-B773-63431748D12A}" dt="2024-01-15T09:53:31.774" v="2" actId="478"/>
          <ac:spMkLst>
            <pc:docMk/>
            <pc:sldMk cId="638914493" sldId="256"/>
            <ac:spMk id="2" creationId="{B78FAE90-CE84-8833-B056-26A249F55157}"/>
          </ac:spMkLst>
        </pc:spChg>
        <pc:spChg chg="del">
          <ac:chgData name="RUSUL HASAN" userId="0a326ded-58d6-4566-ac6e-2c66e262f24a" providerId="ADAL" clId="{B4D568E7-C766-444F-B773-63431748D12A}" dt="2024-01-15T09:53:34.820" v="3" actId="478"/>
          <ac:spMkLst>
            <pc:docMk/>
            <pc:sldMk cId="638914493" sldId="256"/>
            <ac:spMk id="3" creationId="{A492AE72-EF7B-71F7-5C3E-73B756E62DB3}"/>
          </ac:spMkLst>
        </pc:spChg>
        <pc:picChg chg="add mod">
          <ac:chgData name="RUSUL HASAN" userId="0a326ded-58d6-4566-ac6e-2c66e262f24a" providerId="ADAL" clId="{B4D568E7-C766-444F-B773-63431748D12A}" dt="2024-01-15T10:01:14.461" v="4" actId="1076"/>
          <ac:picMkLst>
            <pc:docMk/>
            <pc:sldMk cId="638914493" sldId="256"/>
            <ac:picMk id="5" creationId="{F826E0E3-DF92-5F50-D7C2-04FF4CD14F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606D-7C3B-3ABB-2681-1840B9EA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97186-36D3-CB7C-1A31-DAD2933C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3FB1-2D56-2DA9-547C-E243192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8F08-BEF7-F7D5-1BC6-237ECBA2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37C7-F2A3-CB5E-EAB9-4D4AF98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9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5F8A-2D46-5B2B-F713-22ADE23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6F3E-B712-9FB6-4BF4-9E4820C6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2815-0704-5F32-0601-9ADDCA7D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4929-4357-0AAA-DA7B-A3EA605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4607-0607-C3B8-1A51-B84EE03C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4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1054C-E8D7-DEB3-62BD-CDE6C36F3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19B84-26CE-BE6D-91BC-8E974A20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D8E2-80BB-3002-FBCF-830F4EC1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28CD-3BB9-649C-6169-377FF9D4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7932-1BAB-54B7-9623-58F7ED6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089B-404C-6064-7473-FAC0F46D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6BE8-35FD-8327-4194-312A113F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1DBE-1056-B126-0821-53B97CF2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F411-0A1F-7B3F-635A-1EE6A57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1C89-611C-F815-D25B-B2A9F9DD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2249-FBCE-E506-4830-631AE6A8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FA7D-E0B3-7584-E280-2BA1F352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DD9F-E58D-2EAD-F98B-240FC89A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CBA9-56A2-07FB-54AE-C033DA92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EF42-13FB-5AA4-5E55-1496043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489A-4AB7-F469-CAFE-7B67352C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3FAD-75C0-C847-4DAC-9EBE8997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9753-4F22-91EA-06F1-9A65F65A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875FB-8B58-ACB2-FAF0-D8E8EAB8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F0AD-7DC2-B90D-9A74-71410AAC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A9AEE-5429-E4A9-979D-CBEC13F6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1791-16CF-FE7D-0B96-EB833E4D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9837-7B09-81B4-F3E2-C8A092FE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629AD-9AC0-C3DD-18E6-32BEC5C2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DB4E1-E4CC-BDDD-AA98-2A8734E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28E1-8B4F-1498-344C-AFAF6384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286D6-5542-9C64-D9CE-EC6DD62D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F0BF7-84D4-2B99-B3EB-7A5DFC1D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9B3E8-BF4D-B3D8-BB79-A008269C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7711-2723-F3A4-D46E-7BE26939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44BD9-1BDA-0C2A-FA01-7BFC16EF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11F91-6532-2C59-678B-99CFEF7B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0A87-0D0A-1859-4C13-4BFCC877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7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D6514-C6C4-8761-C14E-DCE70759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BDC48-EB40-8418-52D8-7D5A9116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9A2C-7852-1A95-7DDA-88588808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9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A4E1-E0FA-2CEF-A9BE-B3657470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4A1E-F083-238E-7874-DFCF2AAA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EB8AC-B201-9A38-341B-E5AA27FB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ED71-7B8D-2D03-0331-235EB42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B27A1-988C-DB50-1E49-2C4EB984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7B3D9-C1B0-E3D0-C4F4-886A4EEB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518B-D14F-C8E3-7FE7-96EF194C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CB4B2-9886-2F5F-2B7A-5ACDE2696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1112-B793-A5ED-5F3C-43A4E2D9E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8B38A-ABE0-60D4-1D7B-CD5C6491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A60C0-0E29-AAAF-DF4D-5EDE2CBD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0F8D6-5B06-A3FC-404A-817B9052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26470-DFBD-2DE9-8EA0-E0035B70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5C90-2AAB-9F49-40BD-B2B6150E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4DAD0-066D-3745-8C12-D64E6AB1C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E06B-B8AA-4FCA-9FEB-AC6E467842D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A2FD-C5BD-3DC2-4421-EA607931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3D1C-586E-DADA-F7DE-FD4EF1B2D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642B-C361-4CC7-A3E6-CA456DC7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6E0E3-DF92-5F50-D7C2-04FF4CD1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78" y="0"/>
            <a:ext cx="220058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1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RUSUL HASAN</dc:creator>
  <cp:lastModifiedBy>RUSUL HASAN</cp:lastModifiedBy>
  <cp:revision>1</cp:revision>
  <dcterms:created xsi:type="dcterms:W3CDTF">2024-01-15T09:53:18Z</dcterms:created>
  <dcterms:modified xsi:type="dcterms:W3CDTF">2024-01-15T10:01:23Z</dcterms:modified>
</cp:coreProperties>
</file>