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6206E-1EFE-4E54-A271-AE97EF81E757}" v="6" dt="2025-01-20T13:08:55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UL HASAN" userId="0a326ded-58d6-4566-ac6e-2c66e262f24a" providerId="ADAL" clId="{2ED6206E-1EFE-4E54-A271-AE97EF81E757}"/>
    <pc:docChg chg="custSel addSld modSld">
      <pc:chgData name="RUSUL HASAN" userId="0a326ded-58d6-4566-ac6e-2c66e262f24a" providerId="ADAL" clId="{2ED6206E-1EFE-4E54-A271-AE97EF81E757}" dt="2025-01-20T13:09:52.871" v="10" actId="1076"/>
      <pc:docMkLst>
        <pc:docMk/>
      </pc:docMkLst>
      <pc:sldChg chg="addSp delSp modSp new mod">
        <pc:chgData name="RUSUL HASAN" userId="0a326ded-58d6-4566-ac6e-2c66e262f24a" providerId="ADAL" clId="{2ED6206E-1EFE-4E54-A271-AE97EF81E757}" dt="2025-01-20T13:09:52.871" v="10" actId="1076"/>
        <pc:sldMkLst>
          <pc:docMk/>
          <pc:sldMk cId="1782199546" sldId="256"/>
        </pc:sldMkLst>
        <pc:spChg chg="del">
          <ac:chgData name="RUSUL HASAN" userId="0a326ded-58d6-4566-ac6e-2c66e262f24a" providerId="ADAL" clId="{2ED6206E-1EFE-4E54-A271-AE97EF81E757}" dt="2025-01-20T13:08:57.928" v="7" actId="478"/>
          <ac:spMkLst>
            <pc:docMk/>
            <pc:sldMk cId="1782199546" sldId="256"/>
            <ac:spMk id="2" creationId="{A9C476FE-3725-3355-099F-586107BD6813}"/>
          </ac:spMkLst>
        </pc:spChg>
        <pc:spChg chg="del">
          <ac:chgData name="RUSUL HASAN" userId="0a326ded-58d6-4566-ac6e-2c66e262f24a" providerId="ADAL" clId="{2ED6206E-1EFE-4E54-A271-AE97EF81E757}" dt="2025-01-20T13:09:01.969" v="8" actId="478"/>
          <ac:spMkLst>
            <pc:docMk/>
            <pc:sldMk cId="1782199546" sldId="256"/>
            <ac:spMk id="3" creationId="{3341DBB1-CA64-9038-FE67-C531F9B74E9C}"/>
          </ac:spMkLst>
        </pc:spChg>
        <pc:spChg chg="add">
          <ac:chgData name="RUSUL HASAN" userId="0a326ded-58d6-4566-ac6e-2c66e262f24a" providerId="ADAL" clId="{2ED6206E-1EFE-4E54-A271-AE97EF81E757}" dt="2025-01-20T13:08:08.238" v="1"/>
          <ac:spMkLst>
            <pc:docMk/>
            <pc:sldMk cId="1782199546" sldId="256"/>
            <ac:spMk id="4" creationId="{F297D0DF-6840-81A3-7FF1-3DE63CED1DDA}"/>
          </ac:spMkLst>
        </pc:spChg>
        <pc:spChg chg="add del mod">
          <ac:chgData name="RUSUL HASAN" userId="0a326ded-58d6-4566-ac6e-2c66e262f24a" providerId="ADAL" clId="{2ED6206E-1EFE-4E54-A271-AE97EF81E757}" dt="2025-01-20T13:08:16.766" v="4" actId="478"/>
          <ac:spMkLst>
            <pc:docMk/>
            <pc:sldMk cId="1782199546" sldId="256"/>
            <ac:spMk id="5" creationId="{C415FDFC-CB3D-7014-C1E0-CA2D7A0C0A5F}"/>
          </ac:spMkLst>
        </pc:spChg>
        <pc:spChg chg="add del mod">
          <ac:chgData name="RUSUL HASAN" userId="0a326ded-58d6-4566-ac6e-2c66e262f24a" providerId="ADAL" clId="{2ED6206E-1EFE-4E54-A271-AE97EF81E757}" dt="2025-01-20T13:08:55.334" v="6" actId="478"/>
          <ac:spMkLst>
            <pc:docMk/>
            <pc:sldMk cId="1782199546" sldId="256"/>
            <ac:spMk id="6" creationId="{380E8AB9-FE34-77EB-C2C8-39CAD5CE79FB}"/>
          </ac:spMkLst>
        </pc:spChg>
        <pc:picChg chg="add mod">
          <ac:chgData name="RUSUL HASAN" userId="0a326ded-58d6-4566-ac6e-2c66e262f24a" providerId="ADAL" clId="{2ED6206E-1EFE-4E54-A271-AE97EF81E757}" dt="2025-01-20T13:09:52.871" v="10" actId="1076"/>
          <ac:picMkLst>
            <pc:docMk/>
            <pc:sldMk cId="1782199546" sldId="256"/>
            <ac:picMk id="8" creationId="{1C1FCBC9-0247-A389-F169-10051D9A671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6599-80D6-7976-E4C5-9D88B4472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F8CCD-8F7F-08B0-513E-CA6CB14D2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1BAD-EF38-E277-C2E4-DEF28EA7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FB35-D04D-48D0-956E-B3A252D5E7F0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68A09-2134-0F15-0A1F-9578028B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133B9-F70A-7FDC-9722-C27AD36C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EC41-0CD7-4496-AFEE-B33E0956C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45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840D-93CA-5802-00B3-2276C178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DA848-EF08-3BC9-204C-B87DED32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55727-CF26-B6CA-2D0C-EBA0D1A9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FB35-D04D-48D0-956E-B3A252D5E7F0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B44A4-8A09-88E9-66C4-7DCFC52D4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F72A8-B73C-B98C-1136-C15D61D2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EC41-0CD7-4496-AFEE-B33E0956C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27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B99E-8692-3916-0183-0E83B49D3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EB42F-A0CA-ECB0-497C-F23EB33EB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397B8-05E3-C4A5-4666-7F8DA1E0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FB35-D04D-48D0-956E-B3A252D5E7F0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C6039-6864-90DB-AC64-ED0BEE81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877DE-DC5B-47B8-F17B-EE74848C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EC41-0CD7-4496-AFEE-B33E0956C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29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81841-E897-97CD-996D-E8B0B17CB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9000E-5956-943B-F544-41AF3F51A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0E176-3283-5767-1A5E-39ECE1F8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FB35-D04D-48D0-956E-B3A252D5E7F0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1DFBA-D3D4-7671-22D9-81BB24D6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B19CF-04A3-93FB-3391-BFDDD234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EC41-0CD7-4496-AFEE-B33E0956C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98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FF8D-4C8C-7135-E6E2-1DD2C75E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2784D-0C37-F271-8294-24CCE6891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18296-9CF0-B3E1-AC79-74390B402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FB35-D04D-48D0-956E-B3A252D5E7F0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E7FFB-73E7-CA27-EDA6-2F19580C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5FAD4-70DE-E40C-1D48-CA9B8C0D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EC41-0CD7-4496-AFEE-B33E0956C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97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6856-D227-D85B-536F-BD167634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0C98D-D4BA-D279-AA65-810F08138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005B8-8EBA-1F95-A0CB-9F925CFD9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E3AA5-50E3-345B-9F52-0FC5C7F6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FB35-D04D-48D0-956E-B3A252D5E7F0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A1491-4476-1CF9-1EDD-F1CABB7E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BC0D1-D1B1-4ACE-7E55-812BA97D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EC41-0CD7-4496-AFEE-B33E0956C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37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049B-FA14-696B-5DF8-908D428C3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22AB3-D125-6690-4F87-8A030BF2B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28933-B605-44ED-FAA6-86B16101F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82B31E-0BED-3E02-F5FF-4F579741D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D5E4D-510D-6080-ED3A-8AB9E8933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794B19-0981-01FC-356F-BD9E12DB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FB35-D04D-48D0-956E-B3A252D5E7F0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08607F-218C-1461-D6AC-D7EE3570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03193A-D577-007C-E09E-EB180CE2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EC41-0CD7-4496-AFEE-B33E0956C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65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2382-B062-139B-5502-862E2054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1B7D4-321C-2F2B-8E02-61ACD667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FB35-D04D-48D0-956E-B3A252D5E7F0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0B662-AC40-FA70-EF07-20DC62C9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5AF56-E93E-BC3E-B118-B158FCD7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EC41-0CD7-4496-AFEE-B33E0956C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90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CB4228-BC27-789C-1BAF-EDCDEBFF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FB35-D04D-48D0-956E-B3A252D5E7F0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23D7A-9FFD-4055-306A-43FA31A4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4CA4E-AC91-97BD-3965-9FA84214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EC41-0CD7-4496-AFEE-B33E0956C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04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E2395-D7DA-6259-415D-4678DB563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9A45F-A697-6FBB-D4FD-55B803276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4BA6C-5982-8F0B-00A5-BFDA1FD2E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4391A-B800-8F95-C0AE-779AC731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FB35-D04D-48D0-956E-B3A252D5E7F0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DA3B2-EA80-A687-D2AB-55FF57B2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FDAFB-06E4-EA3A-7F7F-8B3AA283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EC41-0CD7-4496-AFEE-B33E0956C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24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CA51-96BF-E128-5F2D-69179F7C8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332B4E-4001-7346-DDA5-CF6122E14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55FAB-0CC7-F9A2-9CD5-6F5761ACE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66304-2058-DE7C-1F1E-D09DBA0C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6FB35-D04D-48D0-956E-B3A252D5E7F0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49B87-945A-0991-602F-30F3BB44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99CB1-74AB-7792-9721-59E6544C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5EC41-0CD7-4496-AFEE-B33E0956C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08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87CF5-7390-685F-ADFA-5785E16A1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1ECED-DAB0-E84E-D049-B5E2C75C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B9088-9716-5458-5FED-CD993317D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B6FB35-D04D-48D0-956E-B3A252D5E7F0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50D45-32C5-10A1-4CAE-78F40C1B6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E5F1D-7D5F-C11E-0AD4-275508BCD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5EC41-0CD7-4496-AFEE-B33E0956C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58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297D0DF-6840-81A3-7FF1-3DE63CED1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1FCBC9-0247-A389-F169-10051D9A6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86372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99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RUSUL HASAN</dc:creator>
  <cp:lastModifiedBy>RUSUL HASAN</cp:lastModifiedBy>
  <cp:revision>1</cp:revision>
  <dcterms:created xsi:type="dcterms:W3CDTF">2025-01-20T13:08:02Z</dcterms:created>
  <dcterms:modified xsi:type="dcterms:W3CDTF">2025-01-20T13:09:53Z</dcterms:modified>
</cp:coreProperties>
</file>