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66ED2-0D93-4EB2-8AC2-0E4498A53DF1}" v="8" dt="2021-11-17T17:54:2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RAUL MICHAEL DUNCA" userId="S::george.dunca@stud.ubbcluj.ro::bdb2d6f3-888c-4b42-8a69-8b5cb1543976" providerId="AD" clId="Web-{F1D66ED2-0D93-4EB2-8AC2-0E4498A53DF1}"/>
    <pc:docChg chg="modSld">
      <pc:chgData name="GEORGE RAUL MICHAEL DUNCA" userId="S::george.dunca@stud.ubbcluj.ro::bdb2d6f3-888c-4b42-8a69-8b5cb1543976" providerId="AD" clId="Web-{F1D66ED2-0D93-4EB2-8AC2-0E4498A53DF1}" dt="2021-11-17T17:54:25.363" v="4" actId="1076"/>
      <pc:docMkLst>
        <pc:docMk/>
      </pc:docMkLst>
      <pc:sldChg chg="addSp modSp">
        <pc:chgData name="GEORGE RAUL MICHAEL DUNCA" userId="S::george.dunca@stud.ubbcluj.ro::bdb2d6f3-888c-4b42-8a69-8b5cb1543976" providerId="AD" clId="Web-{F1D66ED2-0D93-4EB2-8AC2-0E4498A53DF1}" dt="2021-11-17T17:54:25.363" v="4" actId="1076"/>
        <pc:sldMkLst>
          <pc:docMk/>
          <pc:sldMk cId="1526144807" sldId="258"/>
        </pc:sldMkLst>
        <pc:spChg chg="add mod">
          <ac:chgData name="GEORGE RAUL MICHAEL DUNCA" userId="S::george.dunca@stud.ubbcluj.ro::bdb2d6f3-888c-4b42-8a69-8b5cb1543976" providerId="AD" clId="Web-{F1D66ED2-0D93-4EB2-8AC2-0E4498A53DF1}" dt="2021-11-17T17:54:25.363" v="4" actId="1076"/>
          <ac:spMkLst>
            <pc:docMk/>
            <pc:sldMk cId="1526144807" sldId="258"/>
            <ac:spMk id="3" creationId="{4578A73C-3176-4ACD-B03E-1E9F0C7E0ECF}"/>
          </ac:spMkLst>
        </pc:spChg>
        <pc:spChg chg="add mod">
          <ac:chgData name="GEORGE RAUL MICHAEL DUNCA" userId="S::george.dunca@stud.ubbcluj.ro::bdb2d6f3-888c-4b42-8a69-8b5cb1543976" providerId="AD" clId="Web-{F1D66ED2-0D93-4EB2-8AC2-0E4498A53DF1}" dt="2021-11-17T17:52:53.751" v="3" actId="20577"/>
          <ac:spMkLst>
            <pc:docMk/>
            <pc:sldMk cId="1526144807" sldId="258"/>
            <ac:spMk id="4" creationId="{2395EF5E-0CAA-46B7-9EE8-D703D27C40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388" y="1048871"/>
            <a:ext cx="9166412" cy="2070847"/>
          </a:xfrm>
        </p:spPr>
        <p:txBody>
          <a:bodyPr/>
          <a:lstStyle/>
          <a:p>
            <a:r>
              <a:rPr lang="en-US"/>
              <a:t>Resolution proof method in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07" y="3926541"/>
            <a:ext cx="7466300" cy="1665897"/>
          </a:xfrm>
        </p:spPr>
        <p:txBody>
          <a:bodyPr>
            <a:normAutofit/>
          </a:bodyPr>
          <a:lstStyle/>
          <a:p>
            <a:r>
              <a:rPr lang="en-US" sz="4800"/>
              <a:t>EXERCISE 4.2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1189" y="5869577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GHERMAN PAULA-SORANA</a:t>
            </a:r>
          </a:p>
        </p:txBody>
      </p:sp>
    </p:spTree>
    <p:extLst>
      <p:ext uri="{BB962C8B-B14F-4D97-AF65-F5344CB8AC3E}">
        <p14:creationId xmlns:p14="http://schemas.microsoft.com/office/powerpoint/2010/main" val="18710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17" y="722811"/>
            <a:ext cx="7809847" cy="1430601"/>
          </a:xfrm>
        </p:spPr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Exercise 4</a:t>
            </a:r>
          </a:p>
          <a:p>
            <a:r>
              <a:rPr lang="en-US"/>
              <a:t>Build a linear refutation from the following set of clauses:</a:t>
            </a:r>
          </a:p>
          <a:p>
            <a:r>
              <a:rPr lang="en-US"/>
              <a:t>4.2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06" y="3962399"/>
            <a:ext cx="6836229" cy="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17" y="191589"/>
            <a:ext cx="7809847" cy="783771"/>
          </a:xfrm>
        </p:spPr>
        <p:txBody>
          <a:bodyPr/>
          <a:lstStyle/>
          <a:p>
            <a:r>
              <a:rPr lang="en-US"/>
              <a:t>THEORY </a:t>
            </a:r>
            <a:r>
              <a:rPr lang="en-US" err="1"/>
              <a:t>LineaR</a:t>
            </a:r>
            <a:r>
              <a:rPr lang="en-US"/>
              <a:t> resolution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99" y="1535866"/>
            <a:ext cx="7073681" cy="51508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8A73C-3176-4ACD-B03E-1E9F0C7E0ECF}"/>
              </a:ext>
            </a:extLst>
          </p:cNvPr>
          <p:cNvSpPr txBox="1"/>
          <p:nvPr/>
        </p:nvSpPr>
        <p:spPr>
          <a:xfrm>
            <a:off x="4486275" y="107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5EF5E-0CAA-46B7-9EE8-D703D27C40FD}"/>
              </a:ext>
            </a:extLst>
          </p:cNvPr>
          <p:cNvSpPr txBox="1"/>
          <p:nvPr/>
        </p:nvSpPr>
        <p:spPr>
          <a:xfrm>
            <a:off x="803275" y="1025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yo</a:t>
            </a:r>
          </a:p>
        </p:txBody>
      </p:sp>
    </p:spTree>
    <p:extLst>
      <p:ext uri="{BB962C8B-B14F-4D97-AF65-F5344CB8AC3E}">
        <p14:creationId xmlns:p14="http://schemas.microsoft.com/office/powerpoint/2010/main" val="15261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356071"/>
            <a:ext cx="7611292" cy="5837233"/>
          </a:xfrm>
        </p:spPr>
      </p:pic>
    </p:spTree>
    <p:extLst>
      <p:ext uri="{BB962C8B-B14F-4D97-AF65-F5344CB8AC3E}">
        <p14:creationId xmlns:p14="http://schemas.microsoft.com/office/powerpoint/2010/main" val="172973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8" y="261258"/>
            <a:ext cx="7087035" cy="522513"/>
          </a:xfrm>
        </p:spPr>
        <p:txBody>
          <a:bodyPr>
            <a:normAutofit fontScale="90000"/>
          </a:bodyPr>
          <a:lstStyle/>
          <a:p>
            <a:r>
              <a:rPr lang="en-US"/>
              <a:t>THE SOLUTION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31" y="950138"/>
            <a:ext cx="6485570" cy="61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931" y="1620626"/>
            <a:ext cx="1089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denote the propositional clauses as follows:</a:t>
            </a:r>
          </a:p>
          <a:p>
            <a:endParaRPr lang="en-US"/>
          </a:p>
          <a:p>
            <a:r>
              <a:rPr lang="en-US"/>
              <a:t>C0 = p v ¬r            	C1 = q v r            C2 = ¬q v r          C3= ¬p v ¬r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0726" y="2664824"/>
            <a:ext cx="1430883" cy="4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C1 = q v r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53" y="2664824"/>
            <a:ext cx="1450741" cy="497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41" y="5702444"/>
            <a:ext cx="2575286" cy="4999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2" y="3520467"/>
            <a:ext cx="2052852" cy="6485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63" y="3484933"/>
            <a:ext cx="2890603" cy="6841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211" y="4745968"/>
            <a:ext cx="2218150" cy="582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919" y="4763240"/>
            <a:ext cx="3254440" cy="56570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645458" y="3131254"/>
            <a:ext cx="0" cy="36782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494780">
            <a:off x="2572049" y="4354506"/>
            <a:ext cx="603556" cy="457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30732">
            <a:off x="3799892" y="4181562"/>
            <a:ext cx="859127" cy="6508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033613">
            <a:off x="3196142" y="3128223"/>
            <a:ext cx="590528" cy="44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837" y="5216463"/>
            <a:ext cx="676715" cy="7315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307847">
            <a:off x="3102752" y="5316192"/>
            <a:ext cx="564602" cy="61038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10800000" flipH="1" flipV="1">
            <a:off x="4684764" y="3708993"/>
            <a:ext cx="147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C0 = p v ¬r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9609" y="2700925"/>
            <a:ext cx="3317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C2 = ¬q v r </a:t>
            </a:r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1489165" y="3756741"/>
            <a:ext cx="327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C4 = </a:t>
            </a:r>
            <a:r>
              <a:rPr lang="en-US" err="1"/>
              <a:t>Res</a:t>
            </a:r>
            <a:r>
              <a:rPr lang="en-US" baseline="-25000" err="1"/>
              <a:t>q</a:t>
            </a:r>
            <a:r>
              <a:rPr lang="en-US"/>
              <a:t>(C0, B0) = r</a:t>
            </a:r>
          </a:p>
        </p:txBody>
      </p:sp>
      <p:sp>
        <p:nvSpPr>
          <p:cNvPr id="33" name="Rectangle 32"/>
          <p:cNvSpPr/>
          <p:nvPr/>
        </p:nvSpPr>
        <p:spPr>
          <a:xfrm rot="10800000" flipV="1">
            <a:off x="1800227" y="4703253"/>
            <a:ext cx="21453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 sz="1600"/>
              <a:t>C5 = </a:t>
            </a:r>
            <a:r>
              <a:rPr lang="en-US" sz="1600" err="1"/>
              <a:t>Res</a:t>
            </a:r>
            <a:r>
              <a:rPr lang="en-US" sz="1600" baseline="-25000" err="1"/>
              <a:t>r</a:t>
            </a:r>
            <a:r>
              <a:rPr lang="en-US" sz="1600"/>
              <a:t>(C4, C0) = p</a:t>
            </a:r>
          </a:p>
        </p:txBody>
      </p:sp>
      <p:sp>
        <p:nvSpPr>
          <p:cNvPr id="34" name="Rectangle 33"/>
          <p:cNvSpPr/>
          <p:nvPr/>
        </p:nvSpPr>
        <p:spPr>
          <a:xfrm rot="10800000" flipV="1">
            <a:off x="4546033" y="4919162"/>
            <a:ext cx="2275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C3= ¬p v ¬r</a:t>
            </a:r>
          </a:p>
          <a:p>
            <a:r>
              <a:rPr 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476" y="5718328"/>
            <a:ext cx="25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C6 = </a:t>
            </a:r>
            <a:r>
              <a:rPr lang="en-US" err="1"/>
              <a:t>Res</a:t>
            </a:r>
            <a:r>
              <a:rPr lang="en-US" baseline="-25000" err="1"/>
              <a:t>p</a:t>
            </a:r>
            <a:r>
              <a:rPr lang="en-US"/>
              <a:t>(C2, B2) = ¬r</a:t>
            </a:r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7528520" y="5690879"/>
            <a:ext cx="223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Inconsistent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03" y="5640554"/>
            <a:ext cx="2217729" cy="524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5441" y="5718327"/>
            <a:ext cx="14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 =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733" y="6476694"/>
            <a:ext cx="1723342" cy="407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530" y="5992663"/>
            <a:ext cx="829128" cy="816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4446" y="6046862"/>
            <a:ext cx="1053792" cy="5849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45575" y="6476694"/>
            <a:ext cx="11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C7 =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84763" y="6591393"/>
            <a:ext cx="200737" cy="21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49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57A5B1-053F-422D-A6EC-7B26B0F7567A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1832B9-224E-4539-9D40-93E2D9E502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078722-EADA-4AA0-9332-DF60924F07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Parcel</vt:lpstr>
      <vt:lpstr>Resolution proof method in propositional logic</vt:lpstr>
      <vt:lpstr>Problem statement</vt:lpstr>
      <vt:lpstr>THEORY LineaR resolution</vt:lpstr>
      <vt:lpstr>PowerPoint Presentation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proof method in propositional logic</dc:title>
  <dc:creator>Sorana</dc:creator>
  <cp:revision>1</cp:revision>
  <dcterms:created xsi:type="dcterms:W3CDTF">2021-11-13T08:41:56Z</dcterms:created>
  <dcterms:modified xsi:type="dcterms:W3CDTF">2021-11-17T17:54:26Z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