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62" r:id="rId8"/>
    <p:sldId id="263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BD9A8-239E-4312-85F6-A43B58FFC958}" v="16" dt="2022-01-10T12:39:35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ÓZES CSÁSZÁR" userId="S::mozes.csaszar@stud.ubbcluj.ro::09fe9525-842c-41b5-9701-547d5b85a7e4" providerId="AD" clId="Web-{73DBD9A8-239E-4312-85F6-A43B58FFC958}"/>
    <pc:docChg chg="modSld">
      <pc:chgData name="MÓZES CSÁSZÁR" userId="S::mozes.csaszar@stud.ubbcluj.ro::09fe9525-842c-41b5-9701-547d5b85a7e4" providerId="AD" clId="Web-{73DBD9A8-239E-4312-85F6-A43B58FFC958}" dt="2022-01-10T12:39:35.688" v="15" actId="20577"/>
      <pc:docMkLst>
        <pc:docMk/>
      </pc:docMkLst>
      <pc:sldChg chg="modSp">
        <pc:chgData name="MÓZES CSÁSZÁR" userId="S::mozes.csaszar@stud.ubbcluj.ro::09fe9525-842c-41b5-9701-547d5b85a7e4" providerId="AD" clId="Web-{73DBD9A8-239E-4312-85F6-A43B58FFC958}" dt="2022-01-10T12:39:35.688" v="15" actId="20577"/>
        <pc:sldMkLst>
          <pc:docMk/>
          <pc:sldMk cId="1990273253" sldId="256"/>
        </pc:sldMkLst>
        <pc:spChg chg="mod">
          <ac:chgData name="MÓZES CSÁSZÁR" userId="S::mozes.csaszar@stud.ubbcluj.ro::09fe9525-842c-41b5-9701-547d5b85a7e4" providerId="AD" clId="Web-{73DBD9A8-239E-4312-85F6-A43B58FFC958}" dt="2022-01-10T12:39:35.688" v="15" actId="20577"/>
          <ac:spMkLst>
            <pc:docMk/>
            <pc:sldMk cId="1990273253" sldId="256"/>
            <ac:spMk id="2" creationId="{5E280D6E-6D27-4BB9-9C48-8CFC1FA365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4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8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8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F319-0668-49FC-98CE-5E8A723C69D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A500-4248-4EE9-9AA6-38F0BB04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280D6E-6D27-4BB9-9C48-8CFC1FA36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Predicate Logic Resolution-Exercise 2.2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B60EDE-09C7-4B77-B13A-819B7FB6A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By: </a:t>
            </a:r>
            <a:r>
              <a:rPr lang="en-US" dirty="0" err="1"/>
              <a:t>Császár</a:t>
            </a:r>
            <a:r>
              <a:rPr lang="en-US" dirty="0"/>
              <a:t> </a:t>
            </a:r>
            <a:r>
              <a:rPr lang="en-US" dirty="0" err="1"/>
              <a:t>Mózes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7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0F2CF9-D0ED-4BD6-9FDE-6913E446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C9FCA85-14D6-4F73-B2ED-7D817DA20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Are the literals from the following pairs unifiable? If yes, find their most general unifier. </a:t>
                </a:r>
                <a:r>
                  <a:rPr lang="en-US" i="1" dirty="0"/>
                  <a:t>x, y, z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/>
                  <a:t>Var</a:t>
                </a:r>
                <a:r>
                  <a:rPr lang="en-US" dirty="0"/>
                  <a:t>, </a:t>
                </a:r>
                <a:r>
                  <a:rPr lang="en-US" i="1" dirty="0"/>
                  <a:t>a, 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/>
                  <a:t>Const</a:t>
                </a:r>
                <a:r>
                  <a:rPr lang="en-US" dirty="0"/>
                  <a:t>, </a:t>
                </a:r>
                <a:r>
                  <a:rPr lang="en-US" i="1" dirty="0"/>
                  <a:t>f, 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/>
                  <a:t> F</a:t>
                </a:r>
                <a:r>
                  <a:rPr lang="en-US" i="1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/>
                  <a:t> F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i="1" dirty="0"/>
                  <a:t> P</a:t>
                </a:r>
                <a:r>
                  <a:rPr lang="en-US" i="1" baseline="-25000" dirty="0"/>
                  <a:t>3</a:t>
                </a:r>
                <a:r>
                  <a:rPr lang="en-US" dirty="0"/>
                  <a:t>.</a:t>
                </a:r>
              </a:p>
              <a:p>
                <a:r>
                  <a:rPr lang="en-US" i="1" dirty="0"/>
                  <a:t>P(a, x, f(g(y))) </a:t>
                </a:r>
                <a:r>
                  <a:rPr lang="en-US" dirty="0"/>
                  <a:t>and </a:t>
                </a:r>
                <a:r>
                  <a:rPr lang="en-US" i="1" dirty="0"/>
                  <a:t>P(y, f(z), f(z))</a:t>
                </a:r>
                <a:r>
                  <a:rPr lang="en-US" dirty="0"/>
                  <a:t>;</a:t>
                </a:r>
              </a:p>
              <a:p>
                <a:r>
                  <a:rPr lang="en-US" i="1" dirty="0"/>
                  <a:t>P(x, g(f(a)), f(b)) </a:t>
                </a:r>
                <a:r>
                  <a:rPr lang="en-US" dirty="0"/>
                  <a:t>and </a:t>
                </a:r>
                <a:r>
                  <a:rPr lang="en-US" i="1" dirty="0"/>
                  <a:t>P(f(y), z, z)</a:t>
                </a:r>
                <a:r>
                  <a:rPr lang="en-US" dirty="0"/>
                  <a:t>;</a:t>
                </a:r>
              </a:p>
              <a:p>
                <a:r>
                  <a:rPr lang="en-US" i="1" dirty="0"/>
                  <a:t>P(a, x, f(g(y))) </a:t>
                </a:r>
                <a:r>
                  <a:rPr lang="en-US" dirty="0"/>
                  <a:t>and l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:r>
                  <a:rPr lang="en-US" i="1" dirty="0"/>
                  <a:t>P(z, h(z, u), f(b)).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C9FCA85-14D6-4F73-B2ED-7D817DA20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70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C94412-089C-4441-9259-244A6F99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032" y="5258"/>
            <a:ext cx="8096833" cy="1325563"/>
          </a:xfrm>
        </p:spPr>
        <p:txBody>
          <a:bodyPr/>
          <a:lstStyle/>
          <a:p>
            <a:pPr algn="ctr"/>
            <a:r>
              <a:rPr lang="en-US" dirty="0"/>
              <a:t>Theory-Substitutions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B95832-C1C2-4D95-9040-01BD854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31" y="1126635"/>
            <a:ext cx="8096833" cy="55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2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41C7C-537C-4899-9AC5-34E26B18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44" y="159967"/>
            <a:ext cx="7733911" cy="1325563"/>
          </a:xfrm>
        </p:spPr>
        <p:txBody>
          <a:bodyPr/>
          <a:lstStyle/>
          <a:p>
            <a:pPr algn="ctr"/>
            <a:r>
              <a:rPr lang="en-US" dirty="0"/>
              <a:t>Theory-Composition of Substitutions, Unifiers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063118-B14E-479E-9A14-5580D81F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40" y="1389039"/>
            <a:ext cx="7520915" cy="522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6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62F6F8-AE5A-4FE4-9EBA-DDBC0677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92" y="143896"/>
            <a:ext cx="7763216" cy="1325563"/>
          </a:xfrm>
        </p:spPr>
        <p:txBody>
          <a:bodyPr/>
          <a:lstStyle/>
          <a:p>
            <a:pPr algn="ctr"/>
            <a:r>
              <a:rPr lang="en-US" dirty="0"/>
              <a:t>Theory- Computation of the Most General Unifier of Two Literals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048B50-48F3-4A5B-B2D2-882658CE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92" y="1413555"/>
            <a:ext cx="7763216" cy="517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1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7A46AE-96A5-4EA5-8F93-200B9F2D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P(a, x, f(g(y)))       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P(y, f(z), f(z))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E4A801-6DC1-41FE-9EDC-0D4D2A7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ε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[y ← a]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Θ </a:t>
            </a:r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[y ← a]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x, f(g(a)))            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f(z), f(z))</a:t>
            </a:r>
          </a:p>
          <a:p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[x ← f(z)]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Θ </a:t>
            </a:r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[y ← a , x← f(z) 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f(z), f(g(a)))   </a:t>
            </a:r>
            <a:r>
              <a:rPr lang="en-US" dirty="0"/>
              <a:t>         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f(z), f(z))          </a:t>
            </a:r>
          </a:p>
          <a:p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[z ← g(a)]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Θ </a:t>
            </a:r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[y ← a , f(z) ← x, z← g(a)]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f(g(a)), f(g(a)))            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f(g(a)), f(g(a)))          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=&gt; the literals from the two formulas are unifiable, the most general unifier being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 [y ← a , f(z) ← x, z← g(a)]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7A46AE-96A5-4EA5-8F93-200B9F2D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P(x, g(f(a)), f(b))       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P(f(y), z, z)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E4A801-6DC1-41FE-9EDC-0D4D2A7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ε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[x ← f(y)]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Θ </a:t>
            </a:r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[x ← f(y)]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P(f(y), g(f(a)), f(b))            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P(f(y), z, z)</a:t>
            </a:r>
          </a:p>
          <a:p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[z ← g(f(a))]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Θ </a:t>
            </a:r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[x← f(y), z ← g(f(a))] 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P(f(y), g(f(a)), f(b))</a:t>
            </a:r>
            <a:r>
              <a:rPr lang="en-US" dirty="0"/>
              <a:t>            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P(f(y), g(f(a)), g(f(a)))</a:t>
            </a:r>
            <a:r>
              <a:rPr lang="en-US" dirty="0"/>
              <a:t>          </a:t>
            </a:r>
          </a:p>
          <a:p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ε</a:t>
            </a:r>
            <a:r>
              <a:rPr lang="en-US" dirty="0"/>
              <a:t>, because we cannot exchange two constants,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doesn’t hold =&gt; the literals from the formulas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 are not unifiable.</a:t>
            </a:r>
          </a:p>
        </p:txBody>
      </p:sp>
    </p:spTree>
    <p:extLst>
      <p:ext uri="{BB962C8B-B14F-4D97-AF65-F5344CB8AC3E}">
        <p14:creationId xmlns:p14="http://schemas.microsoft.com/office/powerpoint/2010/main" val="141573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7A46AE-96A5-4EA5-8F93-200B9F2D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P(a, x, f(g(y)))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P(z, h(z, u), f(b))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E4A801-6DC1-41FE-9EDC-0D4D2A7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ε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[z ← a]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l-GR" dirty="0"/>
              <a:t> </a:t>
            </a:r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[z ← a]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x, f(g(y)))</a:t>
            </a:r>
            <a:r>
              <a:rPr lang="en-US" dirty="0"/>
              <a:t>            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h(a, u), f(b))</a:t>
            </a:r>
          </a:p>
          <a:p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 [x← h(a, u)]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l-GR" dirty="0">
                <a:solidFill>
                  <a:srgbClr val="00B050"/>
                </a:solidFill>
              </a:rPr>
              <a:t>Θ </a:t>
            </a:r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[z ← a, x← h(a, u)]</a:t>
            </a:r>
          </a:p>
          <a:p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h(a, u), f(g(y)))</a:t>
            </a:r>
            <a:r>
              <a:rPr lang="en-US" dirty="0"/>
              <a:t>             </a:t>
            </a:r>
            <a:r>
              <a:rPr lang="el-GR" dirty="0">
                <a:solidFill>
                  <a:srgbClr val="00B050"/>
                </a:solidFill>
              </a:rPr>
              <a:t>Θ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P(a, h(a, u), f(b))</a:t>
            </a:r>
            <a:r>
              <a:rPr lang="en-US" dirty="0"/>
              <a:t>          </a:t>
            </a:r>
          </a:p>
          <a:p>
            <a:r>
              <a:rPr lang="en-US" dirty="0"/>
              <a:t>Because g(y) cannot always be unified with b=&gt; the literals from the two formulas are </a:t>
            </a:r>
            <a:r>
              <a:rPr lang="en-US"/>
              <a:t>not unifiable.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1F28DC-8358-40FE-BDDB-43AC93DC85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F9E0E5-2595-45AA-B0F6-65FD0F104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FD7030-39DD-4A6A-B526-BE2848A567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795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Predicate Logic Resolution-Exercise 2.2</vt:lpstr>
      <vt:lpstr>Problem Statement</vt:lpstr>
      <vt:lpstr>Theory-Substitutions</vt:lpstr>
      <vt:lpstr>Theory-Composition of Substitutions, Unifiers</vt:lpstr>
      <vt:lpstr>Theory- Computation of the Most General Unifier of Two Literals</vt:lpstr>
      <vt:lpstr>l1=P(a, x, f(g(y)))       l2=P(y, f(z), f(z))</vt:lpstr>
      <vt:lpstr>l1=P(x, g(f(a)), f(b))       l2=P(f(y), z, z)</vt:lpstr>
      <vt:lpstr>l1=P(a, x, f(g(y)))       l2=P(z, h(z, u), f(b))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 Refutation-Exercise 2.2</dc:title>
  <dc:creator>MÓZES CSÁSZÁR</dc:creator>
  <cp:lastModifiedBy>MÓZES CSÁSZÁR</cp:lastModifiedBy>
  <cp:revision>36</cp:revision>
  <dcterms:created xsi:type="dcterms:W3CDTF">2021-11-23T14:52:46Z</dcterms:created>
  <dcterms:modified xsi:type="dcterms:W3CDTF">2022-01-10T12:39:40Z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