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homework</a:t>
            </a:r>
            <a:br>
              <a:rPr lang="en-US" sz="3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circuits</a:t>
            </a:r>
            <a:br>
              <a:rPr lang="en-US" sz="3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4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32366"/>
            <a:ext cx="9070848" cy="906897"/>
          </a:xfrm>
        </p:spPr>
        <p:txBody>
          <a:bodyPr>
            <a:normAutofit/>
          </a:bodyPr>
          <a:lstStyle/>
          <a:p>
            <a:pPr lvl="8"/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Gherman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Paula-Sorana</a:t>
            </a:r>
          </a:p>
          <a:p>
            <a:pPr lvl="8"/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912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9" y="5784198"/>
            <a:ext cx="641354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69" y="339634"/>
            <a:ext cx="10141131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logic circuits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7430FA-1FD3-419D-BF3A-0687C681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69" y="1925861"/>
            <a:ext cx="7661323" cy="410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70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gates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42775"/>
            <a:ext cx="7199377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Veitch/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08238"/>
            <a:ext cx="7475377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5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exercise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220" y="1896297"/>
            <a:ext cx="6413548" cy="810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20" y="3017054"/>
            <a:ext cx="6133108" cy="719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549" y="360833"/>
            <a:ext cx="2378684" cy="6175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627" y="3960838"/>
            <a:ext cx="6151397" cy="493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24BC0-A688-4418-A4CD-BBA6262748DF}"/>
              </a:ext>
            </a:extLst>
          </p:cNvPr>
          <p:cNvSpPr txBox="1"/>
          <p:nvPr/>
        </p:nvSpPr>
        <p:spPr>
          <a:xfrm>
            <a:off x="2847703" y="3991253"/>
            <a:ext cx="397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m0 v m1 v m3 v m5 v m9 v m11 =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288" y="4554996"/>
            <a:ext cx="6194073" cy="499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255" y="5082213"/>
            <a:ext cx="615139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the exercise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Veitch diagram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19D6F379-B68A-4FB8-9DBC-0DD3E0969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02" y="2573885"/>
            <a:ext cx="3514809" cy="3069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2573885"/>
            <a:ext cx="3612666" cy="3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6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the exercise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the Boolean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our maximal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M(f) = {max1, max2, max3}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max1 = m1 v m3 v m9 v m11 = x4 (𝑥2) ̅   (double factorization)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max2 = m0 v m1 = (𝑥1) ̅ (𝑥3) ̅ (𝑥2) ̅   (simple factorization)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max3 = m1 v m5 = (𝑥1) ̅ (𝑥3) ̅ x4    (simple factorization)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maximal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central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each maximal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(at least)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circled once. Thus, we will use the first case of the simplification algorithm.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max1 is central because m11 is only circled once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max2 is central because m0 is only circled once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max3 is central because m5 is only circled once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unique simplified form of f, obtained as the disjunction of all central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𝑓^𝑠=𝑚𝑎𝑥1 𝑣 𝑚𝑎𝑥2 𝑣 𝑚𝑎𝑥3= x4 (𝑥2) ̅ V (𝑥1) ̅ (𝑥3) ̅ (𝑥2) ̅ V (𝑥1) ̅ (𝑥3) ̅ x4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8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logic circuit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34067"/>
            <a:ext cx="783286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FCBD4B-840F-4A1A-8948-978A8EFE4FF6}"/>
</file>

<file path=customXml/itemProps2.xml><?xml version="1.0" encoding="utf-8"?>
<ds:datastoreItem xmlns:ds="http://schemas.openxmlformats.org/officeDocument/2006/customXml" ds:itemID="{82F1765C-51A1-492F-90B9-0DD50F59B8CF}"/>
</file>

<file path=customXml/itemProps3.xml><?xml version="1.0" encoding="utf-8"?>
<ds:datastoreItem xmlns:ds="http://schemas.openxmlformats.org/officeDocument/2006/customXml" ds:itemID="{6DA4481C-739D-4A4E-AB3E-14FB5ED626A1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52</TotalTime>
  <Words>68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Times New Roman</vt:lpstr>
      <vt:lpstr>Savon</vt:lpstr>
      <vt:lpstr>Individual homework Logic circuits Exercise 4</vt:lpstr>
      <vt:lpstr>Theoretical results Definition of logic circuits</vt:lpstr>
      <vt:lpstr>Theoretical results Basic gates</vt:lpstr>
      <vt:lpstr>Theoretical results Veitch/Karnaugh diagrams</vt:lpstr>
      <vt:lpstr>Solving the exercise Writing the function </vt:lpstr>
      <vt:lpstr>Solving the exercise Building the Veitch diagram</vt:lpstr>
      <vt:lpstr>Solving the exercise Simplifying the Boolean function</vt:lpstr>
      <vt:lpstr>Conclusion The logic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Logic circuits Exercise 4</dc:title>
  <dc:creator>Sorana</dc:creator>
  <cp:lastModifiedBy>Sorana</cp:lastModifiedBy>
  <cp:revision>5</cp:revision>
  <dcterms:created xsi:type="dcterms:W3CDTF">2022-01-12T07:17:07Z</dcterms:created>
  <dcterms:modified xsi:type="dcterms:W3CDTF">2022-01-12T08:10:06Z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