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7" r:id="rId3"/>
    <p:sldId id="279" r:id="rId4"/>
    <p:sldId id="280" r:id="rId5"/>
    <p:sldId id="281" r:id="rId6"/>
    <p:sldId id="282" r:id="rId7"/>
    <p:sldId id="283" r:id="rId8"/>
    <p:sldId id="285" r:id="rId9"/>
    <p:sldId id="292" r:id="rId10"/>
    <p:sldId id="286" r:id="rId11"/>
    <p:sldId id="288" r:id="rId12"/>
    <p:sldId id="287" r:id="rId13"/>
    <p:sldId id="290" r:id="rId14"/>
    <p:sldId id="291" r:id="rId15"/>
    <p:sldId id="289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4660"/>
  </p:normalViewPr>
  <p:slideViewPr>
    <p:cSldViewPr>
      <p:cViewPr varScale="1">
        <p:scale>
          <a:sx n="88" d="100"/>
          <a:sy n="88" d="100"/>
        </p:scale>
        <p:origin x="102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CBDE4-E2E1-41D4-8BCC-B84BF76AB1AC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6D3DBF-146D-4070-876B-4050E58DF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30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2D6E5-6378-4B8A-9834-AA715042D83A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D8092-93DB-4D30-84C7-BE993A0E7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6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C19CF-C531-48A4-AFA3-FF821EFF00A8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0ED84-11EF-4A85-8BFB-D9777126C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5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1BD201D-D279-4C6C-90AE-28E291AB790C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34705C-A37F-4A9D-8481-A71BAC1F8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9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22865-FC9B-4BED-9009-A9B7CF323C81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56E197-A542-47A8-8428-E8ECB7996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1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8897E-FE8F-40C4-9D6D-BDB021FE0BBA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9AC6A-C5ED-4D04-A453-191AA9CCF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8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B554A-AED6-4644-A533-C6E4F9D1B9E2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F045E-6D80-4D40-8536-5C754F195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B312F68-6F53-411A-B46E-9C576D6DC445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44105B-97A1-4B22-A58F-0A7F153A8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8765D-0E40-4601-9F19-53384B53812F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58D53-F44E-4209-B5D5-045045111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6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252E8DC-CFB8-45BF-9B59-B16DE6188751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16B6D8-F3E0-463C-A343-37C1651E6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D435F7B-89BA-4AEB-8847-0E97035205A1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CF73C4-D3DC-4B67-9A7B-ACFCE8C74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7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3E693B-30E0-4DB1-B6DF-75D7820BB5CE}" type="datetimeFigureOut">
              <a:rPr lang="en-US"/>
              <a:pPr>
                <a:defRPr/>
              </a:pPr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8AF05010-CFEF-43E7-9010-6B78D4827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66" r:id="rId4"/>
    <p:sldLayoutId id="2147483967" r:id="rId5"/>
    <p:sldLayoutId id="2147483974" r:id="rId6"/>
    <p:sldLayoutId id="2147483968" r:id="rId7"/>
    <p:sldLayoutId id="2147483975" r:id="rId8"/>
    <p:sldLayoutId id="2147483976" r:id="rId9"/>
    <p:sldLayoutId id="2147483969" r:id="rId10"/>
    <p:sldLayoutId id="21474839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362200"/>
            <a:ext cx="7086600" cy="1524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Simplification of Boolean Functions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362200" y="3581400"/>
            <a:ext cx="6172200" cy="1371600"/>
          </a:xfrm>
        </p:spPr>
        <p:txBody>
          <a:bodyPr/>
          <a:lstStyle/>
          <a:p>
            <a:pPr eaLnBrk="1" hangingPunct="1"/>
            <a:r>
              <a:rPr lang="en-US" sz="2800" smtClean="0"/>
              <a:t>Veitch-Karnaugh diagrams</a:t>
            </a:r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ro-RO" sz="2600" b="1" dirty="0" smtClean="0"/>
              <a:t>Examples of factorizations</a:t>
            </a:r>
            <a:r>
              <a:rPr lang="en-US" sz="2600" b="1" dirty="0" smtClean="0"/>
              <a:t> (I)</a:t>
            </a:r>
            <a:endParaRPr lang="en-US" sz="2600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371600"/>
            <a:ext cx="7467600" cy="4584700"/>
          </a:xfrm>
          <a:noFill/>
        </p:spPr>
      </p:pic>
      <p:pic>
        <p:nvPicPr>
          <p:cNvPr id="1741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(II)</a:t>
            </a:r>
            <a:endParaRPr lang="en-US" dirty="0"/>
          </a:p>
        </p:txBody>
      </p:sp>
      <p:pic>
        <p:nvPicPr>
          <p:cNvPr id="1843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143000"/>
            <a:ext cx="7467600" cy="4684713"/>
          </a:xfrm>
          <a:noFill/>
        </p:spPr>
      </p:pic>
      <p:pic>
        <p:nvPicPr>
          <p:cNvPr id="1843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(III)</a:t>
            </a:r>
            <a:endParaRPr lang="en-US" dirty="0"/>
          </a:p>
        </p:txBody>
      </p:sp>
      <p:pic>
        <p:nvPicPr>
          <p:cNvPr id="19459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5000"/>
            <a:ext cx="7467600" cy="4648200"/>
          </a:xfrm>
          <a:noFill/>
        </p:spPr>
      </p:pic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1628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(IV)</a:t>
            </a:r>
            <a:endParaRPr lang="en-US" dirty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526213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6553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dirty="0" smtClean="0"/>
              <a:t>Examples of factorizations</a:t>
            </a:r>
            <a:r>
              <a:rPr lang="en-US" b="1" dirty="0" smtClean="0"/>
              <a:t> (V)</a:t>
            </a: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6553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66087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Veitch-Karnaugh</a:t>
            </a:r>
            <a:r>
              <a:rPr lang="en-US" dirty="0" smtClean="0"/>
              <a:t> Diagrams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2531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0867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225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1</a:t>
            </a:r>
            <a:r>
              <a:rPr lang="en-US" b="1" dirty="0" smtClean="0"/>
              <a:t>. </a:t>
            </a:r>
            <a:r>
              <a:rPr lang="en-US" sz="2400" b="1" dirty="0" smtClean="0"/>
              <a:t>simplify the Boolean function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543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6985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1 </a:t>
            </a:r>
            <a:r>
              <a:rPr lang="en-US" sz="3200" b="1" dirty="0" smtClean="0"/>
              <a:t>– </a:t>
            </a:r>
            <a:r>
              <a:rPr lang="en-US" sz="2400" b="1" dirty="0" smtClean="0"/>
              <a:t>Factorization process</a:t>
            </a:r>
            <a:endParaRPr lang="en-US" sz="2400" b="1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219200"/>
            <a:ext cx="76295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713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1</a:t>
            </a:r>
            <a:r>
              <a:rPr lang="en-US" sz="2400" b="1" dirty="0" smtClean="0"/>
              <a:t>(contd.)</a:t>
            </a:r>
            <a:endParaRPr lang="en-US" sz="2400" b="1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7924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97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dirty="0" smtClean="0"/>
              <a:t>Example 2. simplify the Boolean function</a:t>
            </a:r>
            <a:r>
              <a:rPr lang="en-US" sz="2600" dirty="0" smtClean="0"/>
              <a:t>:</a:t>
            </a:r>
            <a:endParaRPr lang="en-US" sz="2600" dirty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21531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Definitions (I)</a:t>
            </a:r>
            <a:endParaRPr lang="en-US" dirty="0"/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Example 2- </a:t>
            </a:r>
            <a:r>
              <a:rPr lang="en-US" sz="2400" b="1" dirty="0" smtClean="0"/>
              <a:t>Simplified forms</a:t>
            </a:r>
            <a:endParaRPr lang="en-US" sz="2400" b="1" dirty="0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6295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dirty="0" smtClean="0"/>
              <a:t>Example 3. simplify the Boolean function</a:t>
            </a:r>
            <a:endParaRPr lang="en-US" sz="2600" b="1" dirty="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7772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921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4. simplify the Boolean function</a:t>
            </a:r>
            <a:endParaRPr lang="en-US" sz="26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01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dirty="0" smtClean="0"/>
              <a:t>Example 4 (contd.)</a:t>
            </a:r>
            <a:endParaRPr lang="en-US" sz="2600" dirty="0"/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382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-79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Example 4 (contd.)</a:t>
            </a:r>
            <a:endParaRPr lang="en-US" sz="2600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Definitions (II)</a:t>
            </a:r>
            <a:endParaRPr lang="en-US" dirty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8382000" cy="5389563"/>
          </a:xfrm>
          <a:noFill/>
        </p:spPr>
      </p:pic>
      <p:pic>
        <p:nvPicPr>
          <p:cNvPr id="1024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-15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Definitions (III)</a:t>
            </a:r>
            <a:endParaRPr lang="en-US" dirty="0"/>
          </a:p>
        </p:txBody>
      </p:sp>
      <p:sp>
        <p:nvSpPr>
          <p:cNvPr id="1126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077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222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/>
              <a:t>Simplification of Boolean Functions</a:t>
            </a:r>
            <a:endParaRPr lang="en-US" b="1" u="sng" dirty="0"/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69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1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dirty="0" smtClean="0"/>
              <a:t>Simplification Algorithm</a:t>
            </a:r>
            <a:endParaRPr lang="en-US" sz="2400" b="1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609600"/>
            <a:ext cx="7848600" cy="5867400"/>
          </a:xfrm>
          <a:noFill/>
        </p:spPr>
      </p:pic>
      <p:pic>
        <p:nvPicPr>
          <p:cNvPr id="133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8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 smtClean="0"/>
              <a:t>Simplification Methods</a:t>
            </a:r>
            <a:endParaRPr lang="en-US" b="1" u="sng" dirty="0"/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905000"/>
            <a:ext cx="8077200" cy="3048000"/>
          </a:xfrm>
          <a:noFill/>
        </p:spPr>
      </p:pic>
      <p:pic>
        <p:nvPicPr>
          <p:cNvPr id="1434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238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563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700" b="1" dirty="0" err="1" smtClean="0"/>
              <a:t>Veitch-Karnaugh</a:t>
            </a:r>
            <a:r>
              <a:rPr lang="en-US" sz="2700" b="1" dirty="0" smtClean="0"/>
              <a:t> Diagrams Method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50180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3914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-15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4676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Veitch-Karnaugh</a:t>
            </a:r>
            <a:r>
              <a:rPr lang="en-US" dirty="0" smtClean="0"/>
              <a:t> Diagrams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638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78676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6" ma:contentTypeDescription="Create a new document." ma:contentTypeScope="" ma:versionID="288efb84834d775d9626a1e14f88b85e">
  <xsd:schema xmlns:xsd="http://www.w3.org/2001/XMLSchema" xmlns:xs="http://www.w3.org/2001/XMLSchema" xmlns:p="http://schemas.microsoft.com/office/2006/metadata/properties" xmlns:ns2="074d6577-ef10-4417-aad1-f8c70b8834ca" targetNamespace="http://schemas.microsoft.com/office/2006/metadata/properties" ma:root="true" ma:fieldsID="deb561ab5e22280d5799f76da4e4c316" ns2:_="">
    <xsd:import namespace="074d6577-ef10-4417-aad1-f8c70b8834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D2EF05-0898-435E-A713-51C43078DF81}"/>
</file>

<file path=customXml/itemProps2.xml><?xml version="1.0" encoding="utf-8"?>
<ds:datastoreItem xmlns:ds="http://schemas.openxmlformats.org/officeDocument/2006/customXml" ds:itemID="{5E8FC025-4226-49C9-8F83-C3AE795605C5}"/>
</file>

<file path=customXml/itemProps3.xml><?xml version="1.0" encoding="utf-8"?>
<ds:datastoreItem xmlns:ds="http://schemas.openxmlformats.org/officeDocument/2006/customXml" ds:itemID="{3F82140D-F4ED-46EA-876B-A84DFA3392D7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2680</TotalTime>
  <Words>117</Words>
  <Application>Microsoft Office PowerPoint</Application>
  <PresentationFormat>On-screen Show (4:3)</PresentationFormat>
  <Paragraphs>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Schoolbook</vt:lpstr>
      <vt:lpstr>Wingdings</vt:lpstr>
      <vt:lpstr>Wingdings 2</vt:lpstr>
      <vt:lpstr>Calibri</vt:lpstr>
      <vt:lpstr>Oriel</vt:lpstr>
      <vt:lpstr>Simplification of Boolean Functions    </vt:lpstr>
      <vt:lpstr>Definitions (I)</vt:lpstr>
      <vt:lpstr>Definitions (II)</vt:lpstr>
      <vt:lpstr>Definitions (III)</vt:lpstr>
      <vt:lpstr>Simplification of Boolean Functions</vt:lpstr>
      <vt:lpstr>Simplification Algorithm</vt:lpstr>
      <vt:lpstr>Simplification Methods</vt:lpstr>
      <vt:lpstr>Veitch-Karnaugh Diagrams Method </vt:lpstr>
      <vt:lpstr>Veitch-Karnaugh Diagrams Method </vt:lpstr>
      <vt:lpstr>Examples of factorizations (I)</vt:lpstr>
      <vt:lpstr>Examples of factorizations (II)</vt:lpstr>
      <vt:lpstr>Examples of factorizations (III)</vt:lpstr>
      <vt:lpstr>Examples of factorizations (IV)</vt:lpstr>
      <vt:lpstr>Examples of factorizations (V)</vt:lpstr>
      <vt:lpstr>Veitch-Karnaugh Diagrams Method </vt:lpstr>
      <vt:lpstr>Example 1. simplify the Boolean function:</vt:lpstr>
      <vt:lpstr>Example 1 – Factorization process</vt:lpstr>
      <vt:lpstr>Example 1(contd.)</vt:lpstr>
      <vt:lpstr>Example 2. simplify the Boolean function:</vt:lpstr>
      <vt:lpstr>Example 2- Simplified forms</vt:lpstr>
      <vt:lpstr>Example 3. simplify the Boolean function</vt:lpstr>
      <vt:lpstr>Example 4. simplify the Boolean function</vt:lpstr>
      <vt:lpstr>Example 4 (contd.)</vt:lpstr>
      <vt:lpstr>Example 4 (contd.)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Logic</dc:title>
  <dc:creator>LEN</dc:creator>
  <cp:lastModifiedBy>MIHAELA-ANA LUPEA</cp:lastModifiedBy>
  <cp:revision>201</cp:revision>
  <dcterms:created xsi:type="dcterms:W3CDTF">2017-10-28T06:03:07Z</dcterms:created>
  <dcterms:modified xsi:type="dcterms:W3CDTF">2020-12-07T07:29:12Z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