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3" autoAdjust="0"/>
    <p:restoredTop sz="94652" autoAdjust="0"/>
  </p:normalViewPr>
  <p:slideViewPr>
    <p:cSldViewPr>
      <p:cViewPr varScale="1">
        <p:scale>
          <a:sx n="88" d="100"/>
          <a:sy n="88" d="100"/>
        </p:scale>
        <p:origin x="113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0EB9E-C430-48A7-AFC2-28A079AD924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352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B9355A-FCEF-4D12-9F7D-E09A9306E1D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78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823C7-9DA1-45AA-9246-A8B4F97B31E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127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167A06-91AB-470A-AF71-0DCB16A3AD5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834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7F0088-56CA-492A-9CCB-E338D65B862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910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3B2078-F94F-48F9-914F-8C13A76656F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10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799F08-3039-4B31-94BB-768E368554D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907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C4560C-2F36-4213-AD0A-87AAF6AEF93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70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1BEE0-4333-4C0A-8FB6-16B580D9BE1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81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CC54F5-88C1-4D4A-8049-840D8F7797BE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54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050F8-EC14-40C1-B601-BCC4B626F73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231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0801A67-5BF9-49DF-87E1-6EAA674D96D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611188" y="1268413"/>
            <a:ext cx="7772400" cy="1470025"/>
          </a:xfrm>
        </p:spPr>
        <p:txBody>
          <a:bodyPr anchor="ctr"/>
          <a:lstStyle/>
          <a:p>
            <a:r>
              <a:rPr lang="en-US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Quine-Mc’Clusky’s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b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 </a:t>
            </a:r>
            <a:r>
              <a:rPr lang="en-US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Moisil’s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simplification methods</a:t>
            </a:r>
            <a:endParaRPr lang="es-E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/>
          <a:lstStyle/>
          <a:p>
            <a:r>
              <a:rPr lang="en-US" sz="2800" b="1" u="sng" dirty="0"/>
              <a:t>Example 2 (contd.)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52736"/>
            <a:ext cx="8020050" cy="3672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5229200"/>
            <a:ext cx="5505450" cy="1152525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8032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42" y="1856"/>
            <a:ext cx="8229600" cy="562074"/>
          </a:xfrm>
        </p:spPr>
        <p:txBody>
          <a:bodyPr/>
          <a:lstStyle/>
          <a:p>
            <a:r>
              <a:rPr lang="en-US" sz="2800" b="1" u="sng" dirty="0"/>
              <a:t>Example 3. </a:t>
            </a:r>
            <a:r>
              <a:rPr lang="en-US" sz="2800" dirty="0"/>
              <a:t>Simplify the Boolean Function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633" y="828837"/>
            <a:ext cx="8153400" cy="3608275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838" y="1856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871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8624"/>
            <a:ext cx="8296275" cy="3627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27729"/>
            <a:ext cx="8229600" cy="1008113"/>
          </a:xfrm>
        </p:spPr>
        <p:txBody>
          <a:bodyPr/>
          <a:lstStyle/>
          <a:p>
            <a:endParaRPr lang="en-US" sz="2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09" y="25289"/>
            <a:ext cx="7704856" cy="4775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176247" y="6996"/>
            <a:ext cx="3967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Example </a:t>
            </a:r>
            <a:r>
              <a:rPr lang="en-US" b="1" dirty="0"/>
              <a:t>3 – Factorization process</a:t>
            </a:r>
            <a:endParaRPr lang="en-US" dirty="0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04" y="530120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2932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32650"/>
            <a:ext cx="8229600" cy="791947"/>
          </a:xfrm>
        </p:spPr>
        <p:txBody>
          <a:bodyPr/>
          <a:lstStyle/>
          <a:p>
            <a:r>
              <a:rPr lang="en-US" sz="2800" b="1" u="sng" dirty="0"/>
              <a:t>Example </a:t>
            </a:r>
            <a:r>
              <a:rPr lang="en-US" sz="2800" b="1" dirty="0"/>
              <a:t>3 – Central </a:t>
            </a:r>
            <a:r>
              <a:rPr lang="en-US" sz="2800" b="1" dirty="0" err="1"/>
              <a:t>Monoms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03" y="759939"/>
            <a:ext cx="8201025" cy="714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7" y="1698074"/>
            <a:ext cx="6219825" cy="3895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7" y="5817559"/>
            <a:ext cx="6041567" cy="1008112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2132856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273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01" y="116632"/>
            <a:ext cx="8453799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8598" y="5069686"/>
            <a:ext cx="58336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/>
              <a:t>Example 3</a:t>
            </a:r>
            <a:r>
              <a:rPr lang="en-US" sz="3200" b="1" dirty="0"/>
              <a:t> – simplified forms</a:t>
            </a:r>
            <a:endParaRPr lang="en-US" sz="3200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1947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786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4544" y="434296"/>
            <a:ext cx="8229600" cy="1143000"/>
          </a:xfrm>
        </p:spPr>
        <p:txBody>
          <a:bodyPr/>
          <a:lstStyle/>
          <a:p>
            <a:r>
              <a:rPr lang="ro-RO" sz="3200" b="1" u="sng" dirty="0"/>
              <a:t>Moisil’s simplification method </a:t>
            </a:r>
            <a:r>
              <a:rPr lang="en-US" b="1" i="1" dirty="0"/>
              <a:t/>
            </a:r>
            <a:br>
              <a:rPr lang="en-US" b="1" i="1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528" y="1484784"/>
            <a:ext cx="7924800" cy="2880319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38215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30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2034"/>
          </a:xfrm>
        </p:spPr>
        <p:txBody>
          <a:bodyPr/>
          <a:lstStyle/>
          <a:p>
            <a:r>
              <a:rPr lang="en-US" sz="2400" b="1" u="sng" dirty="0"/>
              <a:t>Example 4</a:t>
            </a:r>
            <a:r>
              <a:rPr lang="en-US" sz="2400" dirty="0"/>
              <a:t>. Simplify the Boolean Function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528" y="620688"/>
            <a:ext cx="7848600" cy="415401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92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538736" cy="634082"/>
          </a:xfrm>
        </p:spPr>
        <p:txBody>
          <a:bodyPr/>
          <a:lstStyle/>
          <a:p>
            <a:r>
              <a:rPr lang="en-US" sz="2400" b="1" u="sng" dirty="0"/>
              <a:t>Example 4</a:t>
            </a:r>
            <a:r>
              <a:rPr lang="en-US" sz="2400" b="1" dirty="0"/>
              <a:t> (contd.)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124744"/>
            <a:ext cx="6567264" cy="410445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30390"/>
            <a:ext cx="42672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1772816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461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634082"/>
          </a:xfrm>
        </p:spPr>
        <p:txBody>
          <a:bodyPr/>
          <a:lstStyle/>
          <a:p>
            <a:r>
              <a:rPr lang="en-US" sz="2800" b="1" u="sng" dirty="0"/>
              <a:t>Example 4</a:t>
            </a:r>
            <a:r>
              <a:rPr lang="en-US" sz="2800" b="1" dirty="0"/>
              <a:t> (contd.)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552" y="980728"/>
            <a:ext cx="8382000" cy="5747122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9963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sz="2800" b="1" u="sng" dirty="0"/>
              <a:t>Example 4</a:t>
            </a:r>
            <a:r>
              <a:rPr lang="en-US" sz="2800" b="1" dirty="0"/>
              <a:t> (contd.)</a:t>
            </a:r>
            <a:endParaRPr lang="en-US" sz="2800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7696200" cy="5879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054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77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224" y="1556792"/>
            <a:ext cx="2664296" cy="1143000"/>
          </a:xfrm>
        </p:spPr>
        <p:txBody>
          <a:bodyPr/>
          <a:lstStyle/>
          <a:p>
            <a:r>
              <a:rPr lang="en-US" b="1" dirty="0" err="1"/>
              <a:t>Quine’s</a:t>
            </a:r>
            <a:r>
              <a:rPr lang="en-US" b="1" dirty="0"/>
              <a:t> </a:t>
            </a:r>
            <a:r>
              <a:rPr lang="en-US" b="1" dirty="0" smtClean="0"/>
              <a:t>method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76672"/>
            <a:ext cx="6848376" cy="444624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834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1283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0731"/>
            <a:ext cx="6120679" cy="654367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03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28600" y="4725144"/>
            <a:ext cx="8229600" cy="1143000"/>
          </a:xfrm>
        </p:spPr>
        <p:txBody>
          <a:bodyPr/>
          <a:lstStyle/>
          <a:p>
            <a:r>
              <a:rPr lang="en-US" sz="3200" b="1" u="sng" dirty="0" err="1"/>
              <a:t>Quine’s</a:t>
            </a:r>
            <a:r>
              <a:rPr lang="en-US" sz="3200" b="1" u="sng" dirty="0"/>
              <a:t> Method </a:t>
            </a:r>
            <a:r>
              <a:rPr lang="en-US" sz="3200" b="1" dirty="0"/>
              <a:t>–description (I)</a:t>
            </a:r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504" y="116632"/>
            <a:ext cx="8568952" cy="4392488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9" y="608416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5674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00608" y="5085184"/>
            <a:ext cx="8229600" cy="1143000"/>
          </a:xfrm>
        </p:spPr>
        <p:txBody>
          <a:bodyPr/>
          <a:lstStyle/>
          <a:p>
            <a:r>
              <a:rPr lang="en-US" sz="3200" b="1" u="sng" dirty="0" err="1"/>
              <a:t>Quine’s</a:t>
            </a:r>
            <a:r>
              <a:rPr lang="en-US" sz="3200" b="1" u="sng" dirty="0"/>
              <a:t> Method </a:t>
            </a:r>
            <a:r>
              <a:rPr lang="en-US" sz="3200" b="1" dirty="0"/>
              <a:t>–description (II)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165" y="25014"/>
            <a:ext cx="8001000" cy="470013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841" y="15522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837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00608" y="5229200"/>
            <a:ext cx="8229600" cy="1143000"/>
          </a:xfrm>
        </p:spPr>
        <p:txBody>
          <a:bodyPr/>
          <a:lstStyle/>
          <a:p>
            <a:r>
              <a:rPr lang="en-US" sz="3200" b="1" u="sng" dirty="0" err="1"/>
              <a:t>Quine’s</a:t>
            </a:r>
            <a:r>
              <a:rPr lang="en-US" sz="3200" b="1" u="sng" dirty="0"/>
              <a:t> Method </a:t>
            </a:r>
            <a:r>
              <a:rPr lang="en-US" sz="3200" b="1" dirty="0"/>
              <a:t>–description (III)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7677150" cy="4674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60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8355"/>
            <a:ext cx="8229600" cy="1143000"/>
          </a:xfrm>
        </p:spPr>
        <p:txBody>
          <a:bodyPr/>
          <a:lstStyle/>
          <a:p>
            <a:r>
              <a:rPr lang="en-US" sz="2800" b="1" u="sng" dirty="0"/>
              <a:t>Example 1</a:t>
            </a:r>
            <a:r>
              <a:rPr lang="en-US" sz="2800" dirty="0"/>
              <a:t>. Simplify the Boolean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211" y="26807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071702"/>
            <a:ext cx="5181600" cy="333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628800"/>
            <a:ext cx="6300192" cy="464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28600" y="5445224"/>
            <a:ext cx="8229600" cy="1143000"/>
          </a:xfrm>
        </p:spPr>
        <p:txBody>
          <a:bodyPr/>
          <a:lstStyle/>
          <a:p>
            <a:r>
              <a:rPr lang="en-US" sz="3200" b="1" u="sng" dirty="0"/>
              <a:t>Example 1 (contd.)</a:t>
            </a:r>
            <a:endParaRPr lang="en-US" sz="3200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738"/>
            <a:ext cx="7643813" cy="479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24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sz="2400" b="1" u="sng" dirty="0"/>
              <a:t>Example 2</a:t>
            </a:r>
            <a:r>
              <a:rPr lang="en-US" sz="2400" dirty="0"/>
              <a:t>. Simplify the Boolean Function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536" y="620689"/>
            <a:ext cx="7696200" cy="410445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454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2115" y="7889"/>
            <a:ext cx="8229600" cy="562074"/>
          </a:xfrm>
        </p:spPr>
        <p:txBody>
          <a:bodyPr/>
          <a:lstStyle/>
          <a:p>
            <a:r>
              <a:rPr lang="en-US" sz="2400" b="1" u="sng" dirty="0"/>
              <a:t>Example 2 – Factorization process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512" y="1048299"/>
            <a:ext cx="5029200" cy="4453753"/>
          </a:xfrm>
          <a:prstGeom prst="rect">
            <a:avLst/>
          </a:prstGeom>
          <a:noFill/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6799"/>
            <a:ext cx="45593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05" y="5599388"/>
            <a:ext cx="648072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650666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859388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A8A726F49FE2479F8C696AC9273336" ma:contentTypeVersion="6" ma:contentTypeDescription="Create a new document." ma:contentTypeScope="" ma:versionID="288efb84834d775d9626a1e14f88b85e">
  <xsd:schema xmlns:xsd="http://www.w3.org/2001/XMLSchema" xmlns:xs="http://www.w3.org/2001/XMLSchema" xmlns:p="http://schemas.microsoft.com/office/2006/metadata/properties" xmlns:ns2="074d6577-ef10-4417-aad1-f8c70b8834ca" targetNamespace="http://schemas.microsoft.com/office/2006/metadata/properties" ma:root="true" ma:fieldsID="deb561ab5e22280d5799f76da4e4c316" ns2:_="">
    <xsd:import namespace="074d6577-ef10-4417-aad1-f8c70b8834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4d6577-ef10-4417-aad1-f8c70b8834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2BC820-2BEF-4BA8-B7C8-7A2058C263AB}"/>
</file>

<file path=customXml/itemProps2.xml><?xml version="1.0" encoding="utf-8"?>
<ds:datastoreItem xmlns:ds="http://schemas.openxmlformats.org/officeDocument/2006/customXml" ds:itemID="{F96528C0-2F60-424E-85C3-7B3DC4E9F98E}"/>
</file>

<file path=customXml/itemProps3.xml><?xml version="1.0" encoding="utf-8"?>
<ds:datastoreItem xmlns:ds="http://schemas.openxmlformats.org/officeDocument/2006/customXml" ds:itemID="{522AD65B-DFDE-46EC-AB01-8AA9F4422046}"/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100</Words>
  <Application>Microsoft Office PowerPoint</Application>
  <PresentationFormat>On-screen Show (4:3)</PresentationFormat>
  <Paragraphs>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Diseño predeterminado</vt:lpstr>
      <vt:lpstr>Quine-Mc’Clusky’s   and  Moisil’s        simplification methods</vt:lpstr>
      <vt:lpstr>Quine’s method</vt:lpstr>
      <vt:lpstr>Quine’s Method –description (I)</vt:lpstr>
      <vt:lpstr>Quine’s Method –description (II)</vt:lpstr>
      <vt:lpstr>Quine’s Method –description (III)</vt:lpstr>
      <vt:lpstr>Example 1. Simplify the Boolean Function</vt:lpstr>
      <vt:lpstr>Example 1 (contd.)</vt:lpstr>
      <vt:lpstr>Example 2. Simplify the Boolean Function</vt:lpstr>
      <vt:lpstr>Example 2 – Factorization process</vt:lpstr>
      <vt:lpstr>Example 2 (contd.)</vt:lpstr>
      <vt:lpstr>Example 3. Simplify the Boolean Function</vt:lpstr>
      <vt:lpstr>PowerPoint Presentation</vt:lpstr>
      <vt:lpstr>Example 3 – Central Monoms</vt:lpstr>
      <vt:lpstr>PowerPoint Presentation</vt:lpstr>
      <vt:lpstr>Moisil’s simplification method  </vt:lpstr>
      <vt:lpstr>Example 4. Simplify the Boolean Function</vt:lpstr>
      <vt:lpstr>Example 4 (contd.)</vt:lpstr>
      <vt:lpstr>Example 4 (contd.)</vt:lpstr>
      <vt:lpstr>Example 4 (contd.)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MIHAELA-ANA LUPEA</cp:lastModifiedBy>
  <cp:revision>273</cp:revision>
  <dcterms:created xsi:type="dcterms:W3CDTF">2010-05-23T14:28:12Z</dcterms:created>
  <dcterms:modified xsi:type="dcterms:W3CDTF">2020-12-17T14:06:46Z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0x0101000FA8A726F49FE2479F8C696AC9273336</vt:lpwstr>
  </property>
</Properties>
</file>