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EA56620-6C80-40E4-82E5-5D2E7BA71ADB}"/>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endParaRPr lang="en-US"/>
          </a:p>
        </p:txBody>
      </p:sp>
      <p:sp>
        <p:nvSpPr>
          <p:cNvPr id="3" name="Alcím 2">
            <a:extLst>
              <a:ext uri="{FF2B5EF4-FFF2-40B4-BE49-F238E27FC236}">
                <a16:creationId xmlns:a16="http://schemas.microsoft.com/office/drawing/2014/main" id="{C016F890-7F3B-4F39-8BA8-002CC8FB7F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a:p>
        </p:txBody>
      </p:sp>
      <p:sp>
        <p:nvSpPr>
          <p:cNvPr id="4" name="Dátum helye 3">
            <a:extLst>
              <a:ext uri="{FF2B5EF4-FFF2-40B4-BE49-F238E27FC236}">
                <a16:creationId xmlns:a16="http://schemas.microsoft.com/office/drawing/2014/main" id="{980E85D2-8705-4802-B382-6ADDD65BB378}"/>
              </a:ext>
            </a:extLst>
          </p:cNvPr>
          <p:cNvSpPr>
            <a:spLocks noGrp="1"/>
          </p:cNvSpPr>
          <p:nvPr>
            <p:ph type="dt" sz="half" idx="10"/>
          </p:nvPr>
        </p:nvSpPr>
        <p:spPr/>
        <p:txBody>
          <a:bodyPr/>
          <a:lstStyle/>
          <a:p>
            <a:fld id="{1F833263-F551-4F9D-B57B-21BA3C5EF0E9}" type="datetimeFigureOut">
              <a:rPr lang="en-US" smtClean="0"/>
              <a:t>10/19/2021</a:t>
            </a:fld>
            <a:endParaRPr lang="en-US"/>
          </a:p>
        </p:txBody>
      </p:sp>
      <p:sp>
        <p:nvSpPr>
          <p:cNvPr id="5" name="Élőláb helye 4">
            <a:extLst>
              <a:ext uri="{FF2B5EF4-FFF2-40B4-BE49-F238E27FC236}">
                <a16:creationId xmlns:a16="http://schemas.microsoft.com/office/drawing/2014/main" id="{6AF8CADC-FD3E-4FBA-AAE5-DA70B7EF837C}"/>
              </a:ext>
            </a:extLst>
          </p:cNvPr>
          <p:cNvSpPr>
            <a:spLocks noGrp="1"/>
          </p:cNvSpPr>
          <p:nvPr>
            <p:ph type="ftr" sz="quarter" idx="11"/>
          </p:nvPr>
        </p:nvSpPr>
        <p:spPr/>
        <p:txBody>
          <a:bodyPr/>
          <a:lstStyle/>
          <a:p>
            <a:endParaRPr lang="en-US"/>
          </a:p>
        </p:txBody>
      </p:sp>
      <p:sp>
        <p:nvSpPr>
          <p:cNvPr id="6" name="Dia számának helye 5">
            <a:extLst>
              <a:ext uri="{FF2B5EF4-FFF2-40B4-BE49-F238E27FC236}">
                <a16:creationId xmlns:a16="http://schemas.microsoft.com/office/drawing/2014/main" id="{36CCE18E-7160-4531-88D6-DFEF939EFC95}"/>
              </a:ext>
            </a:extLst>
          </p:cNvPr>
          <p:cNvSpPr>
            <a:spLocks noGrp="1"/>
          </p:cNvSpPr>
          <p:nvPr>
            <p:ph type="sldNum" sz="quarter" idx="12"/>
          </p:nvPr>
        </p:nvSpPr>
        <p:spPr/>
        <p:txBody>
          <a:bodyPr/>
          <a:lstStyle/>
          <a:p>
            <a:fld id="{1FB213B1-154C-4A89-AA64-80A51F08A220}" type="slidenum">
              <a:rPr lang="en-US" smtClean="0"/>
              <a:t>‹#›</a:t>
            </a:fld>
            <a:endParaRPr lang="en-US"/>
          </a:p>
        </p:txBody>
      </p:sp>
    </p:spTree>
    <p:extLst>
      <p:ext uri="{BB962C8B-B14F-4D97-AF65-F5344CB8AC3E}">
        <p14:creationId xmlns:p14="http://schemas.microsoft.com/office/powerpoint/2010/main" val="279742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6E8F6A3-FD66-498F-9A5E-EDBE55B36C78}"/>
              </a:ext>
            </a:extLst>
          </p:cNvPr>
          <p:cNvSpPr>
            <a:spLocks noGrp="1"/>
          </p:cNvSpPr>
          <p:nvPr>
            <p:ph type="title"/>
          </p:nvPr>
        </p:nvSpPr>
        <p:spPr/>
        <p:txBody>
          <a:bodyPr/>
          <a:lstStyle/>
          <a:p>
            <a:r>
              <a:rPr lang="hu-HU"/>
              <a:t>Mintacím szerkesztése</a:t>
            </a:r>
            <a:endParaRPr lang="en-US"/>
          </a:p>
        </p:txBody>
      </p:sp>
      <p:sp>
        <p:nvSpPr>
          <p:cNvPr id="3" name="Függőleges szöveg helye 2">
            <a:extLst>
              <a:ext uri="{FF2B5EF4-FFF2-40B4-BE49-F238E27FC236}">
                <a16:creationId xmlns:a16="http://schemas.microsoft.com/office/drawing/2014/main" id="{1D03C584-5685-4B3D-AD9E-2FA53F3B25E6}"/>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átum helye 3">
            <a:extLst>
              <a:ext uri="{FF2B5EF4-FFF2-40B4-BE49-F238E27FC236}">
                <a16:creationId xmlns:a16="http://schemas.microsoft.com/office/drawing/2014/main" id="{718B1C2B-CDD1-4AD5-9EFF-709A539521FD}"/>
              </a:ext>
            </a:extLst>
          </p:cNvPr>
          <p:cNvSpPr>
            <a:spLocks noGrp="1"/>
          </p:cNvSpPr>
          <p:nvPr>
            <p:ph type="dt" sz="half" idx="10"/>
          </p:nvPr>
        </p:nvSpPr>
        <p:spPr/>
        <p:txBody>
          <a:bodyPr/>
          <a:lstStyle/>
          <a:p>
            <a:fld id="{1F833263-F551-4F9D-B57B-21BA3C5EF0E9}" type="datetimeFigureOut">
              <a:rPr lang="en-US" smtClean="0"/>
              <a:t>10/19/2021</a:t>
            </a:fld>
            <a:endParaRPr lang="en-US"/>
          </a:p>
        </p:txBody>
      </p:sp>
      <p:sp>
        <p:nvSpPr>
          <p:cNvPr id="5" name="Élőláb helye 4">
            <a:extLst>
              <a:ext uri="{FF2B5EF4-FFF2-40B4-BE49-F238E27FC236}">
                <a16:creationId xmlns:a16="http://schemas.microsoft.com/office/drawing/2014/main" id="{5BAD4FDB-8AA7-4A90-B2B7-6DFC4EED3C50}"/>
              </a:ext>
            </a:extLst>
          </p:cNvPr>
          <p:cNvSpPr>
            <a:spLocks noGrp="1"/>
          </p:cNvSpPr>
          <p:nvPr>
            <p:ph type="ftr" sz="quarter" idx="11"/>
          </p:nvPr>
        </p:nvSpPr>
        <p:spPr/>
        <p:txBody>
          <a:bodyPr/>
          <a:lstStyle/>
          <a:p>
            <a:endParaRPr lang="en-US"/>
          </a:p>
        </p:txBody>
      </p:sp>
      <p:sp>
        <p:nvSpPr>
          <p:cNvPr id="6" name="Dia számának helye 5">
            <a:extLst>
              <a:ext uri="{FF2B5EF4-FFF2-40B4-BE49-F238E27FC236}">
                <a16:creationId xmlns:a16="http://schemas.microsoft.com/office/drawing/2014/main" id="{9EF1D88C-5E20-49B3-91B2-8469D6BE758F}"/>
              </a:ext>
            </a:extLst>
          </p:cNvPr>
          <p:cNvSpPr>
            <a:spLocks noGrp="1"/>
          </p:cNvSpPr>
          <p:nvPr>
            <p:ph type="sldNum" sz="quarter" idx="12"/>
          </p:nvPr>
        </p:nvSpPr>
        <p:spPr/>
        <p:txBody>
          <a:bodyPr/>
          <a:lstStyle/>
          <a:p>
            <a:fld id="{1FB213B1-154C-4A89-AA64-80A51F08A220}" type="slidenum">
              <a:rPr lang="en-US" smtClean="0"/>
              <a:t>‹#›</a:t>
            </a:fld>
            <a:endParaRPr lang="en-US"/>
          </a:p>
        </p:txBody>
      </p:sp>
    </p:spTree>
    <p:extLst>
      <p:ext uri="{BB962C8B-B14F-4D97-AF65-F5344CB8AC3E}">
        <p14:creationId xmlns:p14="http://schemas.microsoft.com/office/powerpoint/2010/main" val="2579390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F2CC3F60-B723-4F4C-9685-2FEEADC85580}"/>
              </a:ext>
            </a:extLst>
          </p:cNvPr>
          <p:cNvSpPr>
            <a:spLocks noGrp="1"/>
          </p:cNvSpPr>
          <p:nvPr>
            <p:ph type="title" orient="vert"/>
          </p:nvPr>
        </p:nvSpPr>
        <p:spPr>
          <a:xfrm>
            <a:off x="8724900" y="365125"/>
            <a:ext cx="2628900" cy="5811838"/>
          </a:xfrm>
        </p:spPr>
        <p:txBody>
          <a:bodyPr vert="eaVert"/>
          <a:lstStyle/>
          <a:p>
            <a:r>
              <a:rPr lang="hu-HU"/>
              <a:t>Mintacím szerkesztése</a:t>
            </a:r>
            <a:endParaRPr lang="en-US"/>
          </a:p>
        </p:txBody>
      </p:sp>
      <p:sp>
        <p:nvSpPr>
          <p:cNvPr id="3" name="Függőleges szöveg helye 2">
            <a:extLst>
              <a:ext uri="{FF2B5EF4-FFF2-40B4-BE49-F238E27FC236}">
                <a16:creationId xmlns:a16="http://schemas.microsoft.com/office/drawing/2014/main" id="{EA6F42A0-C7CD-4834-8FEF-0706701C7B29}"/>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átum helye 3">
            <a:extLst>
              <a:ext uri="{FF2B5EF4-FFF2-40B4-BE49-F238E27FC236}">
                <a16:creationId xmlns:a16="http://schemas.microsoft.com/office/drawing/2014/main" id="{458A2AC6-7411-47AE-82D8-6B2A5E85448C}"/>
              </a:ext>
            </a:extLst>
          </p:cNvPr>
          <p:cNvSpPr>
            <a:spLocks noGrp="1"/>
          </p:cNvSpPr>
          <p:nvPr>
            <p:ph type="dt" sz="half" idx="10"/>
          </p:nvPr>
        </p:nvSpPr>
        <p:spPr/>
        <p:txBody>
          <a:bodyPr/>
          <a:lstStyle/>
          <a:p>
            <a:fld id="{1F833263-F551-4F9D-B57B-21BA3C5EF0E9}" type="datetimeFigureOut">
              <a:rPr lang="en-US" smtClean="0"/>
              <a:t>10/19/2021</a:t>
            </a:fld>
            <a:endParaRPr lang="en-US"/>
          </a:p>
        </p:txBody>
      </p:sp>
      <p:sp>
        <p:nvSpPr>
          <p:cNvPr id="5" name="Élőláb helye 4">
            <a:extLst>
              <a:ext uri="{FF2B5EF4-FFF2-40B4-BE49-F238E27FC236}">
                <a16:creationId xmlns:a16="http://schemas.microsoft.com/office/drawing/2014/main" id="{FCDE810A-FFCF-4384-9AD5-89813C7BD719}"/>
              </a:ext>
            </a:extLst>
          </p:cNvPr>
          <p:cNvSpPr>
            <a:spLocks noGrp="1"/>
          </p:cNvSpPr>
          <p:nvPr>
            <p:ph type="ftr" sz="quarter" idx="11"/>
          </p:nvPr>
        </p:nvSpPr>
        <p:spPr/>
        <p:txBody>
          <a:bodyPr/>
          <a:lstStyle/>
          <a:p>
            <a:endParaRPr lang="en-US"/>
          </a:p>
        </p:txBody>
      </p:sp>
      <p:sp>
        <p:nvSpPr>
          <p:cNvPr id="6" name="Dia számának helye 5">
            <a:extLst>
              <a:ext uri="{FF2B5EF4-FFF2-40B4-BE49-F238E27FC236}">
                <a16:creationId xmlns:a16="http://schemas.microsoft.com/office/drawing/2014/main" id="{6F2EC1D4-426A-4A87-B0A6-AC9670CEF36C}"/>
              </a:ext>
            </a:extLst>
          </p:cNvPr>
          <p:cNvSpPr>
            <a:spLocks noGrp="1"/>
          </p:cNvSpPr>
          <p:nvPr>
            <p:ph type="sldNum" sz="quarter" idx="12"/>
          </p:nvPr>
        </p:nvSpPr>
        <p:spPr/>
        <p:txBody>
          <a:bodyPr/>
          <a:lstStyle/>
          <a:p>
            <a:fld id="{1FB213B1-154C-4A89-AA64-80A51F08A220}" type="slidenum">
              <a:rPr lang="en-US" smtClean="0"/>
              <a:t>‹#›</a:t>
            </a:fld>
            <a:endParaRPr lang="en-US"/>
          </a:p>
        </p:txBody>
      </p:sp>
    </p:spTree>
    <p:extLst>
      <p:ext uri="{BB962C8B-B14F-4D97-AF65-F5344CB8AC3E}">
        <p14:creationId xmlns:p14="http://schemas.microsoft.com/office/powerpoint/2010/main" val="265494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CFB123D-FE60-4F3A-8871-824D9DF71BD1}"/>
              </a:ext>
            </a:extLst>
          </p:cNvPr>
          <p:cNvSpPr>
            <a:spLocks noGrp="1"/>
          </p:cNvSpPr>
          <p:nvPr>
            <p:ph type="title"/>
          </p:nvPr>
        </p:nvSpPr>
        <p:spPr/>
        <p:txBody>
          <a:bodyPr/>
          <a:lstStyle/>
          <a:p>
            <a:r>
              <a:rPr lang="hu-HU"/>
              <a:t>Mintacím szerkesztése</a:t>
            </a:r>
            <a:endParaRPr lang="en-US"/>
          </a:p>
        </p:txBody>
      </p:sp>
      <p:sp>
        <p:nvSpPr>
          <p:cNvPr id="3" name="Tartalom helye 2">
            <a:extLst>
              <a:ext uri="{FF2B5EF4-FFF2-40B4-BE49-F238E27FC236}">
                <a16:creationId xmlns:a16="http://schemas.microsoft.com/office/drawing/2014/main" id="{A3498168-D3AD-4A29-852B-47546731169F}"/>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átum helye 3">
            <a:extLst>
              <a:ext uri="{FF2B5EF4-FFF2-40B4-BE49-F238E27FC236}">
                <a16:creationId xmlns:a16="http://schemas.microsoft.com/office/drawing/2014/main" id="{BAB952A1-B39F-417B-A53F-68E44A37675C}"/>
              </a:ext>
            </a:extLst>
          </p:cNvPr>
          <p:cNvSpPr>
            <a:spLocks noGrp="1"/>
          </p:cNvSpPr>
          <p:nvPr>
            <p:ph type="dt" sz="half" idx="10"/>
          </p:nvPr>
        </p:nvSpPr>
        <p:spPr/>
        <p:txBody>
          <a:bodyPr/>
          <a:lstStyle/>
          <a:p>
            <a:fld id="{1F833263-F551-4F9D-B57B-21BA3C5EF0E9}" type="datetimeFigureOut">
              <a:rPr lang="en-US" smtClean="0"/>
              <a:t>10/19/2021</a:t>
            </a:fld>
            <a:endParaRPr lang="en-US"/>
          </a:p>
        </p:txBody>
      </p:sp>
      <p:sp>
        <p:nvSpPr>
          <p:cNvPr id="5" name="Élőláb helye 4">
            <a:extLst>
              <a:ext uri="{FF2B5EF4-FFF2-40B4-BE49-F238E27FC236}">
                <a16:creationId xmlns:a16="http://schemas.microsoft.com/office/drawing/2014/main" id="{FBEEF51E-58F2-4851-B934-445C87351796}"/>
              </a:ext>
            </a:extLst>
          </p:cNvPr>
          <p:cNvSpPr>
            <a:spLocks noGrp="1"/>
          </p:cNvSpPr>
          <p:nvPr>
            <p:ph type="ftr" sz="quarter" idx="11"/>
          </p:nvPr>
        </p:nvSpPr>
        <p:spPr/>
        <p:txBody>
          <a:bodyPr/>
          <a:lstStyle/>
          <a:p>
            <a:endParaRPr lang="en-US"/>
          </a:p>
        </p:txBody>
      </p:sp>
      <p:sp>
        <p:nvSpPr>
          <p:cNvPr id="6" name="Dia számának helye 5">
            <a:extLst>
              <a:ext uri="{FF2B5EF4-FFF2-40B4-BE49-F238E27FC236}">
                <a16:creationId xmlns:a16="http://schemas.microsoft.com/office/drawing/2014/main" id="{0B5F585A-7A76-45B8-B1F1-29B662801F0D}"/>
              </a:ext>
            </a:extLst>
          </p:cNvPr>
          <p:cNvSpPr>
            <a:spLocks noGrp="1"/>
          </p:cNvSpPr>
          <p:nvPr>
            <p:ph type="sldNum" sz="quarter" idx="12"/>
          </p:nvPr>
        </p:nvSpPr>
        <p:spPr/>
        <p:txBody>
          <a:bodyPr/>
          <a:lstStyle/>
          <a:p>
            <a:fld id="{1FB213B1-154C-4A89-AA64-80A51F08A220}" type="slidenum">
              <a:rPr lang="en-US" smtClean="0"/>
              <a:t>‹#›</a:t>
            </a:fld>
            <a:endParaRPr lang="en-US"/>
          </a:p>
        </p:txBody>
      </p:sp>
    </p:spTree>
    <p:extLst>
      <p:ext uri="{BB962C8B-B14F-4D97-AF65-F5344CB8AC3E}">
        <p14:creationId xmlns:p14="http://schemas.microsoft.com/office/powerpoint/2010/main" val="3101899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6F346F3-3140-4BDF-87DA-D0DEC6E59BA8}"/>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endParaRPr lang="en-US"/>
          </a:p>
        </p:txBody>
      </p:sp>
      <p:sp>
        <p:nvSpPr>
          <p:cNvPr id="3" name="Szöveg helye 2">
            <a:extLst>
              <a:ext uri="{FF2B5EF4-FFF2-40B4-BE49-F238E27FC236}">
                <a16:creationId xmlns:a16="http://schemas.microsoft.com/office/drawing/2014/main" id="{82F724E3-0F6B-4206-BEC2-D2515E3C5A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4AF1E8DA-4807-48CB-97F2-57CD0138DC57}"/>
              </a:ext>
            </a:extLst>
          </p:cNvPr>
          <p:cNvSpPr>
            <a:spLocks noGrp="1"/>
          </p:cNvSpPr>
          <p:nvPr>
            <p:ph type="dt" sz="half" idx="10"/>
          </p:nvPr>
        </p:nvSpPr>
        <p:spPr/>
        <p:txBody>
          <a:bodyPr/>
          <a:lstStyle/>
          <a:p>
            <a:fld id="{1F833263-F551-4F9D-B57B-21BA3C5EF0E9}" type="datetimeFigureOut">
              <a:rPr lang="en-US" smtClean="0"/>
              <a:t>10/19/2021</a:t>
            </a:fld>
            <a:endParaRPr lang="en-US"/>
          </a:p>
        </p:txBody>
      </p:sp>
      <p:sp>
        <p:nvSpPr>
          <p:cNvPr id="5" name="Élőláb helye 4">
            <a:extLst>
              <a:ext uri="{FF2B5EF4-FFF2-40B4-BE49-F238E27FC236}">
                <a16:creationId xmlns:a16="http://schemas.microsoft.com/office/drawing/2014/main" id="{9646B6A0-A8EE-4042-A505-096061422BBE}"/>
              </a:ext>
            </a:extLst>
          </p:cNvPr>
          <p:cNvSpPr>
            <a:spLocks noGrp="1"/>
          </p:cNvSpPr>
          <p:nvPr>
            <p:ph type="ftr" sz="quarter" idx="11"/>
          </p:nvPr>
        </p:nvSpPr>
        <p:spPr/>
        <p:txBody>
          <a:bodyPr/>
          <a:lstStyle/>
          <a:p>
            <a:endParaRPr lang="en-US"/>
          </a:p>
        </p:txBody>
      </p:sp>
      <p:sp>
        <p:nvSpPr>
          <p:cNvPr id="6" name="Dia számának helye 5">
            <a:extLst>
              <a:ext uri="{FF2B5EF4-FFF2-40B4-BE49-F238E27FC236}">
                <a16:creationId xmlns:a16="http://schemas.microsoft.com/office/drawing/2014/main" id="{FF2069A1-57AD-4529-A802-DCC6197181D0}"/>
              </a:ext>
            </a:extLst>
          </p:cNvPr>
          <p:cNvSpPr>
            <a:spLocks noGrp="1"/>
          </p:cNvSpPr>
          <p:nvPr>
            <p:ph type="sldNum" sz="quarter" idx="12"/>
          </p:nvPr>
        </p:nvSpPr>
        <p:spPr/>
        <p:txBody>
          <a:bodyPr/>
          <a:lstStyle/>
          <a:p>
            <a:fld id="{1FB213B1-154C-4A89-AA64-80A51F08A220}" type="slidenum">
              <a:rPr lang="en-US" smtClean="0"/>
              <a:t>‹#›</a:t>
            </a:fld>
            <a:endParaRPr lang="en-US"/>
          </a:p>
        </p:txBody>
      </p:sp>
    </p:spTree>
    <p:extLst>
      <p:ext uri="{BB962C8B-B14F-4D97-AF65-F5344CB8AC3E}">
        <p14:creationId xmlns:p14="http://schemas.microsoft.com/office/powerpoint/2010/main" val="1854488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0C36E81-1225-4D5D-8EF1-57734FFD915D}"/>
              </a:ext>
            </a:extLst>
          </p:cNvPr>
          <p:cNvSpPr>
            <a:spLocks noGrp="1"/>
          </p:cNvSpPr>
          <p:nvPr>
            <p:ph type="title"/>
          </p:nvPr>
        </p:nvSpPr>
        <p:spPr/>
        <p:txBody>
          <a:bodyPr/>
          <a:lstStyle/>
          <a:p>
            <a:r>
              <a:rPr lang="hu-HU"/>
              <a:t>Mintacím szerkesztése</a:t>
            </a:r>
            <a:endParaRPr lang="en-US"/>
          </a:p>
        </p:txBody>
      </p:sp>
      <p:sp>
        <p:nvSpPr>
          <p:cNvPr id="3" name="Tartalom helye 2">
            <a:extLst>
              <a:ext uri="{FF2B5EF4-FFF2-40B4-BE49-F238E27FC236}">
                <a16:creationId xmlns:a16="http://schemas.microsoft.com/office/drawing/2014/main" id="{0C3426FE-2112-415B-84AE-D9EDA52A47D1}"/>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Tartalom helye 3">
            <a:extLst>
              <a:ext uri="{FF2B5EF4-FFF2-40B4-BE49-F238E27FC236}">
                <a16:creationId xmlns:a16="http://schemas.microsoft.com/office/drawing/2014/main" id="{395991F8-1F30-4E2F-B507-9FB63B74E65A}"/>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5" name="Dátum helye 4">
            <a:extLst>
              <a:ext uri="{FF2B5EF4-FFF2-40B4-BE49-F238E27FC236}">
                <a16:creationId xmlns:a16="http://schemas.microsoft.com/office/drawing/2014/main" id="{BC0BE552-DF2D-4AF5-BE6D-D44738C542D2}"/>
              </a:ext>
            </a:extLst>
          </p:cNvPr>
          <p:cNvSpPr>
            <a:spLocks noGrp="1"/>
          </p:cNvSpPr>
          <p:nvPr>
            <p:ph type="dt" sz="half" idx="10"/>
          </p:nvPr>
        </p:nvSpPr>
        <p:spPr/>
        <p:txBody>
          <a:bodyPr/>
          <a:lstStyle/>
          <a:p>
            <a:fld id="{1F833263-F551-4F9D-B57B-21BA3C5EF0E9}" type="datetimeFigureOut">
              <a:rPr lang="en-US" smtClean="0"/>
              <a:t>10/19/2021</a:t>
            </a:fld>
            <a:endParaRPr lang="en-US"/>
          </a:p>
        </p:txBody>
      </p:sp>
      <p:sp>
        <p:nvSpPr>
          <p:cNvPr id="6" name="Élőláb helye 5">
            <a:extLst>
              <a:ext uri="{FF2B5EF4-FFF2-40B4-BE49-F238E27FC236}">
                <a16:creationId xmlns:a16="http://schemas.microsoft.com/office/drawing/2014/main" id="{E90D7E6A-C770-4A3E-963F-B3EF21AF4BD3}"/>
              </a:ext>
            </a:extLst>
          </p:cNvPr>
          <p:cNvSpPr>
            <a:spLocks noGrp="1"/>
          </p:cNvSpPr>
          <p:nvPr>
            <p:ph type="ftr" sz="quarter" idx="11"/>
          </p:nvPr>
        </p:nvSpPr>
        <p:spPr/>
        <p:txBody>
          <a:bodyPr/>
          <a:lstStyle/>
          <a:p>
            <a:endParaRPr lang="en-US"/>
          </a:p>
        </p:txBody>
      </p:sp>
      <p:sp>
        <p:nvSpPr>
          <p:cNvPr id="7" name="Dia számának helye 6">
            <a:extLst>
              <a:ext uri="{FF2B5EF4-FFF2-40B4-BE49-F238E27FC236}">
                <a16:creationId xmlns:a16="http://schemas.microsoft.com/office/drawing/2014/main" id="{6D20A4E0-B088-4A76-ACE9-F6C26B23C137}"/>
              </a:ext>
            </a:extLst>
          </p:cNvPr>
          <p:cNvSpPr>
            <a:spLocks noGrp="1"/>
          </p:cNvSpPr>
          <p:nvPr>
            <p:ph type="sldNum" sz="quarter" idx="12"/>
          </p:nvPr>
        </p:nvSpPr>
        <p:spPr/>
        <p:txBody>
          <a:bodyPr/>
          <a:lstStyle/>
          <a:p>
            <a:fld id="{1FB213B1-154C-4A89-AA64-80A51F08A220}" type="slidenum">
              <a:rPr lang="en-US" smtClean="0"/>
              <a:t>‹#›</a:t>
            </a:fld>
            <a:endParaRPr lang="en-US"/>
          </a:p>
        </p:txBody>
      </p:sp>
    </p:spTree>
    <p:extLst>
      <p:ext uri="{BB962C8B-B14F-4D97-AF65-F5344CB8AC3E}">
        <p14:creationId xmlns:p14="http://schemas.microsoft.com/office/powerpoint/2010/main" val="333794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5B20D76-337B-4E33-B799-A29AD1D45C38}"/>
              </a:ext>
            </a:extLst>
          </p:cNvPr>
          <p:cNvSpPr>
            <a:spLocks noGrp="1"/>
          </p:cNvSpPr>
          <p:nvPr>
            <p:ph type="title"/>
          </p:nvPr>
        </p:nvSpPr>
        <p:spPr>
          <a:xfrm>
            <a:off x="839788" y="365125"/>
            <a:ext cx="10515600" cy="1325563"/>
          </a:xfrm>
        </p:spPr>
        <p:txBody>
          <a:bodyPr/>
          <a:lstStyle/>
          <a:p>
            <a:r>
              <a:rPr lang="hu-HU"/>
              <a:t>Mintacím szerkesztése</a:t>
            </a:r>
            <a:endParaRPr lang="en-US"/>
          </a:p>
        </p:txBody>
      </p:sp>
      <p:sp>
        <p:nvSpPr>
          <p:cNvPr id="3" name="Szöveg helye 2">
            <a:extLst>
              <a:ext uri="{FF2B5EF4-FFF2-40B4-BE49-F238E27FC236}">
                <a16:creationId xmlns:a16="http://schemas.microsoft.com/office/drawing/2014/main" id="{C9490DBC-12A9-4CAF-BABC-67E28A6AC7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EDAB4796-9528-495B-B806-364CA71CED0B}"/>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5" name="Szöveg helye 4">
            <a:extLst>
              <a:ext uri="{FF2B5EF4-FFF2-40B4-BE49-F238E27FC236}">
                <a16:creationId xmlns:a16="http://schemas.microsoft.com/office/drawing/2014/main" id="{671F2BE7-4DCD-4330-9F39-D8B891896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E5E82C0C-9755-4112-B729-E41C0B2CBD25}"/>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7" name="Dátum helye 6">
            <a:extLst>
              <a:ext uri="{FF2B5EF4-FFF2-40B4-BE49-F238E27FC236}">
                <a16:creationId xmlns:a16="http://schemas.microsoft.com/office/drawing/2014/main" id="{BAC365F1-E57D-45A8-A5AE-402FF717970E}"/>
              </a:ext>
            </a:extLst>
          </p:cNvPr>
          <p:cNvSpPr>
            <a:spLocks noGrp="1"/>
          </p:cNvSpPr>
          <p:nvPr>
            <p:ph type="dt" sz="half" idx="10"/>
          </p:nvPr>
        </p:nvSpPr>
        <p:spPr/>
        <p:txBody>
          <a:bodyPr/>
          <a:lstStyle/>
          <a:p>
            <a:fld id="{1F833263-F551-4F9D-B57B-21BA3C5EF0E9}" type="datetimeFigureOut">
              <a:rPr lang="en-US" smtClean="0"/>
              <a:t>10/19/2021</a:t>
            </a:fld>
            <a:endParaRPr lang="en-US"/>
          </a:p>
        </p:txBody>
      </p:sp>
      <p:sp>
        <p:nvSpPr>
          <p:cNvPr id="8" name="Élőláb helye 7">
            <a:extLst>
              <a:ext uri="{FF2B5EF4-FFF2-40B4-BE49-F238E27FC236}">
                <a16:creationId xmlns:a16="http://schemas.microsoft.com/office/drawing/2014/main" id="{EDB1852B-064A-4CAB-B250-B11FD72A4163}"/>
              </a:ext>
            </a:extLst>
          </p:cNvPr>
          <p:cNvSpPr>
            <a:spLocks noGrp="1"/>
          </p:cNvSpPr>
          <p:nvPr>
            <p:ph type="ftr" sz="quarter" idx="11"/>
          </p:nvPr>
        </p:nvSpPr>
        <p:spPr/>
        <p:txBody>
          <a:bodyPr/>
          <a:lstStyle/>
          <a:p>
            <a:endParaRPr lang="en-US"/>
          </a:p>
        </p:txBody>
      </p:sp>
      <p:sp>
        <p:nvSpPr>
          <p:cNvPr id="9" name="Dia számának helye 8">
            <a:extLst>
              <a:ext uri="{FF2B5EF4-FFF2-40B4-BE49-F238E27FC236}">
                <a16:creationId xmlns:a16="http://schemas.microsoft.com/office/drawing/2014/main" id="{1AFD9832-FBE6-412A-8359-78C805A66D41}"/>
              </a:ext>
            </a:extLst>
          </p:cNvPr>
          <p:cNvSpPr>
            <a:spLocks noGrp="1"/>
          </p:cNvSpPr>
          <p:nvPr>
            <p:ph type="sldNum" sz="quarter" idx="12"/>
          </p:nvPr>
        </p:nvSpPr>
        <p:spPr/>
        <p:txBody>
          <a:bodyPr/>
          <a:lstStyle/>
          <a:p>
            <a:fld id="{1FB213B1-154C-4A89-AA64-80A51F08A220}" type="slidenum">
              <a:rPr lang="en-US" smtClean="0"/>
              <a:t>‹#›</a:t>
            </a:fld>
            <a:endParaRPr lang="en-US"/>
          </a:p>
        </p:txBody>
      </p:sp>
    </p:spTree>
    <p:extLst>
      <p:ext uri="{BB962C8B-B14F-4D97-AF65-F5344CB8AC3E}">
        <p14:creationId xmlns:p14="http://schemas.microsoft.com/office/powerpoint/2010/main" val="160164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13DD526-A944-4B88-91F6-CE1DE75296B2}"/>
              </a:ext>
            </a:extLst>
          </p:cNvPr>
          <p:cNvSpPr>
            <a:spLocks noGrp="1"/>
          </p:cNvSpPr>
          <p:nvPr>
            <p:ph type="title"/>
          </p:nvPr>
        </p:nvSpPr>
        <p:spPr/>
        <p:txBody>
          <a:bodyPr/>
          <a:lstStyle/>
          <a:p>
            <a:r>
              <a:rPr lang="hu-HU"/>
              <a:t>Mintacím szerkesztése</a:t>
            </a:r>
            <a:endParaRPr lang="en-US"/>
          </a:p>
        </p:txBody>
      </p:sp>
      <p:sp>
        <p:nvSpPr>
          <p:cNvPr id="3" name="Dátum helye 2">
            <a:extLst>
              <a:ext uri="{FF2B5EF4-FFF2-40B4-BE49-F238E27FC236}">
                <a16:creationId xmlns:a16="http://schemas.microsoft.com/office/drawing/2014/main" id="{90D0885C-E472-440A-A4BB-5583656DF120}"/>
              </a:ext>
            </a:extLst>
          </p:cNvPr>
          <p:cNvSpPr>
            <a:spLocks noGrp="1"/>
          </p:cNvSpPr>
          <p:nvPr>
            <p:ph type="dt" sz="half" idx="10"/>
          </p:nvPr>
        </p:nvSpPr>
        <p:spPr/>
        <p:txBody>
          <a:bodyPr/>
          <a:lstStyle/>
          <a:p>
            <a:fld id="{1F833263-F551-4F9D-B57B-21BA3C5EF0E9}" type="datetimeFigureOut">
              <a:rPr lang="en-US" smtClean="0"/>
              <a:t>10/19/2021</a:t>
            </a:fld>
            <a:endParaRPr lang="en-US"/>
          </a:p>
        </p:txBody>
      </p:sp>
      <p:sp>
        <p:nvSpPr>
          <p:cNvPr id="4" name="Élőláb helye 3">
            <a:extLst>
              <a:ext uri="{FF2B5EF4-FFF2-40B4-BE49-F238E27FC236}">
                <a16:creationId xmlns:a16="http://schemas.microsoft.com/office/drawing/2014/main" id="{730DBC85-C75C-40D9-ADAD-7EE33D1CA35E}"/>
              </a:ext>
            </a:extLst>
          </p:cNvPr>
          <p:cNvSpPr>
            <a:spLocks noGrp="1"/>
          </p:cNvSpPr>
          <p:nvPr>
            <p:ph type="ftr" sz="quarter" idx="11"/>
          </p:nvPr>
        </p:nvSpPr>
        <p:spPr/>
        <p:txBody>
          <a:bodyPr/>
          <a:lstStyle/>
          <a:p>
            <a:endParaRPr lang="en-US"/>
          </a:p>
        </p:txBody>
      </p:sp>
      <p:sp>
        <p:nvSpPr>
          <p:cNvPr id="5" name="Dia számának helye 4">
            <a:extLst>
              <a:ext uri="{FF2B5EF4-FFF2-40B4-BE49-F238E27FC236}">
                <a16:creationId xmlns:a16="http://schemas.microsoft.com/office/drawing/2014/main" id="{FBD0EE36-4D33-4622-B38D-D4433D58ECC8}"/>
              </a:ext>
            </a:extLst>
          </p:cNvPr>
          <p:cNvSpPr>
            <a:spLocks noGrp="1"/>
          </p:cNvSpPr>
          <p:nvPr>
            <p:ph type="sldNum" sz="quarter" idx="12"/>
          </p:nvPr>
        </p:nvSpPr>
        <p:spPr/>
        <p:txBody>
          <a:bodyPr/>
          <a:lstStyle/>
          <a:p>
            <a:fld id="{1FB213B1-154C-4A89-AA64-80A51F08A220}" type="slidenum">
              <a:rPr lang="en-US" smtClean="0"/>
              <a:t>‹#›</a:t>
            </a:fld>
            <a:endParaRPr lang="en-US"/>
          </a:p>
        </p:txBody>
      </p:sp>
    </p:spTree>
    <p:extLst>
      <p:ext uri="{BB962C8B-B14F-4D97-AF65-F5344CB8AC3E}">
        <p14:creationId xmlns:p14="http://schemas.microsoft.com/office/powerpoint/2010/main" val="38662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E23F292D-A4D6-4A79-A0E0-99B1E408EECF}"/>
              </a:ext>
            </a:extLst>
          </p:cNvPr>
          <p:cNvSpPr>
            <a:spLocks noGrp="1"/>
          </p:cNvSpPr>
          <p:nvPr>
            <p:ph type="dt" sz="half" idx="10"/>
          </p:nvPr>
        </p:nvSpPr>
        <p:spPr/>
        <p:txBody>
          <a:bodyPr/>
          <a:lstStyle/>
          <a:p>
            <a:fld id="{1F833263-F551-4F9D-B57B-21BA3C5EF0E9}" type="datetimeFigureOut">
              <a:rPr lang="en-US" smtClean="0"/>
              <a:t>10/19/2021</a:t>
            </a:fld>
            <a:endParaRPr lang="en-US"/>
          </a:p>
        </p:txBody>
      </p:sp>
      <p:sp>
        <p:nvSpPr>
          <p:cNvPr id="3" name="Élőláb helye 2">
            <a:extLst>
              <a:ext uri="{FF2B5EF4-FFF2-40B4-BE49-F238E27FC236}">
                <a16:creationId xmlns:a16="http://schemas.microsoft.com/office/drawing/2014/main" id="{BE3BF133-5326-41C4-BBCB-FC2450A728CB}"/>
              </a:ext>
            </a:extLst>
          </p:cNvPr>
          <p:cNvSpPr>
            <a:spLocks noGrp="1"/>
          </p:cNvSpPr>
          <p:nvPr>
            <p:ph type="ftr" sz="quarter" idx="11"/>
          </p:nvPr>
        </p:nvSpPr>
        <p:spPr/>
        <p:txBody>
          <a:bodyPr/>
          <a:lstStyle/>
          <a:p>
            <a:endParaRPr lang="en-US"/>
          </a:p>
        </p:txBody>
      </p:sp>
      <p:sp>
        <p:nvSpPr>
          <p:cNvPr id="4" name="Dia számának helye 3">
            <a:extLst>
              <a:ext uri="{FF2B5EF4-FFF2-40B4-BE49-F238E27FC236}">
                <a16:creationId xmlns:a16="http://schemas.microsoft.com/office/drawing/2014/main" id="{3658DD4E-7370-40E3-8416-13CB8ECF0574}"/>
              </a:ext>
            </a:extLst>
          </p:cNvPr>
          <p:cNvSpPr>
            <a:spLocks noGrp="1"/>
          </p:cNvSpPr>
          <p:nvPr>
            <p:ph type="sldNum" sz="quarter" idx="12"/>
          </p:nvPr>
        </p:nvSpPr>
        <p:spPr/>
        <p:txBody>
          <a:bodyPr/>
          <a:lstStyle/>
          <a:p>
            <a:fld id="{1FB213B1-154C-4A89-AA64-80A51F08A220}" type="slidenum">
              <a:rPr lang="en-US" smtClean="0"/>
              <a:t>‹#›</a:t>
            </a:fld>
            <a:endParaRPr lang="en-US"/>
          </a:p>
        </p:txBody>
      </p:sp>
    </p:spTree>
    <p:extLst>
      <p:ext uri="{BB962C8B-B14F-4D97-AF65-F5344CB8AC3E}">
        <p14:creationId xmlns:p14="http://schemas.microsoft.com/office/powerpoint/2010/main" val="70519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3C1D5F5-196B-46E5-9F5C-22C4E1D1662A}"/>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endParaRPr lang="en-US"/>
          </a:p>
        </p:txBody>
      </p:sp>
      <p:sp>
        <p:nvSpPr>
          <p:cNvPr id="3" name="Tartalom helye 2">
            <a:extLst>
              <a:ext uri="{FF2B5EF4-FFF2-40B4-BE49-F238E27FC236}">
                <a16:creationId xmlns:a16="http://schemas.microsoft.com/office/drawing/2014/main" id="{3B5434DE-9A38-4A5D-B73E-AA12590427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Szöveg helye 3">
            <a:extLst>
              <a:ext uri="{FF2B5EF4-FFF2-40B4-BE49-F238E27FC236}">
                <a16:creationId xmlns:a16="http://schemas.microsoft.com/office/drawing/2014/main" id="{3B7930A9-7FD8-4C50-9B5E-3FCC9D511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98877DA6-32E5-4343-8FB5-F32F9A20671D}"/>
              </a:ext>
            </a:extLst>
          </p:cNvPr>
          <p:cNvSpPr>
            <a:spLocks noGrp="1"/>
          </p:cNvSpPr>
          <p:nvPr>
            <p:ph type="dt" sz="half" idx="10"/>
          </p:nvPr>
        </p:nvSpPr>
        <p:spPr/>
        <p:txBody>
          <a:bodyPr/>
          <a:lstStyle/>
          <a:p>
            <a:fld id="{1F833263-F551-4F9D-B57B-21BA3C5EF0E9}" type="datetimeFigureOut">
              <a:rPr lang="en-US" smtClean="0"/>
              <a:t>10/19/2021</a:t>
            </a:fld>
            <a:endParaRPr lang="en-US"/>
          </a:p>
        </p:txBody>
      </p:sp>
      <p:sp>
        <p:nvSpPr>
          <p:cNvPr id="6" name="Élőláb helye 5">
            <a:extLst>
              <a:ext uri="{FF2B5EF4-FFF2-40B4-BE49-F238E27FC236}">
                <a16:creationId xmlns:a16="http://schemas.microsoft.com/office/drawing/2014/main" id="{D8FB8C45-47BD-42A7-A716-AD49DECABD33}"/>
              </a:ext>
            </a:extLst>
          </p:cNvPr>
          <p:cNvSpPr>
            <a:spLocks noGrp="1"/>
          </p:cNvSpPr>
          <p:nvPr>
            <p:ph type="ftr" sz="quarter" idx="11"/>
          </p:nvPr>
        </p:nvSpPr>
        <p:spPr/>
        <p:txBody>
          <a:bodyPr/>
          <a:lstStyle/>
          <a:p>
            <a:endParaRPr lang="en-US"/>
          </a:p>
        </p:txBody>
      </p:sp>
      <p:sp>
        <p:nvSpPr>
          <p:cNvPr id="7" name="Dia számának helye 6">
            <a:extLst>
              <a:ext uri="{FF2B5EF4-FFF2-40B4-BE49-F238E27FC236}">
                <a16:creationId xmlns:a16="http://schemas.microsoft.com/office/drawing/2014/main" id="{A922DD4F-A0A4-43FA-846A-34A0BAC3605C}"/>
              </a:ext>
            </a:extLst>
          </p:cNvPr>
          <p:cNvSpPr>
            <a:spLocks noGrp="1"/>
          </p:cNvSpPr>
          <p:nvPr>
            <p:ph type="sldNum" sz="quarter" idx="12"/>
          </p:nvPr>
        </p:nvSpPr>
        <p:spPr/>
        <p:txBody>
          <a:bodyPr/>
          <a:lstStyle/>
          <a:p>
            <a:fld id="{1FB213B1-154C-4A89-AA64-80A51F08A220}" type="slidenum">
              <a:rPr lang="en-US" smtClean="0"/>
              <a:t>‹#›</a:t>
            </a:fld>
            <a:endParaRPr lang="en-US"/>
          </a:p>
        </p:txBody>
      </p:sp>
    </p:spTree>
    <p:extLst>
      <p:ext uri="{BB962C8B-B14F-4D97-AF65-F5344CB8AC3E}">
        <p14:creationId xmlns:p14="http://schemas.microsoft.com/office/powerpoint/2010/main" val="968797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70388A-0E0D-48AD-8ACE-CF77FF79F162}"/>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endParaRPr lang="en-US"/>
          </a:p>
        </p:txBody>
      </p:sp>
      <p:sp>
        <p:nvSpPr>
          <p:cNvPr id="3" name="Kép helye 2">
            <a:extLst>
              <a:ext uri="{FF2B5EF4-FFF2-40B4-BE49-F238E27FC236}">
                <a16:creationId xmlns:a16="http://schemas.microsoft.com/office/drawing/2014/main" id="{73979A11-63C0-4ACB-BE58-3D2389BE13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zöveg helye 3">
            <a:extLst>
              <a:ext uri="{FF2B5EF4-FFF2-40B4-BE49-F238E27FC236}">
                <a16:creationId xmlns:a16="http://schemas.microsoft.com/office/drawing/2014/main" id="{D29A5E49-482C-46DD-B0AF-E6D7DE4E8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801B9103-22E6-4B9C-88E8-1E2BC18044CE}"/>
              </a:ext>
            </a:extLst>
          </p:cNvPr>
          <p:cNvSpPr>
            <a:spLocks noGrp="1"/>
          </p:cNvSpPr>
          <p:nvPr>
            <p:ph type="dt" sz="half" idx="10"/>
          </p:nvPr>
        </p:nvSpPr>
        <p:spPr/>
        <p:txBody>
          <a:bodyPr/>
          <a:lstStyle/>
          <a:p>
            <a:fld id="{1F833263-F551-4F9D-B57B-21BA3C5EF0E9}" type="datetimeFigureOut">
              <a:rPr lang="en-US" smtClean="0"/>
              <a:t>10/19/2021</a:t>
            </a:fld>
            <a:endParaRPr lang="en-US"/>
          </a:p>
        </p:txBody>
      </p:sp>
      <p:sp>
        <p:nvSpPr>
          <p:cNvPr id="6" name="Élőláb helye 5">
            <a:extLst>
              <a:ext uri="{FF2B5EF4-FFF2-40B4-BE49-F238E27FC236}">
                <a16:creationId xmlns:a16="http://schemas.microsoft.com/office/drawing/2014/main" id="{2A13F46D-920D-4715-87F6-78DAB730EE2A}"/>
              </a:ext>
            </a:extLst>
          </p:cNvPr>
          <p:cNvSpPr>
            <a:spLocks noGrp="1"/>
          </p:cNvSpPr>
          <p:nvPr>
            <p:ph type="ftr" sz="quarter" idx="11"/>
          </p:nvPr>
        </p:nvSpPr>
        <p:spPr/>
        <p:txBody>
          <a:bodyPr/>
          <a:lstStyle/>
          <a:p>
            <a:endParaRPr lang="en-US"/>
          </a:p>
        </p:txBody>
      </p:sp>
      <p:sp>
        <p:nvSpPr>
          <p:cNvPr id="7" name="Dia számának helye 6">
            <a:extLst>
              <a:ext uri="{FF2B5EF4-FFF2-40B4-BE49-F238E27FC236}">
                <a16:creationId xmlns:a16="http://schemas.microsoft.com/office/drawing/2014/main" id="{3023C4D1-5CE0-402E-9112-98C3AC1FA9A9}"/>
              </a:ext>
            </a:extLst>
          </p:cNvPr>
          <p:cNvSpPr>
            <a:spLocks noGrp="1"/>
          </p:cNvSpPr>
          <p:nvPr>
            <p:ph type="sldNum" sz="quarter" idx="12"/>
          </p:nvPr>
        </p:nvSpPr>
        <p:spPr/>
        <p:txBody>
          <a:bodyPr/>
          <a:lstStyle/>
          <a:p>
            <a:fld id="{1FB213B1-154C-4A89-AA64-80A51F08A220}" type="slidenum">
              <a:rPr lang="en-US" smtClean="0"/>
              <a:t>‹#›</a:t>
            </a:fld>
            <a:endParaRPr lang="en-US"/>
          </a:p>
        </p:txBody>
      </p:sp>
    </p:spTree>
    <p:extLst>
      <p:ext uri="{BB962C8B-B14F-4D97-AF65-F5344CB8AC3E}">
        <p14:creationId xmlns:p14="http://schemas.microsoft.com/office/powerpoint/2010/main" val="851916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4A0BE39A-7A65-4F4A-AE69-C86D239D3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endParaRPr lang="en-US"/>
          </a:p>
        </p:txBody>
      </p:sp>
      <p:sp>
        <p:nvSpPr>
          <p:cNvPr id="3" name="Szöveg helye 2">
            <a:extLst>
              <a:ext uri="{FF2B5EF4-FFF2-40B4-BE49-F238E27FC236}">
                <a16:creationId xmlns:a16="http://schemas.microsoft.com/office/drawing/2014/main" id="{54031BD4-C7CE-44E6-8DFD-7470E9924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átum helye 3">
            <a:extLst>
              <a:ext uri="{FF2B5EF4-FFF2-40B4-BE49-F238E27FC236}">
                <a16:creationId xmlns:a16="http://schemas.microsoft.com/office/drawing/2014/main" id="{1A741E67-9F6D-4546-B1A2-6F60B49F54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833263-F551-4F9D-B57B-21BA3C5EF0E9}" type="datetimeFigureOut">
              <a:rPr lang="en-US" smtClean="0"/>
              <a:t>10/19/2021</a:t>
            </a:fld>
            <a:endParaRPr lang="en-US"/>
          </a:p>
        </p:txBody>
      </p:sp>
      <p:sp>
        <p:nvSpPr>
          <p:cNvPr id="5" name="Élőláb helye 4">
            <a:extLst>
              <a:ext uri="{FF2B5EF4-FFF2-40B4-BE49-F238E27FC236}">
                <a16:creationId xmlns:a16="http://schemas.microsoft.com/office/drawing/2014/main" id="{8242D77C-9B90-40A6-B179-635552E023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Dia számának helye 5">
            <a:extLst>
              <a:ext uri="{FF2B5EF4-FFF2-40B4-BE49-F238E27FC236}">
                <a16:creationId xmlns:a16="http://schemas.microsoft.com/office/drawing/2014/main" id="{10A70E2B-D6DD-41F2-99DA-E5B459FA43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213B1-154C-4A89-AA64-80A51F08A220}" type="slidenum">
              <a:rPr lang="en-US" smtClean="0"/>
              <a:t>‹#›</a:t>
            </a:fld>
            <a:endParaRPr lang="en-US"/>
          </a:p>
        </p:txBody>
      </p:sp>
    </p:spTree>
    <p:extLst>
      <p:ext uri="{BB962C8B-B14F-4D97-AF65-F5344CB8AC3E}">
        <p14:creationId xmlns:p14="http://schemas.microsoft.com/office/powerpoint/2010/main" val="4146232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4733B47-1BB0-43A6-BD98-0C0A8782D6CE}"/>
              </a:ext>
            </a:extLst>
          </p:cNvPr>
          <p:cNvSpPr>
            <a:spLocks noGrp="1"/>
          </p:cNvSpPr>
          <p:nvPr>
            <p:ph type="title"/>
          </p:nvPr>
        </p:nvSpPr>
        <p:spPr/>
        <p:txBody>
          <a:bodyPr/>
          <a:lstStyle/>
          <a:p>
            <a:r>
              <a:rPr lang="en-US" dirty="0"/>
              <a:t>Problem statement</a:t>
            </a:r>
          </a:p>
        </p:txBody>
      </p:sp>
      <p:sp>
        <p:nvSpPr>
          <p:cNvPr id="3" name="Tartalom helye 2">
            <a:extLst>
              <a:ext uri="{FF2B5EF4-FFF2-40B4-BE49-F238E27FC236}">
                <a16:creationId xmlns:a16="http://schemas.microsoft.com/office/drawing/2014/main" id="{0F99CD17-81CB-4A90-841E-5ADD095C8FDA}"/>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Prove that the following formula is a tautology using the truth table method.</a:t>
            </a:r>
          </a:p>
          <a:p>
            <a:r>
              <a:rPr lang="en-US" dirty="0">
                <a:solidFill>
                  <a:srgbClr val="000000"/>
                </a:solidFill>
                <a:latin typeface="Times New Roman" panose="02020603050405020304" pitchFamily="18" charset="0"/>
              </a:rPr>
              <a:t>The formula: </a:t>
            </a:r>
            <a:r>
              <a:rPr lang="pt-BR" sz="2800" dirty="0"/>
              <a:t>U = (p ∧ q→ r)→(p → (q→ r))</a:t>
            </a:r>
            <a:r>
              <a:rPr lang="en-US" sz="2800" dirty="0"/>
              <a:t>.</a:t>
            </a:r>
          </a:p>
        </p:txBody>
      </p:sp>
    </p:spTree>
    <p:extLst>
      <p:ext uri="{BB962C8B-B14F-4D97-AF65-F5344CB8AC3E}">
        <p14:creationId xmlns:p14="http://schemas.microsoft.com/office/powerpoint/2010/main" val="203324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A1D1A32-608F-4C80-A0C7-7BC69655EFC5}"/>
              </a:ext>
            </a:extLst>
          </p:cNvPr>
          <p:cNvSpPr>
            <a:spLocks noGrp="1"/>
          </p:cNvSpPr>
          <p:nvPr>
            <p:ph type="title"/>
          </p:nvPr>
        </p:nvSpPr>
        <p:spPr/>
        <p:txBody>
          <a:bodyPr/>
          <a:lstStyle/>
          <a:p>
            <a:r>
              <a:rPr lang="en-US" dirty="0"/>
              <a:t>Theory</a:t>
            </a:r>
          </a:p>
        </p:txBody>
      </p:sp>
      <p:sp>
        <p:nvSpPr>
          <p:cNvPr id="3" name="Tartalom helye 2">
            <a:extLst>
              <a:ext uri="{FF2B5EF4-FFF2-40B4-BE49-F238E27FC236}">
                <a16:creationId xmlns:a16="http://schemas.microsoft.com/office/drawing/2014/main" id="{D32621E7-B7FA-49CC-A2D5-22382C6CAC91}"/>
              </a:ext>
            </a:extLst>
          </p:cNvPr>
          <p:cNvSpPr>
            <a:spLocks noGrp="1"/>
          </p:cNvSpPr>
          <p:nvPr>
            <p:ph idx="1"/>
          </p:nvPr>
        </p:nvSpPr>
        <p:spPr>
          <a:xfrm>
            <a:off x="838200" y="1825625"/>
            <a:ext cx="10515600" cy="4379866"/>
          </a:xfrm>
        </p:spPr>
        <p:txBody>
          <a:bodyPr>
            <a:normAutofit/>
          </a:bodyPr>
          <a:lstStyle/>
          <a:p>
            <a:r>
              <a:rPr lang="en-US" dirty="0"/>
              <a:t>A propositional formula </a:t>
            </a:r>
            <a:r>
              <a:rPr lang="en-US" i="1" dirty="0"/>
              <a:t>U</a:t>
            </a:r>
            <a:r>
              <a:rPr lang="en-US" dirty="0"/>
              <a:t> is a tautology (valid) if all its interpretations are models.</a:t>
            </a:r>
          </a:p>
          <a:p>
            <a:r>
              <a:rPr lang="en-US" dirty="0"/>
              <a:t>The interpretation </a:t>
            </a:r>
            <a:r>
              <a:rPr lang="en-US" i="1" dirty="0" err="1"/>
              <a:t>i</a:t>
            </a:r>
            <a:r>
              <a:rPr lang="en-US" dirty="0"/>
              <a:t> is a model of the propositional formula </a:t>
            </a:r>
            <a:r>
              <a:rPr lang="en-US" i="1" dirty="0"/>
              <a:t>U</a:t>
            </a:r>
            <a:r>
              <a:rPr lang="en-US" dirty="0"/>
              <a:t> if </a:t>
            </a:r>
            <a:r>
              <a:rPr lang="en-US" i="1" dirty="0" err="1"/>
              <a:t>i</a:t>
            </a:r>
            <a:r>
              <a:rPr lang="en-US" i="1" dirty="0"/>
              <a:t>(U) = T </a:t>
            </a:r>
            <a:r>
              <a:rPr lang="en-US" dirty="0" err="1"/>
              <a:t>i</a:t>
            </a:r>
            <a:r>
              <a:rPr lang="en-US" dirty="0"/>
              <a:t>. e. it evaluates the formula as true.</a:t>
            </a:r>
          </a:p>
          <a:p>
            <a:r>
              <a:rPr lang="en-US" dirty="0">
                <a:solidFill>
                  <a:schemeClr val="bg1"/>
                </a:solidFill>
              </a:rPr>
              <a:t>A truth table is a table which helps in evaluating a propositional formula. It has the propositional variables, parts of the propositional formula and the entire propositional formula as its column headers and all possible interpretations as the rows. The propositional variables will be given a T and F as values in a predefined order and all the columns will be interpreted.</a:t>
            </a:r>
          </a:p>
        </p:txBody>
      </p:sp>
    </p:spTree>
    <p:extLst>
      <p:ext uri="{BB962C8B-B14F-4D97-AF65-F5344CB8AC3E}">
        <p14:creationId xmlns:p14="http://schemas.microsoft.com/office/powerpoint/2010/main" val="227040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áblázat 4">
            <a:extLst>
              <a:ext uri="{FF2B5EF4-FFF2-40B4-BE49-F238E27FC236}">
                <a16:creationId xmlns:a16="http://schemas.microsoft.com/office/drawing/2014/main" id="{71C431BD-4810-4AB5-BB52-43E84C280576}"/>
              </a:ext>
            </a:extLst>
          </p:cNvPr>
          <p:cNvGraphicFramePr>
            <a:graphicFrameLocks noGrp="1"/>
          </p:cNvGraphicFramePr>
          <p:nvPr>
            <p:ph idx="1"/>
            <p:extLst>
              <p:ext uri="{D42A27DB-BD31-4B8C-83A1-F6EECF244321}">
                <p14:modId xmlns:p14="http://schemas.microsoft.com/office/powerpoint/2010/main" val="985968822"/>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581025">
                  <a:extLst>
                    <a:ext uri="{9D8B030D-6E8A-4147-A177-3AD203B41FA5}">
                      <a16:colId xmlns:a16="http://schemas.microsoft.com/office/drawing/2014/main" val="3956503442"/>
                    </a:ext>
                  </a:extLst>
                </a:gridCol>
                <a:gridCol w="460375">
                  <a:extLst>
                    <a:ext uri="{9D8B030D-6E8A-4147-A177-3AD203B41FA5}">
                      <a16:colId xmlns:a16="http://schemas.microsoft.com/office/drawing/2014/main" val="1618882074"/>
                    </a:ext>
                  </a:extLst>
                </a:gridCol>
                <a:gridCol w="476250">
                  <a:extLst>
                    <a:ext uri="{9D8B030D-6E8A-4147-A177-3AD203B41FA5}">
                      <a16:colId xmlns:a16="http://schemas.microsoft.com/office/drawing/2014/main" val="3679293133"/>
                    </a:ext>
                  </a:extLst>
                </a:gridCol>
                <a:gridCol w="533400">
                  <a:extLst>
                    <a:ext uri="{9D8B030D-6E8A-4147-A177-3AD203B41FA5}">
                      <a16:colId xmlns:a16="http://schemas.microsoft.com/office/drawing/2014/main" val="3946025267"/>
                    </a:ext>
                  </a:extLst>
                </a:gridCol>
                <a:gridCol w="971550">
                  <a:extLst>
                    <a:ext uri="{9D8B030D-6E8A-4147-A177-3AD203B41FA5}">
                      <a16:colId xmlns:a16="http://schemas.microsoft.com/office/drawing/2014/main" val="1150925963"/>
                    </a:ext>
                  </a:extLst>
                </a:gridCol>
                <a:gridCol w="1339850">
                  <a:extLst>
                    <a:ext uri="{9D8B030D-6E8A-4147-A177-3AD203B41FA5}">
                      <a16:colId xmlns:a16="http://schemas.microsoft.com/office/drawing/2014/main" val="1206271358"/>
                    </a:ext>
                  </a:extLst>
                </a:gridCol>
                <a:gridCol w="857250">
                  <a:extLst>
                    <a:ext uri="{9D8B030D-6E8A-4147-A177-3AD203B41FA5}">
                      <a16:colId xmlns:a16="http://schemas.microsoft.com/office/drawing/2014/main" val="3866480123"/>
                    </a:ext>
                  </a:extLst>
                </a:gridCol>
                <a:gridCol w="1432560">
                  <a:extLst>
                    <a:ext uri="{9D8B030D-6E8A-4147-A177-3AD203B41FA5}">
                      <a16:colId xmlns:a16="http://schemas.microsoft.com/office/drawing/2014/main" val="1592133054"/>
                    </a:ext>
                  </a:extLst>
                </a:gridCol>
                <a:gridCol w="3863340">
                  <a:extLst>
                    <a:ext uri="{9D8B030D-6E8A-4147-A177-3AD203B41FA5}">
                      <a16:colId xmlns:a16="http://schemas.microsoft.com/office/drawing/2014/main" val="1263660071"/>
                    </a:ext>
                  </a:extLst>
                </a:gridCol>
              </a:tblGrid>
              <a:tr h="370840">
                <a:tc>
                  <a:txBody>
                    <a:bodyPr/>
                    <a:lstStyle/>
                    <a:p>
                      <a:pPr marL="0" algn="ctr" rtl="0" eaLnBrk="1" fontAlgn="ctr" latinLnBrk="0" hangingPunct="1">
                        <a:spcBef>
                          <a:spcPts val="0"/>
                        </a:spcBef>
                        <a:spcAft>
                          <a:spcPts val="0"/>
                        </a:spcAft>
                      </a:pPr>
                      <a:endParaRPr lang="en-US" sz="1800" b="0" i="0" u="none" strike="noStrike" dirty="0">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p</a:t>
                      </a:r>
                      <a:endParaRPr lang="en-US" sz="1800" b="0" i="0" u="none" strike="noStrike" dirty="0">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q</a:t>
                      </a:r>
                      <a:endParaRPr lang="en-US" sz="1800" b="0" i="0" u="none" strike="noStrike" dirty="0">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r</a:t>
                      </a:r>
                      <a:endParaRPr lang="en-US" sz="1800" b="0" i="0" u="none" strike="noStrike" dirty="0">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p </a:t>
                      </a:r>
                      <a:r>
                        <a:rPr lang="en-US" sz="1800" b="0" i="0" u="none" strike="noStrike" kern="1200" dirty="0">
                          <a:solidFill>
                            <a:srgbClr val="FFFFFF"/>
                          </a:solidFill>
                          <a:effectLst/>
                          <a:latin typeface="Calibri" panose="020F0502020204030204" pitchFamily="34" charset="0"/>
                        </a:rPr>
                        <a:t>∧ q</a:t>
                      </a:r>
                      <a:endParaRPr lang="en-US" sz="1800" b="0" i="0" u="none" strike="noStrike" dirty="0">
                        <a:effectLst/>
                        <a:latin typeface="Arial" panose="020B0604020202020204" pitchFamily="34" charset="0"/>
                      </a:endParaRPr>
                    </a:p>
                  </a:txBody>
                  <a:tcPr anchor="ctr"/>
                </a:tc>
                <a:tc>
                  <a:txBody>
                    <a:bodyPr/>
                    <a:lstStyle/>
                    <a:p>
                      <a:pPr marL="0" marR="0" indent="0" algn="ctr" rtl="0" eaLnBrk="1" fontAlgn="auto"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p </a:t>
                      </a:r>
                      <a:r>
                        <a:rPr lang="en-US" sz="1800" b="0" i="0" u="none" strike="noStrike" kern="1200" dirty="0">
                          <a:solidFill>
                            <a:srgbClr val="FFFFFF"/>
                          </a:solidFill>
                          <a:effectLst/>
                          <a:latin typeface="Calibri" panose="020F0502020204030204" pitchFamily="34" charset="0"/>
                        </a:rPr>
                        <a:t>∧ q→ r</a:t>
                      </a:r>
                      <a:endParaRPr lang="en-US" sz="1800" b="0" i="0" u="none" strike="noStrike" dirty="0">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dirty="0">
                          <a:solidFill>
                            <a:srgbClr val="FFFFFF"/>
                          </a:solidFill>
                          <a:effectLst/>
                          <a:latin typeface="Calibri" panose="020F0502020204030204" pitchFamily="34" charset="0"/>
                        </a:rPr>
                        <a:t>q→ r</a:t>
                      </a:r>
                      <a:endParaRPr lang="en-US" sz="1800" b="0" i="0" u="none" strike="noStrike" dirty="0">
                        <a:effectLst/>
                        <a:latin typeface="Arial" panose="020B0604020202020204" pitchFamily="34" charset="0"/>
                      </a:endParaRPr>
                    </a:p>
                  </a:txBody>
                  <a:tcPr anchor="ctr"/>
                </a:tc>
                <a:tc>
                  <a:txBody>
                    <a:bodyPr/>
                    <a:lstStyle/>
                    <a:p>
                      <a:pPr marL="0" marR="0" indent="0" algn="ctr" rtl="0" eaLnBrk="1" fontAlgn="auto" latinLnBrk="0" hangingPunct="1">
                        <a:spcBef>
                          <a:spcPts val="0"/>
                        </a:spcBef>
                        <a:spcAft>
                          <a:spcPts val="0"/>
                        </a:spcAft>
                      </a:pPr>
                      <a:r>
                        <a:rPr lang="en-US" sz="1800" b="1" i="0" u="none" strike="noStrike" kern="1200">
                          <a:solidFill>
                            <a:srgbClr val="FFFFFF"/>
                          </a:solidFill>
                          <a:effectLst/>
                          <a:latin typeface="Calibri" panose="020F0502020204030204" pitchFamily="34" charset="0"/>
                        </a:rPr>
                        <a:t>p </a:t>
                      </a:r>
                      <a:r>
                        <a:rPr lang="en-US" sz="1800" b="0" i="0" u="none" strike="noStrike" kern="1200">
                          <a:solidFill>
                            <a:srgbClr val="FFFFFF"/>
                          </a:solidFill>
                          <a:effectLst/>
                          <a:latin typeface="Calibri" panose="020F0502020204030204" pitchFamily="34" charset="0"/>
                        </a:rPr>
                        <a:t>→ (q→ r)</a:t>
                      </a:r>
                      <a:endParaRPr lang="en-US" sz="1800" b="0" i="0" u="none" strike="noStrike">
                        <a:effectLst/>
                        <a:latin typeface="Arial" panose="020B0604020202020204" pitchFamily="34" charset="0"/>
                      </a:endParaRPr>
                    </a:p>
                  </a:txBody>
                  <a:tcPr anchor="ctr"/>
                </a:tc>
                <a:tc>
                  <a:txBody>
                    <a:bodyPr/>
                    <a:lstStyle/>
                    <a:p>
                      <a:pPr marL="0" marR="0" indent="0" algn="ctr" rtl="0" eaLnBrk="1" fontAlgn="auto" latinLnBrk="0" hangingPunct="1">
                        <a:spcBef>
                          <a:spcPts val="0"/>
                        </a:spcBef>
                        <a:spcAft>
                          <a:spcPts val="0"/>
                        </a:spcAft>
                      </a:pPr>
                      <a:r>
                        <a:rPr lang="pt-BR" sz="1800" b="0" i="0" u="none" strike="noStrike" kern="1200" dirty="0">
                          <a:solidFill>
                            <a:srgbClr val="FFFFFF"/>
                          </a:solidFill>
                          <a:effectLst/>
                          <a:latin typeface="Calibri" panose="020F0502020204030204" pitchFamily="34" charset="0"/>
                        </a:rPr>
                        <a:t>(</a:t>
                      </a:r>
                      <a:r>
                        <a:rPr lang="pt-BR" sz="1800" b="1" i="0" u="none" strike="noStrike" kern="1200" dirty="0">
                          <a:solidFill>
                            <a:srgbClr val="FFFFFF"/>
                          </a:solidFill>
                          <a:effectLst/>
                          <a:latin typeface="Calibri" panose="020F0502020204030204" pitchFamily="34" charset="0"/>
                        </a:rPr>
                        <a:t>p </a:t>
                      </a:r>
                      <a:r>
                        <a:rPr lang="pt-BR" sz="1800" b="0" i="0" u="none" strike="noStrike" kern="1200" dirty="0">
                          <a:solidFill>
                            <a:srgbClr val="FFFFFF"/>
                          </a:solidFill>
                          <a:effectLst/>
                          <a:latin typeface="Calibri" panose="020F0502020204030204" pitchFamily="34" charset="0"/>
                        </a:rPr>
                        <a:t>∧ q→ r)→(</a:t>
                      </a:r>
                      <a:r>
                        <a:rPr lang="pt-BR" sz="1800" b="1" i="0" u="none" strike="noStrike" kern="1200" dirty="0">
                          <a:solidFill>
                            <a:srgbClr val="FFFFFF"/>
                          </a:solidFill>
                          <a:effectLst/>
                          <a:latin typeface="Calibri" panose="020F0502020204030204" pitchFamily="34" charset="0"/>
                        </a:rPr>
                        <a:t>p </a:t>
                      </a:r>
                      <a:r>
                        <a:rPr lang="pt-BR" sz="1800" b="0" i="0" u="none" strike="noStrike" kern="1200" dirty="0">
                          <a:solidFill>
                            <a:srgbClr val="FFFFFF"/>
                          </a:solidFill>
                          <a:effectLst/>
                          <a:latin typeface="Calibri" panose="020F0502020204030204" pitchFamily="34" charset="0"/>
                        </a:rPr>
                        <a:t>→ (q→ r))</a:t>
                      </a:r>
                      <a:endParaRPr lang="pt-BR" sz="1800" b="0" i="0" u="none" strike="noStrike" dirty="0">
                        <a:effectLst/>
                        <a:latin typeface="Arial" panose="020B0604020202020204" pitchFamily="34" charset="0"/>
                      </a:endParaRPr>
                    </a:p>
                  </a:txBody>
                  <a:tcPr anchor="ctr"/>
                </a:tc>
                <a:extLst>
                  <a:ext uri="{0D108BD9-81ED-4DB2-BD59-A6C34878D82A}">
                    <a16:rowId xmlns:a16="http://schemas.microsoft.com/office/drawing/2014/main" val="1868018798"/>
                  </a:ext>
                </a:extLst>
              </a:tr>
              <a:tr h="370840">
                <a:tc>
                  <a:txBody>
                    <a:bodyPr/>
                    <a:lstStyle/>
                    <a:p>
                      <a:pPr marL="0" algn="ctr" rtl="0" eaLnBrk="1" fontAlgn="ctr" latinLnBrk="0" hangingPunct="1">
                        <a:spcBef>
                          <a:spcPts val="0"/>
                        </a:spcBef>
                        <a:spcAft>
                          <a:spcPts val="0"/>
                        </a:spcAft>
                      </a:pPr>
                      <a:r>
                        <a:rPr lang="en-US" sz="1800" b="0" i="0" u="none" strike="noStrike" dirty="0">
                          <a:effectLst/>
                          <a:latin typeface="Arial" panose="020B0604020202020204" pitchFamily="34" charset="0"/>
                        </a:rPr>
                        <a:t>i</a:t>
                      </a:r>
                      <a:r>
                        <a:rPr lang="en-US" sz="1800" b="0" i="0" u="none" strike="noStrike" baseline="-25000" dirty="0">
                          <a:effectLst/>
                          <a:latin typeface="Arial" panose="020B0604020202020204" pitchFamily="34" charset="0"/>
                        </a:rPr>
                        <a:t>1</a:t>
                      </a:r>
                    </a:p>
                  </a:txBody>
                  <a:tcPr anchor="ctr"/>
                </a:tc>
                <a:tc>
                  <a:txBody>
                    <a:bodyPr/>
                    <a:lstStyle/>
                    <a:p>
                      <a:pPr marL="0" algn="ctr"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T</a:t>
                      </a:r>
                      <a:endParaRPr lang="en-US" sz="1800" b="0" i="0" u="none" strike="noStrike" dirty="0">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T</a:t>
                      </a:r>
                      <a:endParaRPr lang="en-US" sz="1800" b="0" i="0" u="none" strike="noStrike" dirty="0">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extLst>
                  <a:ext uri="{0D108BD9-81ED-4DB2-BD59-A6C34878D82A}">
                    <a16:rowId xmlns:a16="http://schemas.microsoft.com/office/drawing/2014/main" val="2301513883"/>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0" i="0" u="none" strike="noStrike" dirty="0">
                          <a:effectLst/>
                          <a:latin typeface="Arial" panose="020B0604020202020204" pitchFamily="34" charset="0"/>
                        </a:rPr>
                        <a:t>i</a:t>
                      </a:r>
                      <a:r>
                        <a:rPr lang="en-US" sz="1800" b="0" i="0" u="none" strike="noStrike" baseline="-25000" dirty="0">
                          <a:effectLst/>
                          <a:latin typeface="Arial" panose="020B0604020202020204" pitchFamily="34" charset="0"/>
                        </a:rPr>
                        <a:t>2</a:t>
                      </a:r>
                    </a:p>
                  </a:txBody>
                  <a:tcPr anchor="ctr"/>
                </a:tc>
                <a:tc>
                  <a:txBody>
                    <a:bodyPr/>
                    <a:lstStyle/>
                    <a:p>
                      <a:pPr marL="0" algn="ctr"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T</a:t>
                      </a:r>
                      <a:endParaRPr lang="en-US" sz="1800" b="0" i="0" u="none" strike="noStrike" dirty="0">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F</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F</a:t>
                      </a:r>
                      <a:endParaRPr lang="en-US" sz="1800" b="0" i="0" u="none" strike="noStrike" dirty="0">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F</a:t>
                      </a:r>
                      <a:endParaRPr lang="en-US" sz="1800" b="0" i="0" u="none" strike="noStrike" dirty="0">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F</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extLst>
                  <a:ext uri="{0D108BD9-81ED-4DB2-BD59-A6C34878D82A}">
                    <a16:rowId xmlns:a16="http://schemas.microsoft.com/office/drawing/2014/main" val="3158746759"/>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0" i="0" u="none" strike="noStrike" dirty="0">
                          <a:effectLst/>
                          <a:latin typeface="Arial" panose="020B0604020202020204" pitchFamily="34" charset="0"/>
                        </a:rPr>
                        <a:t>i</a:t>
                      </a:r>
                      <a:r>
                        <a:rPr lang="en-US" sz="1800" b="0" i="0" u="none" strike="noStrike" baseline="-25000" dirty="0">
                          <a:effectLst/>
                          <a:latin typeface="Arial" panose="020B0604020202020204" pitchFamily="34" charset="0"/>
                        </a:rPr>
                        <a:t>3</a:t>
                      </a:r>
                    </a:p>
                  </a:txBody>
                  <a:tcPr anchor="ctr"/>
                </a:tc>
                <a:tc>
                  <a:txBody>
                    <a:bodyPr/>
                    <a:lstStyle/>
                    <a:p>
                      <a:pPr marL="0" algn="ctr"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T</a:t>
                      </a:r>
                      <a:endParaRPr lang="en-US" sz="1800" b="0" i="0" u="none" strike="noStrike" dirty="0">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F</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F</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T</a:t>
                      </a:r>
                      <a:endParaRPr lang="en-US" sz="1800" b="0" i="0" u="none" strike="noStrike" dirty="0">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extLst>
                  <a:ext uri="{0D108BD9-81ED-4DB2-BD59-A6C34878D82A}">
                    <a16:rowId xmlns:a16="http://schemas.microsoft.com/office/drawing/2014/main" val="99084624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0" i="0" u="none" strike="noStrike" dirty="0">
                          <a:effectLst/>
                          <a:latin typeface="Arial" panose="020B0604020202020204" pitchFamily="34" charset="0"/>
                        </a:rPr>
                        <a:t>i</a:t>
                      </a:r>
                      <a:r>
                        <a:rPr lang="en-US" sz="1800" b="0" i="0" u="none" strike="noStrike" baseline="-25000" dirty="0">
                          <a:effectLst/>
                          <a:latin typeface="Arial" panose="020B0604020202020204" pitchFamily="34" charset="0"/>
                        </a:rPr>
                        <a:t>4</a:t>
                      </a:r>
                    </a:p>
                  </a:txBody>
                  <a:tcPr anchor="ctr"/>
                </a:tc>
                <a:tc>
                  <a:txBody>
                    <a:bodyPr/>
                    <a:lstStyle/>
                    <a:p>
                      <a:pPr marL="0" algn="ctr"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T</a:t>
                      </a:r>
                      <a:endParaRPr lang="en-US" sz="1800" b="0" i="0" u="none" strike="noStrike" dirty="0">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F</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F</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F</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T</a:t>
                      </a:r>
                      <a:endParaRPr lang="en-US" sz="1800" b="0" i="0" u="none" strike="noStrike" dirty="0">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T</a:t>
                      </a:r>
                      <a:endParaRPr lang="en-US" sz="1800" b="0" i="0" u="none" strike="noStrike" dirty="0">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T</a:t>
                      </a:r>
                      <a:endParaRPr lang="en-US" sz="1800" b="0" i="0" u="none" strike="noStrike" dirty="0">
                        <a:effectLst/>
                        <a:latin typeface="Arial" panose="020B0604020202020204" pitchFamily="34" charset="0"/>
                      </a:endParaRPr>
                    </a:p>
                  </a:txBody>
                  <a:tcPr anchor="ctr"/>
                </a:tc>
                <a:extLst>
                  <a:ext uri="{0D108BD9-81ED-4DB2-BD59-A6C34878D82A}">
                    <a16:rowId xmlns:a16="http://schemas.microsoft.com/office/drawing/2014/main" val="3309594437"/>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0" i="0" u="none" strike="noStrike" dirty="0">
                          <a:effectLst/>
                          <a:latin typeface="Arial" panose="020B0604020202020204" pitchFamily="34" charset="0"/>
                        </a:rPr>
                        <a:t>i</a:t>
                      </a:r>
                      <a:r>
                        <a:rPr lang="en-US" sz="1800" b="0" i="0" u="none" strike="noStrike" baseline="-25000" dirty="0">
                          <a:effectLst/>
                          <a:latin typeface="Arial" panose="020B0604020202020204" pitchFamily="34" charset="0"/>
                        </a:rPr>
                        <a:t>5</a:t>
                      </a: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F</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T</a:t>
                      </a:r>
                      <a:endParaRPr lang="en-US" sz="1800" b="0" i="0" u="none" strike="noStrike" dirty="0">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T</a:t>
                      </a:r>
                      <a:endParaRPr lang="en-US" sz="1800" b="0" i="0" u="none" strike="noStrike" dirty="0">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F</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T</a:t>
                      </a:r>
                      <a:endParaRPr lang="en-US" sz="1800" b="0" i="0" u="none" strike="noStrike" dirty="0">
                        <a:effectLst/>
                        <a:latin typeface="Arial" panose="020B0604020202020204" pitchFamily="34" charset="0"/>
                      </a:endParaRPr>
                    </a:p>
                  </a:txBody>
                  <a:tcPr anchor="ctr"/>
                </a:tc>
                <a:extLst>
                  <a:ext uri="{0D108BD9-81ED-4DB2-BD59-A6C34878D82A}">
                    <a16:rowId xmlns:a16="http://schemas.microsoft.com/office/drawing/2014/main" val="469029783"/>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0" i="0" u="none" strike="noStrike" dirty="0">
                          <a:effectLst/>
                          <a:latin typeface="Arial" panose="020B0604020202020204" pitchFamily="34" charset="0"/>
                        </a:rPr>
                        <a:t>i</a:t>
                      </a:r>
                      <a:r>
                        <a:rPr lang="en-US" sz="1800" b="0" i="0" u="none" strike="noStrike" baseline="-25000" dirty="0">
                          <a:effectLst/>
                          <a:latin typeface="Arial" panose="020B0604020202020204" pitchFamily="34" charset="0"/>
                        </a:rPr>
                        <a:t>6</a:t>
                      </a: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F</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F</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F</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F</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T</a:t>
                      </a:r>
                      <a:endParaRPr lang="en-US" sz="1800" b="0" i="0" u="none" strike="noStrike" dirty="0">
                        <a:effectLst/>
                        <a:latin typeface="Arial" panose="020B0604020202020204" pitchFamily="34" charset="0"/>
                      </a:endParaRPr>
                    </a:p>
                  </a:txBody>
                  <a:tcPr anchor="ctr"/>
                </a:tc>
                <a:extLst>
                  <a:ext uri="{0D108BD9-81ED-4DB2-BD59-A6C34878D82A}">
                    <a16:rowId xmlns:a16="http://schemas.microsoft.com/office/drawing/2014/main" val="2333604132"/>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0" i="0" u="none" strike="noStrike" dirty="0">
                          <a:effectLst/>
                          <a:latin typeface="Arial" panose="020B0604020202020204" pitchFamily="34" charset="0"/>
                        </a:rPr>
                        <a:t>i</a:t>
                      </a:r>
                      <a:r>
                        <a:rPr lang="en-US" sz="1800" b="0" i="0" u="none" strike="noStrike" baseline="-25000" dirty="0">
                          <a:effectLst/>
                          <a:latin typeface="Arial" panose="020B0604020202020204" pitchFamily="34" charset="0"/>
                        </a:rPr>
                        <a:t>7</a:t>
                      </a: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F</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F</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F</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T</a:t>
                      </a:r>
                      <a:endParaRPr lang="en-US" sz="1800" b="0" i="0" u="none" strike="noStrike" dirty="0">
                        <a:effectLst/>
                        <a:latin typeface="Arial" panose="020B0604020202020204" pitchFamily="34" charset="0"/>
                      </a:endParaRPr>
                    </a:p>
                  </a:txBody>
                  <a:tcPr anchor="ctr"/>
                </a:tc>
                <a:extLst>
                  <a:ext uri="{0D108BD9-81ED-4DB2-BD59-A6C34878D82A}">
                    <a16:rowId xmlns:a16="http://schemas.microsoft.com/office/drawing/2014/main" val="989762036"/>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0" i="0" u="none" strike="noStrike" dirty="0">
                          <a:effectLst/>
                          <a:latin typeface="Arial" panose="020B0604020202020204" pitchFamily="34" charset="0"/>
                        </a:rPr>
                        <a:t>i</a:t>
                      </a:r>
                      <a:r>
                        <a:rPr lang="en-US" sz="1800" b="0" i="0" u="none" strike="noStrike" baseline="-25000" dirty="0">
                          <a:effectLst/>
                          <a:latin typeface="Arial" panose="020B0604020202020204" pitchFamily="34" charset="0"/>
                        </a:rPr>
                        <a:t>8</a:t>
                      </a: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F</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F</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F</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F</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T</a:t>
                      </a:r>
                      <a:endParaRPr lang="en-US" sz="1800" b="0" i="0" u="none" strike="noStrike">
                        <a:effectLst/>
                        <a:latin typeface="Arial" panose="020B0604020202020204" pitchFamily="34" charset="0"/>
                      </a:endParaRPr>
                    </a:p>
                  </a:txBody>
                  <a:tcPr anchor="ctr"/>
                </a:tc>
                <a:tc>
                  <a:txBody>
                    <a:bodyPr/>
                    <a:lstStyle/>
                    <a:p>
                      <a:pPr marL="0" algn="ctr"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T</a:t>
                      </a:r>
                      <a:endParaRPr lang="en-US" sz="1800" b="0" i="0" u="none" strike="noStrike" dirty="0">
                        <a:effectLst/>
                        <a:latin typeface="Arial" panose="020B0604020202020204" pitchFamily="34" charset="0"/>
                      </a:endParaRPr>
                    </a:p>
                  </a:txBody>
                  <a:tcPr anchor="ctr"/>
                </a:tc>
                <a:extLst>
                  <a:ext uri="{0D108BD9-81ED-4DB2-BD59-A6C34878D82A}">
                    <a16:rowId xmlns:a16="http://schemas.microsoft.com/office/drawing/2014/main" val="873488045"/>
                  </a:ext>
                </a:extLst>
              </a:tr>
            </a:tbl>
          </a:graphicData>
        </a:graphic>
      </p:graphicFrame>
      <p:sp>
        <p:nvSpPr>
          <p:cNvPr id="7" name="Szövegdoboz 6">
            <a:extLst>
              <a:ext uri="{FF2B5EF4-FFF2-40B4-BE49-F238E27FC236}">
                <a16:creationId xmlns:a16="http://schemas.microsoft.com/office/drawing/2014/main" id="{79CE2715-034D-49D0-8F48-FABA93BE25E3}"/>
              </a:ext>
            </a:extLst>
          </p:cNvPr>
          <p:cNvSpPr txBox="1"/>
          <p:nvPr/>
        </p:nvSpPr>
        <p:spPr>
          <a:xfrm>
            <a:off x="3323304" y="585926"/>
            <a:ext cx="4992114" cy="584775"/>
          </a:xfrm>
          <a:prstGeom prst="rect">
            <a:avLst/>
          </a:prstGeom>
          <a:noFill/>
        </p:spPr>
        <p:txBody>
          <a:bodyPr wrap="square" rtlCol="0">
            <a:spAutoFit/>
          </a:bodyPr>
          <a:lstStyle/>
          <a:p>
            <a:r>
              <a:rPr lang="pt-BR" sz="3200" dirty="0"/>
              <a:t>U = (p ∧ q→ r)→(p → (q→ r))</a:t>
            </a:r>
            <a:endParaRPr lang="en-US" sz="3200" dirty="0"/>
          </a:p>
        </p:txBody>
      </p:sp>
      <p:sp>
        <p:nvSpPr>
          <p:cNvPr id="3" name="Téglalap 2">
            <a:extLst>
              <a:ext uri="{FF2B5EF4-FFF2-40B4-BE49-F238E27FC236}">
                <a16:creationId xmlns:a16="http://schemas.microsoft.com/office/drawing/2014/main" id="{442B6CFD-99D7-4651-8EF3-6A4B6C47C09F}"/>
              </a:ext>
            </a:extLst>
          </p:cNvPr>
          <p:cNvSpPr/>
          <p:nvPr/>
        </p:nvSpPr>
        <p:spPr>
          <a:xfrm>
            <a:off x="1412375" y="2205638"/>
            <a:ext cx="469295" cy="1462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églalap 9">
            <a:extLst>
              <a:ext uri="{FF2B5EF4-FFF2-40B4-BE49-F238E27FC236}">
                <a16:creationId xmlns:a16="http://schemas.microsoft.com/office/drawing/2014/main" id="{51DA7962-9F0E-4ED4-8B65-70820C6D821B}"/>
              </a:ext>
            </a:extLst>
          </p:cNvPr>
          <p:cNvSpPr/>
          <p:nvPr/>
        </p:nvSpPr>
        <p:spPr>
          <a:xfrm>
            <a:off x="1412373" y="3673746"/>
            <a:ext cx="472942" cy="1484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églalap 10">
            <a:extLst>
              <a:ext uri="{FF2B5EF4-FFF2-40B4-BE49-F238E27FC236}">
                <a16:creationId xmlns:a16="http://schemas.microsoft.com/office/drawing/2014/main" id="{679D0E83-5E96-4E74-9A4B-6DF831EC1A90}"/>
              </a:ext>
            </a:extLst>
          </p:cNvPr>
          <p:cNvSpPr/>
          <p:nvPr/>
        </p:nvSpPr>
        <p:spPr>
          <a:xfrm>
            <a:off x="1881671" y="2204384"/>
            <a:ext cx="469295" cy="724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églalap 11">
            <a:extLst>
              <a:ext uri="{FF2B5EF4-FFF2-40B4-BE49-F238E27FC236}">
                <a16:creationId xmlns:a16="http://schemas.microsoft.com/office/drawing/2014/main" id="{185FB7F4-B0F4-4ECA-B15F-6918B648F815}"/>
              </a:ext>
            </a:extLst>
          </p:cNvPr>
          <p:cNvSpPr/>
          <p:nvPr/>
        </p:nvSpPr>
        <p:spPr>
          <a:xfrm>
            <a:off x="1881672" y="2935194"/>
            <a:ext cx="469295" cy="73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églalap 14">
            <a:extLst>
              <a:ext uri="{FF2B5EF4-FFF2-40B4-BE49-F238E27FC236}">
                <a16:creationId xmlns:a16="http://schemas.microsoft.com/office/drawing/2014/main" id="{AC9A2BE8-65C6-4B52-8F00-D9343B9BF918}"/>
              </a:ext>
            </a:extLst>
          </p:cNvPr>
          <p:cNvSpPr/>
          <p:nvPr/>
        </p:nvSpPr>
        <p:spPr>
          <a:xfrm>
            <a:off x="2358264" y="2211577"/>
            <a:ext cx="521188" cy="3482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églalap 15">
            <a:extLst>
              <a:ext uri="{FF2B5EF4-FFF2-40B4-BE49-F238E27FC236}">
                <a16:creationId xmlns:a16="http://schemas.microsoft.com/office/drawing/2014/main" id="{BC240D87-8C27-4E71-A1F7-DBAF94841D0E}"/>
              </a:ext>
            </a:extLst>
          </p:cNvPr>
          <p:cNvSpPr/>
          <p:nvPr/>
        </p:nvSpPr>
        <p:spPr>
          <a:xfrm>
            <a:off x="2358264" y="2559844"/>
            <a:ext cx="521188" cy="370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églalap 16">
            <a:extLst>
              <a:ext uri="{FF2B5EF4-FFF2-40B4-BE49-F238E27FC236}">
                <a16:creationId xmlns:a16="http://schemas.microsoft.com/office/drawing/2014/main" id="{1B0E371C-77D9-4CB5-AC35-E8A21E8B62AE}"/>
              </a:ext>
            </a:extLst>
          </p:cNvPr>
          <p:cNvSpPr/>
          <p:nvPr/>
        </p:nvSpPr>
        <p:spPr>
          <a:xfrm>
            <a:off x="2350968" y="2930014"/>
            <a:ext cx="521188" cy="370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églalap 17">
            <a:extLst>
              <a:ext uri="{FF2B5EF4-FFF2-40B4-BE49-F238E27FC236}">
                <a16:creationId xmlns:a16="http://schemas.microsoft.com/office/drawing/2014/main" id="{13F58C33-F2F0-4644-8D50-D389C23F323C}"/>
              </a:ext>
            </a:extLst>
          </p:cNvPr>
          <p:cNvSpPr/>
          <p:nvPr/>
        </p:nvSpPr>
        <p:spPr>
          <a:xfrm>
            <a:off x="2350968" y="3309064"/>
            <a:ext cx="521188" cy="370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églalap 18">
            <a:extLst>
              <a:ext uri="{FF2B5EF4-FFF2-40B4-BE49-F238E27FC236}">
                <a16:creationId xmlns:a16="http://schemas.microsoft.com/office/drawing/2014/main" id="{AA84AB22-743A-4B14-8B2E-52D7971847B5}"/>
              </a:ext>
            </a:extLst>
          </p:cNvPr>
          <p:cNvSpPr/>
          <p:nvPr/>
        </p:nvSpPr>
        <p:spPr>
          <a:xfrm>
            <a:off x="2358264" y="3673746"/>
            <a:ext cx="521188" cy="370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églalap 19">
            <a:extLst>
              <a:ext uri="{FF2B5EF4-FFF2-40B4-BE49-F238E27FC236}">
                <a16:creationId xmlns:a16="http://schemas.microsoft.com/office/drawing/2014/main" id="{FB641F64-BA32-400A-A366-05DE12AE3090}"/>
              </a:ext>
            </a:extLst>
          </p:cNvPr>
          <p:cNvSpPr/>
          <p:nvPr/>
        </p:nvSpPr>
        <p:spPr>
          <a:xfrm>
            <a:off x="2358264" y="4043916"/>
            <a:ext cx="521188" cy="370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églalap 20">
            <a:extLst>
              <a:ext uri="{FF2B5EF4-FFF2-40B4-BE49-F238E27FC236}">
                <a16:creationId xmlns:a16="http://schemas.microsoft.com/office/drawing/2014/main" id="{D3478E60-CB61-44AC-BD09-807090ACD653}"/>
              </a:ext>
            </a:extLst>
          </p:cNvPr>
          <p:cNvSpPr/>
          <p:nvPr/>
        </p:nvSpPr>
        <p:spPr>
          <a:xfrm>
            <a:off x="2358264" y="4414086"/>
            <a:ext cx="521188" cy="370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églalap 21">
            <a:extLst>
              <a:ext uri="{FF2B5EF4-FFF2-40B4-BE49-F238E27FC236}">
                <a16:creationId xmlns:a16="http://schemas.microsoft.com/office/drawing/2014/main" id="{263871A4-D0B4-4BF0-84FD-5D9802CE3C44}"/>
              </a:ext>
            </a:extLst>
          </p:cNvPr>
          <p:cNvSpPr/>
          <p:nvPr/>
        </p:nvSpPr>
        <p:spPr>
          <a:xfrm>
            <a:off x="2350968" y="4787648"/>
            <a:ext cx="521188" cy="370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églalap 22">
            <a:extLst>
              <a:ext uri="{FF2B5EF4-FFF2-40B4-BE49-F238E27FC236}">
                <a16:creationId xmlns:a16="http://schemas.microsoft.com/office/drawing/2014/main" id="{B6E094A2-02FD-4611-8437-46CBDB57398B}"/>
              </a:ext>
            </a:extLst>
          </p:cNvPr>
          <p:cNvSpPr/>
          <p:nvPr/>
        </p:nvSpPr>
        <p:spPr>
          <a:xfrm>
            <a:off x="2858022" y="2204384"/>
            <a:ext cx="994399" cy="29534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églalap 23">
            <a:extLst>
              <a:ext uri="{FF2B5EF4-FFF2-40B4-BE49-F238E27FC236}">
                <a16:creationId xmlns:a16="http://schemas.microsoft.com/office/drawing/2014/main" id="{37BD683F-228B-4BED-91C4-C47D87B5A0E0}"/>
              </a:ext>
            </a:extLst>
          </p:cNvPr>
          <p:cNvSpPr/>
          <p:nvPr/>
        </p:nvSpPr>
        <p:spPr>
          <a:xfrm>
            <a:off x="3859716" y="2204384"/>
            <a:ext cx="1332230" cy="29534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églalap 24">
            <a:extLst>
              <a:ext uri="{FF2B5EF4-FFF2-40B4-BE49-F238E27FC236}">
                <a16:creationId xmlns:a16="http://schemas.microsoft.com/office/drawing/2014/main" id="{CCAF490F-F3EF-4C74-877C-8D65E72AE1EF}"/>
              </a:ext>
            </a:extLst>
          </p:cNvPr>
          <p:cNvSpPr/>
          <p:nvPr/>
        </p:nvSpPr>
        <p:spPr>
          <a:xfrm>
            <a:off x="5203826" y="2204384"/>
            <a:ext cx="866774" cy="29534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églalap 25">
            <a:extLst>
              <a:ext uri="{FF2B5EF4-FFF2-40B4-BE49-F238E27FC236}">
                <a16:creationId xmlns:a16="http://schemas.microsoft.com/office/drawing/2014/main" id="{CD4AD4BB-B875-47A2-8DEF-4DE7136893B1}"/>
              </a:ext>
            </a:extLst>
          </p:cNvPr>
          <p:cNvSpPr/>
          <p:nvPr/>
        </p:nvSpPr>
        <p:spPr>
          <a:xfrm>
            <a:off x="6070600" y="2204384"/>
            <a:ext cx="1405840" cy="2980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églalap 26">
            <a:extLst>
              <a:ext uri="{FF2B5EF4-FFF2-40B4-BE49-F238E27FC236}">
                <a16:creationId xmlns:a16="http://schemas.microsoft.com/office/drawing/2014/main" id="{25FD5CFB-E883-4D2E-8BD3-292CDD772F85}"/>
              </a:ext>
            </a:extLst>
          </p:cNvPr>
          <p:cNvSpPr/>
          <p:nvPr/>
        </p:nvSpPr>
        <p:spPr>
          <a:xfrm>
            <a:off x="7476441" y="2204384"/>
            <a:ext cx="3877360" cy="2992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églalap 34">
            <a:extLst>
              <a:ext uri="{FF2B5EF4-FFF2-40B4-BE49-F238E27FC236}">
                <a16:creationId xmlns:a16="http://schemas.microsoft.com/office/drawing/2014/main" id="{A908D8F3-76DF-40BF-9B1E-B4C3846BDE72}"/>
              </a:ext>
            </a:extLst>
          </p:cNvPr>
          <p:cNvSpPr/>
          <p:nvPr/>
        </p:nvSpPr>
        <p:spPr>
          <a:xfrm>
            <a:off x="1892612" y="4420707"/>
            <a:ext cx="469295" cy="7437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églalap 36">
            <a:extLst>
              <a:ext uri="{FF2B5EF4-FFF2-40B4-BE49-F238E27FC236}">
                <a16:creationId xmlns:a16="http://schemas.microsoft.com/office/drawing/2014/main" id="{343FF026-4234-411E-8A89-2269A8448954}"/>
              </a:ext>
            </a:extLst>
          </p:cNvPr>
          <p:cNvSpPr/>
          <p:nvPr/>
        </p:nvSpPr>
        <p:spPr>
          <a:xfrm>
            <a:off x="1881670" y="3673746"/>
            <a:ext cx="469295" cy="7469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502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2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35"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A074E72-0DF9-44B8-BBC9-E3CAE5B4FD4B}"/>
              </a:ext>
            </a:extLst>
          </p:cNvPr>
          <p:cNvSpPr>
            <a:spLocks noGrp="1"/>
          </p:cNvSpPr>
          <p:nvPr>
            <p:ph type="title"/>
          </p:nvPr>
        </p:nvSpPr>
        <p:spPr/>
        <p:txBody>
          <a:bodyPr/>
          <a:lstStyle/>
          <a:p>
            <a:r>
              <a:rPr lang="en-US" dirty="0"/>
              <a:t>Conclusion</a:t>
            </a:r>
          </a:p>
        </p:txBody>
      </p:sp>
      <p:sp>
        <p:nvSpPr>
          <p:cNvPr id="3" name="Tartalom helye 2">
            <a:extLst>
              <a:ext uri="{FF2B5EF4-FFF2-40B4-BE49-F238E27FC236}">
                <a16:creationId xmlns:a16="http://schemas.microsoft.com/office/drawing/2014/main" id="{13F21107-2744-4FD8-859B-8E6B996C0E98}"/>
              </a:ext>
            </a:extLst>
          </p:cNvPr>
          <p:cNvSpPr>
            <a:spLocks noGrp="1"/>
          </p:cNvSpPr>
          <p:nvPr>
            <p:ph idx="1"/>
          </p:nvPr>
        </p:nvSpPr>
        <p:spPr/>
        <p:txBody>
          <a:bodyPr/>
          <a:lstStyle/>
          <a:p>
            <a:r>
              <a:rPr lang="en-US" dirty="0"/>
              <a:t>U = </a:t>
            </a:r>
            <a:r>
              <a:rPr lang="pt-BR" sz="2800" dirty="0"/>
              <a:t>(p ∧ q→ r)→(p → (q→ r))</a:t>
            </a:r>
            <a:r>
              <a:rPr lang="en-US" sz="2800" dirty="0"/>
              <a:t> is </a:t>
            </a:r>
            <a:r>
              <a:rPr lang="en-US" dirty="0"/>
              <a:t>a tautology (valid), because all its interpretations (i</a:t>
            </a:r>
            <a:r>
              <a:rPr lang="en-US" baseline="-25000" dirty="0"/>
              <a:t>1</a:t>
            </a:r>
            <a:r>
              <a:rPr lang="en-US" dirty="0"/>
              <a:t>, i</a:t>
            </a:r>
            <a:r>
              <a:rPr lang="en-US" baseline="-25000" dirty="0"/>
              <a:t>2</a:t>
            </a:r>
            <a:r>
              <a:rPr lang="en-US" dirty="0"/>
              <a:t>, …, i</a:t>
            </a:r>
            <a:r>
              <a:rPr lang="en-US" baseline="-25000" dirty="0"/>
              <a:t>8</a:t>
            </a:r>
            <a:r>
              <a:rPr lang="en-US" dirty="0"/>
              <a:t>) are T and models </a:t>
            </a:r>
            <a:r>
              <a:rPr lang="en-US"/>
              <a:t>as such.</a:t>
            </a:r>
            <a:endParaRPr lang="en-US" sz="2800" dirty="0"/>
          </a:p>
        </p:txBody>
      </p:sp>
    </p:spTree>
    <p:extLst>
      <p:ext uri="{BB962C8B-B14F-4D97-AF65-F5344CB8AC3E}">
        <p14:creationId xmlns:p14="http://schemas.microsoft.com/office/powerpoint/2010/main" val="1748769387"/>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F4383B09E06749B7DD530C84419D64" ma:contentTypeVersion="2" ma:contentTypeDescription="Create a new document." ma:contentTypeScope="" ma:versionID="5fa607c6e864671fc7f64cb9e7c4d3a7">
  <xsd:schema xmlns:xsd="http://www.w3.org/2001/XMLSchema" xmlns:xs="http://www.w3.org/2001/XMLSchema" xmlns:p="http://schemas.microsoft.com/office/2006/metadata/properties" xmlns:ns2="468a07fd-8133-444d-9e08-49d6dbf795fe" targetNamespace="http://schemas.microsoft.com/office/2006/metadata/properties" ma:root="true" ma:fieldsID="702f9e85bfb647bfeb4e8a847635d217" ns2:_="">
    <xsd:import namespace="468a07fd-8133-444d-9e08-49d6dbf795f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8a07fd-8133-444d-9e08-49d6dbf795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555A9E-764B-4F3C-BA45-4E4EB208B138}"/>
</file>

<file path=customXml/itemProps2.xml><?xml version="1.0" encoding="utf-8"?>
<ds:datastoreItem xmlns:ds="http://schemas.openxmlformats.org/officeDocument/2006/customXml" ds:itemID="{A6667C41-67E0-4BDF-B7E2-8A8BC819C9F9}"/>
</file>

<file path=customXml/itemProps3.xml><?xml version="1.0" encoding="utf-8"?>
<ds:datastoreItem xmlns:ds="http://schemas.openxmlformats.org/officeDocument/2006/customXml" ds:itemID="{EB7E9CD3-9BAC-447F-B06A-9698579ACB3E}"/>
</file>

<file path=docProps/app.xml><?xml version="1.0" encoding="utf-8"?>
<Properties xmlns="http://schemas.openxmlformats.org/officeDocument/2006/extended-properties" xmlns:vt="http://schemas.openxmlformats.org/officeDocument/2006/docPropsVTypes">
  <TotalTime>70</TotalTime>
  <Words>322</Words>
  <Application>Microsoft Office PowerPoint</Application>
  <PresentationFormat>Szélesvásznú</PresentationFormat>
  <Paragraphs>90</Paragraphs>
  <Slides>4</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4</vt:i4>
      </vt:variant>
    </vt:vector>
  </HeadingPairs>
  <TitlesOfParts>
    <vt:vector size="9" baseType="lpstr">
      <vt:lpstr>Arial</vt:lpstr>
      <vt:lpstr>Calibri</vt:lpstr>
      <vt:lpstr>Calibri Light</vt:lpstr>
      <vt:lpstr>Times New Roman</vt:lpstr>
      <vt:lpstr>Office-téma</vt:lpstr>
      <vt:lpstr>Problem statement</vt:lpstr>
      <vt:lpstr>Theory</vt:lpstr>
      <vt:lpstr>PowerPoint-bemutató</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PowerPoint-bemutató</dc:title>
  <dc:creator>MÓZES CSÁSZÁR</dc:creator>
  <cp:lastModifiedBy>MÓZES CSÁSZÁR</cp:lastModifiedBy>
  <cp:revision>16</cp:revision>
  <dcterms:created xsi:type="dcterms:W3CDTF">2021-10-14T06:35:43Z</dcterms:created>
  <dcterms:modified xsi:type="dcterms:W3CDTF">2021-10-19T04:26:04Z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0x01010032F4383B09E06749B7DD530C84419D64</vt:lpwstr>
  </property>
</Properties>
</file>