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12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0D2357-CD1D-466A-94E6-AC8603B1AD3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89FE-F572-4B95-A12D-CF052ED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35D-16B7-4AD7-A539-210C416E5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Logic-Circuits Ex1.8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C0AC-9A48-4404-9B83-7A8810F7C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Dutescu</a:t>
            </a:r>
            <a:r>
              <a:rPr lang="en-US" dirty="0"/>
              <a:t> </a:t>
            </a:r>
            <a:r>
              <a:rPr lang="en-US" dirty="0" err="1"/>
              <a:t>horia</a:t>
            </a:r>
            <a:r>
              <a:rPr lang="en-US" dirty="0"/>
              <a:t> </a:t>
            </a:r>
            <a:r>
              <a:rPr lang="en-US" dirty="0" err="1"/>
              <a:t>ionut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3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2EE-79DE-4587-A9D5-7D23A409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3393-C8A1-4BB0-9B84-BCD475F7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93794"/>
            <a:ext cx="8240437" cy="835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A5DDB-FD2A-47C9-95D7-B7E47723F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539014"/>
            <a:ext cx="7447885" cy="23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8658-1B7F-4E7D-A197-AD880730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D9D08-9C80-4A6B-935D-ACF0DD5A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486483"/>
            <a:ext cx="8963025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116BE-47CF-48F4-B1B6-FC96DB3A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152983"/>
            <a:ext cx="862965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AEB1E-3929-41EF-9946-BDA1F038E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543883"/>
            <a:ext cx="94869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B1AC-DB5A-4615-A884-171699BB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corresponding Boolean function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F4525-A920-4F52-854C-D77C9018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97862"/>
            <a:ext cx="11310151" cy="27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348C-79DE-40F4-A33F-C9F9CEBF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simplified version of the Boolean function using only       AND,  OR, NOT is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147E5-B9A3-410F-BA4C-EFEA2B49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1" y="2631764"/>
            <a:ext cx="11514338" cy="27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3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C6D-451A-451A-AB09-54B9F3E6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/>
              <a:t>The equivalent logic circuit using only basic gates is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C7FC-5B7A-4045-B617-9E1D15D2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05505-8C96-4EB7-B2D9-50DD2C33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1400530"/>
            <a:ext cx="9637068" cy="51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6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41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Logic-Circuits Ex1.8</vt:lpstr>
      <vt:lpstr>Problem Statement</vt:lpstr>
      <vt:lpstr>Theory:</vt:lpstr>
      <vt:lpstr>The corresponding Boolean function is:</vt:lpstr>
      <vt:lpstr>The simplified version of the Boolean function using only       AND,  OR, NOT is :</vt:lpstr>
      <vt:lpstr>The equivalent logic circuit using only basic gates is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Logic-Circuits Ex1.8</dc:title>
  <dc:creator>HORIA-IONUȚ DUȚESCU</dc:creator>
  <cp:lastModifiedBy>HORIA-IONUȚ DUȚESCU</cp:lastModifiedBy>
  <cp:revision>10</cp:revision>
  <dcterms:created xsi:type="dcterms:W3CDTF">2022-01-08T13:01:22Z</dcterms:created>
  <dcterms:modified xsi:type="dcterms:W3CDTF">2022-01-08T14:25:14Z</dcterms:modified>
</cp:coreProperties>
</file>