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82E0-2883-4BF6-A275-B9A8CF486ED9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35CD7-36D9-4D94-9638-7F7F75341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35CD7-36D9-4D94-9638-7F7F75341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8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3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5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78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1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7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8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6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7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4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BC895D-8DCB-44BF-BE72-0A32080BAE36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7AA4-26D4-4278-A257-BB460F4E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5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959-34CD-469B-82D6-CDA5C22A1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Semantic-Tableaux-Ex4.2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A7078-A19B-44C7-B157-478E9AB12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Dutescu</a:t>
            </a:r>
            <a:r>
              <a:rPr lang="en-US" dirty="0"/>
              <a:t> </a:t>
            </a:r>
            <a:r>
              <a:rPr lang="en-US" dirty="0" err="1"/>
              <a:t>Horia</a:t>
            </a:r>
            <a:r>
              <a:rPr lang="en-US" dirty="0"/>
              <a:t> Ionut</a:t>
            </a:r>
          </a:p>
        </p:txBody>
      </p:sp>
    </p:spTree>
    <p:extLst>
      <p:ext uri="{BB962C8B-B14F-4D97-AF65-F5344CB8AC3E}">
        <p14:creationId xmlns:p14="http://schemas.microsoft.com/office/powerpoint/2010/main" val="320796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84B-A774-4287-AE88-16474C1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2D086-9509-4DA9-AB06-4C3A376DA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873" y="1876988"/>
            <a:ext cx="11002847" cy="7951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BACA3-3F06-456E-A2E2-AA71BF069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1118"/>
            <a:ext cx="8658746" cy="7951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E67DC0-57A9-49BA-B60C-0D27C5AFF6EC}"/>
              </a:ext>
            </a:extLst>
          </p:cNvPr>
          <p:cNvSpPr txBox="1"/>
          <p:nvPr/>
        </p:nvSpPr>
        <p:spPr>
          <a:xfrm>
            <a:off x="700873" y="3605248"/>
            <a:ext cx="7753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U=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¬(q</a:t>
            </a:r>
            <a:r>
              <a:rPr lang="el-GR" sz="4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¬p</a:t>
            </a:r>
            <a:r>
              <a:rPr lang="el-GR" sz="4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r)</a:t>
            </a:r>
            <a:r>
              <a:rPr lang="en-US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∨(¬p ∨¬(q</a:t>
            </a:r>
            <a:r>
              <a:rPr lang="el-GR" sz="4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r))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6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A49B-3D63-4A7E-BE12-94915AD2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91024-392D-4B7B-9679-294710AF4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9" y="1185491"/>
            <a:ext cx="10048875" cy="1019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808644-7CB4-4F05-B0D9-5BF3415C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9" y="2286212"/>
            <a:ext cx="7334916" cy="38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E5FB4-52FA-4D2A-BBB8-613FE5200B69}"/>
              </a:ext>
            </a:extLst>
          </p:cNvPr>
          <p:cNvSpPr txBox="1"/>
          <p:nvPr/>
        </p:nvSpPr>
        <p:spPr>
          <a:xfrm>
            <a:off x="2139518" y="479394"/>
            <a:ext cx="4705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 the semantic tableaux for 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0E264-5C6D-4FA6-87A3-D811E554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92" y="1300413"/>
            <a:ext cx="7419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4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D67F2E-B097-4AE1-BB58-7BD7FCBF82BF}"/>
              </a:ext>
            </a:extLst>
          </p:cNvPr>
          <p:cNvSpPr txBox="1"/>
          <p:nvPr/>
        </p:nvSpPr>
        <p:spPr>
          <a:xfrm>
            <a:off x="1118586" y="283462"/>
            <a:ext cx="643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now we create the semantic tableaux for </a:t>
            </a:r>
            <a:r>
              <a:rPr lang="en-US" b="1" i="0" dirty="0">
                <a:effectLst/>
                <a:latin typeface="Arial" panose="020B0604020202020204" pitchFamily="34" charset="0"/>
              </a:rPr>
              <a:t>¬U: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F9D77-992A-4F6E-B21C-C8EC56D4B9CA}"/>
              </a:ext>
            </a:extLst>
          </p:cNvPr>
          <p:cNvSpPr txBox="1"/>
          <p:nvPr/>
        </p:nvSpPr>
        <p:spPr>
          <a:xfrm>
            <a:off x="5293894" y="1138989"/>
            <a:ext cx="5779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conclude that the </a:t>
            </a:r>
            <a:r>
              <a:rPr lang="en-US" b="1" i="0" dirty="0">
                <a:effectLst/>
                <a:latin typeface="Arial" panose="020B0604020202020204" pitchFamily="34" charset="0"/>
              </a:rPr>
              <a:t>¬U </a:t>
            </a:r>
            <a:r>
              <a:rPr lang="en-US" i="0" dirty="0">
                <a:effectLst/>
                <a:latin typeface="Arial" panose="020B0604020202020204" pitchFamily="34" charset="0"/>
              </a:rPr>
              <a:t>has only anti-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Arial" panose="020B0604020202020204" pitchFamily="34" charset="0"/>
              </a:rPr>
              <a:t>models , so we deduce that the U has only models.</a:t>
            </a:r>
            <a:r>
              <a:rPr lang="en-US" dirty="0"/>
              <a:t> So we have no anti-models to write for </a:t>
            </a:r>
            <a:r>
              <a:rPr lang="en-US" b="1" i="0" dirty="0">
                <a:effectLst/>
                <a:latin typeface="Arial" panose="020B0604020202020204" pitchFamily="34" charset="0"/>
              </a:rPr>
              <a:t>U.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5045C-4437-4CE1-BB73-AFB2C4B93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6" y="652794"/>
            <a:ext cx="4124739" cy="60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D05D-8F55-4CE0-A6EA-2A4FA771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65A4-2C99-425C-9224-E0610B8D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77711"/>
            <a:ext cx="8946541" cy="419548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U=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¬(q</a:t>
            </a:r>
            <a:r>
              <a:rPr lang="el-GR" sz="3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¬p</a:t>
            </a:r>
            <a:r>
              <a:rPr lang="el-GR" sz="3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3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r)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∨(¬p ∨¬(q</a:t>
            </a:r>
            <a:r>
              <a:rPr lang="el-GR" sz="3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 Λ</a:t>
            </a:r>
            <a:r>
              <a:rPr lang="en-US" sz="3000" b="0" i="0" u="none" strike="noStrike" dirty="0">
                <a:solidFill>
                  <a:schemeClr val="bg1"/>
                </a:solidFill>
                <a:effectLst/>
                <a:latin typeface="MathJax_Main"/>
              </a:rPr>
              <a:t>r))</a:t>
            </a:r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/>
              <a:t>Has only models, so we don’t have any anti-model to write for it.</a:t>
            </a:r>
          </a:p>
        </p:txBody>
      </p:sp>
    </p:spTree>
    <p:extLst>
      <p:ext uri="{BB962C8B-B14F-4D97-AF65-F5344CB8AC3E}">
        <p14:creationId xmlns:p14="http://schemas.microsoft.com/office/powerpoint/2010/main" val="3663495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237</TotalTime>
  <Words>115</Words>
  <Application>Microsoft Office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MathJax_Main</vt:lpstr>
      <vt:lpstr>Wingdings 3</vt:lpstr>
      <vt:lpstr>Ion</vt:lpstr>
      <vt:lpstr>Semantic-Tableaux-Ex4.2</vt:lpstr>
      <vt:lpstr>Problem Statement</vt:lpstr>
      <vt:lpstr>Theory: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Semantic-Tableaux-Ex4.2</dc:title>
  <dc:creator>HORIA IONUT DUTESCU</dc:creator>
  <cp:lastModifiedBy>HORIA IONUT DUTESCU</cp:lastModifiedBy>
  <cp:revision>19</cp:revision>
  <dcterms:created xsi:type="dcterms:W3CDTF">2021-11-07T12:11:25Z</dcterms:created>
  <dcterms:modified xsi:type="dcterms:W3CDTF">2021-11-09T16:24:44Z</dcterms:modified>
</cp:coreProperties>
</file>