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60" r:id="rId6"/>
    <p:sldId id="268" r:id="rId7"/>
    <p:sldId id="267" r:id="rId8"/>
    <p:sldId id="284" r:id="rId9"/>
    <p:sldId id="261" r:id="rId10"/>
    <p:sldId id="265" r:id="rId11"/>
    <p:sldId id="266" r:id="rId12"/>
    <p:sldId id="264" r:id="rId13"/>
    <p:sldId id="269" r:id="rId14"/>
    <p:sldId id="271" r:id="rId15"/>
    <p:sldId id="270" r:id="rId16"/>
    <p:sldId id="272" r:id="rId17"/>
    <p:sldId id="273" r:id="rId18"/>
    <p:sldId id="274" r:id="rId19"/>
    <p:sldId id="280" r:id="rId20"/>
    <p:sldId id="281" r:id="rId21"/>
    <p:sldId id="277" r:id="rId22"/>
    <p:sldId id="278" r:id="rId23"/>
    <p:sldId id="286" r:id="rId24"/>
    <p:sldId id="285" r:id="rId25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108575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5" ma:contentTypeDescription="Create a new document." ma:contentTypeScope="" ma:versionID="6d3198448990ed8116502288b148916a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1045fd3ae39038eb1d4d3b8e6b8b0627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C4C7-C195-4732-8BC8-43F6CC9EFD2F}"/>
</file>

<file path=customXml/itemProps2.xml><?xml version="1.0" encoding="utf-8"?>
<ds:datastoreItem xmlns:ds="http://schemas.openxmlformats.org/officeDocument/2006/customXml" ds:itemID="{3B8F18F1-2124-4F68-9939-DC14EAD001DF}"/>
</file>

<file path=customXml/itemProps3.xml><?xml version="1.0" encoding="utf-8"?>
<ds:datastoreItem xmlns:ds="http://schemas.openxmlformats.org/officeDocument/2006/customXml" ds:itemID="{6D934420-42CB-4B4E-B23A-7409670B29B1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1536</TotalTime>
  <Words>250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Wingdings</vt:lpstr>
      <vt:lpstr>Calibri</vt:lpstr>
      <vt:lpstr>Arial Rounded MT Bold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MIHAELA-ANA LUPEA</cp:lastModifiedBy>
  <cp:revision>68</cp:revision>
  <dcterms:created xsi:type="dcterms:W3CDTF">2017-10-15T14:41:12Z</dcterms:created>
  <dcterms:modified xsi:type="dcterms:W3CDTF">2020-10-15T05:47:54Z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