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4"/>
  </p:notesMasterIdLst>
  <p:sldIdLst>
    <p:sldId id="260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83" r:id="rId11"/>
    <p:sldId id="279" r:id="rId12"/>
    <p:sldId id="280" r:id="rId13"/>
    <p:sldId id="281" r:id="rId14"/>
    <p:sldId id="263" r:id="rId15"/>
    <p:sldId id="264" r:id="rId16"/>
    <p:sldId id="261" r:id="rId17"/>
    <p:sldId id="265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Resolution in predicate Logic</a:t>
            </a:r>
            <a:br>
              <a:rPr lang="en-US" sz="4000" smtClean="0"/>
            </a:br>
            <a:endParaRPr lang="ro-RO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 smtClean="0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Refinements of predicate resolution</a:t>
            </a:r>
          </a:p>
          <a:p>
            <a:pPr eaLnBrk="1" hangingPunct="1"/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09687"/>
          </a:xfrm>
        </p:spPr>
        <p:txBody>
          <a:bodyPr/>
          <a:lstStyle/>
          <a:p>
            <a:r>
              <a:rPr lang="en-US" sz="2800" b="1" smtClean="0"/>
              <a:t>Example 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3152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 smtClean="0"/>
              <a:t>Algorithm for computing the mgu of two literals </a:t>
            </a: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smtClean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4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838200"/>
            <a:ext cx="7772400" cy="5715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5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0772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 smtClean="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 smtClean="0">
                <a:latin typeface="Aharoni" pitchFamily="2" charset="-79"/>
                <a:cs typeface="Aharoni" pitchFamily="2" charset="-79"/>
              </a:rPr>
            </a:br>
            <a:r>
              <a:rPr lang="en-US" sz="2800" smtClean="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 smtClean="0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 smtClean="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 smtClean="0"/>
              <a:t>Algorithm:</a:t>
            </a:r>
            <a:r>
              <a:rPr lang="en-US" sz="2200" b="1" smtClean="0"/>
              <a:t> </a:t>
            </a:r>
            <a:r>
              <a:rPr lang="en-US" sz="2200" b="1" i="1" smtClean="0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183357"/>
            <a:ext cx="7793037" cy="471487"/>
          </a:xfrm>
        </p:spPr>
        <p:txBody>
          <a:bodyPr/>
          <a:lstStyle/>
          <a:p>
            <a:r>
              <a:rPr lang="en-US" sz="2800" b="1" smtClean="0"/>
              <a:t>Example 6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762000"/>
            <a:ext cx="7467600" cy="5486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/>
          <a:lstStyle/>
          <a:p>
            <a:r>
              <a:rPr lang="en-US" sz="2800" b="1" smtClean="0"/>
              <a:t>Example 7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 smtClean="0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 smtClean="0"/>
              <a:t>Example 8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 smtClean="0"/>
              <a:t>Example 8 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792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8(contd</a:t>
            </a:r>
            <a:r>
              <a:rPr lang="en-US" sz="2800" b="1" dirty="0" smtClean="0"/>
              <a:t>.)</a:t>
            </a:r>
            <a:endParaRPr lang="en-US" sz="2800" dirty="0" smtClean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/>
          <a:lstStyle/>
          <a:p>
            <a:r>
              <a:rPr lang="en-US" sz="2800" b="1" smtClean="0"/>
              <a:t>Extraction of quantifiers</a:t>
            </a:r>
            <a:br>
              <a:rPr lang="en-US" sz="2800" b="1" smtClean="0"/>
            </a:br>
            <a:r>
              <a:rPr lang="en-US" sz="2800" b="1" smtClean="0"/>
              <a:t>                                 in front of the formula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 smtClean="0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7013" y="214313"/>
            <a:ext cx="8181975" cy="395287"/>
          </a:xfrm>
        </p:spPr>
        <p:txBody>
          <a:bodyPr/>
          <a:lstStyle/>
          <a:p>
            <a:r>
              <a:rPr lang="en-US" sz="2800" b="1" dirty="0" smtClean="0"/>
              <a:t>Example 1</a:t>
            </a:r>
            <a:r>
              <a:rPr lang="en-US" sz="2800" dirty="0" smtClean="0"/>
              <a:t> </a:t>
            </a:r>
            <a:r>
              <a:rPr lang="en-US" sz="2000" dirty="0" smtClean="0"/>
              <a:t>Transform into normal forms the formula: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76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Example 2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8486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6" ma:contentTypeDescription="Create a new document." ma:contentTypeScope="" ma:versionID="288efb84834d775d9626a1e14f88b85e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deb561ab5e22280d5799f76da4e4c316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F44CE2-0B02-459A-A13C-806FE8DA06A6}"/>
</file>

<file path=customXml/itemProps2.xml><?xml version="1.0" encoding="utf-8"?>
<ds:datastoreItem xmlns:ds="http://schemas.openxmlformats.org/officeDocument/2006/customXml" ds:itemID="{A63C3657-13E7-46D8-9E5D-21AA577ACDE5}"/>
</file>

<file path=customXml/itemProps3.xml><?xml version="1.0" encoding="utf-8"?>
<ds:datastoreItem xmlns:ds="http://schemas.openxmlformats.org/officeDocument/2006/customXml" ds:itemID="{D0B0AC49-9A51-49F7-9DDA-7EC338EC61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Words>96</Words>
  <Application>Microsoft Office PowerPoint</Application>
  <PresentationFormat>On-screen Show (4:3)</PresentationFormat>
  <Paragraphs>29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Tahoma</vt:lpstr>
      <vt:lpstr>Arial</vt:lpstr>
      <vt:lpstr>Wingdings</vt:lpstr>
      <vt:lpstr>Calibri</vt:lpstr>
      <vt:lpstr>Aharoni</vt:lpstr>
      <vt:lpstr>Blends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Example 3</vt:lpstr>
      <vt:lpstr>Algorithm for computing the mgu of two literals  </vt:lpstr>
      <vt:lpstr>Example 4</vt:lpstr>
      <vt:lpstr>Example 5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</vt:lpstr>
      <vt:lpstr>Example 8</vt:lpstr>
      <vt:lpstr>Example 8 (contd.)</vt:lpstr>
      <vt:lpstr>Example 8(contd.)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MIHAELA-ANA LUPEA</cp:lastModifiedBy>
  <cp:revision>96</cp:revision>
  <dcterms:created xsi:type="dcterms:W3CDTF">2017-11-03T20:27:27Z</dcterms:created>
  <dcterms:modified xsi:type="dcterms:W3CDTF">2020-11-23T07:31:54Z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