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258" r:id="rId3"/>
    <p:sldId id="281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2" r:id="rId12"/>
    <p:sldId id="273" r:id="rId13"/>
    <p:sldId id="274" r:id="rId14"/>
    <p:sldId id="276" r:id="rId15"/>
    <p:sldId id="287" r:id="rId16"/>
    <p:sldId id="288" r:id="rId17"/>
    <p:sldId id="277" r:id="rId18"/>
    <p:sldId id="289" r:id="rId19"/>
    <p:sldId id="265" r:id="rId20"/>
    <p:sldId id="266" r:id="rId21"/>
    <p:sldId id="267" r:id="rId22"/>
    <p:sldId id="268" r:id="rId23"/>
    <p:sldId id="270" r:id="rId24"/>
    <p:sldId id="269" r:id="rId25"/>
    <p:sldId id="271" r:id="rId26"/>
    <p:sldId id="280" r:id="rId27"/>
    <p:sldId id="279" r:id="rId28"/>
    <p:sldId id="284" r:id="rId29"/>
    <p:sldId id="285" r:id="rId30"/>
    <p:sldId id="278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4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153400" cy="42894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i="1" u="sng" dirty="0" smtClean="0"/>
              <a:t>Algorithm</a:t>
            </a:r>
            <a:r>
              <a:rPr lang="en-US" b="1" dirty="0" smtClean="0"/>
              <a:t>:</a:t>
            </a:r>
            <a:r>
              <a:rPr lang="ro-RO" b="1" i="1" dirty="0" smtClean="0"/>
              <a:t> </a:t>
            </a:r>
            <a:r>
              <a:rPr lang="ro-RO" sz="3100" b="1" dirty="0" smtClean="0"/>
              <a:t>level-saturation-strategy</a:t>
            </a:r>
            <a:endParaRPr lang="en-US" sz="3100" b="1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7772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2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9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Strategies of </a:t>
            </a:r>
            <a:r>
              <a:rPr lang="en-US" sz="2800" b="1" u="sng" dirty="0" smtClean="0"/>
              <a:t>Resolution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1"/>
            <a:ext cx="8286750" cy="3471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3. Modeling reasoning</a:t>
            </a:r>
            <a:endParaRPr lang="en-US" sz="2600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305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Example 3</a:t>
            </a:r>
            <a:r>
              <a:rPr lang="en-US" sz="2400" b="1" dirty="0" smtClean="0"/>
              <a:t>. the set-of-support strategy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52474"/>
            <a:ext cx="8458200" cy="572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62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85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dirty="0" smtClean="0"/>
              <a:t>Example 4</a:t>
            </a:r>
            <a:endParaRPr lang="en-US" sz="2600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404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Examples</a:t>
            </a:r>
            <a:r>
              <a:rPr lang="en-US" sz="2800" dirty="0" smtClean="0"/>
              <a:t> (Homework)</a:t>
            </a:r>
            <a:endParaRPr lang="en-US" sz="2800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5438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01000" cy="4343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60" y="228600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960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921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6</a:t>
            </a:r>
            <a:endParaRPr lang="en-US" sz="2600" b="1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u="sng" dirty="0" smtClean="0"/>
              <a:t>Algorithm</a:t>
            </a:r>
            <a:r>
              <a:rPr lang="en-US" b="1" u="sng" dirty="0" smtClean="0"/>
              <a:t>:</a:t>
            </a:r>
            <a:r>
              <a:rPr lang="en-US" b="1" i="1" dirty="0" smtClean="0"/>
              <a:t> </a:t>
            </a:r>
            <a:r>
              <a:rPr lang="en-US" sz="3300" b="1" dirty="0" err="1" smtClean="0"/>
              <a:t>propositional_resolution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78486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81534-793E-4E1A-A21E-852180726727}"/>
</file>

<file path=customXml/itemProps2.xml><?xml version="1.0" encoding="utf-8"?>
<ds:datastoreItem xmlns:ds="http://schemas.openxmlformats.org/officeDocument/2006/customXml" ds:itemID="{7D30F90F-07B6-46F3-A19E-976EEA226F85}"/>
</file>

<file path=customXml/itemProps3.xml><?xml version="1.0" encoding="utf-8"?>
<ds:datastoreItem xmlns:ds="http://schemas.openxmlformats.org/officeDocument/2006/customXml" ds:itemID="{AADFA2FB-22F6-40D2-97A8-8AD114B9073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2226</TotalTime>
  <Words>247</Words>
  <Application>Microsoft Office PowerPoint</Application>
  <PresentationFormat>On-screen Show (4:3)</PresentationFormat>
  <Paragraphs>57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propositional_resolution </vt:lpstr>
      <vt:lpstr>Theorems</vt:lpstr>
      <vt:lpstr>Resolution - a refutation Proof method </vt:lpstr>
      <vt:lpstr>Example 1</vt:lpstr>
      <vt:lpstr>Theorem    (based on Davis-Putman procedure) </vt:lpstr>
      <vt:lpstr>Strategies and Refinements of Resolution</vt:lpstr>
      <vt:lpstr>Remarks</vt:lpstr>
      <vt:lpstr>Strategies of Resolution</vt:lpstr>
      <vt:lpstr>Algorithm: level-saturation-strategy</vt:lpstr>
      <vt:lpstr>Example 2</vt:lpstr>
      <vt:lpstr>Strategies of Resolution (contd.)</vt:lpstr>
      <vt:lpstr>Example 3. Modeling reasoning</vt:lpstr>
      <vt:lpstr>Example 3. the set-of-support strategy</vt:lpstr>
      <vt:lpstr>Lock Resolution</vt:lpstr>
      <vt:lpstr>Theorems – Lock resolution</vt:lpstr>
      <vt:lpstr>Remarks </vt:lpstr>
      <vt:lpstr>Example 4</vt:lpstr>
      <vt:lpstr>Example 5</vt:lpstr>
      <vt:lpstr>Examples (Homework)</vt:lpstr>
      <vt:lpstr>Linear Resolution (Loveland 1971)</vt:lpstr>
      <vt:lpstr>Theoretical results</vt:lpstr>
      <vt:lpstr>Special cases of linear resolution </vt:lpstr>
      <vt:lpstr>Theoretical results</vt:lpstr>
      <vt:lpstr>Theoretical results</vt:lpstr>
      <vt:lpstr>Example 6</vt:lpstr>
      <vt:lpstr>PowerPoint Presentation</vt:lpstr>
      <vt:lpstr>Example 8. Modeling reasoning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99</cp:revision>
  <dcterms:created xsi:type="dcterms:W3CDTF">2017-11-14T13:30:18Z</dcterms:created>
  <dcterms:modified xsi:type="dcterms:W3CDTF">2020-11-18T16:28:58Z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