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045b6bb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045b6bb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045b6bb7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045b6bb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045b6bb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045b6bb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165f7cf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165f7cf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fe548fa73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fe548fa73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165f7cf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165f7cf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165f7cf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165f7cf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165f7cf7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165f7cf7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165f7cf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165f7cf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65f7cf7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165f7cf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45b6bb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045b6bb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165f7cf7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165f7cf7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165f7cf7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165f7cf7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165f7cf7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165f7cf7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165f7cf7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165f7cf7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165f7cf7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165f7cf7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045b6bb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045b6bb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165f7cf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165f7cf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165f7cf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165f7cf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165f7cf7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165f7cf7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165f7cf7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165f7cf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fe548fa73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fe548fa73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165f7cf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165f7cf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045b6bb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045b6bb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fe548fa73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fe548fa73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fe548fa73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fe548fa7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fe548fa73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fe548fa73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fe548fa7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fe548fa7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fe548fa73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fe548fa73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DSCI 630 - 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 Whitworth IV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Q6: Converting data to Excel Dataframe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trying to convert synthetic_results to an Excel dataframe, I found that the data is stored in lists. To change the formatting of this I created the following code for exporting: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 = [(s.student_id, s.student_name, s.student_age, s.credits_taken, s.student_gpa)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synthetic_results]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columns = 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'student_id'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'student_name'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'student_age'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'credits_taken'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'student_gpa'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 = pd.DataFrame(data, columns=columns)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Use this to avoid the case of duplicate Student IDs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'student_id'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random_ids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df.to_excel(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"students100.xlsx"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Q6: Generate 100 Students' Synthetic Data (Cont.)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avoid the accidental use of repeating student IDs (I’ve seen a few students comment on this happening despite a strict prompt), I overrode the student IDs with values from: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random_ids = random.sample(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100000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o ensure that no IDs would repeat. This ensures that we have 100 random 5 digit integers for student_id.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IMDB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Loading in Data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is the output of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df.head(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 before cleaning: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00" y="1774000"/>
            <a:ext cx="36004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Work on Review Column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the review column by removing HTML break tags and special characters, punctuation, and spaces. Then I dropped all duplicates in the review column as well as any NA values.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Remove all special characters, punctuation and spaces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'review'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'review'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].apply(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re.sub(r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'[^A-Za-z0-9]+'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,x))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Replace special characters,&lt;br /&gt;,  in the file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'review'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'review'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].apply(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re.sub(r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"&lt;br /&gt;"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x))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Added in code to drop data, variable df2 to print original dataframe shape later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df2 = df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 = df.drop_duplicates(subset=[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'review'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keep=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'first'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 = df.dropna()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Dataframe after Cleaning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9450" y="2078875"/>
            <a:ext cx="76887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Removing duplicates removed 421 rows from the dataframe:</a:t>
            </a:r>
            <a:endParaRPr sz="9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of dataframe before dropping duplicates:  (50000, 2)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of dataframe after dropping duplicates:  (49579, 2)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600" y="1515950"/>
            <a:ext cx="3611221" cy="28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057300" y="1747025"/>
            <a:ext cx="2308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/>
              <a:t>The dataframe after cleaning: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7"/>
          <p:cNvSpPr/>
          <p:nvPr/>
        </p:nvSpPr>
        <p:spPr>
          <a:xfrm rot="-1708623">
            <a:off x="3313462" y="2289437"/>
            <a:ext cx="1347087" cy="104907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Embed the Review Column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8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Created a sample df of 5000 records for computational purposes. My device couldn’t handle larger samples: </a:t>
            </a:r>
            <a:endParaRPr b="1"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 = df.sample(n=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Then applied a get_embedding function to the review column:</a:t>
            </a:r>
            <a:endParaRPr b="1" sz="1050">
              <a:solidFill>
                <a:srgbClr val="0000FF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get_embedding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"used"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embeddings = OpenAIEmbeddings()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result = embeddings.embed_query(text)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text)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result = np.zeros(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'review'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'review'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].apply(get_embedding)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Find the Optimal Number of Clusters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7650" y="1853850"/>
            <a:ext cx="442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optimal number of clusters for our sample is </a:t>
            </a:r>
            <a:r>
              <a:rPr b="1" lang="en"/>
              <a:t>2</a:t>
            </a:r>
            <a:r>
              <a:rPr lang="en"/>
              <a:t>, given that it has the largest silhouette score with </a:t>
            </a:r>
            <a:r>
              <a:rPr lang="en" u="sng"/>
              <a:t>0.0242</a:t>
            </a:r>
            <a:r>
              <a:rPr lang="en"/>
              <a:t>. This is visually represented by the graph where the silhouette score for </a:t>
            </a:r>
            <a:r>
              <a:rPr b="1" lang="en"/>
              <a:t>2</a:t>
            </a:r>
            <a:r>
              <a:rPr lang="en"/>
              <a:t> clusters is the graph's peak.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43763"/>
          <a:stretch/>
        </p:blipFill>
        <p:spPr>
          <a:xfrm>
            <a:off x="5154850" y="1853838"/>
            <a:ext cx="3989150" cy="28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56040" l="0" r="0" t="0"/>
          <a:stretch/>
        </p:blipFill>
        <p:spPr>
          <a:xfrm>
            <a:off x="807450" y="2891676"/>
            <a:ext cx="3764551" cy="21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956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 Perform Cluster Embedded Messages via K-means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n_clusters = 2 given the optimal clusters found in question 3. Then created a K-Means and fit this to the embedding matrix. The labels for K-Means are saved in a new dataframe column.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n_clusters =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kmeans = KMeans(n_clusters=n_clusters, init=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"k-means++"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n_init=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'auto'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kmeans.fit(embeddingMatrix)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labels = kmeans.labels_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#add the predicted cluster ID to the data frame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"Cluster"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labels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df.groupby(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"Cluster"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9450" y="2078875"/>
            <a:ext cx="37680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embedding matrix has the shape of (5000, 1536). Since we cannot find the 1536 dimension, it must be reduced to the 2nd dimension.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T-SNE is used to reduce this matrix to the 2nd dimension so that it can be used to visualize the clusters.</a:t>
            </a:r>
            <a:endParaRPr/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Visualize the Clusters using T-SNE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10538"/>
          <a:stretch/>
        </p:blipFill>
        <p:spPr>
          <a:xfrm>
            <a:off x="4497450" y="1812025"/>
            <a:ext cx="4445325" cy="3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I: Student Grades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Q6: Sort Clusters by Size and Eyeball Clusters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sorted by size and eyeball clusters to see if each item has similarities to other items in the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The items seem to have similarities to the other items within their cluster.</a:t>
            </a:r>
            <a:endParaRPr b="1"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8391" l="3306" r="0" t="0"/>
          <a:stretch/>
        </p:blipFill>
        <p:spPr>
          <a:xfrm>
            <a:off x="1593450" y="2439149"/>
            <a:ext cx="5708600" cy="1746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364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Cluster 0: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summary of our sentiment broke the reviews into sub-themes of movie genres: nostalgic, action, drama, documentary, animated, romance, TV show, foreign, musical, and sci-fi.</a:t>
            </a:r>
            <a:endParaRPr/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Q7: Summarized Sentiment using GPT-3.5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0" l="0" r="35081" t="0"/>
          <a:stretch/>
        </p:blipFill>
        <p:spPr>
          <a:xfrm>
            <a:off x="4573575" y="1777650"/>
            <a:ext cx="4433496" cy="3289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Q7: Summarized Sentiment Using GPT-3.5 (cont.)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729450" y="2078875"/>
            <a:ext cx="364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Cluster 1: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summary of our sentiment broke the </a:t>
            </a:r>
            <a:r>
              <a:rPr lang="en"/>
              <a:t>reviews into sub-themes of opinions: positive reviews, negative reviews, and critique of specific elements (neither positive nor negative). 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52383" t="0"/>
          <a:stretch/>
        </p:blipFill>
        <p:spPr>
          <a:xfrm>
            <a:off x="4194650" y="2118900"/>
            <a:ext cx="4708910" cy="226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</a:t>
            </a:r>
            <a:r>
              <a:rPr lang="en"/>
              <a:t>I: Problem Faced; Rate Limit Reached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received a rate limit exceeded code where I could not run any codes for 24 hours while trying to synthesize my data.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problem could’ve been solved with the creation of a new OpenAI account + API key, or through purchasing a data plan.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opted to wait the 24 hours to use my same OpenAI account for free.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Problems Faced; Failed Importing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to import OpenAIEmbeddings: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langchain_openai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OpenAIEmbeddings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Which does not throw an error if not imported.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resulted in the </a:t>
            </a:r>
            <a:r>
              <a:rPr lang="en"/>
              <a:t>application</a:t>
            </a:r>
            <a:r>
              <a:rPr lang="en"/>
              <a:t> of ‘get_embedding’ on the entire dataset, without sampling, happening in just 14 seconds. This code however, was not actually embedded, as every line passed through the ‘except:’ of the get_embedding function after failing in the ‘try:’.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Problems Faced; Handling Except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</a:t>
            </a:r>
            <a:r>
              <a:rPr lang="en"/>
              <a:t>rors may occur where the ‘except: ‘ in the ‘get_embedding’ function is accessed, leaving a numpy array of 512 0s instead of an embedded list. This would result in errors when creating the embedding matrix: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" sz="10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setting an array element with a sequence. The requested array has an inhomogeneous shape after 1 dimensions. The detected shape was (10,) + inhomogeneous part.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 below handled these errors by removing the numpy arrays and leaving only our embedded data.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#CODE FOR NOT COMMENTING ON RESULTS (CLEAN 0s, NOT EMBEDDED)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 = df[~df[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'review'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].apply(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(val ==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x))]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df.reset_index(drop=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inplace=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Problems Faced; Rate Limit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650" y="2289750"/>
            <a:ext cx="3029175" cy="26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4657375" y="1969300"/>
            <a:ext cx="44208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1135"/>
              <a:t>Example of a successful embedding on a data</a:t>
            </a:r>
            <a:r>
              <a:rPr b="1" lang="en" sz="1135"/>
              <a:t>f</a:t>
            </a:r>
            <a:r>
              <a:rPr b="1" lang="en" sz="1135"/>
              <a:t>rame sample of 10.</a:t>
            </a:r>
            <a:endParaRPr b="1" sz="1135"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729450" y="4489750"/>
            <a:ext cx="38472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/>
              <a:t>Example of an unsuccessful embedding on a dataframe.</a:t>
            </a:r>
            <a:endParaRPr b="1" sz="1100"/>
          </a:p>
        </p:txBody>
      </p:sp>
      <p:pic>
        <p:nvPicPr>
          <p:cNvPr id="253" name="Google Shape;253;p39"/>
          <p:cNvPicPr preferRelativeResize="0"/>
          <p:nvPr/>
        </p:nvPicPr>
        <p:blipFill rotWithShape="1">
          <a:blip r:embed="rId4">
            <a:alphaModFix/>
          </a:blip>
          <a:srcRect b="26204" l="0" r="4643" t="0"/>
          <a:stretch/>
        </p:blipFill>
        <p:spPr>
          <a:xfrm>
            <a:off x="729449" y="1929100"/>
            <a:ext cx="3622725" cy="25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Problems Faced; Rate Limit Exceeded (cont.)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created an ‘openembedding’ function to try to embed my data until successful, while returning the exceptions for fails.</a:t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 b="26798" l="3336" r="13044" t="0"/>
          <a:stretch/>
        </p:blipFill>
        <p:spPr>
          <a:xfrm>
            <a:off x="499438" y="2571750"/>
            <a:ext cx="8148726" cy="25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II: Problems Faced; Rate Limit Exceeded (cont.)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error codes from the last slide, I decided to look into the rate limits for my account, and it was there that I found my problem within my account’s rate limit. This rate limit led to embedding only succeeding 5 time in a data sample of 100. This problem was </a:t>
            </a:r>
            <a:r>
              <a:rPr b="1" lang="en" u="sng"/>
              <a:t>solved</a:t>
            </a:r>
            <a:r>
              <a:rPr b="1" lang="en"/>
              <a:t> </a:t>
            </a:r>
            <a:r>
              <a:rPr lang="en"/>
              <a:t>by paying $5 of API credits to get access to the correct RPM.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49" y="3098774"/>
            <a:ext cx="5069950" cy="1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 rotWithShape="1">
          <a:blip r:embed="rId4">
            <a:alphaModFix/>
          </a:blip>
          <a:srcRect b="0" l="85289" r="0" t="0"/>
          <a:stretch/>
        </p:blipFill>
        <p:spPr>
          <a:xfrm>
            <a:off x="7732450" y="4005925"/>
            <a:ext cx="10509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5910700" y="3667300"/>
            <a:ext cx="33096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For some reason, the RPM for my account was only 3.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0" name="Google Shape;270;p41"/>
          <p:cNvPicPr preferRelativeResize="0"/>
          <p:nvPr/>
        </p:nvPicPr>
        <p:blipFill rotWithShape="1">
          <a:blip r:embed="rId4">
            <a:alphaModFix/>
          </a:blip>
          <a:srcRect b="0" l="0" r="72397" t="0"/>
          <a:stretch/>
        </p:blipFill>
        <p:spPr>
          <a:xfrm>
            <a:off x="5834500" y="4005925"/>
            <a:ext cx="19719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802300" y="4794950"/>
            <a:ext cx="50322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The RPM for a free </a:t>
            </a:r>
            <a:r>
              <a:rPr b="1" lang="en" sz="4000"/>
              <a:t>account</a:t>
            </a:r>
            <a:r>
              <a:rPr b="1" lang="en" sz="4000"/>
              <a:t> should be 3,000.</a:t>
            </a:r>
            <a:endParaRPr b="1"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</a:t>
            </a:r>
            <a:r>
              <a:rPr lang="en"/>
              <a:t>Store the OPENAI_API_KEY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'my_openai_key.txt'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api_key = f.read()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os.environ[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'OPENAI_API_KEY'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api_key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This code opens my API key from the file my_openai_key.txt and assigns the string value within this document to be equal to my environment variable ‘OPEN_API_KEY’.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Define Your Data Model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create the schema for the </a:t>
            </a:r>
            <a:r>
              <a:rPr lang="en"/>
              <a:t>synthetic</a:t>
            </a:r>
            <a:r>
              <a:rPr lang="en"/>
              <a:t> data that I will </a:t>
            </a:r>
            <a:r>
              <a:rPr lang="en"/>
              <a:t>generate</a:t>
            </a:r>
            <a:r>
              <a:rPr lang="en"/>
              <a:t> later by creating the StudentGrades class as follows: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tudent_id: 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tudent_name: str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tudent_age: 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redits_taken: 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tudent_gpa: float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84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Please Provide at Least 10 Student's Sample Data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create more realistic synthetic data, I provided 10 realistic student examples with unique 5 digit IDs, names, ages, GPAs, and Credits taken. One of these examples is shown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"example"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"""Student ID: 42701, Student Name: Dylan Brewer, Student Age: 16,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Credits Taken: 10, Student GPA: 3.3"""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 Craft a Prompt Template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crafted a prompt template to guide the generator on how to create the synthetic data in a desired format.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OPENAI_TEMPLATE = PromptTemplate(input_variables=[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"example"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template=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"{example}"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prompt_template = FewShotPromptTemplate(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prefix=SYNTHETIC_FEW_SHOT_PREFIX,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examples=examples,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suffix=SYNTHETIC_FEW_SHOT_SUFFIX,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input_variables=[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"subject"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"extra"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example_prompt=OPENAI_TEMPLATE,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OPENAI_TEMPLATE creates a template using the example data created in question 3.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Creating the Data Generator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created a data generator using the schema created in question 2 and the prompt template created in question 4. The output_schema will make sure that our data returns the appropriate types (ex: student_age: int).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synthetic_data_generator = create_openai_data_generator(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output_schema=StudentGrades,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llm=ChatOpenAI(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temperature=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),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prompt=prompt_template,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Q6: Generate 100 Students' Synthetic Data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synthetic_data_generator for question 5 to produce 100 synthetic records for student.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synthetic_results = synthetic_data_generator.generate(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subject=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"Student Grades"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extra=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"Please use unique names for the student name. The Student IDs should also be a random set of 5 digits, but these should not have duplicates. Please avoid using names from the examples"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runs=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extra, I prompted the generator to give me unique names for student_name, and attempted to prompt it to create student_id values that fit the desired criteria.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Q6: Example Synthetic Results (5 of 100)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[StudentGrades(student_id=74830, student_name='Luna Moon', student_age=16, credits_taken=25, student_gpa=2.9),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StudentGrades(student_id=28541, student_name='Aria Johnson', student_age=17, credits_taken=20, student_gpa=3.4),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StudentGrades(student_id=65432, student_name='Ethan Hills', student_age=18, credits_taken=22, student_gpa=3.6),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StudentGrades(student_id=62738, student_name='Sophia Lee', student_age=16, credits_taken=15, student_gpa=2.3),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StudentGrades(student_id=56321, student_name='Liam Parker', student_age=17, credits_taken=19, student_gpa=2.2)]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