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Urbanist Medium"/>
      <p:regular r:id="rId20"/>
      <p:bold r:id="rId21"/>
      <p:italic r:id="rId22"/>
      <p:boldItalic r:id="rId23"/>
    </p:embeddedFont>
    <p:embeddedFont>
      <p:font typeface="Urbanis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Medium-regular.fntdata"/><Relationship Id="rId22" Type="http://schemas.openxmlformats.org/officeDocument/2006/relationships/font" Target="fonts/UrbanistMedium-italic.fntdata"/><Relationship Id="rId21" Type="http://schemas.openxmlformats.org/officeDocument/2006/relationships/font" Target="fonts/UrbanistMedium-bold.fntdata"/><Relationship Id="rId24" Type="http://schemas.openxmlformats.org/officeDocument/2006/relationships/font" Target="fonts/Urbanist-regular.fntdata"/><Relationship Id="rId23" Type="http://schemas.openxmlformats.org/officeDocument/2006/relationships/font" Target="fonts/Urbanis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rbanist-italic.fntdata"/><Relationship Id="rId25" Type="http://schemas.openxmlformats.org/officeDocument/2006/relationships/font" Target="fonts/Urbanist-bold.fntdata"/><Relationship Id="rId27" Type="http://schemas.openxmlformats.org/officeDocument/2006/relationships/font" Target="fonts/Urbanis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e6bfce4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e6bfce4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e6bfce4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e6bfce4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e6bfce4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e6bfce4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ecbe8f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ecbe8f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e6bfce4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e6bfce4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2ecbe8f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2ecbe8f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9" name="Google Shape;89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2" name="Google Shape;92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Design Final Project</a:t>
            </a:r>
            <a:endParaRPr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 Elbert Whitworth 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Overview and Objective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RESEARCH OVERVIEW: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“Suppose we’d like to address the power for a new RCBD study with 6 treatments and anticipate the mean of the 4 treatments can be estimated as [80,83,86,89], and the block variance is estimated as 25, and the residual variance is estimated as 55.”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u="sng"/>
              <a:t>OBJECTIVE QUESTIONS: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much power would [5, 10, 15, 20, 25, 30] blocks provide for the ANOVA F-test on treatments?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blocks do you need to achieve a power of 0.8?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Effect Size (Cohen’s </a:t>
            </a:r>
            <a:r>
              <a:rPr i="1" lang="en"/>
              <a:t>ƒ</a:t>
            </a:r>
            <a:r>
              <a:rPr lang="en"/>
              <a:t>)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equation,		 </a:t>
            </a:r>
            <a:r>
              <a:rPr b="1" lang="en" sz="1400"/>
              <a:t>: 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between-group standard deviation, </a:t>
            </a:r>
            <a:r>
              <a:rPr lang="en"/>
              <a:t>𝞂</a:t>
            </a:r>
            <a:r>
              <a:rPr baseline="-25000" lang="en"/>
              <a:t>b</a:t>
            </a:r>
            <a:r>
              <a:rPr lang="en"/>
              <a:t>= √15, </a:t>
            </a:r>
            <a:r>
              <a:rPr lang="en"/>
              <a:t>was </a:t>
            </a:r>
            <a:r>
              <a:rPr lang="en"/>
              <a:t>calculated</a:t>
            </a:r>
            <a:r>
              <a:rPr lang="en"/>
              <a:t> from the variance of the 4 treatment means.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within group standard deviation, </a:t>
            </a:r>
            <a:r>
              <a:rPr lang="en"/>
              <a:t>𝞂</a:t>
            </a:r>
            <a:r>
              <a:rPr baseline="-25000" lang="en"/>
              <a:t>𝓌</a:t>
            </a:r>
            <a:r>
              <a:rPr lang="en"/>
              <a:t> = √80, </a:t>
            </a:r>
            <a:r>
              <a:rPr lang="en"/>
              <a:t>was calculated </a:t>
            </a:r>
            <a:r>
              <a:rPr lang="en"/>
              <a:t>by combining the given block and residual variances: </a:t>
            </a:r>
            <a:r>
              <a:rPr lang="en"/>
              <a:t>√(25 + 55)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were then plugged into the </a:t>
            </a:r>
            <a:r>
              <a:rPr lang="en"/>
              <a:t>equation </a:t>
            </a:r>
            <a:r>
              <a:rPr lang="en" sz="1400"/>
              <a:t>𝑓 = </a:t>
            </a:r>
            <a:r>
              <a:rPr lang="en"/>
              <a:t>√15 </a:t>
            </a:r>
            <a:r>
              <a:rPr lang="en"/>
              <a:t>/ </a:t>
            </a:r>
            <a:r>
              <a:rPr lang="en"/>
              <a:t>√80 </a:t>
            </a:r>
            <a:r>
              <a:rPr lang="en"/>
              <a:t>= 0.4330127. </a:t>
            </a:r>
            <a:r>
              <a:rPr lang="en"/>
              <a:t>This is considered a large effect size according to Cohen’s benchmarks (large ≥ 0.4).</a:t>
            </a:r>
            <a:endParaRPr/>
          </a:p>
        </p:txBody>
      </p:sp>
      <p:pic>
        <p:nvPicPr>
          <p:cNvPr id="115" name="Google Shape;115;p16" title="cohen.PNG"/>
          <p:cNvPicPr preferRelativeResize="0"/>
          <p:nvPr/>
        </p:nvPicPr>
        <p:blipFill rotWithShape="1">
          <a:blip r:embed="rId3">
            <a:alphaModFix/>
          </a:blip>
          <a:srcRect b="16203" l="19908" r="7115" t="20179"/>
          <a:stretch/>
        </p:blipFill>
        <p:spPr>
          <a:xfrm>
            <a:off x="2303175" y="2131900"/>
            <a:ext cx="827200" cy="3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cohen-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00" y="2940125"/>
            <a:ext cx="5973201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title="cohen-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900" y="3446325"/>
            <a:ext cx="1072589" cy="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 for Different Block Sizes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1962675"/>
            <a:ext cx="53067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how the number of blocks affects statistical power, I used the wp.anova() function in R to calculate power values for several block counts: [5, 10, 15, 20, 25, 30], with 6 treatments in each case.</a:t>
            </a:r>
            <a:br>
              <a:rPr lang="en"/>
            </a:br>
            <a:r>
              <a:rPr lang="en"/>
              <a:t>The total sample size was computed 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𝑛 = blocks ×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size was </a:t>
            </a:r>
            <a:r>
              <a:rPr lang="en" sz="1400"/>
              <a:t>𝑓</a:t>
            </a:r>
            <a:r>
              <a:rPr lang="en"/>
              <a:t> = </a:t>
            </a:r>
            <a:r>
              <a:rPr lang="en"/>
              <a:t>0.4330127.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an example c for 5 blocks: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br>
              <a:rPr lang="en" u="sng"/>
            </a:br>
            <a:r>
              <a:rPr lang="en" u="sng"/>
              <a:t>On the right is a create dataset of power analysis for each block: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 title="power-analysis2.PNG"/>
          <p:cNvPicPr preferRelativeResize="0"/>
          <p:nvPr/>
        </p:nvPicPr>
        <p:blipFill rotWithShape="1">
          <a:blip r:embed="rId3">
            <a:alphaModFix/>
          </a:blip>
          <a:srcRect b="0" l="10311" r="10000" t="0"/>
          <a:stretch/>
        </p:blipFill>
        <p:spPr>
          <a:xfrm>
            <a:off x="6036225" y="1962675"/>
            <a:ext cx="30436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4165625"/>
            <a:ext cx="76887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the number of blocks increases, the statistical power improves substantially, approaching 1.0. This trend emphasizes the importance of sample size in detecting treatment effects.</a:t>
            </a:r>
            <a:endParaRPr/>
          </a:p>
        </p:txBody>
      </p:sp>
      <p:pic>
        <p:nvPicPr>
          <p:cNvPr id="126" name="Google Shape;126;p17" title="5blocksexample.PNG"/>
          <p:cNvPicPr preferRelativeResize="0"/>
          <p:nvPr/>
        </p:nvPicPr>
        <p:blipFill rotWithShape="1">
          <a:blip r:embed="rId4">
            <a:alphaModFix/>
          </a:blip>
          <a:srcRect b="0" l="0" r="-8613" t="0"/>
          <a:stretch/>
        </p:blipFill>
        <p:spPr>
          <a:xfrm>
            <a:off x="789700" y="3568800"/>
            <a:ext cx="5689400" cy="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8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blocks do you need to achieve a power of 0.8?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2078875"/>
            <a:ext cx="76887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determine how many blocks are needed to achieve a power of 0.8, I used the wp.anova() function in R, setting power = 0.8 and solving for 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 title="power80.PNG"/>
          <p:cNvPicPr preferRelativeResize="0"/>
          <p:nvPr/>
        </p:nvPicPr>
        <p:blipFill rotWithShape="1">
          <a:blip r:embed="rId3">
            <a:alphaModFix/>
          </a:blip>
          <a:srcRect b="0" l="1361" r="0" t="0"/>
          <a:stretch/>
        </p:blipFill>
        <p:spPr>
          <a:xfrm>
            <a:off x="818475" y="2636500"/>
            <a:ext cx="6846699" cy="13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18475" y="4033025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partial blocks aren't practical in study design, we round up to the next whole number—13 blocks— to ensure the desired power is achieved.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estimated effect size for the treatment means was large (𝑓 = 0.4330127), indicating substantial differences among groups.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Power analysis showed that power increases with the number of blocks used in the design.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achieve the desired power level of 0.8, a minimum of 13 blocks are required in this study.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Tools like wp.anova() in R make it straightforward to plan and optimize experimental designs using effect size and variance estimates.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