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84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7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0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392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352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20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456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171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22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60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28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79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10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46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1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3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CABBE3-53A1-4375-B48B-7439B630EC64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DF4748-6B00-4182-B338-D672648DF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189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6195F-4C42-4D58-BB6C-51676DB5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153" y="4819026"/>
            <a:ext cx="8534400" cy="1507067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пр-20.102к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Бардин Руслан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4C4B87-CE0C-4ABC-BEED-C8589E04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000" y="231341"/>
            <a:ext cx="8534400" cy="180763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Б.С.ГАЛУЩАКА»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5220124-80C7-45D1-9DD3-163D6BFE8F60}"/>
              </a:ext>
            </a:extLst>
          </p:cNvPr>
          <p:cNvSpPr txBox="1">
            <a:spLocks/>
          </p:cNvSpPr>
          <p:nvPr/>
        </p:nvSpPr>
        <p:spPr>
          <a:xfrm>
            <a:off x="3657600" y="2038974"/>
            <a:ext cx="8534400" cy="1656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и проведение сертификаций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378837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D468F41-F4D4-4815-8425-762D7BF76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71" y="1120589"/>
            <a:ext cx="4273270" cy="48588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Сертификация — это гарантия потребителю того, что продукция соответствует стандарту или определенным требованиям качества. Сертификация базируется на стандартах, и в ее основе лежат испытания по нормам сертификации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  <p:pic>
        <p:nvPicPr>
          <p:cNvPr id="1026" name="Picture 2" descr="https://www.dairyculture.ru/upload/iblock/f9e/f9e680f0ef8a8d92d8f7c2377acd5ac8.jpg">
            <a:extLst>
              <a:ext uri="{FF2B5EF4-FFF2-40B4-BE49-F238E27FC236}">
                <a16:creationId xmlns:a16="http://schemas.microsoft.com/office/drawing/2014/main" id="{72ACFE5B-BAF8-4FE3-A494-2D12A76C8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553" y="448236"/>
            <a:ext cx="5477436" cy="560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36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197F7A-A841-4ADF-9433-0420ECCBF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71" y="103094"/>
            <a:ext cx="8534400" cy="138504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осуществление сертификации</a:t>
            </a:r>
          </a:p>
        </p:txBody>
      </p:sp>
      <p:pic>
        <p:nvPicPr>
          <p:cNvPr id="2050" name="Picture 2" descr="https://avatars.dzeninfra.ru/get-zen_doc/3985649/pub_61585d32ddd48340fb06409c_6159b23a5aefa64eaf46b97a/scale_1200">
            <a:extLst>
              <a:ext uri="{FF2B5EF4-FFF2-40B4-BE49-F238E27FC236}">
                <a16:creationId xmlns:a16="http://schemas.microsoft.com/office/drawing/2014/main" id="{60DF75DB-071D-4619-8A2D-47BEE724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6" y="1231519"/>
            <a:ext cx="6317223" cy="41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nterprogress.ru/upload/iblock/26a/26aef52d259b1ca0f0c3bd0535744c93.jpg">
            <a:extLst>
              <a:ext uri="{FF2B5EF4-FFF2-40B4-BE49-F238E27FC236}">
                <a16:creationId xmlns:a16="http://schemas.microsoft.com/office/drawing/2014/main" id="{1533849E-2357-4411-AD3D-7D693300A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822" y="2359945"/>
            <a:ext cx="6317223" cy="417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20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552E82-56AB-48D1-9200-79BF57C5B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83" y="0"/>
            <a:ext cx="8534400" cy="1228165"/>
          </a:xfrm>
        </p:spPr>
        <p:txBody>
          <a:bodyPr/>
          <a:lstStyle/>
          <a:p>
            <a:r>
              <a:rPr lang="ru-RU" dirty="0"/>
              <a:t>Проведение сертификации</a:t>
            </a:r>
          </a:p>
        </p:txBody>
      </p:sp>
      <p:pic>
        <p:nvPicPr>
          <p:cNvPr id="3076" name="Picture 4" descr="https://tsk-service.ru/wp-content/uploads/f/7/8/f7893e0253a19c2780dbce8d7971df07.jpeg">
            <a:extLst>
              <a:ext uri="{FF2B5EF4-FFF2-40B4-BE49-F238E27FC236}">
                <a16:creationId xmlns:a16="http://schemas.microsoft.com/office/drawing/2014/main" id="{C5CC2402-2ED7-4D0E-A0DF-E550ECB9B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24" y="2451595"/>
            <a:ext cx="8153792" cy="420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xn--e1agff2add6f.xn--80asehdb/wp-content/uploads/2020/11/sertificaciya-uzbekistan.jpg">
            <a:extLst>
              <a:ext uri="{FF2B5EF4-FFF2-40B4-BE49-F238E27FC236}">
                <a16:creationId xmlns:a16="http://schemas.microsoft.com/office/drawing/2014/main" id="{4528F0BD-5097-4F59-A23F-D975F32A1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70" y="2328669"/>
            <a:ext cx="9923059" cy="445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bhi.spb.ru/assets/images/news/1sertifikaciya.jpg">
            <a:extLst>
              <a:ext uri="{FF2B5EF4-FFF2-40B4-BE49-F238E27FC236}">
                <a16:creationId xmlns:a16="http://schemas.microsoft.com/office/drawing/2014/main" id="{49477FC6-4895-4CB7-BCA2-20977034F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96" y="2328668"/>
            <a:ext cx="7205472" cy="445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5E5DE09C-2370-4C63-906E-D59ABE63C620}"/>
              </a:ext>
            </a:extLst>
          </p:cNvPr>
          <p:cNvSpPr txBox="1">
            <a:spLocks/>
          </p:cNvSpPr>
          <p:nvPr/>
        </p:nvSpPr>
        <p:spPr>
          <a:xfrm>
            <a:off x="1572376" y="1039040"/>
            <a:ext cx="8534400" cy="1228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Сертификат соответствия — это документ о прохождении товаром экспертизы на соответствие стандартам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86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00BB7-1BC7-4350-A732-EF80EA8D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122340"/>
            <a:ext cx="4518724" cy="4062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Сертификация нужна для защиты покупателя от недобросовестности лица, предоставляющего продукт. Вести контроль над соблюдением безопасности товара. Продукт не должен нести вред для человека, окружающей среды. Установление реальности показателей, заявленных производителем</a:t>
            </a:r>
            <a:r>
              <a:rPr lang="ru-RU" sz="1400" dirty="0"/>
              <a:t>.</a:t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8FF6D6-AFEB-4B34-B846-4D9AC464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"/>
            <a:ext cx="8534400" cy="150706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pic>
        <p:nvPicPr>
          <p:cNvPr id="4098" name="Picture 2" descr="https://newsfera.ru/upload/iblock/4ff/4ff64950b04ce07baecf381d9b19d6ff.jpg">
            <a:extLst>
              <a:ext uri="{FF2B5EF4-FFF2-40B4-BE49-F238E27FC236}">
                <a16:creationId xmlns:a16="http://schemas.microsoft.com/office/drawing/2014/main" id="{F434B102-259F-4456-B881-E2DF2D6A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204" y="910335"/>
            <a:ext cx="5815584" cy="46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8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6195F-4C42-4D58-BB6C-51676DB5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153" y="4819026"/>
            <a:ext cx="8534400" cy="1507067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пр-20.102к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Бардин Руслан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4C4B87-CE0C-4ABC-BEED-C8589E04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000" y="231341"/>
            <a:ext cx="8534400" cy="180763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Б.С.ГАЛУЩАКА»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5220124-80C7-45D1-9DD3-163D6BFE8F60}"/>
              </a:ext>
            </a:extLst>
          </p:cNvPr>
          <p:cNvSpPr txBox="1">
            <a:spLocks/>
          </p:cNvSpPr>
          <p:nvPr/>
        </p:nvSpPr>
        <p:spPr>
          <a:xfrm>
            <a:off x="3657600" y="2038974"/>
            <a:ext cx="8534400" cy="1656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и проведение сертификаций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259592064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148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Сектор</vt:lpstr>
      <vt:lpstr>Выполнил студент группы пр-20.102к Бардин Руслан</vt:lpstr>
      <vt:lpstr>Презентация PowerPoint</vt:lpstr>
      <vt:lpstr>Презентация PowerPoint</vt:lpstr>
      <vt:lpstr>Презентация PowerPoint</vt:lpstr>
      <vt:lpstr>Сертификация нужна для защиты покупателя от недобросовестности лица, предоставляющего продукт. Вести контроль над соблюдением безопасности товара. Продукт не должен нести вред для человека, окружающей среды. Установление реальности показателей, заявленных производителем. </vt:lpstr>
      <vt:lpstr>Выполнил студент группы пр-20.102к Бардин Руслан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Выполнил студент группы пр-20.102к Бардин Руслан</dc:title>
  <dc:creator>Руслан Бардин</dc:creator>
  <cp:lastModifiedBy>Руслан Бардин</cp:lastModifiedBy>
  <cp:revision>3</cp:revision>
  <dcterms:created xsi:type="dcterms:W3CDTF">2022-12-18T19:56:15Z</dcterms:created>
  <dcterms:modified xsi:type="dcterms:W3CDTF">2022-12-18T20:26:14Z</dcterms:modified>
</cp:coreProperties>
</file>