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1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53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7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4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5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362FACC-7C75-4674-8072-27D2189EEBC8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A56DB2-5B3D-486D-81FD-0FE94E1D7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43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600EC-65A4-8B40-94DB-4288846A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28" y="1602420"/>
            <a:ext cx="11111144" cy="10298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Адаптер </a:t>
            </a:r>
            <a:br>
              <a:rPr lang="en-US" b="1" dirty="0"/>
            </a:br>
            <a:br>
              <a:rPr lang="ru-RU" b="1" dirty="0"/>
            </a:br>
            <a:br>
              <a:rPr lang="ru-RU" b="1" dirty="0"/>
            </a:br>
            <a:r>
              <a:rPr lang="ru-RU" sz="2200" dirty="0"/>
              <a:t>Паттерн Адаптер  предназначен для преобразования интерфейса одного класса в интерфейс другого. Благодаря реализации данного паттерна мы можем использовать вместе классы с несовместимыми интерфейсами.</a:t>
            </a:r>
            <a:br>
              <a:rPr lang="ru-RU" sz="2200" b="1" dirty="0"/>
            </a:b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64241-ED58-C750-41A1-839F7E10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4589755"/>
            <a:ext cx="10233800" cy="1587208"/>
          </a:xfrm>
        </p:spPr>
        <p:txBody>
          <a:bodyPr/>
          <a:lstStyle/>
          <a:p>
            <a:pPr algn="r"/>
            <a:r>
              <a:rPr lang="ru-RU" dirty="0"/>
              <a:t>Подготовил студен 2 курса,</a:t>
            </a:r>
          </a:p>
          <a:p>
            <a:pPr algn="r"/>
            <a:r>
              <a:rPr lang="ru-RU" dirty="0"/>
              <a:t>Группы ПР-20.102К</a:t>
            </a:r>
          </a:p>
          <a:p>
            <a:pPr algn="r"/>
            <a:r>
              <a:rPr lang="ru-RU" dirty="0"/>
              <a:t>Бардин Руслан</a:t>
            </a:r>
          </a:p>
        </p:txBody>
      </p:sp>
    </p:spTree>
    <p:extLst>
      <p:ext uri="{BB962C8B-B14F-4D97-AF65-F5344CB8AC3E}">
        <p14:creationId xmlns:p14="http://schemas.microsoft.com/office/powerpoint/2010/main" val="1937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B2D7-C9B9-6EA7-01CF-0ED0F3D5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12" y="1215989"/>
            <a:ext cx="10515600" cy="1561329"/>
          </a:xfrm>
        </p:spPr>
        <p:txBody>
          <a:bodyPr>
            <a:noAutofit/>
          </a:bodyPr>
          <a:lstStyle/>
          <a:p>
            <a:r>
              <a:rPr lang="ru-RU" sz="2000" dirty="0"/>
              <a:t>Когда необходимо использовать имеющийся класс, но его интерфейс не соответствует потребностям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Когда надо использовать уже существующий класс совместно с другими классами, интерфейсы которых не совместимы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87BC9-70D4-A8D2-7FD2-C1DF07FD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12" y="211030"/>
            <a:ext cx="10233800" cy="846554"/>
          </a:xfrm>
        </p:spPr>
        <p:txBody>
          <a:bodyPr/>
          <a:lstStyle/>
          <a:p>
            <a:r>
              <a:rPr lang="ru-RU" b="1" dirty="0"/>
              <a:t>Когда надо использовать Адаптер?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B5CCD-1E98-A56E-CCA8-DE717206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3" y="2582009"/>
            <a:ext cx="9152877" cy="41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2C54A-D2A6-DEBC-8656-D64B6E12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-91567"/>
            <a:ext cx="10515600" cy="1325563"/>
          </a:xfrm>
        </p:spPr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58CC44-8BAE-E947-465F-42606666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1" y="1233996"/>
            <a:ext cx="8069801" cy="4740675"/>
          </a:xfrm>
        </p:spPr>
      </p:pic>
    </p:spTree>
    <p:extLst>
      <p:ext uri="{BB962C8B-B14F-4D97-AF65-F5344CB8AC3E}">
        <p14:creationId xmlns:p14="http://schemas.microsoft.com/office/powerpoint/2010/main" val="4837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5176F-022D-E3F0-8620-ED25C7C1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8896"/>
            <a:ext cx="10515600" cy="1325563"/>
          </a:xfrm>
        </p:spPr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863551-A895-02E5-B2E2-39B4A4C94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344460"/>
            <a:ext cx="8052046" cy="5148416"/>
          </a:xfrm>
        </p:spPr>
      </p:pic>
    </p:spTree>
    <p:extLst>
      <p:ext uri="{BB962C8B-B14F-4D97-AF65-F5344CB8AC3E}">
        <p14:creationId xmlns:p14="http://schemas.microsoft.com/office/powerpoint/2010/main" val="42894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F441D-7321-3BA7-7552-91D34356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-185291"/>
            <a:ext cx="10515600" cy="1325563"/>
          </a:xfrm>
        </p:spPr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88345E6-2F83-DEF8-8C45-6F87A6C1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0" y="1140272"/>
            <a:ext cx="8238477" cy="5233895"/>
          </a:xfrm>
        </p:spPr>
      </p:pic>
    </p:spTree>
    <p:extLst>
      <p:ext uri="{BB962C8B-B14F-4D97-AF65-F5344CB8AC3E}">
        <p14:creationId xmlns:p14="http://schemas.microsoft.com/office/powerpoint/2010/main" val="247951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2FA34-8CCA-FD4B-5D7E-AD38A9F5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72DEF4-2E0E-638D-52F7-06984EB9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16" y="1690688"/>
            <a:ext cx="10988367" cy="1325563"/>
          </a:xfrm>
        </p:spPr>
      </p:pic>
    </p:spTree>
    <p:extLst>
      <p:ext uri="{BB962C8B-B14F-4D97-AF65-F5344CB8AC3E}">
        <p14:creationId xmlns:p14="http://schemas.microsoft.com/office/powerpoint/2010/main" val="11361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89C1-9018-5FA7-482E-F6A806D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FB8D88-9CDA-BB2F-6DFA-7D9C605E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1" y="187001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98559584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81</TotalTime>
  <Words>84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Глубина</vt:lpstr>
      <vt:lpstr>Адаптер    Паттерн Адаптер  предназначен для преобразования интерфейса одного класса в интерфейс другого. Благодаря реализации данного паттерна мы можем использовать вместе классы с несовместимыми интерфейсами. </vt:lpstr>
      <vt:lpstr>Когда необходимо использовать имеющийся класс, но его интерфейс не соответствует потребностям  Когда надо использовать уже существующий класс совместно с другими классами, интерфейсы которых не совместимы </vt:lpstr>
      <vt:lpstr>Пример кода</vt:lpstr>
      <vt:lpstr>Пример кода</vt:lpstr>
      <vt:lpstr>Пример кода</vt:lpstr>
      <vt:lpstr>Итог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Адаптер    Паттерн Адаптер  предназначен для преобразования интерфейса одного класса в интерфейс другого. Благодаря реализации данного паттерна мы можем использовать вместе классы с несовместимыми интерфейсами. </dc:title>
  <dc:creator>bardinruslsn@gmail.com</dc:creator>
  <cp:lastModifiedBy>bardinruslsn@gmail.com</cp:lastModifiedBy>
  <cp:revision>1</cp:revision>
  <dcterms:created xsi:type="dcterms:W3CDTF">2022-09-25T14:12:21Z</dcterms:created>
  <dcterms:modified xsi:type="dcterms:W3CDTF">2022-09-25T15:33:25Z</dcterms:modified>
</cp:coreProperties>
</file>