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4"/>
    <p:sldMasterId id="2147483882" r:id="rId5"/>
    <p:sldMasterId id="2147483902" r:id="rId6"/>
  </p:sldMasterIdLst>
  <p:notesMasterIdLst>
    <p:notesMasterId r:id="rId20"/>
  </p:notesMasterIdLst>
  <p:handoutMasterIdLst>
    <p:handoutMasterId r:id="rId21"/>
  </p:handoutMasterIdLst>
  <p:sldIdLst>
    <p:sldId id="256" r:id="rId7"/>
    <p:sldId id="284" r:id="rId8"/>
    <p:sldId id="292" r:id="rId9"/>
    <p:sldId id="293" r:id="rId10"/>
    <p:sldId id="294" r:id="rId11"/>
    <p:sldId id="290" r:id="rId12"/>
    <p:sldId id="295" r:id="rId13"/>
    <p:sldId id="288" r:id="rId14"/>
    <p:sldId id="296" r:id="rId15"/>
    <p:sldId id="297" r:id="rId16"/>
    <p:sldId id="289" r:id="rId17"/>
    <p:sldId id="285" r:id="rId18"/>
    <p:sldId id="29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cktail" initials="B" lastIdx="1" clrIdx="0">
    <p:extLst>
      <p:ext uri="{19B8F6BF-5375-455C-9EA6-DF929625EA0E}">
        <p15:presenceInfo xmlns:p15="http://schemas.microsoft.com/office/powerpoint/2012/main" userId="Blackta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1F9D"/>
    <a:srgbClr val="A118A4"/>
    <a:srgbClr val="6F16A6"/>
    <a:srgbClr val="46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73099" autoAdjust="0"/>
  </p:normalViewPr>
  <p:slideViewPr>
    <p:cSldViewPr showGuides="1">
      <p:cViewPr varScale="1">
        <p:scale>
          <a:sx n="92" d="100"/>
          <a:sy n="92" d="100"/>
        </p:scale>
        <p:origin x="72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5BDB-7F1E-4B67-82D7-27D0BB640DC2}" type="datetimeFigureOut">
              <a:rPr lang="ru-RU" smtClean="0"/>
              <a:pPr/>
              <a:t>04.07.2021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A5BC-2F8E-493C-A8D6-783119BD9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9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DD9B-B9EB-4DD5-8E21-BE488093CC0C}" type="datetimeFigureOut">
              <a:rPr lang="ru-RU" smtClean="0"/>
              <a:pPr/>
              <a:t>04.07.2021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4234A-CE1B-4CF0-896B-5F16379A65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256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173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7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27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3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87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4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97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2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17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6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216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tx1"/>
              </a:gs>
            </a:gsLst>
            <a:lin ang="135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rgbClr val="46006E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79771" y="6308725"/>
            <a:ext cx="1596292" cy="360363"/>
          </a:xfr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с одним скругленным углом 28"/>
          <p:cNvSpPr/>
          <p:nvPr userDrawn="1"/>
        </p:nvSpPr>
        <p:spPr>
          <a:xfrm rot="10800000">
            <a:off x="0" y="0"/>
            <a:ext cx="12192000" cy="2349000"/>
          </a:xfrm>
          <a:prstGeom prst="round1Rect">
            <a:avLst>
              <a:gd name="adj" fmla="val 22149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809999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44000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44000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44000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355938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355938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355938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24547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80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21621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с одним скругленным углом 14"/>
          <p:cNvSpPr/>
          <p:nvPr userDrawn="1"/>
        </p:nvSpPr>
        <p:spPr>
          <a:xfrm flipH="1">
            <a:off x="6815998" y="4884226"/>
            <a:ext cx="5445001" cy="2054774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одним скругленным углом 12"/>
          <p:cNvSpPr/>
          <p:nvPr userDrawn="1"/>
        </p:nvSpPr>
        <p:spPr>
          <a:xfrm rot="10800000" flipH="1">
            <a:off x="-69000" y="-81000"/>
            <a:ext cx="3285000" cy="1342524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64143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75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246000" y="3429000"/>
            <a:ext cx="11700000" cy="3510000"/>
          </a:xfrm>
          <a:prstGeom prst="round1Rect">
            <a:avLst>
              <a:gd name="adj" fmla="val 16985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9770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Прямоугольник с двумя скругленными противолежащими углами 7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00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одним скругленным углом 21"/>
          <p:cNvSpPr/>
          <p:nvPr userDrawn="1"/>
        </p:nvSpPr>
        <p:spPr>
          <a:xfrm>
            <a:off x="246000" y="3429000"/>
            <a:ext cx="11700000" cy="3510000"/>
          </a:xfrm>
          <a:prstGeom prst="round1Rect">
            <a:avLst>
              <a:gd name="adj" fmla="val 16985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9769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4377634" y="1269000"/>
            <a:ext cx="3428398" cy="3285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1269000"/>
            <a:ext cx="3428398" cy="3285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с двумя скругленными противолежащими углами 28"/>
          <p:cNvSpPr/>
          <p:nvPr userDrawn="1"/>
        </p:nvSpPr>
        <p:spPr>
          <a:xfrm>
            <a:off x="507602" y="1269000"/>
            <a:ext cx="3428398" cy="3285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973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с одним скругленным углом 11"/>
          <p:cNvSpPr/>
          <p:nvPr userDrawn="1"/>
        </p:nvSpPr>
        <p:spPr>
          <a:xfrm rot="16200000" flipH="1">
            <a:off x="5668501" y="346501"/>
            <a:ext cx="7019999" cy="6164999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65706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76300" y="2709000"/>
            <a:ext cx="4859700" cy="323936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1600" b="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 marL="987552" indent="0"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</a:defRPr>
            </a:lvl3pPr>
            <a:lvl4pPr marL="18288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4pPr>
            <a:lvl5pPr marL="22860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9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538637" y="-58365"/>
            <a:ext cx="6389725" cy="7605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878637" y="-3073635"/>
            <a:ext cx="6434723" cy="12330000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549275"/>
            <a:ext cx="5939700" cy="1445830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76000" y="1995106"/>
            <a:ext cx="5939699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001" y="2709000"/>
            <a:ext cx="5939700" cy="359972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1600" b="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 marL="987552" indent="0"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</a:defRPr>
            </a:lvl3pPr>
            <a:lvl4pPr marL="18288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4pPr>
            <a:lvl5pPr marL="22860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1955864" y="-2150861"/>
            <a:ext cx="675274" cy="4725001"/>
          </a:xfrm>
          <a:prstGeom prst="round1Rect">
            <a:avLst>
              <a:gd name="adj" fmla="val 500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3584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03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3584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6000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36137" y="-2601143"/>
            <a:ext cx="6074725" cy="11745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326000" y="2179328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81932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842457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386558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516300" y="488871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326000" y="2832129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326000" y="3192129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326000" y="385525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326000" y="4215258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1326000" y="4878387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1326000" y="5238387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Прямоугольник с одним скругленным углом 19"/>
          <p:cNvSpPr/>
          <p:nvPr userDrawn="1"/>
        </p:nvSpPr>
        <p:spPr>
          <a:xfrm rot="16200000" flipH="1">
            <a:off x="5916452" y="-396182"/>
            <a:ext cx="5399095" cy="7290000"/>
          </a:xfrm>
          <a:prstGeom prst="round1Rect">
            <a:avLst>
              <a:gd name="adj" fmla="val 205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211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460999" y="1460999"/>
            <a:ext cx="6858002" cy="3936004"/>
          </a:xfrm>
          <a:prstGeom prst="round1Rect">
            <a:avLst>
              <a:gd name="adj" fmla="val 13486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015638" y="549273"/>
            <a:ext cx="6660425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3584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016000" y="200851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016000" y="3436122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5016000" y="4898763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825700" y="2002377"/>
            <a:ext cx="58503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825700" y="2362376"/>
            <a:ext cx="58503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825700" y="3436122"/>
            <a:ext cx="58503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825700" y="3796121"/>
            <a:ext cx="58503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825700" y="4878387"/>
            <a:ext cx="58503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825700" y="5238387"/>
            <a:ext cx="58503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586228" y="1066498"/>
            <a:ext cx="5759450" cy="4725003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9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246000" y="2709000"/>
            <a:ext cx="11700000" cy="4230000"/>
          </a:xfrm>
          <a:prstGeom prst="round1Rect">
            <a:avLst>
              <a:gd name="adj" fmla="val 16985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9408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776000" y="5294377"/>
            <a:ext cx="3960000" cy="65398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776000" y="4893622"/>
            <a:ext cx="39600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6" name="Content Placeholder 3"/>
          <p:cNvSpPr>
            <a:spLocks noGrp="1"/>
          </p:cNvSpPr>
          <p:nvPr>
            <p:ph sz="half" idx="21"/>
          </p:nvPr>
        </p:nvSpPr>
        <p:spPr>
          <a:xfrm>
            <a:off x="516300" y="4905921"/>
            <a:ext cx="1038656" cy="1042441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7715700" y="5294377"/>
            <a:ext cx="3960000" cy="65398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7715700" y="4893622"/>
            <a:ext cx="39600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24"/>
          </p:nvPr>
        </p:nvSpPr>
        <p:spPr>
          <a:xfrm>
            <a:off x="6456000" y="4905921"/>
            <a:ext cx="1038656" cy="1042441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Прямоугольник с двумя скругленными противолежащими углами 16"/>
          <p:cNvSpPr/>
          <p:nvPr userDrawn="1"/>
        </p:nvSpPr>
        <p:spPr>
          <a:xfrm>
            <a:off x="507602" y="909637"/>
            <a:ext cx="11168460" cy="3635921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8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0799762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3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246000" y="5274000"/>
            <a:ext cx="11700000" cy="1665000"/>
          </a:xfrm>
          <a:prstGeom prst="round1Rect">
            <a:avLst>
              <a:gd name="adj" fmla="val 16985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3583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19122" y="1991790"/>
            <a:ext cx="5216878" cy="18872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9122" y="1104389"/>
            <a:ext cx="5216878" cy="883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459184" y="1991790"/>
            <a:ext cx="5216878" cy="18872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459184" y="1104389"/>
            <a:ext cx="5216878" cy="883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3" name="Прямоугольник с двумя скругленными противолежащими углами 12"/>
          <p:cNvSpPr/>
          <p:nvPr userDrawn="1"/>
        </p:nvSpPr>
        <p:spPr>
          <a:xfrm>
            <a:off x="507602" y="4149000"/>
            <a:ext cx="52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460651" y="4149000"/>
            <a:ext cx="52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9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223500" y="2214000"/>
            <a:ext cx="11745000" cy="2654862"/>
          </a:xfrm>
          <a:prstGeom prst="round2DiagRect">
            <a:avLst>
              <a:gd name="adj1" fmla="val 0"/>
              <a:gd name="adj2" fmla="val 2354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с двумя скругленными противолежащими углами 28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9769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9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44000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44000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44000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355938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355938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355938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04963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21621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rgbClr val="46006E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двумя скругленными противолежащими углами 12"/>
          <p:cNvSpPr/>
          <p:nvPr userDrawn="1"/>
        </p:nvSpPr>
        <p:spPr>
          <a:xfrm rot="10800000">
            <a:off x="0" y="0"/>
            <a:ext cx="3216000" cy="1261524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46006E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74744" y="6308725"/>
            <a:ext cx="1596292" cy="3603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76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246000" y="3429000"/>
            <a:ext cx="11700000" cy="3510000"/>
          </a:xfrm>
          <a:prstGeom prst="round1Rect">
            <a:avLst>
              <a:gd name="adj" fmla="val 16985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9770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Прямоугольник с двумя скругленными противолежащими углами 7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350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одним скругленным углом 21"/>
          <p:cNvSpPr/>
          <p:nvPr userDrawn="1"/>
        </p:nvSpPr>
        <p:spPr>
          <a:xfrm>
            <a:off x="246000" y="3429000"/>
            <a:ext cx="11700000" cy="3510000"/>
          </a:xfrm>
          <a:prstGeom prst="round1Rect">
            <a:avLst>
              <a:gd name="adj" fmla="val 16985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3582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4377634" y="1269000"/>
            <a:ext cx="3428398" cy="3285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1269000"/>
            <a:ext cx="3428398" cy="3285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с двумя скругленными противолежащими углами 28"/>
          <p:cNvSpPr/>
          <p:nvPr userDrawn="1"/>
        </p:nvSpPr>
        <p:spPr>
          <a:xfrm>
            <a:off x="507602" y="1269000"/>
            <a:ext cx="3428398" cy="3285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923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16200000" flipH="1">
            <a:off x="5668501" y="346501"/>
            <a:ext cx="7019999" cy="6164999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9770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76300" y="2709000"/>
            <a:ext cx="4859700" cy="323936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1600" b="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 marL="987552" indent="0"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</a:defRPr>
            </a:lvl3pPr>
            <a:lvl4pPr marL="18288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4pPr>
            <a:lvl5pPr marL="22860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6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8"/>
            <a:ext cx="6330167" cy="12191999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549275"/>
            <a:ext cx="5939700" cy="1445830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76000" y="1995106"/>
            <a:ext cx="5939699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001" y="2709000"/>
            <a:ext cx="5939700" cy="359972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1600" b="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 marL="987552" indent="0"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</a:defRPr>
            </a:lvl3pPr>
            <a:lvl4pPr marL="18288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4pPr>
            <a:lvl5pPr marL="22860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tx1"/>
              </a:gs>
            </a:gsLst>
            <a:lin ang="16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16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85438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6000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36137" y="-2601143"/>
            <a:ext cx="6074725" cy="11745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326000" y="2179328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82712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850257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387338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516300" y="489651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326000" y="2832129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326000" y="3192129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326000" y="385525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326000" y="4215258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1326000" y="4878387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1326000" y="5238387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Прямоугольник с одним скругленным углом 19"/>
          <p:cNvSpPr/>
          <p:nvPr userDrawn="1"/>
        </p:nvSpPr>
        <p:spPr>
          <a:xfrm rot="16200000" flipH="1">
            <a:off x="5916452" y="-396182"/>
            <a:ext cx="5399095" cy="7290000"/>
          </a:xfrm>
          <a:prstGeom prst="round1Rect">
            <a:avLst>
              <a:gd name="adj" fmla="val 205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75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460999" y="1460999"/>
            <a:ext cx="6858002" cy="3936004"/>
          </a:xfrm>
          <a:prstGeom prst="round1Rect">
            <a:avLst>
              <a:gd name="adj" fmla="val 1348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015638" y="549273"/>
            <a:ext cx="6660425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016000" y="200851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016000" y="3436122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5016000" y="4898763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825700" y="2002377"/>
            <a:ext cx="58503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825700" y="2362376"/>
            <a:ext cx="58503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825700" y="3436122"/>
            <a:ext cx="58503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825700" y="3796121"/>
            <a:ext cx="58503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825700" y="4878387"/>
            <a:ext cx="58503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825700" y="5238387"/>
            <a:ext cx="58503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586228" y="1066498"/>
            <a:ext cx="5759450" cy="4725003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00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246000" y="2709000"/>
            <a:ext cx="11700000" cy="4230000"/>
          </a:xfrm>
          <a:prstGeom prst="round1Rect">
            <a:avLst>
              <a:gd name="adj" fmla="val 16985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3221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776000" y="5294377"/>
            <a:ext cx="3960000" cy="65398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776000" y="4893622"/>
            <a:ext cx="39600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6" name="Content Placeholder 3"/>
          <p:cNvSpPr>
            <a:spLocks noGrp="1"/>
          </p:cNvSpPr>
          <p:nvPr>
            <p:ph sz="half" idx="21"/>
          </p:nvPr>
        </p:nvSpPr>
        <p:spPr>
          <a:xfrm>
            <a:off x="516300" y="4905921"/>
            <a:ext cx="1038656" cy="1042441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7715700" y="5294377"/>
            <a:ext cx="3960000" cy="65398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7715700" y="4893622"/>
            <a:ext cx="39600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24"/>
          </p:nvPr>
        </p:nvSpPr>
        <p:spPr>
          <a:xfrm>
            <a:off x="6456000" y="4905921"/>
            <a:ext cx="1038656" cy="1042441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2"/>
            <a:ext cx="11160124" cy="630636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Прямоугольник с двумя скругленными противолежащими углами 16"/>
          <p:cNvSpPr/>
          <p:nvPr userDrawn="1"/>
        </p:nvSpPr>
        <p:spPr>
          <a:xfrm>
            <a:off x="507602" y="909637"/>
            <a:ext cx="11168460" cy="3635921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>
            <a:off x="0" y="0"/>
            <a:ext cx="12192000" cy="2934000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1269000"/>
            <a:ext cx="3428398" cy="3285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1269000"/>
            <a:ext cx="3428398" cy="3285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1269000"/>
            <a:ext cx="3428398" cy="3285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159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246000" y="5274000"/>
            <a:ext cx="11700000" cy="1665000"/>
          </a:xfrm>
          <a:prstGeom prst="round1Rect">
            <a:avLst>
              <a:gd name="adj" fmla="val 16985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6908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19122" y="1991790"/>
            <a:ext cx="5216878" cy="18872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9122" y="1104389"/>
            <a:ext cx="5216878" cy="883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459184" y="1991790"/>
            <a:ext cx="5216878" cy="18872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459184" y="1104389"/>
            <a:ext cx="5216878" cy="883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3" name="Прямоугольник с двумя скругленными противолежащими углами 12"/>
          <p:cNvSpPr/>
          <p:nvPr userDrawn="1"/>
        </p:nvSpPr>
        <p:spPr>
          <a:xfrm>
            <a:off x="507602" y="4149000"/>
            <a:ext cx="52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460651" y="4149000"/>
            <a:ext cx="52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486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223500" y="2214000"/>
            <a:ext cx="11745000" cy="2654862"/>
          </a:xfrm>
          <a:prstGeom prst="round2DiagRect">
            <a:avLst>
              <a:gd name="adj1" fmla="val 0"/>
              <a:gd name="adj2" fmla="val 2354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с двумя скругленными противолежащими углами 28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073582" y="6308725"/>
            <a:ext cx="1596292" cy="360363"/>
          </a:xfrm>
          <a:prstGeom prst="rect">
            <a:avLst/>
          </a:prstGeom>
        </p:spPr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44000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44000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44000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355938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355938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355938"/>
            <a:ext cx="3420065" cy="585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r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99115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12192000" cy="687603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76300" y="2709000"/>
            <a:ext cx="4859700" cy="323936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1600" b="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 marL="987552" indent="0"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</a:defRPr>
            </a:lvl3pPr>
            <a:lvl4pPr marL="18288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4pPr>
            <a:lvl5pPr marL="22860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3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8"/>
            <a:ext cx="6330167" cy="12191999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549275"/>
            <a:ext cx="5939700" cy="1445830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76000" y="1995106"/>
            <a:ext cx="5939699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001" y="2709000"/>
            <a:ext cx="5939700" cy="359972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1600" b="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 marL="987552" indent="0"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</a:defRPr>
            </a:lvl3pPr>
            <a:lvl4pPr marL="18288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4pPr>
            <a:lvl5pPr marL="2286000" indent="-384048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перечисление</a:t>
            </a:r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9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>
            <a:off x="5715001" y="380999"/>
            <a:ext cx="6858000" cy="6096001"/>
          </a:xfrm>
          <a:prstGeom prst="round1Rect">
            <a:avLst>
              <a:gd name="adj" fmla="val 15422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/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6000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36137" y="-2601143"/>
            <a:ext cx="6074725" cy="11745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326000" y="2179328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821619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830817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385525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516300" y="4878387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326000" y="2832129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326000" y="3192129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326000" y="385525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326000" y="4215258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1326000" y="4878387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1326000" y="5238387"/>
            <a:ext cx="3330001" cy="5322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881957" y="-361681"/>
            <a:ext cx="5399089" cy="7220997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7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460999" y="1460999"/>
            <a:ext cx="6858002" cy="3936004"/>
          </a:xfrm>
          <a:prstGeom prst="round1Rect">
            <a:avLst>
              <a:gd name="adj" fmla="val 13486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015638" y="549273"/>
            <a:ext cx="6660425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016000" y="200851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016000" y="3436122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5016000" y="4898763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825700" y="2002377"/>
            <a:ext cx="58503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825700" y="2362376"/>
            <a:ext cx="58503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825700" y="3436122"/>
            <a:ext cx="58503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825700" y="3796121"/>
            <a:ext cx="58503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825700" y="4878387"/>
            <a:ext cx="58503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825700" y="5238387"/>
            <a:ext cx="58503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586228" y="1066498"/>
            <a:ext cx="5759450" cy="4725003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776000" y="5294377"/>
            <a:ext cx="3960000" cy="65398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776000" y="4893622"/>
            <a:ext cx="39600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6" name="Content Placeholder 3"/>
          <p:cNvSpPr>
            <a:spLocks noGrp="1"/>
          </p:cNvSpPr>
          <p:nvPr>
            <p:ph sz="half" idx="21"/>
          </p:nvPr>
        </p:nvSpPr>
        <p:spPr>
          <a:xfrm>
            <a:off x="516300" y="4905921"/>
            <a:ext cx="1038656" cy="1042441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7715700" y="5294377"/>
            <a:ext cx="3960000" cy="65398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7715700" y="4893622"/>
            <a:ext cx="39600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24"/>
          </p:nvPr>
        </p:nvSpPr>
        <p:spPr>
          <a:xfrm>
            <a:off x="6456000" y="4905921"/>
            <a:ext cx="1038656" cy="1042441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Прямоугольник с двумя скругленными противолежащими углами 16"/>
          <p:cNvSpPr/>
          <p:nvPr userDrawn="1"/>
        </p:nvSpPr>
        <p:spPr>
          <a:xfrm>
            <a:off x="507602" y="909637"/>
            <a:ext cx="11168460" cy="3635921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7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5274000"/>
            <a:ext cx="12192000" cy="1616832"/>
          </a:xfrm>
          <a:prstGeom prst="round1Rect">
            <a:avLst>
              <a:gd name="adj" fmla="val 30835"/>
            </a:avLst>
          </a:prstGeom>
          <a:gradFill>
            <a:gsLst>
              <a:gs pos="0">
                <a:schemeClr val="accent2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19122" y="1991790"/>
            <a:ext cx="5216878" cy="18872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9122" y="1104389"/>
            <a:ext cx="5216878" cy="883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459184" y="1991790"/>
            <a:ext cx="5216878" cy="18872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459184" y="1104389"/>
            <a:ext cx="5216878" cy="883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4149000"/>
            <a:ext cx="52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двумя скругленными противолежащими углами 24"/>
          <p:cNvSpPr/>
          <p:nvPr userDrawn="1"/>
        </p:nvSpPr>
        <p:spPr>
          <a:xfrm>
            <a:off x="6460651" y="4149000"/>
            <a:ext cx="52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ru-RU" sz="1200" dirty="0"/>
              <a:t>©</a:t>
            </a:r>
            <a:r>
              <a:rPr lang="ru-RU" dirty="0"/>
              <a:t>2019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9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894" r:id="rId3"/>
    <p:sldLayoutId id="2147483895" r:id="rId4"/>
    <p:sldLayoutId id="2147483914" r:id="rId5"/>
    <p:sldLayoutId id="2147483896" r:id="rId6"/>
    <p:sldLayoutId id="2147483911" r:id="rId7"/>
    <p:sldLayoutId id="2147483897" r:id="rId8"/>
    <p:sldLayoutId id="2147483898" r:id="rId9"/>
    <p:sldLayoutId id="2147483899" r:id="rId10"/>
    <p:sldLayoutId id="2147483917" r:id="rId11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ru-RU" sz="1200" dirty="0"/>
              <a:t>©</a:t>
            </a:r>
            <a:r>
              <a:rPr lang="ru-RU" dirty="0"/>
              <a:t>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2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84" r:id="rId2"/>
    <p:sldLayoutId id="2147483885" r:id="rId3"/>
    <p:sldLayoutId id="2147483886" r:id="rId4"/>
    <p:sldLayoutId id="2147483915" r:id="rId5"/>
    <p:sldLayoutId id="2147483887" r:id="rId6"/>
    <p:sldLayoutId id="2147483912" r:id="rId7"/>
    <p:sldLayoutId id="2147483888" r:id="rId8"/>
    <p:sldLayoutId id="2147483889" r:id="rId9"/>
    <p:sldLayoutId id="2147483890" r:id="rId10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6006E"/>
              </a:gs>
              <a:gs pos="100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ru-RU" sz="1200" dirty="0"/>
              <a:t>©</a:t>
            </a:r>
            <a:r>
              <a:rPr lang="ru-RU" dirty="0"/>
              <a:t>2020 «</a:t>
            </a:r>
            <a:r>
              <a:rPr lang="ru-RU" dirty="0" err="1"/>
              <a:t>Неофлекс</a:t>
            </a:r>
            <a:r>
              <a:rPr lang="ru-RU" dirty="0"/>
              <a:t>». Все права защищены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9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16" r:id="rId5"/>
    <p:sldLayoutId id="2147483907" r:id="rId6"/>
    <p:sldLayoutId id="2147483913" r:id="rId7"/>
    <p:sldLayoutId id="2147483908" r:id="rId8"/>
    <p:sldLayoutId id="2147483909" r:id="rId9"/>
    <p:sldLayoutId id="2147483910" r:id="rId10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158;p19"/>
          <p:cNvSpPr txBox="1">
            <a:spLocks/>
          </p:cNvSpPr>
          <p:nvPr/>
        </p:nvSpPr>
        <p:spPr>
          <a:xfrm>
            <a:off x="876300" y="3449226"/>
            <a:ext cx="8099700" cy="1419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2300179" y="3901961"/>
            <a:ext cx="8865000" cy="141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10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DartNeox</a:t>
            </a:r>
            <a:r>
              <a:rPr lang="en-US" sz="11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Team  </a:t>
            </a: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447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Google Shape;158;p19"/>
          <p:cNvSpPr txBox="1">
            <a:spLocks/>
          </p:cNvSpPr>
          <p:nvPr/>
        </p:nvSpPr>
        <p:spPr>
          <a:xfrm>
            <a:off x="8081928" y="5273998"/>
            <a:ext cx="3594136" cy="494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1800" b="1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266989"/>
            <a:ext cx="2205061" cy="735021"/>
          </a:xfrm>
          <a:prstGeom prst="rect">
            <a:avLst/>
          </a:prstGeom>
        </p:spPr>
      </p:pic>
      <p:sp>
        <p:nvSpPr>
          <p:cNvPr id="16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100" dirty="0"/>
          </a:p>
        </p:txBody>
      </p:sp>
      <p:sp>
        <p:nvSpPr>
          <p:cNvPr id="24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100" dirty="0"/>
              <a:t>1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77" y="14252"/>
            <a:ext cx="1240493" cy="12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4211" y="324000"/>
            <a:ext cx="604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Наш бот после доработок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6281AC-155B-4ABF-9524-19244975E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0" y="1007213"/>
            <a:ext cx="10102500" cy="56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7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функционал: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000" y="1998181"/>
            <a:ext cx="10409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Так-же при помощи сервиса </a:t>
            </a:r>
            <a:r>
              <a:rPr lang="en-US" sz="3200" dirty="0" err="1"/>
              <a:t>Zabbix</a:t>
            </a:r>
            <a:r>
              <a:rPr lang="en-US" sz="3200" dirty="0"/>
              <a:t> </a:t>
            </a:r>
            <a:r>
              <a:rPr lang="ru-RU" sz="3200" dirty="0"/>
              <a:t>в </a:t>
            </a:r>
            <a:r>
              <a:rPr lang="en-US" sz="3200" dirty="0"/>
              <a:t>Slack </a:t>
            </a:r>
            <a:r>
              <a:rPr lang="ru-RU" sz="3200" dirty="0"/>
              <a:t>будут отправляться отчёты о критических ошибках.</a:t>
            </a:r>
          </a:p>
        </p:txBody>
      </p:sp>
    </p:spTree>
    <p:extLst>
      <p:ext uri="{BB962C8B-B14F-4D97-AF65-F5344CB8AC3E}">
        <p14:creationId xmlns:p14="http://schemas.microsoft.com/office/powerpoint/2010/main" val="4284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u="sng" dirty="0"/>
              <a:t>Состав команды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51000" y="1089000"/>
            <a:ext cx="605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Команда</a:t>
            </a:r>
            <a:r>
              <a:rPr lang="en-US" dirty="0"/>
              <a:t> </a:t>
            </a:r>
            <a:r>
              <a:rPr lang="en-US" dirty="0" err="1"/>
              <a:t>DartNeox</a:t>
            </a:r>
            <a:r>
              <a:rPr lang="en-US" dirty="0"/>
              <a:t> </a:t>
            </a:r>
            <a:r>
              <a:rPr lang="ru-RU" dirty="0"/>
              <a:t> состоит из 5 неотъемлемых членов: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2200" y="2124000"/>
            <a:ext cx="6714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 </a:t>
            </a:r>
            <a:r>
              <a:rPr lang="ru-RU" dirty="0"/>
              <a:t>Марат </a:t>
            </a:r>
            <a:r>
              <a:rPr lang="ru-RU" dirty="0" err="1"/>
              <a:t>Ахунов</a:t>
            </a:r>
            <a:r>
              <a:rPr lang="ru-RU" dirty="0"/>
              <a:t>. 			Разработчик </a:t>
            </a:r>
            <a:r>
              <a:rPr lang="en-US" dirty="0"/>
              <a:t>Java</a:t>
            </a:r>
          </a:p>
          <a:p>
            <a:r>
              <a:rPr lang="en-US" dirty="0"/>
              <a:t>001. </a:t>
            </a:r>
            <a:r>
              <a:rPr lang="ru-RU" dirty="0"/>
              <a:t>Сергей </a:t>
            </a:r>
            <a:r>
              <a:rPr lang="ru-RU" dirty="0" err="1"/>
              <a:t>Русяев</a:t>
            </a:r>
            <a:r>
              <a:rPr lang="ru-RU" dirty="0"/>
              <a:t>			Разработчик </a:t>
            </a:r>
            <a:r>
              <a:rPr lang="en-US" dirty="0"/>
              <a:t>Scala</a:t>
            </a:r>
          </a:p>
          <a:p>
            <a:r>
              <a:rPr lang="en-US" dirty="0"/>
              <a:t>010. </a:t>
            </a:r>
            <a:r>
              <a:rPr lang="ru-RU" dirty="0"/>
              <a:t>Дмитрий </a:t>
            </a:r>
            <a:r>
              <a:rPr lang="ru-RU" dirty="0" err="1"/>
              <a:t>Мокарев</a:t>
            </a:r>
            <a:r>
              <a:rPr lang="ru-RU" dirty="0"/>
              <a:t>. 		</a:t>
            </a:r>
            <a:r>
              <a:rPr lang="en-US" dirty="0"/>
              <a:t>	</a:t>
            </a:r>
            <a:r>
              <a:rPr lang="ru-RU" dirty="0" err="1"/>
              <a:t>Тестировщик</a:t>
            </a:r>
            <a:endParaRPr lang="ru-RU" dirty="0"/>
          </a:p>
          <a:p>
            <a:r>
              <a:rPr lang="en-US" dirty="0"/>
              <a:t>011. </a:t>
            </a:r>
            <a:r>
              <a:rPr lang="ru-RU" dirty="0"/>
              <a:t>Александр </a:t>
            </a:r>
            <a:r>
              <a:rPr lang="ru-RU" dirty="0" err="1"/>
              <a:t>Трунов</a:t>
            </a:r>
            <a:r>
              <a:rPr lang="ru-RU" dirty="0"/>
              <a:t>.		</a:t>
            </a:r>
            <a:r>
              <a:rPr lang="en-US" dirty="0"/>
              <a:t>	</a:t>
            </a:r>
            <a:r>
              <a:rPr lang="ru-RU" dirty="0"/>
              <a:t>Аналитик </a:t>
            </a:r>
          </a:p>
          <a:p>
            <a:r>
              <a:rPr lang="en-US" dirty="0"/>
              <a:t>100. </a:t>
            </a:r>
            <a:r>
              <a:rPr lang="ru-RU" dirty="0"/>
              <a:t>Александр Гребенщиков	</a:t>
            </a:r>
            <a:r>
              <a:rPr lang="en-US" dirty="0"/>
              <a:t>	Support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46598" y="1620154"/>
            <a:ext cx="60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Имя.</a:t>
            </a:r>
            <a:r>
              <a:rPr lang="ru-RU" dirty="0"/>
              <a:t>					</a:t>
            </a:r>
            <a:r>
              <a:rPr lang="ru-RU" u="sng" dirty="0"/>
              <a:t>Роль.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57160" y="5454000"/>
            <a:ext cx="6800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Да прибудет с нами сила!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u="sng" dirty="0"/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57160" y="5454000"/>
            <a:ext cx="6800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Да прибудет с нами сила!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806809-0A70-4399-A801-32BCA0A92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00" y="1046453"/>
            <a:ext cx="7830000" cy="44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4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FDBA9779-3EC5-4FBD-AAFD-544E6FC8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79001"/>
            <a:ext cx="11160124" cy="630637"/>
          </a:xfrm>
        </p:spPr>
        <p:txBody>
          <a:bodyPr/>
          <a:lstStyle/>
          <a:p>
            <a:r>
              <a:rPr lang="ru-RU" dirty="0"/>
              <a:t>Цель плана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500" y="1224000"/>
            <a:ext cx="10845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Целью проекта является разработка чат-бота для мессенджера «Telegram» который обеспечит информирование пользователей о стоимости выбранной криптовалюты. 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FDBA9779-3EC5-4FBD-AAFD-544E6FC8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79001"/>
            <a:ext cx="11160124" cy="630637"/>
          </a:xfrm>
        </p:spPr>
        <p:txBody>
          <a:bodyPr/>
          <a:lstStyle/>
          <a:p>
            <a:r>
              <a:rPr lang="ru-RU" dirty="0"/>
              <a:t>Бизнес-процесс работы системы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039EC2-77C8-4C33-84A2-E4EE2B132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3" y="997014"/>
            <a:ext cx="9853514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FDBA9779-3EC5-4FBD-AAFD-544E6FC8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79001"/>
            <a:ext cx="11160124" cy="630637"/>
          </a:xfrm>
        </p:spPr>
        <p:txBody>
          <a:bodyPr/>
          <a:lstStyle/>
          <a:p>
            <a:r>
              <a:rPr lang="ru-RU" dirty="0"/>
              <a:t>Бизнес-процесс работы системы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5411EC-1756-4D05-9FE7-33930C3A2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99" y="940645"/>
            <a:ext cx="10181202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3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FDBA9779-3EC5-4FBD-AAFD-544E6FC8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79001"/>
            <a:ext cx="11160124" cy="630637"/>
          </a:xfrm>
        </p:spPr>
        <p:txBody>
          <a:bodyPr/>
          <a:lstStyle/>
          <a:p>
            <a:r>
              <a:rPr lang="ru-RU" dirty="0"/>
              <a:t>Бизнес-процесс работы системы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6D654A-5D6B-4437-B2E0-26AA8C774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1080776"/>
            <a:ext cx="10269587" cy="30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0594975" y="6308725"/>
            <a:ext cx="1597025" cy="360363"/>
          </a:xfrm>
        </p:spPr>
        <p:txBody>
          <a:bodyPr/>
          <a:lstStyle/>
          <a:p>
            <a:fld id="{3836835B-2651-4DA9-BBA3-14F7095E4B97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" y="12642"/>
            <a:ext cx="11748878" cy="66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8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FDBA9779-3EC5-4FBD-AAFD-544E6FC8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000" y="260898"/>
            <a:ext cx="5210130" cy="630637"/>
          </a:xfrm>
        </p:spPr>
        <p:txBody>
          <a:bodyPr/>
          <a:lstStyle/>
          <a:p>
            <a:r>
              <a:rPr lang="ru-RU" sz="3500" dirty="0"/>
              <a:t>Почему мы?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B6B397-151C-4EA6-A016-84DC9FB3B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987621"/>
            <a:ext cx="10395000" cy="58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6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1000" y="369000"/>
            <a:ext cx="292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Потому что: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DF3D8-15BC-4586-8DCC-3683951D78C5}"/>
              </a:ext>
            </a:extLst>
          </p:cNvPr>
          <p:cNvSpPr txBox="1"/>
          <p:nvPr/>
        </p:nvSpPr>
        <p:spPr>
          <a:xfrm>
            <a:off x="1056000" y="1582341"/>
            <a:ext cx="8415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У нас есть печеньки. </a:t>
            </a:r>
          </a:p>
          <a:p>
            <a:pPr marL="342900" indent="-342900">
              <a:buAutoNum type="arabicPeriod"/>
            </a:pPr>
            <a:r>
              <a:rPr lang="ru-RU" sz="2400" dirty="0"/>
              <a:t>Имя нашего бота.</a:t>
            </a:r>
          </a:p>
          <a:p>
            <a:pPr marL="342900" indent="-342900">
              <a:buAutoNum type="arabicPeriod"/>
            </a:pPr>
            <a:r>
              <a:rPr lang="ru-RU" sz="2400" dirty="0"/>
              <a:t>Наш бот, как ваша любимая машина, ломается, но если приложить усилия, то он никогда вас не подведёт.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99" y="142186"/>
            <a:ext cx="734049" cy="7340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7711" y="245613"/>
            <a:ext cx="529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Наш бот до доработок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3DA6F5-8BD6-4452-B67F-652D9DE64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999000"/>
            <a:ext cx="7380000" cy="45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55578"/>
      </p:ext>
    </p:extLst>
  </p:cSld>
  <p:clrMapOvr>
    <a:masterClrMapping/>
  </p:clrMapOvr>
</p:sld>
</file>

<file path=ppt/theme/theme1.xml><?xml version="1.0" encoding="utf-8"?>
<a:theme xmlns:a="http://schemas.openxmlformats.org/drawingml/2006/main" name="2_Crop">
  <a:themeElements>
    <a:clrScheme name="Другая 4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D20050"/>
      </a:accent2>
      <a:accent3>
        <a:srgbClr val="FFF0AA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Другая 2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D20050"/>
      </a:accent2>
      <a:accent3>
        <a:srgbClr val="FFF0AA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3_Crop">
  <a:themeElements>
    <a:clrScheme name="Другая 2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D20050"/>
      </a:accent2>
      <a:accent3>
        <a:srgbClr val="FFF0AA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C621321058D4B46B15D67C49AD8D21F" ma:contentTypeVersion="5" ma:contentTypeDescription="Создание документа." ma:contentTypeScope="" ma:versionID="1aa6479373fa8b5ffdea95fe47cada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CA2FD9-D987-430A-B39B-A35494703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F025F-4DC8-4139-8EA4-F4E5FDC5FB7B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BDA5C8-656A-4A13-9A9D-2C2EC6180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4810</TotalTime>
  <Words>199</Words>
  <Application>Microsoft Office PowerPoint</Application>
  <PresentationFormat>Широкоэкранный</PresentationFormat>
  <Paragraphs>52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Book</vt:lpstr>
      <vt:lpstr>Segoe UI</vt:lpstr>
      <vt:lpstr>Segoe UI Black</vt:lpstr>
      <vt:lpstr>Times New Roman</vt:lpstr>
      <vt:lpstr>2_Crop</vt:lpstr>
      <vt:lpstr>1_Crop</vt:lpstr>
      <vt:lpstr>3_Crop</vt:lpstr>
      <vt:lpstr>Презентация PowerPoint</vt:lpstr>
      <vt:lpstr>Цель плана</vt:lpstr>
      <vt:lpstr>Бизнес-процесс работы системы</vt:lpstr>
      <vt:lpstr>Бизнес-процесс работы системы</vt:lpstr>
      <vt:lpstr>Бизнес-процесс работы системы</vt:lpstr>
      <vt:lpstr>Презентация PowerPoint</vt:lpstr>
      <vt:lpstr>Почему мы?</vt:lpstr>
      <vt:lpstr>Презентация PowerPoint</vt:lpstr>
      <vt:lpstr>Презентация PowerPoint</vt:lpstr>
      <vt:lpstr>Презентация PowerPoint</vt:lpstr>
      <vt:lpstr>Дополнительный функционал:</vt:lpstr>
      <vt:lpstr>Состав команды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Prudnikov, Aleksandr</dc:creator>
  <cp:lastModifiedBy>Дмитрий Мокарев</cp:lastModifiedBy>
  <cp:revision>229</cp:revision>
  <dcterms:created xsi:type="dcterms:W3CDTF">2019-11-25T13:05:53Z</dcterms:created>
  <dcterms:modified xsi:type="dcterms:W3CDTF">2021-07-04T08:44:43Z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0x010100FC621321058D4B46B15D67C49AD8D21F</vt:lpwstr>
  </property>
</Properties>
</file>