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d198cf4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d198cf4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d198cf4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d198cf4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d198cf4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d198cf4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d198cf41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d198cf4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d198cf4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d198cf4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d198cf41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d198cf41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d198cf4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d198cf4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d198cf4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d198cf4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d198cf41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d198cf41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d198cf41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d198cf41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f185f60b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f185f60b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d198cf4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d198cf4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d198cf41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d198cf41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d198cf41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d198cf41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d198cf4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d198cf4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f185f60b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f185f60b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f185f60b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f185f60b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d198cf41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d198cf41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d198cf41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d198cf41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f185f60b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f185f60b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f185f60b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f185f60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d198cf4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d198cf4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f185f60b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f185f60b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hyperlink" Target="https://developer.mozilla.org/en-US/docs/Web/JavaScript/Data_structur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js/js_operators.asp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44250" y="3550650"/>
            <a:ext cx="3987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įžanga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63" y="1167050"/>
            <a:ext cx="64484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Duomenų tipai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389600"/>
            <a:ext cx="28080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</a:t>
            </a:r>
            <a:r>
              <a:rPr lang="en"/>
              <a:t>(Sveikas skaičius arba skaičius po kablelio)</a:t>
            </a:r>
            <a:br>
              <a:rPr lang="en"/>
            </a:br>
            <a:br>
              <a:rPr lang="en"/>
            </a:br>
            <a:r>
              <a:rPr b="1" lang="en"/>
              <a:t>String</a:t>
            </a:r>
            <a:r>
              <a:rPr lang="en"/>
              <a:t> (Reikšmė patalpinta kabutėse interpretuojama kaip tekstas)</a:t>
            </a:r>
            <a:br>
              <a:rPr lang="en"/>
            </a:br>
            <a:br>
              <a:rPr lang="en"/>
            </a:br>
            <a:r>
              <a:rPr b="1" lang="en"/>
              <a:t>Boolean</a:t>
            </a:r>
            <a:r>
              <a:rPr lang="en"/>
              <a:t> (Taip arba Ne / True or false)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BigInt</a:t>
            </a:r>
            <a:r>
              <a:rPr lang="en"/>
              <a:t> (</a:t>
            </a:r>
            <a:r>
              <a:rPr lang="en"/>
              <a:t>Skačius kurio išraiška yra per didelė number tipui, reikšmė pagal nutylėjimą </a:t>
            </a:r>
            <a:r>
              <a:rPr lang="en">
                <a:solidFill>
                  <a:srgbClr val="1B1B1B"/>
                </a:solidFill>
                <a:highlight>
                  <a:srgbClr val="F2F1F1"/>
                </a:highlight>
                <a:latin typeface="Courier New"/>
                <a:ea typeface="Courier New"/>
                <a:cs typeface="Courier New"/>
                <a:sym typeface="Courier New"/>
              </a:rPr>
              <a:t>9007199254740991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r>
              <a:rPr b="1" lang="en"/>
              <a:t>Null (</a:t>
            </a:r>
            <a:r>
              <a:rPr lang="en"/>
              <a:t>Reikšmės nėra)</a:t>
            </a:r>
            <a:br>
              <a:rPr lang="en"/>
            </a:br>
            <a:br>
              <a:rPr lang="en"/>
            </a:br>
            <a:r>
              <a:rPr b="1" lang="en"/>
              <a:t>Undefined </a:t>
            </a:r>
            <a:r>
              <a:rPr lang="en"/>
              <a:t>(Nebuvo priskirta)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Symbol </a:t>
            </a:r>
            <a:r>
              <a:rPr lang="en"/>
              <a:t>(Unikalių raktų formavimas)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075" y="1389600"/>
            <a:ext cx="5719499" cy="274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329325" y="4286250"/>
            <a:ext cx="55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https://developer.mozilla.org/en-US/docs/Web/JavaScript/Data_structures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Skaičių reikšmės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389600"/>
            <a:ext cx="28080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turi tik vieną skaičių tipą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Javascript yra laisvai pagrįsta programavimo kalba (Loosely based programming language)</a:t>
            </a:r>
            <a:br>
              <a:rPr lang="en"/>
            </a:br>
            <a:br>
              <a:rPr lang="en"/>
            </a:br>
            <a:r>
              <a:rPr lang="en"/>
              <a:t>Skaičiai gali būti išreikšti kaip sveikieji, nesveiki ir taip pat turėti neigiamą reikšmę. (Kablelis žymimas tašku).</a:t>
            </a:r>
            <a:br>
              <a:rPr lang="en"/>
            </a:br>
            <a:br>
              <a:rPr lang="en"/>
            </a:br>
            <a:r>
              <a:rPr lang="en"/>
              <a:t>Visus veiksmus galima atlikti imperatyviais (Kodą rašant pagal veiksmų seką) ir deklaratyviais (Pasitelkiant funkcinį ir objektinį programavimą) principais.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4643" r="0" t="0"/>
          <a:stretch/>
        </p:blipFill>
        <p:spPr>
          <a:xfrm>
            <a:off x="3391825" y="1311300"/>
            <a:ext cx="2988250" cy="27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Matematinės operacijos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skaičiais galime atlikti keturis pagrindinius veiksmus:</a:t>
            </a:r>
            <a:br>
              <a:rPr lang="en"/>
            </a:br>
            <a:r>
              <a:rPr lang="en"/>
              <a:t>sudėtis, atimtis, daugyba, dalyba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3350"/>
            <a:ext cx="4571999" cy="342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929150" y="3807775"/>
            <a:ext cx="38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Klaidų žymėjimas paliktas tyčia :)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555600"/>
            <a:ext cx="34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atvaizduoti rezultatą?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Pirmiausiai turėsime pasitelkti kintamuosius.</a:t>
            </a:r>
            <a:br>
              <a:rPr lang="en"/>
            </a:br>
            <a:br>
              <a:rPr lang="en"/>
            </a:br>
            <a:r>
              <a:rPr lang="en"/>
              <a:t>Deklaruojame kintamąjį ir priskiriame jam reikšmę.</a:t>
            </a:r>
            <a:br>
              <a:rPr lang="en"/>
            </a:br>
            <a:br>
              <a:rPr lang="en"/>
            </a:br>
            <a:r>
              <a:rPr lang="en"/>
              <a:t>Komentarai Javascript kalboje yra žymimi dviem pasvirais brūkšniais (slash) “//”.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Išvesti rezultatą galime į dev tools konsolės langą pasinaudojant funkcija:</a:t>
            </a:r>
            <a:br>
              <a:rPr lang="en"/>
            </a:br>
            <a:r>
              <a:rPr lang="en"/>
              <a:t>console.log(kintamasis, reikšmė arba veiksmas);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50" y="1311300"/>
            <a:ext cx="5363226" cy="32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Gautas rezultatas naršyklėje: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" y="1668525"/>
            <a:ext cx="8839201" cy="267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patikrinti kintamojo duomens tipą?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5" y="1138313"/>
            <a:ext cx="3888549" cy="17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749" y="2342475"/>
            <a:ext cx="4568976" cy="244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 ir Infinity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 a Number - tai reikšmė grąžinama atlikus neįmanomą matematinę operaciją. Pvz </a:t>
            </a:r>
            <a:r>
              <a:rPr b="1" lang="en"/>
              <a:t>0 / 0</a:t>
            </a:r>
            <a:br>
              <a:rPr lang="en"/>
            </a:br>
            <a:br>
              <a:rPr lang="en"/>
            </a:br>
            <a:r>
              <a:rPr lang="en"/>
              <a:t>Infinity tai savybė reprezentuojanti begalybę. pvz </a:t>
            </a:r>
            <a:r>
              <a:rPr b="1" lang="en"/>
              <a:t>1 / 0</a:t>
            </a:r>
            <a:endParaRPr b="1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780375"/>
            <a:ext cx="5719500" cy="317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vs Let vs Var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Const</a:t>
            </a:r>
            <a:r>
              <a:rPr lang="en"/>
              <a:t> deklaravimo būdas nusako, jog kintamojo reikšmės tipas nesikeis.</a:t>
            </a:r>
            <a:br>
              <a:rPr lang="en"/>
            </a:br>
            <a:br>
              <a:rPr lang="en"/>
            </a:br>
            <a:r>
              <a:rPr b="1" lang="en"/>
              <a:t>Let</a:t>
            </a:r>
            <a:r>
              <a:rPr lang="en"/>
              <a:t> kintamojo deklaravimas nurodo, jog reikšmė gali keistis, tačiau šis turi būti deklaruojamas tik vieną kartą.</a:t>
            </a:r>
            <a:br>
              <a:rPr lang="en"/>
            </a:br>
            <a:br>
              <a:rPr lang="en"/>
            </a:br>
            <a:r>
              <a:rPr b="1" lang="en"/>
              <a:t>Var</a:t>
            </a:r>
            <a:r>
              <a:rPr lang="en"/>
              <a:t> kintamasis gali būti deklaruotas iš naujo.</a:t>
            </a:r>
            <a:br>
              <a:rPr lang="en"/>
            </a:br>
            <a:br>
              <a:rPr lang="en"/>
            </a:br>
            <a:r>
              <a:rPr lang="en"/>
              <a:t>Kintamieji su nedeklaruotu savo tipu yra beveik nebenaudojami.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400" y="165788"/>
            <a:ext cx="3374225" cy="18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400" y="1967062"/>
            <a:ext cx="3060526" cy="14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409" y="3430559"/>
            <a:ext cx="3519250" cy="15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Kintamojo reikšmės atnaujinimas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Reikšmių atnaujinimui yra naudojami šie pagrindiniai operatoriai: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/>
              <a:t>     </a:t>
            </a:r>
            <a:r>
              <a:rPr i="1" lang="en"/>
              <a:t>Pakeičia reikšmę nauja</a:t>
            </a:r>
            <a:br>
              <a:rPr b="1" lang="en"/>
            </a:br>
            <a:r>
              <a:rPr b="1" lang="en">
                <a:latin typeface="Arial"/>
                <a:ea typeface="Arial"/>
                <a:cs typeface="Arial"/>
                <a:sym typeface="Arial"/>
              </a:rPr>
              <a:t>+=</a:t>
            </a:r>
            <a:r>
              <a:rPr b="1" lang="en"/>
              <a:t>  </a:t>
            </a:r>
            <a:r>
              <a:rPr i="1" lang="en"/>
              <a:t>Prideda prie prieš tai buvusios</a:t>
            </a:r>
            <a:br>
              <a:rPr i="1" lang="en"/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/>
              <a:t>   </a:t>
            </a:r>
            <a:r>
              <a:rPr i="1" lang="en"/>
              <a:t>Atima iš prieš tai buvusios</a:t>
            </a:r>
            <a:br>
              <a:rPr i="1" lang="en"/>
            </a:br>
            <a:r>
              <a:rPr i="1" lang="en">
                <a:latin typeface="Arial"/>
                <a:ea typeface="Arial"/>
                <a:cs typeface="Arial"/>
                <a:sym typeface="Arial"/>
              </a:rPr>
              <a:t>*=</a:t>
            </a:r>
            <a:r>
              <a:rPr i="1" lang="en"/>
              <a:t>  Daugina prieš tai buvusią</a:t>
            </a:r>
            <a:br>
              <a:rPr i="1" lang="en"/>
            </a:br>
            <a:r>
              <a:rPr i="1" lang="en">
                <a:latin typeface="Arial"/>
                <a:ea typeface="Arial"/>
                <a:cs typeface="Arial"/>
                <a:sym typeface="Arial"/>
              </a:rPr>
              <a:t>/=</a:t>
            </a:r>
            <a:r>
              <a:rPr i="1" lang="en"/>
              <a:t>  Dalina prieš tai buvusią</a:t>
            </a:r>
            <a:br>
              <a:rPr i="1" lang="en"/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--</a:t>
            </a:r>
            <a:r>
              <a:rPr lang="en"/>
              <a:t>  </a:t>
            </a:r>
            <a:r>
              <a:rPr i="1" lang="en"/>
              <a:t>Atima iš prieš tai buvusios -1</a:t>
            </a:r>
            <a:br>
              <a:rPr i="1" lang="en"/>
            </a:br>
            <a:r>
              <a:rPr b="1" lang="en">
                <a:latin typeface="Arial"/>
                <a:ea typeface="Arial"/>
                <a:cs typeface="Arial"/>
                <a:sym typeface="Arial"/>
              </a:rPr>
              <a:t>++ </a:t>
            </a:r>
            <a:r>
              <a:rPr i="1" lang="en"/>
              <a:t>Prideda prie prieš tai buvusios +1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Pilnas sąrašas: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https://www.w3schools.com/js/js_operators.asp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300" y="421525"/>
            <a:ext cx="4363699" cy="15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0300" y="1943750"/>
            <a:ext cx="24794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750" y="1943750"/>
            <a:ext cx="2294932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0300" y="3173825"/>
            <a:ext cx="3745969" cy="16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kintamieji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Iki 2015m. </a:t>
            </a:r>
            <a:r>
              <a:rPr b="1" lang="en"/>
              <a:t>var</a:t>
            </a:r>
            <a:r>
              <a:rPr lang="en"/>
              <a:t> deklaravimo būdas buvo vienintelis.</a:t>
            </a:r>
            <a:br>
              <a:rPr lang="en"/>
            </a:br>
            <a:br>
              <a:rPr lang="en"/>
            </a:br>
            <a:r>
              <a:rPr lang="en"/>
              <a:t>Šiandien dienai jis vis dar naudojamas, tačiau vis rečiau ir rečiau.</a:t>
            </a:r>
            <a:br>
              <a:rPr lang="en"/>
            </a:br>
            <a:br>
              <a:rPr lang="en"/>
            </a:br>
            <a:r>
              <a:rPr lang="en"/>
              <a:t>Kartais gali pasitarnauti dėl savo išskirtinių savybių.</a:t>
            </a:r>
            <a:br>
              <a:rPr lang="en"/>
            </a:br>
            <a:br>
              <a:rPr lang="en"/>
            </a:br>
            <a:r>
              <a:rPr lang="en"/>
              <a:t>Googlinant tikrai jį sutiksite ypatingai senesniuose pavyzdžiuose, tad pravartu apie jį žinoti, tačiau pilnai užteks const ir let galimybių.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225" y="804800"/>
            <a:ext cx="5719500" cy="2074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arba “Js</a:t>
            </a:r>
            <a:r>
              <a:rPr lang="en"/>
              <a:t>"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 programavimo kalba leidžianti kurti interaktyvius tinklapius ir FullStack sistemas.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2375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reikšmės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Turi dvi reikšmes: true arba false.</a:t>
            </a:r>
            <a:br>
              <a:rPr lang="en"/>
            </a:br>
            <a:br>
              <a:rPr lang="en"/>
            </a:br>
            <a:r>
              <a:rPr lang="en"/>
              <a:t>Skirtos apibrėžti teigiamą arba neigiamą fazę. </a:t>
            </a:r>
            <a:br>
              <a:rPr lang="en"/>
            </a:br>
            <a:br>
              <a:rPr lang="en"/>
            </a:br>
            <a:r>
              <a:rPr lang="en"/>
              <a:t>Naudojamos kondicinėje logikoje.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860125"/>
            <a:ext cx="5719500" cy="277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Stringai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Primityvus tipas skirtas saugoti tekstinę informaciją.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Reikšmė įrašoma kabutėse galimi trys variantai:</a:t>
            </a:r>
            <a:br>
              <a:rPr lang="en"/>
            </a:br>
            <a:r>
              <a:rPr lang="en"/>
              <a:t>Viengubos, dvigubos ir pasviros (‘’, “”, ``)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Kabutės gali būti tuščios, bet kintamasis visvien pakeis savo tipą.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 stringu turinčiu patalpintą skaičių ir papildomų simbolių </a:t>
            </a:r>
            <a:r>
              <a:rPr lang="en"/>
              <a:t>nebus galima atlikti matematinių veiksmų prieš tai jo neapdorojus.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018338"/>
            <a:ext cx="76295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Stringai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Stringuose, kiekvienas simbolis, pagal nutylėjimą turi savo pozicijos indeksą.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Pasinaudojus indeksu galime pasiekti kiekvieną simbolį individualiai. Sintaksė tam aprašyti: pavadinimas[0]</a:t>
            </a:r>
            <a:br>
              <a:rPr lang="en"/>
            </a:br>
            <a:br>
              <a:rPr lang="en"/>
            </a:br>
            <a:r>
              <a:rPr lang="en"/>
              <a:t>.length nurodo stringo ilgį (Tarpai skaičiuojamas kaip simbolis)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750" y="4199925"/>
            <a:ext cx="3648474" cy="7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50" y="4046250"/>
            <a:ext cx="4874300" cy="8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38" y="3175171"/>
            <a:ext cx="4828636" cy="8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Stringai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Norint sudėti du stringus vieną šalia kito naudojame “+” operatorių.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25" y="2053750"/>
            <a:ext cx="81438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490250" y="526350"/>
            <a:ext cx="7300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Pabaigai:</a:t>
            </a:r>
            <a:br>
              <a:rPr lang="en"/>
            </a:br>
            <a:r>
              <a:rPr b="1" lang="en"/>
              <a:t>Ką grąžins šis kodas?</a:t>
            </a:r>
            <a:br>
              <a:rPr b="1" lang="en"/>
            </a:br>
            <a:br>
              <a:rPr b="1" lang="en"/>
            </a:br>
            <a:br>
              <a:rPr b="1" lang="en"/>
            </a:br>
            <a:endParaRPr b="1"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00" y="2709550"/>
            <a:ext cx="71818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Keletas faktų apie Javascript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98% visų internetinių tinklapių naudoja Javascript programavimo kalbą.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Ši programavimo kalba atsirado prieš 26-metus ir pradžioje turėjo gan ribotas galimybes, ko pasekoje tarp developerių nebuvo laikoma “rimtu” įrankiu.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ir Java apart esminių programavimo principų turi mažai ką bendro.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Šiandien dienai pasaulinėje rinkoje Javascript programuotojai yra vieni geidžiamiausių.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aktyvuoti Javascript kalbą tinklapyje?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ir su CSS turime tris variantus:</a:t>
            </a:r>
            <a:br>
              <a:rPr lang="en"/>
            </a:br>
            <a:r>
              <a:rPr lang="en"/>
              <a:t>Inline, Internal, External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1397"/>
            <a:ext cx="4509974" cy="25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Gautų reikšmių stebėsena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367075"/>
            <a:ext cx="8759152" cy="290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Ką turi bendro visos programavimo kalbos tarpusavyje?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Pirmasis esminis terminas programavime yra “Kintamasis” angl. “Variable”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Kintamųjų pagalba mes galime kartoti operacijas tol kol gausime norimą rezultatą (Algoritmai)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Javascript programavimo kalboje turime ne vieną būdą kaip galime deklaruoti kintamuosius.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Kintamieji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Kintamųjų deklaravimas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 deklaravimo</a:t>
            </a:r>
            <a:br>
              <a:rPr b="1" lang="en"/>
            </a:br>
            <a:br>
              <a:rPr b="1" lang="en"/>
            </a:br>
            <a:r>
              <a:rPr b="1" lang="en"/>
              <a:t>var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Kad suprasti kodėl turime šiuos keturis būdus reikia pažvelgti į Javascript istoriją.</a:t>
            </a:r>
            <a:endParaRPr b="1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50" y="900000"/>
            <a:ext cx="5719501" cy="249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Javascript ir ES6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Javascript tai kalbos aprašymas iki 2015 metų.</a:t>
            </a:r>
            <a:br>
              <a:rPr lang="en"/>
            </a:br>
            <a:br>
              <a:rPr lang="en"/>
            </a:br>
            <a:r>
              <a:rPr lang="en"/>
              <a:t>ES6 yra ECMAScript atnaujinimų paketas pradėtas diegti naršyklėse po 2015m. Po šio atnaujinimo Javascript įsitvirtino kaip tikra programavimo kalba.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Vienas fundamentalių pakeitimų buvo du nauji kintamųjų deklaravimai:</a:t>
            </a:r>
            <a:br>
              <a:rPr lang="en"/>
            </a:br>
            <a:r>
              <a:rPr lang="en"/>
              <a:t>const ir let.</a:t>
            </a:r>
            <a:br>
              <a:rPr lang="en"/>
            </a:br>
            <a:br>
              <a:rPr lang="en"/>
            </a:br>
            <a:r>
              <a:rPr lang="en"/>
              <a:t>Kintamųjų deklaravimas tai tarsi etiketė pagal kurią bandome surasti reikšmę.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200" y="850150"/>
            <a:ext cx="5719500" cy="321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sintaksė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89600"/>
            <a:ext cx="28080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programavimo kalboje didžiosios ir mažosios raidės turi įtakos (Case Sensitive).</a:t>
            </a:r>
            <a:br>
              <a:rPr lang="en"/>
            </a:br>
            <a:br>
              <a:rPr lang="en"/>
            </a:br>
            <a:r>
              <a:rPr lang="en"/>
              <a:t>Deklaruojant kintamuosius negalime turėti tarpų jų pavadinimuose, tačiau galite naudoti papildomus simbolius arba žodžius sujungti rašant sekantį žodį iš didžiosios raidės (Camel Casing). Taip pat kintamojo pavadinimas negali prasidėti skaičiumi.</a:t>
            </a:r>
            <a:br>
              <a:rPr lang="en"/>
            </a:br>
            <a:br>
              <a:rPr lang="en"/>
            </a:br>
            <a:r>
              <a:rPr lang="en"/>
              <a:t>Užbaiginėti kiekvieną eilutę kabliataškiu moderniame programavime nėra būtina išskyrus keletą atvejų.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200" y="1489275"/>
            <a:ext cx="5719500" cy="28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