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8" r:id="rId6"/>
    <p:sldId id="271" r:id="rId7"/>
    <p:sldId id="277" r:id="rId8"/>
    <p:sldId id="259" r:id="rId9"/>
    <p:sldId id="272" r:id="rId10"/>
    <p:sldId id="269" r:id="rId11"/>
    <p:sldId id="273" r:id="rId12"/>
    <p:sldId id="268" r:id="rId13"/>
    <p:sldId id="274" r:id="rId14"/>
    <p:sldId id="270" r:id="rId15"/>
    <p:sldId id="275" r:id="rId16"/>
    <p:sldId id="276" r:id="rId17"/>
    <p:sldId id="27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251E0-339D-4680-9552-CFD7B99E7457}" v="28" dt="2022-05-07T02:39:40.269"/>
    <p1510:client id="{2478DD31-8934-4628-BFC0-ECFC447B4653}" v="176" dt="2022-05-06T21:40:38.457"/>
    <p1510:client id="{49AB2615-7AD0-4A5D-952D-2F94BAE32D3B}" v="33" dt="2022-05-10T16:34:12.700"/>
    <p1510:client id="{5C63C79F-50D0-417D-93D3-D613D5C2B955}" v="5" dt="2022-05-07T02:10:14.710"/>
    <p1510:client id="{63589484-8B9B-4192-952B-7A08177616B4}" v="159" dt="2022-05-10T17:11:22.693"/>
    <p1510:client id="{7DD0A4FC-256F-409E-AC87-D5CF7B70610F}" v="43" dt="2022-05-10T16:07:14.437"/>
    <p1510:client id="{9F50E28F-543B-440E-997D-1C797489EF21}" v="48" dt="2022-05-07T02:23:10.403"/>
    <p1510:client id="{A6BCB1A5-D9C5-4BFE-B571-68604B422EAE}" v="416" dt="2022-05-06T21:13:15.865"/>
    <p1510:client id="{D2ED1E79-C6EA-4B84-8232-AEF78082330E}" v="153" dt="2022-05-10T22:29:42.923"/>
    <p1510:client id="{EB68F229-21E8-4AF0-BD03-692BD1FF856A}" v="49" dt="2022-05-08T22:03:03.849"/>
    <p1510:client id="{ECF36731-566F-4488-8BC3-98A9DD3913C9}" v="9" dt="2022-05-10T19:52:03.149"/>
    <p1510:client id="{F4243B5F-9CAB-4D8E-91B3-E6B656D73F00}" v="135" dt="2022-05-10T16:40:55.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aliya, Ruta" userId="S::rantali@calstatela.edu::b4bc67bd-cfc2-4497-becf-b4d679a94484" providerId="AD" clId="Web-{63589484-8B9B-4192-952B-7A08177616B4}"/>
    <pc:docChg chg="modSld">
      <pc:chgData name="Antaliya, Ruta" userId="S::rantali@calstatela.edu::b4bc67bd-cfc2-4497-becf-b4d679a94484" providerId="AD" clId="Web-{63589484-8B9B-4192-952B-7A08177616B4}" dt="2022-05-10T17:13:08.044" v="161" actId="20577"/>
      <pc:docMkLst>
        <pc:docMk/>
      </pc:docMkLst>
      <pc:sldChg chg="modSp">
        <pc:chgData name="Antaliya, Ruta" userId="S::rantali@calstatela.edu::b4bc67bd-cfc2-4497-becf-b4d679a94484" providerId="AD" clId="Web-{63589484-8B9B-4192-952B-7A08177616B4}" dt="2022-05-10T17:13:08.044" v="161" actId="20577"/>
        <pc:sldMkLst>
          <pc:docMk/>
          <pc:sldMk cId="540762086" sldId="258"/>
        </pc:sldMkLst>
        <pc:graphicFrameChg chg="mod modGraphic">
          <ac:chgData name="Antaliya, Ruta" userId="S::rantali@calstatela.edu::b4bc67bd-cfc2-4497-becf-b4d679a94484" providerId="AD" clId="Web-{63589484-8B9B-4192-952B-7A08177616B4}" dt="2022-05-10T17:13:08.044" v="161" actId="20577"/>
          <ac:graphicFrameMkLst>
            <pc:docMk/>
            <pc:sldMk cId="540762086" sldId="258"/>
            <ac:graphicFrameMk id="31" creationId="{DA8A6B07-025E-ED01-E84B-FB32E2CED11E}"/>
          </ac:graphicFrameMkLst>
        </pc:graphicFrameChg>
      </pc:sldChg>
      <pc:sldChg chg="modSp">
        <pc:chgData name="Antaliya, Ruta" userId="S::rantali@calstatela.edu::b4bc67bd-cfc2-4497-becf-b4d679a94484" providerId="AD" clId="Web-{63589484-8B9B-4192-952B-7A08177616B4}" dt="2022-05-10T16:56:33.227" v="86" actId="20577"/>
        <pc:sldMkLst>
          <pc:docMk/>
          <pc:sldMk cId="378382721" sldId="271"/>
        </pc:sldMkLst>
        <pc:spChg chg="mod">
          <ac:chgData name="Antaliya, Ruta" userId="S::rantali@calstatela.edu::b4bc67bd-cfc2-4497-becf-b4d679a94484" providerId="AD" clId="Web-{63589484-8B9B-4192-952B-7A08177616B4}" dt="2022-05-10T16:56:33.227" v="86" actId="20577"/>
          <ac:spMkLst>
            <pc:docMk/>
            <pc:sldMk cId="378382721" sldId="271"/>
            <ac:spMk id="20" creationId="{C9E4C7BE-9C49-C389-7363-2426183A10AC}"/>
          </ac:spMkLst>
        </pc:spChg>
      </pc:sldChg>
      <pc:sldChg chg="addSp modSp">
        <pc:chgData name="Antaliya, Ruta" userId="S::rantali@calstatela.edu::b4bc67bd-cfc2-4497-becf-b4d679a94484" providerId="AD" clId="Web-{63589484-8B9B-4192-952B-7A08177616B4}" dt="2022-05-10T17:03:01.628" v="101" actId="14100"/>
        <pc:sldMkLst>
          <pc:docMk/>
          <pc:sldMk cId="2316882760" sldId="273"/>
        </pc:sldMkLst>
        <pc:spChg chg="add mod">
          <ac:chgData name="Antaliya, Ruta" userId="S::rantali@calstatela.edu::b4bc67bd-cfc2-4497-becf-b4d679a94484" providerId="AD" clId="Web-{63589484-8B9B-4192-952B-7A08177616B4}" dt="2022-05-10T17:02:07.687" v="92" actId="14100"/>
          <ac:spMkLst>
            <pc:docMk/>
            <pc:sldMk cId="2316882760" sldId="273"/>
            <ac:spMk id="3" creationId="{B180A7C5-6D2B-4468-0831-7A32EB59778B}"/>
          </ac:spMkLst>
        </pc:spChg>
        <pc:picChg chg="mod">
          <ac:chgData name="Antaliya, Ruta" userId="S::rantali@calstatela.edu::b4bc67bd-cfc2-4497-becf-b4d679a94484" providerId="AD" clId="Web-{63589484-8B9B-4192-952B-7A08177616B4}" dt="2022-05-10T17:02:56.206" v="100" actId="1076"/>
          <ac:picMkLst>
            <pc:docMk/>
            <pc:sldMk cId="2316882760" sldId="273"/>
            <ac:picMk id="2" creationId="{700AFEF8-7E7A-ADC6-9E79-C2A6F85C7684}"/>
          </ac:picMkLst>
        </pc:picChg>
        <pc:picChg chg="add mod">
          <ac:chgData name="Antaliya, Ruta" userId="S::rantali@calstatela.edu::b4bc67bd-cfc2-4497-becf-b4d679a94484" providerId="AD" clId="Web-{63589484-8B9B-4192-952B-7A08177616B4}" dt="2022-05-10T17:03:01.628" v="101" actId="14100"/>
          <ac:picMkLst>
            <pc:docMk/>
            <pc:sldMk cId="2316882760" sldId="273"/>
            <ac:picMk id="4" creationId="{4C4CEB80-306A-FEBD-56DC-3FCA0065427E}"/>
          </ac:picMkLst>
        </pc:picChg>
      </pc:sldChg>
      <pc:sldChg chg="addSp modSp">
        <pc:chgData name="Antaliya, Ruta" userId="S::rantali@calstatela.edu::b4bc67bd-cfc2-4497-becf-b4d679a94484" providerId="AD" clId="Web-{63589484-8B9B-4192-952B-7A08177616B4}" dt="2022-05-10T17:06:02.344" v="115" actId="14100"/>
        <pc:sldMkLst>
          <pc:docMk/>
          <pc:sldMk cId="4203035705" sldId="274"/>
        </pc:sldMkLst>
        <pc:spChg chg="add mod">
          <ac:chgData name="Antaliya, Ruta" userId="S::rantali@calstatela.edu::b4bc67bd-cfc2-4497-becf-b4d679a94484" providerId="AD" clId="Web-{63589484-8B9B-4192-952B-7A08177616B4}" dt="2022-05-10T17:05:15.153" v="107" actId="14100"/>
          <ac:spMkLst>
            <pc:docMk/>
            <pc:sldMk cId="4203035705" sldId="274"/>
            <ac:spMk id="3" creationId="{B90FBF59-FB46-194C-0F3B-B84FE911F8AF}"/>
          </ac:spMkLst>
        </pc:spChg>
        <pc:picChg chg="mod">
          <ac:chgData name="Antaliya, Ruta" userId="S::rantali@calstatela.edu::b4bc67bd-cfc2-4497-becf-b4d679a94484" providerId="AD" clId="Web-{63589484-8B9B-4192-952B-7A08177616B4}" dt="2022-05-10T17:05:26.482" v="109" actId="14100"/>
          <ac:picMkLst>
            <pc:docMk/>
            <pc:sldMk cId="4203035705" sldId="274"/>
            <ac:picMk id="2" creationId="{DD9339E3-7A63-D21A-F01B-599CB52A3596}"/>
          </ac:picMkLst>
        </pc:picChg>
        <pc:picChg chg="add mod">
          <ac:chgData name="Antaliya, Ruta" userId="S::rantali@calstatela.edu::b4bc67bd-cfc2-4497-becf-b4d679a94484" providerId="AD" clId="Web-{63589484-8B9B-4192-952B-7A08177616B4}" dt="2022-05-10T17:06:02.344" v="115" actId="14100"/>
          <ac:picMkLst>
            <pc:docMk/>
            <pc:sldMk cId="4203035705" sldId="274"/>
            <ac:picMk id="4" creationId="{685AE53B-DC51-16D3-4682-1A811F2C8C7E}"/>
          </ac:picMkLst>
        </pc:picChg>
      </pc:sldChg>
      <pc:sldChg chg="addSp modSp">
        <pc:chgData name="Antaliya, Ruta" userId="S::rantali@calstatela.edu::b4bc67bd-cfc2-4497-becf-b4d679a94484" providerId="AD" clId="Web-{63589484-8B9B-4192-952B-7A08177616B4}" dt="2022-05-10T17:09:14.700" v="127" actId="1076"/>
        <pc:sldMkLst>
          <pc:docMk/>
          <pc:sldMk cId="2345047363" sldId="275"/>
        </pc:sldMkLst>
        <pc:spChg chg="add mod">
          <ac:chgData name="Antaliya, Ruta" userId="S::rantali@calstatela.edu::b4bc67bd-cfc2-4497-becf-b4d679a94484" providerId="AD" clId="Web-{63589484-8B9B-4192-952B-7A08177616B4}" dt="2022-05-10T17:07:38.100" v="122" actId="14100"/>
          <ac:spMkLst>
            <pc:docMk/>
            <pc:sldMk cId="2345047363" sldId="275"/>
            <ac:spMk id="2" creationId="{101B2CF5-55D8-4F11-EAA0-6138A314EA22}"/>
          </ac:spMkLst>
        </pc:spChg>
        <pc:picChg chg="mod">
          <ac:chgData name="Antaliya, Ruta" userId="S::rantali@calstatela.edu::b4bc67bd-cfc2-4497-becf-b4d679a94484" providerId="AD" clId="Web-{63589484-8B9B-4192-952B-7A08177616B4}" dt="2022-05-10T17:06:41.971" v="119" actId="14100"/>
          <ac:picMkLst>
            <pc:docMk/>
            <pc:sldMk cId="2345047363" sldId="275"/>
            <ac:picMk id="3" creationId="{5504E623-7396-27F8-7EE2-7269107226CC}"/>
          </ac:picMkLst>
        </pc:picChg>
        <pc:picChg chg="mod">
          <ac:chgData name="Antaliya, Ruta" userId="S::rantali@calstatela.edu::b4bc67bd-cfc2-4497-becf-b4d679a94484" providerId="AD" clId="Web-{63589484-8B9B-4192-952B-7A08177616B4}" dt="2022-05-10T17:06:37.252" v="118" actId="1076"/>
          <ac:picMkLst>
            <pc:docMk/>
            <pc:sldMk cId="2345047363" sldId="275"/>
            <ac:picMk id="4" creationId="{3BD0EAEC-C13B-C846-8358-71C0391BABDE}"/>
          </ac:picMkLst>
        </pc:picChg>
        <pc:picChg chg="add mod">
          <ac:chgData name="Antaliya, Ruta" userId="S::rantali@calstatela.edu::b4bc67bd-cfc2-4497-becf-b4d679a94484" providerId="AD" clId="Web-{63589484-8B9B-4192-952B-7A08177616B4}" dt="2022-05-10T17:09:14.700" v="127" actId="1076"/>
          <ac:picMkLst>
            <pc:docMk/>
            <pc:sldMk cId="2345047363" sldId="275"/>
            <ac:picMk id="5" creationId="{9017FCE2-9914-7C41-BCB0-DB6BF23DBE38}"/>
          </ac:picMkLst>
        </pc:picChg>
      </pc:sldChg>
      <pc:sldChg chg="addSp modSp">
        <pc:chgData name="Antaliya, Ruta" userId="S::rantali@calstatela.edu::b4bc67bd-cfc2-4497-becf-b4d679a94484" providerId="AD" clId="Web-{63589484-8B9B-4192-952B-7A08177616B4}" dt="2022-05-10T17:11:22.693" v="141" actId="1076"/>
        <pc:sldMkLst>
          <pc:docMk/>
          <pc:sldMk cId="3417223444" sldId="276"/>
        </pc:sldMkLst>
        <pc:spChg chg="add mod">
          <ac:chgData name="Antaliya, Ruta" userId="S::rantali@calstatela.edu::b4bc67bd-cfc2-4497-becf-b4d679a94484" providerId="AD" clId="Web-{63589484-8B9B-4192-952B-7A08177616B4}" dt="2022-05-10T17:11:05.036" v="137" actId="20577"/>
          <ac:spMkLst>
            <pc:docMk/>
            <pc:sldMk cId="3417223444" sldId="276"/>
            <ac:spMk id="3" creationId="{40555638-2A17-0FD9-D3EF-88BEF5154BEA}"/>
          </ac:spMkLst>
        </pc:spChg>
        <pc:picChg chg="mod">
          <ac:chgData name="Antaliya, Ruta" userId="S::rantali@calstatela.edu::b4bc67bd-cfc2-4497-becf-b4d679a94484" providerId="AD" clId="Web-{63589484-8B9B-4192-952B-7A08177616B4}" dt="2022-05-10T17:10:42.347" v="129" actId="1076"/>
          <ac:picMkLst>
            <pc:docMk/>
            <pc:sldMk cId="3417223444" sldId="276"/>
            <ac:picMk id="2" creationId="{E1E77ED3-DC41-9026-9C9E-88C0ECB4ED17}"/>
          </ac:picMkLst>
        </pc:picChg>
        <pc:picChg chg="add mod">
          <ac:chgData name="Antaliya, Ruta" userId="S::rantali@calstatela.edu::b4bc67bd-cfc2-4497-becf-b4d679a94484" providerId="AD" clId="Web-{63589484-8B9B-4192-952B-7A08177616B4}" dt="2022-05-10T17:11:22.693" v="141" actId="1076"/>
          <ac:picMkLst>
            <pc:docMk/>
            <pc:sldMk cId="3417223444" sldId="276"/>
            <ac:picMk id="4" creationId="{9204AA5E-4C63-128F-97AB-F28208B1E4E2}"/>
          </ac:picMkLst>
        </pc:picChg>
        <pc:picChg chg="mod">
          <ac:chgData name="Antaliya, Ruta" userId="S::rantali@calstatela.edu::b4bc67bd-cfc2-4497-becf-b4d679a94484" providerId="AD" clId="Web-{63589484-8B9B-4192-952B-7A08177616B4}" dt="2022-05-10T17:10:37.300" v="128" actId="1076"/>
          <ac:picMkLst>
            <pc:docMk/>
            <pc:sldMk cId="3417223444" sldId="276"/>
            <ac:picMk id="5" creationId="{A9C5F227-7D82-8826-54F3-AB83FEED0B23}"/>
          </ac:picMkLst>
        </pc:picChg>
      </pc:sldChg>
      <pc:sldChg chg="modSp">
        <pc:chgData name="Antaliya, Ruta" userId="S::rantali@calstatela.edu::b4bc67bd-cfc2-4497-becf-b4d679a94484" providerId="AD" clId="Web-{63589484-8B9B-4192-952B-7A08177616B4}" dt="2022-05-10T16:51:31.160" v="56"/>
        <pc:sldMkLst>
          <pc:docMk/>
          <pc:sldMk cId="2965702500" sldId="277"/>
        </pc:sldMkLst>
        <pc:graphicFrameChg chg="mod modGraphic">
          <ac:chgData name="Antaliya, Ruta" userId="S::rantali@calstatela.edu::b4bc67bd-cfc2-4497-becf-b4d679a94484" providerId="AD" clId="Web-{63589484-8B9B-4192-952B-7A08177616B4}" dt="2022-05-10T16:51:31.160" v="56"/>
          <ac:graphicFrameMkLst>
            <pc:docMk/>
            <pc:sldMk cId="2965702500" sldId="277"/>
            <ac:graphicFrameMk id="17" creationId="{3147A58C-4620-B930-A5B1-40DA6E7EE185}"/>
          </ac:graphicFrameMkLst>
        </pc:graphicFrameChg>
      </pc:sldChg>
    </pc:docChg>
  </pc:docChgLst>
  <pc:docChgLst>
    <pc:chgData name="Antaliya, Ruta" userId="S::rantali@calstatela.edu::b4bc67bd-cfc2-4497-becf-b4d679a94484" providerId="AD" clId="Web-{7DD0A4FC-256F-409E-AC87-D5CF7B70610F}"/>
    <pc:docChg chg="addSld modSld">
      <pc:chgData name="Antaliya, Ruta" userId="S::rantali@calstatela.edu::b4bc67bd-cfc2-4497-becf-b4d679a94484" providerId="AD" clId="Web-{7DD0A4FC-256F-409E-AC87-D5CF7B70610F}" dt="2022-05-10T16:07:14.437" v="46" actId="20577"/>
      <pc:docMkLst>
        <pc:docMk/>
      </pc:docMkLst>
      <pc:sldChg chg="modSp">
        <pc:chgData name="Antaliya, Ruta" userId="S::rantali@calstatela.edu::b4bc67bd-cfc2-4497-becf-b4d679a94484" providerId="AD" clId="Web-{7DD0A4FC-256F-409E-AC87-D5CF7B70610F}" dt="2022-05-10T16:07:14.437" v="46" actId="20577"/>
        <pc:sldMkLst>
          <pc:docMk/>
          <pc:sldMk cId="540762086" sldId="258"/>
        </pc:sldMkLst>
        <pc:spChg chg="mod">
          <ac:chgData name="Antaliya, Ruta" userId="S::rantali@calstatela.edu::b4bc67bd-cfc2-4497-becf-b4d679a94484" providerId="AD" clId="Web-{7DD0A4FC-256F-409E-AC87-D5CF7B70610F}" dt="2022-05-10T16:07:14.437" v="46" actId="20577"/>
          <ac:spMkLst>
            <pc:docMk/>
            <pc:sldMk cId="540762086" sldId="258"/>
            <ac:spMk id="2" creationId="{CE92F781-5EDC-0913-7A54-BE30C84C120F}"/>
          </ac:spMkLst>
        </pc:spChg>
        <pc:graphicFrameChg chg="modGraphic">
          <ac:chgData name="Antaliya, Ruta" userId="S::rantali@calstatela.edu::b4bc67bd-cfc2-4497-becf-b4d679a94484" providerId="AD" clId="Web-{7DD0A4FC-256F-409E-AC87-D5CF7B70610F}" dt="2022-05-10T16:04:25.667" v="9" actId="20577"/>
          <ac:graphicFrameMkLst>
            <pc:docMk/>
            <pc:sldMk cId="540762086" sldId="258"/>
            <ac:graphicFrameMk id="31" creationId="{DA8A6B07-025E-ED01-E84B-FB32E2CED11E}"/>
          </ac:graphicFrameMkLst>
        </pc:graphicFrameChg>
      </pc:sldChg>
      <pc:sldChg chg="modSp">
        <pc:chgData name="Antaliya, Ruta" userId="S::rantali@calstatela.edu::b4bc67bd-cfc2-4497-becf-b4d679a94484" providerId="AD" clId="Web-{7DD0A4FC-256F-409E-AC87-D5CF7B70610F}" dt="2022-05-10T16:04:40.730" v="21" actId="20577"/>
        <pc:sldMkLst>
          <pc:docMk/>
          <pc:sldMk cId="378382721" sldId="271"/>
        </pc:sldMkLst>
        <pc:spChg chg="mod">
          <ac:chgData name="Antaliya, Ruta" userId="S::rantali@calstatela.edu::b4bc67bd-cfc2-4497-becf-b4d679a94484" providerId="AD" clId="Web-{7DD0A4FC-256F-409E-AC87-D5CF7B70610F}" dt="2022-05-10T16:04:40.730" v="21" actId="20577"/>
          <ac:spMkLst>
            <pc:docMk/>
            <pc:sldMk cId="378382721" sldId="271"/>
            <ac:spMk id="2" creationId="{CE92F781-5EDC-0913-7A54-BE30C84C120F}"/>
          </ac:spMkLst>
        </pc:spChg>
      </pc:sldChg>
      <pc:sldChg chg="addSp delSp modSp new">
        <pc:chgData name="Antaliya, Ruta" userId="S::rantali@calstatela.edu::b4bc67bd-cfc2-4497-becf-b4d679a94484" providerId="AD" clId="Web-{7DD0A4FC-256F-409E-AC87-D5CF7B70610F}" dt="2022-05-10T16:07:00.968" v="45" actId="20577"/>
        <pc:sldMkLst>
          <pc:docMk/>
          <pc:sldMk cId="2965702500" sldId="277"/>
        </pc:sldMkLst>
        <pc:spChg chg="del">
          <ac:chgData name="Antaliya, Ruta" userId="S::rantali@calstatela.edu::b4bc67bd-cfc2-4497-becf-b4d679a94484" providerId="AD" clId="Web-{7DD0A4FC-256F-409E-AC87-D5CF7B70610F}" dt="2022-05-10T16:05:25.091" v="24"/>
          <ac:spMkLst>
            <pc:docMk/>
            <pc:sldMk cId="2965702500" sldId="277"/>
            <ac:spMk id="2" creationId="{C5647D9B-ACD2-B7D9-05A9-BE151111AADE}"/>
          </ac:spMkLst>
        </pc:spChg>
        <pc:spChg chg="del">
          <ac:chgData name="Antaliya, Ruta" userId="S::rantali@calstatela.edu::b4bc67bd-cfc2-4497-becf-b4d679a94484" providerId="AD" clId="Web-{7DD0A4FC-256F-409E-AC87-D5CF7B70610F}" dt="2022-05-10T16:05:25.091" v="23"/>
          <ac:spMkLst>
            <pc:docMk/>
            <pc:sldMk cId="2965702500" sldId="277"/>
            <ac:spMk id="3" creationId="{8C1AAA71-318A-1A02-B1A2-B55D1DE9A03C}"/>
          </ac:spMkLst>
        </pc:spChg>
        <pc:spChg chg="add">
          <ac:chgData name="Antaliya, Ruta" userId="S::rantali@calstatela.edu::b4bc67bd-cfc2-4497-becf-b4d679a94484" providerId="AD" clId="Web-{7DD0A4FC-256F-409E-AC87-D5CF7B70610F}" dt="2022-05-10T16:05:26.216" v="25"/>
          <ac:spMkLst>
            <pc:docMk/>
            <pc:sldMk cId="2965702500" sldId="277"/>
            <ac:spMk id="5" creationId="{BFA02838-D49D-4EA1-09EE-F07C180F2C68}"/>
          </ac:spMkLst>
        </pc:spChg>
        <pc:spChg chg="add">
          <ac:chgData name="Antaliya, Ruta" userId="S::rantali@calstatela.edu::b4bc67bd-cfc2-4497-becf-b4d679a94484" providerId="AD" clId="Web-{7DD0A4FC-256F-409E-AC87-D5CF7B70610F}" dt="2022-05-10T16:05:26.216" v="26"/>
          <ac:spMkLst>
            <pc:docMk/>
            <pc:sldMk cId="2965702500" sldId="277"/>
            <ac:spMk id="7" creationId="{4E24619B-564C-79B0-1CC9-F8B619F524C6}"/>
          </ac:spMkLst>
        </pc:spChg>
        <pc:spChg chg="add">
          <ac:chgData name="Antaliya, Ruta" userId="S::rantali@calstatela.edu::b4bc67bd-cfc2-4497-becf-b4d679a94484" providerId="AD" clId="Web-{7DD0A4FC-256F-409E-AC87-D5CF7B70610F}" dt="2022-05-10T16:05:26.231" v="27"/>
          <ac:spMkLst>
            <pc:docMk/>
            <pc:sldMk cId="2965702500" sldId="277"/>
            <ac:spMk id="9" creationId="{431674CC-E5AA-15AE-02A7-31D6EA77C696}"/>
          </ac:spMkLst>
        </pc:spChg>
        <pc:spChg chg="add">
          <ac:chgData name="Antaliya, Ruta" userId="S::rantali@calstatela.edu::b4bc67bd-cfc2-4497-becf-b4d679a94484" providerId="AD" clId="Web-{7DD0A4FC-256F-409E-AC87-D5CF7B70610F}" dt="2022-05-10T16:05:26.231" v="28"/>
          <ac:spMkLst>
            <pc:docMk/>
            <pc:sldMk cId="2965702500" sldId="277"/>
            <ac:spMk id="11" creationId="{DC12ED0C-3753-7925-A2FE-04E2F1021467}"/>
          </ac:spMkLst>
        </pc:spChg>
        <pc:spChg chg="add mod">
          <ac:chgData name="Antaliya, Ruta" userId="S::rantali@calstatela.edu::b4bc67bd-cfc2-4497-becf-b4d679a94484" providerId="AD" clId="Web-{7DD0A4FC-256F-409E-AC87-D5CF7B70610F}" dt="2022-05-10T16:07:00.968" v="45" actId="20577"/>
          <ac:spMkLst>
            <pc:docMk/>
            <pc:sldMk cId="2965702500" sldId="277"/>
            <ac:spMk id="13" creationId="{7F5D7DA8-85CA-2B43-85B6-D98335F16E98}"/>
          </ac:spMkLst>
        </pc:spChg>
        <pc:spChg chg="add mod">
          <ac:chgData name="Antaliya, Ruta" userId="S::rantali@calstatela.edu::b4bc67bd-cfc2-4497-becf-b4d679a94484" providerId="AD" clId="Web-{7DD0A4FC-256F-409E-AC87-D5CF7B70610F}" dt="2022-05-10T16:06:11.107" v="38" actId="20577"/>
          <ac:spMkLst>
            <pc:docMk/>
            <pc:sldMk cId="2965702500" sldId="277"/>
            <ac:spMk id="15" creationId="{71A7C4D5-DB55-C878-0741-7E25E5E92FE3}"/>
          </ac:spMkLst>
        </pc:spChg>
        <pc:spChg chg="add del mod">
          <ac:chgData name="Antaliya, Ruta" userId="S::rantali@calstatela.edu::b4bc67bd-cfc2-4497-becf-b4d679a94484" providerId="AD" clId="Web-{7DD0A4FC-256F-409E-AC87-D5CF7B70610F}" dt="2022-05-10T16:06:23.623" v="41"/>
          <ac:spMkLst>
            <pc:docMk/>
            <pc:sldMk cId="2965702500" sldId="277"/>
            <ac:spMk id="18" creationId="{6BE36B9E-AF43-AC9B-BB8F-65ED3DBD180F}"/>
          </ac:spMkLst>
        </pc:spChg>
        <pc:graphicFrameChg chg="add mod modGraphic">
          <ac:chgData name="Antaliya, Ruta" userId="S::rantali@calstatela.edu::b4bc67bd-cfc2-4497-becf-b4d679a94484" providerId="AD" clId="Web-{7DD0A4FC-256F-409E-AC87-D5CF7B70610F}" dt="2022-05-10T16:06:35.436" v="44"/>
          <ac:graphicFrameMkLst>
            <pc:docMk/>
            <pc:sldMk cId="2965702500" sldId="277"/>
            <ac:graphicFrameMk id="17" creationId="{3147A58C-4620-B930-A5B1-40DA6E7EE185}"/>
          </ac:graphicFrameMkLst>
        </pc:graphicFrameChg>
      </pc:sldChg>
    </pc:docChg>
  </pc:docChgLst>
  <pc:docChgLst>
    <pc:chgData name="Antaliya, Ruta" userId="S::rantali@calstatela.edu::b4bc67bd-cfc2-4497-becf-b4d679a94484" providerId="AD" clId="Web-{A84161CC-5F41-494E-9213-9C82A16A623B}"/>
    <pc:docChg chg="modSld">
      <pc:chgData name="Antaliya, Ruta" userId="S::rantali@calstatela.edu::b4bc67bd-cfc2-4497-becf-b4d679a94484" providerId="AD" clId="Web-{A84161CC-5F41-494E-9213-9C82A16A623B}" dt="2022-05-10T16:42:12.312" v="2" actId="20577"/>
      <pc:docMkLst>
        <pc:docMk/>
      </pc:docMkLst>
      <pc:sldChg chg="modSp">
        <pc:chgData name="Antaliya, Ruta" userId="S::rantali@calstatela.edu::b4bc67bd-cfc2-4497-becf-b4d679a94484" providerId="AD" clId="Web-{A84161CC-5F41-494E-9213-9C82A16A623B}" dt="2022-05-10T16:42:12.312" v="2" actId="20577"/>
        <pc:sldMkLst>
          <pc:docMk/>
          <pc:sldMk cId="540762086" sldId="258"/>
        </pc:sldMkLst>
        <pc:graphicFrameChg chg="mod modGraphic">
          <ac:chgData name="Antaliya, Ruta" userId="S::rantali@calstatela.edu::b4bc67bd-cfc2-4497-becf-b4d679a94484" providerId="AD" clId="Web-{A84161CC-5F41-494E-9213-9C82A16A623B}" dt="2022-05-10T16:42:12.312" v="2" actId="20577"/>
          <ac:graphicFrameMkLst>
            <pc:docMk/>
            <pc:sldMk cId="540762086" sldId="258"/>
            <ac:graphicFrameMk id="31" creationId="{DA8A6B07-025E-ED01-E84B-FB32E2CED11E}"/>
          </ac:graphicFrameMkLst>
        </pc:graphicFrameChg>
      </pc:sldChg>
    </pc:docChg>
  </pc:docChgLst>
  <pc:docChgLst>
    <pc:chgData name="Karmuru, Naga Sai Lohitha" userId="S::nkarmur@calstatela.edu::35b06993-393e-43ad-9548-49a529e4ad71" providerId="AD" clId="Web-{5C63C79F-50D0-417D-93D3-D613D5C2B955}"/>
    <pc:docChg chg="modSld">
      <pc:chgData name="Karmuru, Naga Sai Lohitha" userId="S::nkarmur@calstatela.edu::35b06993-393e-43ad-9548-49a529e4ad71" providerId="AD" clId="Web-{5C63C79F-50D0-417D-93D3-D613D5C2B955}" dt="2022-05-07T02:10:14.710" v="4" actId="20577"/>
      <pc:docMkLst>
        <pc:docMk/>
      </pc:docMkLst>
      <pc:sldChg chg="modSp">
        <pc:chgData name="Karmuru, Naga Sai Lohitha" userId="S::nkarmur@calstatela.edu::35b06993-393e-43ad-9548-49a529e4ad71" providerId="AD" clId="Web-{5C63C79F-50D0-417D-93D3-D613D5C2B955}" dt="2022-05-07T02:10:14.710" v="4" actId="20577"/>
        <pc:sldMkLst>
          <pc:docMk/>
          <pc:sldMk cId="2163767790" sldId="256"/>
        </pc:sldMkLst>
        <pc:spChg chg="mod">
          <ac:chgData name="Karmuru, Naga Sai Lohitha" userId="S::nkarmur@calstatela.edu::35b06993-393e-43ad-9548-49a529e4ad71" providerId="AD" clId="Web-{5C63C79F-50D0-417D-93D3-D613D5C2B955}" dt="2022-05-07T02:10:14.710" v="4" actId="20577"/>
          <ac:spMkLst>
            <pc:docMk/>
            <pc:sldMk cId="2163767790" sldId="256"/>
            <ac:spMk id="2" creationId="{4E113F89-724A-0658-1B90-75866B378F2F}"/>
          </ac:spMkLst>
        </pc:spChg>
      </pc:sldChg>
    </pc:docChg>
  </pc:docChgLst>
  <pc:docChgLst>
    <pc:chgData name="Antaliya, Ruta" userId="S::rantali@calstatela.edu::b4bc67bd-cfc2-4497-becf-b4d679a94484" providerId="AD" clId="Web-{D2ED1E79-C6EA-4B84-8232-AEF78082330E}"/>
    <pc:docChg chg="addSld modSld">
      <pc:chgData name="Antaliya, Ruta" userId="S::rantali@calstatela.edu::b4bc67bd-cfc2-4497-becf-b4d679a94484" providerId="AD" clId="Web-{D2ED1E79-C6EA-4B84-8232-AEF78082330E}" dt="2022-05-10T22:29:42.923" v="132" actId="14100"/>
      <pc:docMkLst>
        <pc:docMk/>
      </pc:docMkLst>
      <pc:sldChg chg="modSp">
        <pc:chgData name="Antaliya, Ruta" userId="S::rantali@calstatela.edu::b4bc67bd-cfc2-4497-becf-b4d679a94484" providerId="AD" clId="Web-{D2ED1E79-C6EA-4B84-8232-AEF78082330E}" dt="2022-05-10T20:48:45.505" v="12" actId="20577"/>
        <pc:sldMkLst>
          <pc:docMk/>
          <pc:sldMk cId="378382721" sldId="271"/>
        </pc:sldMkLst>
        <pc:spChg chg="mod">
          <ac:chgData name="Antaliya, Ruta" userId="S::rantali@calstatela.edu::b4bc67bd-cfc2-4497-becf-b4d679a94484" providerId="AD" clId="Web-{D2ED1E79-C6EA-4B84-8232-AEF78082330E}" dt="2022-05-10T20:48:45.505" v="12" actId="20577"/>
          <ac:spMkLst>
            <pc:docMk/>
            <pc:sldMk cId="378382721" sldId="271"/>
            <ac:spMk id="20" creationId="{C9E4C7BE-9C49-C389-7363-2426183A10AC}"/>
          </ac:spMkLst>
        </pc:spChg>
      </pc:sldChg>
      <pc:sldChg chg="modSp">
        <pc:chgData name="Antaliya, Ruta" userId="S::rantali@calstatela.edu::b4bc67bd-cfc2-4497-becf-b4d679a94484" providerId="AD" clId="Web-{D2ED1E79-C6EA-4B84-8232-AEF78082330E}" dt="2022-05-10T22:29:42.923" v="132" actId="14100"/>
        <pc:sldMkLst>
          <pc:docMk/>
          <pc:sldMk cId="2345047363" sldId="275"/>
        </pc:sldMkLst>
        <pc:spChg chg="mod">
          <ac:chgData name="Antaliya, Ruta" userId="S::rantali@calstatela.edu::b4bc67bd-cfc2-4497-becf-b4d679a94484" providerId="AD" clId="Web-{D2ED1E79-C6EA-4B84-8232-AEF78082330E}" dt="2022-05-10T22:29:32.204" v="131" actId="20577"/>
          <ac:spMkLst>
            <pc:docMk/>
            <pc:sldMk cId="2345047363" sldId="275"/>
            <ac:spMk id="2" creationId="{101B2CF5-55D8-4F11-EAA0-6138A314EA22}"/>
          </ac:spMkLst>
        </pc:spChg>
        <pc:picChg chg="mod">
          <ac:chgData name="Antaliya, Ruta" userId="S::rantali@calstatela.edu::b4bc67bd-cfc2-4497-becf-b4d679a94484" providerId="AD" clId="Web-{D2ED1E79-C6EA-4B84-8232-AEF78082330E}" dt="2022-05-10T22:28:47.515" v="120" actId="1076"/>
          <ac:picMkLst>
            <pc:docMk/>
            <pc:sldMk cId="2345047363" sldId="275"/>
            <ac:picMk id="3" creationId="{5504E623-7396-27F8-7EE2-7269107226CC}"/>
          </ac:picMkLst>
        </pc:picChg>
        <pc:picChg chg="mod">
          <ac:chgData name="Antaliya, Ruta" userId="S::rantali@calstatela.edu::b4bc67bd-cfc2-4497-becf-b4d679a94484" providerId="AD" clId="Web-{D2ED1E79-C6EA-4B84-8232-AEF78082330E}" dt="2022-05-10T22:28:50.077" v="121" actId="1076"/>
          <ac:picMkLst>
            <pc:docMk/>
            <pc:sldMk cId="2345047363" sldId="275"/>
            <ac:picMk id="4" creationId="{3BD0EAEC-C13B-C846-8358-71C0391BABDE}"/>
          </ac:picMkLst>
        </pc:picChg>
        <pc:picChg chg="mod modCrop">
          <ac:chgData name="Antaliya, Ruta" userId="S::rantali@calstatela.edu::b4bc67bd-cfc2-4497-becf-b4d679a94484" providerId="AD" clId="Web-{D2ED1E79-C6EA-4B84-8232-AEF78082330E}" dt="2022-05-10T22:29:42.923" v="132" actId="14100"/>
          <ac:picMkLst>
            <pc:docMk/>
            <pc:sldMk cId="2345047363" sldId="275"/>
            <ac:picMk id="5" creationId="{9017FCE2-9914-7C41-BCB0-DB6BF23DBE38}"/>
          </ac:picMkLst>
        </pc:picChg>
      </pc:sldChg>
      <pc:sldChg chg="delSp modSp">
        <pc:chgData name="Antaliya, Ruta" userId="S::rantali@calstatela.edu::b4bc67bd-cfc2-4497-becf-b4d679a94484" providerId="AD" clId="Web-{D2ED1E79-C6EA-4B84-8232-AEF78082330E}" dt="2022-05-10T22:26:18.620" v="99" actId="20577"/>
        <pc:sldMkLst>
          <pc:docMk/>
          <pc:sldMk cId="3417223444" sldId="276"/>
        </pc:sldMkLst>
        <pc:spChg chg="mod">
          <ac:chgData name="Antaliya, Ruta" userId="S::rantali@calstatela.edu::b4bc67bd-cfc2-4497-becf-b4d679a94484" providerId="AD" clId="Web-{D2ED1E79-C6EA-4B84-8232-AEF78082330E}" dt="2022-05-10T22:24:30.664" v="86" actId="20577"/>
          <ac:spMkLst>
            <pc:docMk/>
            <pc:sldMk cId="3417223444" sldId="276"/>
            <ac:spMk id="3" creationId="{40555638-2A17-0FD9-D3EF-88BEF5154BEA}"/>
          </ac:spMkLst>
        </pc:spChg>
        <pc:spChg chg="mod">
          <ac:chgData name="Antaliya, Ruta" userId="S::rantali@calstatela.edu::b4bc67bd-cfc2-4497-becf-b4d679a94484" providerId="AD" clId="Web-{D2ED1E79-C6EA-4B84-8232-AEF78082330E}" dt="2022-05-10T22:26:18.620" v="99" actId="20577"/>
          <ac:spMkLst>
            <pc:docMk/>
            <pc:sldMk cId="3417223444" sldId="276"/>
            <ac:spMk id="6" creationId="{0DAD2849-D95C-1BB3-23D1-799E377F40FC}"/>
          </ac:spMkLst>
        </pc:spChg>
        <pc:picChg chg="del mod">
          <ac:chgData name="Antaliya, Ruta" userId="S::rantali@calstatela.edu::b4bc67bd-cfc2-4497-becf-b4d679a94484" providerId="AD" clId="Web-{D2ED1E79-C6EA-4B84-8232-AEF78082330E}" dt="2022-05-10T22:14:05.678" v="54"/>
          <ac:picMkLst>
            <pc:docMk/>
            <pc:sldMk cId="3417223444" sldId="276"/>
            <ac:picMk id="2" creationId="{E1E77ED3-DC41-9026-9C9E-88C0ECB4ED17}"/>
          </ac:picMkLst>
        </pc:picChg>
        <pc:picChg chg="mod">
          <ac:chgData name="Antaliya, Ruta" userId="S::rantali@calstatela.edu::b4bc67bd-cfc2-4497-becf-b4d679a94484" providerId="AD" clId="Web-{D2ED1E79-C6EA-4B84-8232-AEF78082330E}" dt="2022-05-10T22:16:29.713" v="71" actId="14100"/>
          <ac:picMkLst>
            <pc:docMk/>
            <pc:sldMk cId="3417223444" sldId="276"/>
            <ac:picMk id="4" creationId="{9204AA5E-4C63-128F-97AB-F28208B1E4E2}"/>
          </ac:picMkLst>
        </pc:picChg>
        <pc:picChg chg="del">
          <ac:chgData name="Antaliya, Ruta" userId="S::rantali@calstatela.edu::b4bc67bd-cfc2-4497-becf-b4d679a94484" providerId="AD" clId="Web-{D2ED1E79-C6EA-4B84-8232-AEF78082330E}" dt="2022-05-10T22:14:07.882" v="55"/>
          <ac:picMkLst>
            <pc:docMk/>
            <pc:sldMk cId="3417223444" sldId="276"/>
            <ac:picMk id="5" creationId="{A9C5F227-7D82-8826-54F3-AB83FEED0B23}"/>
          </ac:picMkLst>
        </pc:picChg>
      </pc:sldChg>
      <pc:sldChg chg="addSp delSp modSp new">
        <pc:chgData name="Antaliya, Ruta" userId="S::rantali@calstatela.edu::b4bc67bd-cfc2-4497-becf-b4d679a94484" providerId="AD" clId="Web-{D2ED1E79-C6EA-4B84-8232-AEF78082330E}" dt="2022-05-10T22:27:26.481" v="114" actId="1076"/>
        <pc:sldMkLst>
          <pc:docMk/>
          <pc:sldMk cId="1876060637" sldId="278"/>
        </pc:sldMkLst>
        <pc:spChg chg="mod">
          <ac:chgData name="Antaliya, Ruta" userId="S::rantali@calstatela.edu::b4bc67bd-cfc2-4497-becf-b4d679a94484" providerId="AD" clId="Web-{D2ED1E79-C6EA-4B84-8232-AEF78082330E}" dt="2022-05-10T22:24:16.117" v="84" actId="20577"/>
          <ac:spMkLst>
            <pc:docMk/>
            <pc:sldMk cId="1876060637" sldId="278"/>
            <ac:spMk id="2" creationId="{D1A1463A-1112-DA1D-510C-8C83392EE9E9}"/>
          </ac:spMkLst>
        </pc:spChg>
        <pc:spChg chg="add">
          <ac:chgData name="Antaliya, Ruta" userId="S::rantali@calstatela.edu::b4bc67bd-cfc2-4497-becf-b4d679a94484" providerId="AD" clId="Web-{D2ED1E79-C6EA-4B84-8232-AEF78082330E}" dt="2022-05-10T22:13:43.537" v="39"/>
          <ac:spMkLst>
            <pc:docMk/>
            <pc:sldMk cId="1876060637" sldId="278"/>
            <ac:spMk id="4" creationId="{B290BC7C-1B0F-EE85-6D89-E0273FC67F30}"/>
          </ac:spMkLst>
        </pc:spChg>
        <pc:spChg chg="add">
          <ac:chgData name="Antaliya, Ruta" userId="S::rantali@calstatela.edu::b4bc67bd-cfc2-4497-becf-b4d679a94484" providerId="AD" clId="Web-{D2ED1E79-C6EA-4B84-8232-AEF78082330E}" dt="2022-05-10T22:13:45.584" v="40"/>
          <ac:spMkLst>
            <pc:docMk/>
            <pc:sldMk cId="1876060637" sldId="278"/>
            <ac:spMk id="6" creationId="{38C08EF1-CC53-A9C9-FBC9-EF9F6429F3BA}"/>
          </ac:spMkLst>
        </pc:spChg>
        <pc:spChg chg="add">
          <ac:chgData name="Antaliya, Ruta" userId="S::rantali@calstatela.edu::b4bc67bd-cfc2-4497-becf-b4d679a94484" providerId="AD" clId="Web-{D2ED1E79-C6EA-4B84-8232-AEF78082330E}" dt="2022-05-10T22:13:45.600" v="41"/>
          <ac:spMkLst>
            <pc:docMk/>
            <pc:sldMk cId="1876060637" sldId="278"/>
            <ac:spMk id="8" creationId="{AFF9ACF0-08E0-F2FB-D316-27E63B8713C3}"/>
          </ac:spMkLst>
        </pc:spChg>
        <pc:spChg chg="add">
          <ac:chgData name="Antaliya, Ruta" userId="S::rantali@calstatela.edu::b4bc67bd-cfc2-4497-becf-b4d679a94484" providerId="AD" clId="Web-{D2ED1E79-C6EA-4B84-8232-AEF78082330E}" dt="2022-05-10T22:13:45.600" v="42"/>
          <ac:spMkLst>
            <pc:docMk/>
            <pc:sldMk cId="1876060637" sldId="278"/>
            <ac:spMk id="10" creationId="{8CB7618A-02DC-6030-A2D5-2992375D1C85}"/>
          </ac:spMkLst>
        </pc:spChg>
        <pc:spChg chg="add">
          <ac:chgData name="Antaliya, Ruta" userId="S::rantali@calstatela.edu::b4bc67bd-cfc2-4497-becf-b4d679a94484" providerId="AD" clId="Web-{D2ED1E79-C6EA-4B84-8232-AEF78082330E}" dt="2022-05-10T22:13:45.615" v="43"/>
          <ac:spMkLst>
            <pc:docMk/>
            <pc:sldMk cId="1876060637" sldId="278"/>
            <ac:spMk id="12" creationId="{BCDD141A-1289-D6AD-F91C-061F3441A242}"/>
          </ac:spMkLst>
        </pc:spChg>
        <pc:spChg chg="add mod">
          <ac:chgData name="Antaliya, Ruta" userId="S::rantali@calstatela.edu::b4bc67bd-cfc2-4497-becf-b4d679a94484" providerId="AD" clId="Web-{D2ED1E79-C6EA-4B84-8232-AEF78082330E}" dt="2022-05-10T22:18:33.029" v="82" actId="20577"/>
          <ac:spMkLst>
            <pc:docMk/>
            <pc:sldMk cId="1876060637" sldId="278"/>
            <ac:spMk id="14" creationId="{085F0657-3250-5904-488B-3601F07EEF0C}"/>
          </ac:spMkLst>
        </pc:spChg>
        <pc:spChg chg="add del mod">
          <ac:chgData name="Antaliya, Ruta" userId="S::rantali@calstatela.edu::b4bc67bd-cfc2-4497-becf-b4d679a94484" providerId="AD" clId="Web-{D2ED1E79-C6EA-4B84-8232-AEF78082330E}" dt="2022-05-10T22:13:53.709" v="50"/>
          <ac:spMkLst>
            <pc:docMk/>
            <pc:sldMk cId="1876060637" sldId="278"/>
            <ac:spMk id="20" creationId="{E314C3FF-88D3-8A1F-30A4-8F20DF723CEB}"/>
          </ac:spMkLst>
        </pc:spChg>
        <pc:spChg chg="add mod">
          <ac:chgData name="Antaliya, Ruta" userId="S::rantali@calstatela.edu::b4bc67bd-cfc2-4497-becf-b4d679a94484" providerId="AD" clId="Web-{D2ED1E79-C6EA-4B84-8232-AEF78082330E}" dt="2022-05-10T22:27:26.481" v="114" actId="1076"/>
          <ac:spMkLst>
            <pc:docMk/>
            <pc:sldMk cId="1876060637" sldId="278"/>
            <ac:spMk id="23" creationId="{6AF5B2FE-6CBC-F8EE-2CB0-F0251D10FC82}"/>
          </ac:spMkLst>
        </pc:spChg>
        <pc:spChg chg="add del mod">
          <ac:chgData name="Antaliya, Ruta" userId="S::rantali@calstatela.edu::b4bc67bd-cfc2-4497-becf-b4d679a94484" providerId="AD" clId="Web-{D2ED1E79-C6EA-4B84-8232-AEF78082330E}" dt="2022-05-10T22:26:32.105" v="103"/>
          <ac:spMkLst>
            <pc:docMk/>
            <pc:sldMk cId="1876060637" sldId="278"/>
            <ac:spMk id="24" creationId="{DF2CDF29-1725-02E1-B242-125F8368AB05}"/>
          </ac:spMkLst>
        </pc:spChg>
        <pc:picChg chg="add mod">
          <ac:chgData name="Antaliya, Ruta" userId="S::rantali@calstatela.edu::b4bc67bd-cfc2-4497-becf-b4d679a94484" providerId="AD" clId="Web-{D2ED1E79-C6EA-4B84-8232-AEF78082330E}" dt="2022-05-10T22:13:59.538" v="52" actId="1076"/>
          <ac:picMkLst>
            <pc:docMk/>
            <pc:sldMk cId="1876060637" sldId="278"/>
            <ac:picMk id="16" creationId="{0E0A98DD-FCAE-71BC-6A1D-57A1C9A5D333}"/>
          </ac:picMkLst>
        </pc:picChg>
        <pc:picChg chg="add mod">
          <ac:chgData name="Antaliya, Ruta" userId="S::rantali@calstatela.edu::b4bc67bd-cfc2-4497-becf-b4d679a94484" providerId="AD" clId="Web-{D2ED1E79-C6EA-4B84-8232-AEF78082330E}" dt="2022-05-10T22:14:01.709" v="53" actId="1076"/>
          <ac:picMkLst>
            <pc:docMk/>
            <pc:sldMk cId="1876060637" sldId="278"/>
            <ac:picMk id="18" creationId="{52913B0A-6AD3-7429-0517-392A6B42A79A}"/>
          </ac:picMkLst>
        </pc:picChg>
        <pc:picChg chg="add del">
          <ac:chgData name="Antaliya, Ruta" userId="S::rantali@calstatela.edu::b4bc67bd-cfc2-4497-becf-b4d679a94484" providerId="AD" clId="Web-{D2ED1E79-C6EA-4B84-8232-AEF78082330E}" dt="2022-05-10T22:13:55.772" v="51"/>
          <ac:picMkLst>
            <pc:docMk/>
            <pc:sldMk cId="1876060637" sldId="278"/>
            <ac:picMk id="22" creationId="{3E6C7730-467C-C613-A30D-6EEBAB4A7AFA}"/>
          </ac:picMkLst>
        </pc:picChg>
      </pc:sldChg>
    </pc:docChg>
  </pc:docChgLst>
  <pc:docChgLst>
    <pc:chgData name="Karmuru, Naga Sai Lohitha" userId="S::nkarmur@calstatela.edu::35b06993-393e-43ad-9548-49a529e4ad71" providerId="AD" clId="Web-{EB68F229-21E8-4AF0-BD03-692BD1FF856A}"/>
    <pc:docChg chg="modSld">
      <pc:chgData name="Karmuru, Naga Sai Lohitha" userId="S::nkarmur@calstatela.edu::35b06993-393e-43ad-9548-49a529e4ad71" providerId="AD" clId="Web-{EB68F229-21E8-4AF0-BD03-692BD1FF856A}" dt="2022-05-08T22:03:01.193" v="43" actId="20577"/>
      <pc:docMkLst>
        <pc:docMk/>
      </pc:docMkLst>
      <pc:sldChg chg="modSp">
        <pc:chgData name="Karmuru, Naga Sai Lohitha" userId="S::nkarmur@calstatela.edu::35b06993-393e-43ad-9548-49a529e4ad71" providerId="AD" clId="Web-{EB68F229-21E8-4AF0-BD03-692BD1FF856A}" dt="2022-05-08T21:54:46.083" v="4" actId="20577"/>
        <pc:sldMkLst>
          <pc:docMk/>
          <pc:sldMk cId="3194043117" sldId="268"/>
        </pc:sldMkLst>
        <pc:spChg chg="mod">
          <ac:chgData name="Karmuru, Naga Sai Lohitha" userId="S::nkarmur@calstatela.edu::35b06993-393e-43ad-9548-49a529e4ad71" providerId="AD" clId="Web-{EB68F229-21E8-4AF0-BD03-692BD1FF856A}" dt="2022-05-08T21:54:46.083" v="4" actId="20577"/>
          <ac:spMkLst>
            <pc:docMk/>
            <pc:sldMk cId="3194043117" sldId="268"/>
            <ac:spMk id="6" creationId="{0DAD2849-D95C-1BB3-23D1-799E377F40FC}"/>
          </ac:spMkLst>
        </pc:spChg>
      </pc:sldChg>
      <pc:sldChg chg="modSp">
        <pc:chgData name="Karmuru, Naga Sai Lohitha" userId="S::nkarmur@calstatela.edu::35b06993-393e-43ad-9548-49a529e4ad71" providerId="AD" clId="Web-{EB68F229-21E8-4AF0-BD03-692BD1FF856A}" dt="2022-05-08T22:03:01.193" v="43" actId="20577"/>
        <pc:sldMkLst>
          <pc:docMk/>
          <pc:sldMk cId="3433371786" sldId="270"/>
        </pc:sldMkLst>
        <pc:spChg chg="mod">
          <ac:chgData name="Karmuru, Naga Sai Lohitha" userId="S::nkarmur@calstatela.edu::35b06993-393e-43ad-9548-49a529e4ad71" providerId="AD" clId="Web-{EB68F229-21E8-4AF0-BD03-692BD1FF856A}" dt="2022-05-08T22:03:01.193" v="43" actId="20577"/>
          <ac:spMkLst>
            <pc:docMk/>
            <pc:sldMk cId="3433371786" sldId="270"/>
            <ac:spMk id="6" creationId="{0DAD2849-D95C-1BB3-23D1-799E377F40FC}"/>
          </ac:spMkLst>
        </pc:spChg>
      </pc:sldChg>
      <pc:sldChg chg="modSp">
        <pc:chgData name="Karmuru, Naga Sai Lohitha" userId="S::nkarmur@calstatela.edu::35b06993-393e-43ad-9548-49a529e4ad71" providerId="AD" clId="Web-{EB68F229-21E8-4AF0-BD03-692BD1FF856A}" dt="2022-05-08T21:55:00.177" v="14" actId="20577"/>
        <pc:sldMkLst>
          <pc:docMk/>
          <pc:sldMk cId="2316882760" sldId="273"/>
        </pc:sldMkLst>
        <pc:spChg chg="mod">
          <ac:chgData name="Karmuru, Naga Sai Lohitha" userId="S::nkarmur@calstatela.edu::35b06993-393e-43ad-9548-49a529e4ad71" providerId="AD" clId="Web-{EB68F229-21E8-4AF0-BD03-692BD1FF856A}" dt="2022-05-08T21:55:00.177" v="14" actId="20577"/>
          <ac:spMkLst>
            <pc:docMk/>
            <pc:sldMk cId="2316882760" sldId="273"/>
            <ac:spMk id="6" creationId="{0DAD2849-D95C-1BB3-23D1-799E377F40FC}"/>
          </ac:spMkLst>
        </pc:spChg>
      </pc:sldChg>
      <pc:sldChg chg="modSp">
        <pc:chgData name="Karmuru, Naga Sai Lohitha" userId="S::nkarmur@calstatela.edu::35b06993-393e-43ad-9548-49a529e4ad71" providerId="AD" clId="Web-{EB68F229-21E8-4AF0-BD03-692BD1FF856A}" dt="2022-05-08T21:55:13.958" v="29" actId="20577"/>
        <pc:sldMkLst>
          <pc:docMk/>
          <pc:sldMk cId="4203035705" sldId="274"/>
        </pc:sldMkLst>
        <pc:spChg chg="mod">
          <ac:chgData name="Karmuru, Naga Sai Lohitha" userId="S::nkarmur@calstatela.edu::35b06993-393e-43ad-9548-49a529e4ad71" providerId="AD" clId="Web-{EB68F229-21E8-4AF0-BD03-692BD1FF856A}" dt="2022-05-08T21:55:13.958" v="29" actId="20577"/>
          <ac:spMkLst>
            <pc:docMk/>
            <pc:sldMk cId="4203035705" sldId="274"/>
            <ac:spMk id="6" creationId="{0DAD2849-D95C-1BB3-23D1-799E377F40FC}"/>
          </ac:spMkLst>
        </pc:spChg>
      </pc:sldChg>
    </pc:docChg>
  </pc:docChgLst>
  <pc:docChgLst>
    <pc:chgData name="Karmuru, Naga Sai Lohitha" userId="S::nkarmur@calstatela.edu::35b06993-393e-43ad-9548-49a529e4ad71" providerId="AD" clId="Web-{A6BCB1A5-D9C5-4BFE-B571-68604B422EAE}"/>
    <pc:docChg chg="addSld delSld modSld sldOrd">
      <pc:chgData name="Karmuru, Naga Sai Lohitha" userId="S::nkarmur@calstatela.edu::35b06993-393e-43ad-9548-49a529e4ad71" providerId="AD" clId="Web-{A6BCB1A5-D9C5-4BFE-B571-68604B422EAE}" dt="2022-05-06T21:13:15.865" v="413" actId="14100"/>
      <pc:docMkLst>
        <pc:docMk/>
      </pc:docMkLst>
      <pc:sldChg chg="addSp delSp modSp">
        <pc:chgData name="Karmuru, Naga Sai Lohitha" userId="S::nkarmur@calstatela.edu::35b06993-393e-43ad-9548-49a529e4ad71" providerId="AD" clId="Web-{A6BCB1A5-D9C5-4BFE-B571-68604B422EAE}" dt="2022-05-06T21:13:15.865" v="413" actId="14100"/>
        <pc:sldMkLst>
          <pc:docMk/>
          <pc:sldMk cId="2163767790" sldId="256"/>
        </pc:sldMkLst>
        <pc:spChg chg="mod">
          <ac:chgData name="Karmuru, Naga Sai Lohitha" userId="S::nkarmur@calstatela.edu::35b06993-393e-43ad-9548-49a529e4ad71" providerId="AD" clId="Web-{A6BCB1A5-D9C5-4BFE-B571-68604B422EAE}" dt="2022-05-06T21:13:15.865" v="413" actId="14100"/>
          <ac:spMkLst>
            <pc:docMk/>
            <pc:sldMk cId="2163767790" sldId="256"/>
            <ac:spMk id="2" creationId="{4E113F89-724A-0658-1B90-75866B378F2F}"/>
          </ac:spMkLst>
        </pc:spChg>
        <pc:spChg chg="mod">
          <ac:chgData name="Karmuru, Naga Sai Lohitha" userId="S::nkarmur@calstatela.edu::35b06993-393e-43ad-9548-49a529e4ad71" providerId="AD" clId="Web-{A6BCB1A5-D9C5-4BFE-B571-68604B422EAE}" dt="2022-05-06T21:02:15.602" v="344" actId="20577"/>
          <ac:spMkLst>
            <pc:docMk/>
            <pc:sldMk cId="2163767790" sldId="256"/>
            <ac:spMk id="3" creationId="{E9CAB8E8-25FD-3E03-148B-71EDFAB09AF3}"/>
          </ac:spMkLst>
        </pc:spChg>
        <pc:spChg chg="del">
          <ac:chgData name="Karmuru, Naga Sai Lohitha" userId="S::nkarmur@calstatela.edu::35b06993-393e-43ad-9548-49a529e4ad71" providerId="AD" clId="Web-{A6BCB1A5-D9C5-4BFE-B571-68604B422EAE}" dt="2022-05-06T18:55:14.660" v="17"/>
          <ac:spMkLst>
            <pc:docMk/>
            <pc:sldMk cId="2163767790" sldId="256"/>
            <ac:spMk id="8" creationId="{2B566528-1B12-4246-9431-5C2D7D081168}"/>
          </ac:spMkLst>
        </pc:spChg>
        <pc:spChg chg="del">
          <ac:chgData name="Karmuru, Naga Sai Lohitha" userId="S::nkarmur@calstatela.edu::35b06993-393e-43ad-9548-49a529e4ad71" providerId="AD" clId="Web-{A6BCB1A5-D9C5-4BFE-B571-68604B422EAE}" dt="2022-05-06T18:55:14.660" v="17"/>
          <ac:spMkLst>
            <pc:docMk/>
            <pc:sldMk cId="2163767790" sldId="256"/>
            <ac:spMk id="10" creationId="{2E80C965-DB6D-4F81-9E9E-B027384D0BD6}"/>
          </ac:spMkLst>
        </pc:spChg>
        <pc:spChg chg="del">
          <ac:chgData name="Karmuru, Naga Sai Lohitha" userId="S::nkarmur@calstatela.edu::35b06993-393e-43ad-9548-49a529e4ad71" providerId="AD" clId="Web-{A6BCB1A5-D9C5-4BFE-B571-68604B422EAE}" dt="2022-05-06T18:55:14.660" v="17"/>
          <ac:spMkLst>
            <pc:docMk/>
            <pc:sldMk cId="2163767790" sldId="256"/>
            <ac:spMk id="12" creationId="{A580F890-B085-4E95-96AA-55AEBEC5CE6E}"/>
          </ac:spMkLst>
        </pc:spChg>
        <pc:spChg chg="del">
          <ac:chgData name="Karmuru, Naga Sai Lohitha" userId="S::nkarmur@calstatela.edu::35b06993-393e-43ad-9548-49a529e4ad71" providerId="AD" clId="Web-{A6BCB1A5-D9C5-4BFE-B571-68604B422EAE}" dt="2022-05-06T18:55:14.660" v="17"/>
          <ac:spMkLst>
            <pc:docMk/>
            <pc:sldMk cId="2163767790" sldId="256"/>
            <ac:spMk id="14" creationId="{D3F51FEB-38FB-4F6C-9F7B-2F2AFAB65463}"/>
          </ac:spMkLst>
        </pc:spChg>
        <pc:spChg chg="del">
          <ac:chgData name="Karmuru, Naga Sai Lohitha" userId="S::nkarmur@calstatela.edu::35b06993-393e-43ad-9548-49a529e4ad71" providerId="AD" clId="Web-{A6BCB1A5-D9C5-4BFE-B571-68604B422EAE}" dt="2022-05-06T18:55:14.660" v="17"/>
          <ac:spMkLst>
            <pc:docMk/>
            <pc:sldMk cId="2163767790" sldId="256"/>
            <ac:spMk id="16" creationId="{1E547BA6-BAE0-43BB-A7CA-60F69CE252F0}"/>
          </ac:spMkLst>
        </pc:spChg>
        <pc:spChg chg="add del">
          <ac:chgData name="Karmuru, Naga Sai Lohitha" userId="S::nkarmur@calstatela.edu::35b06993-393e-43ad-9548-49a529e4ad71" providerId="AD" clId="Web-{A6BCB1A5-D9C5-4BFE-B571-68604B422EAE}" dt="2022-05-06T20:59:21.043" v="262"/>
          <ac:spMkLst>
            <pc:docMk/>
            <pc:sldMk cId="2163767790" sldId="256"/>
            <ac:spMk id="21" creationId="{6F5A5072-7B47-4D32-B52A-4EBBF590B8A5}"/>
          </ac:spMkLst>
        </pc:spChg>
        <pc:spChg chg="add del">
          <ac:chgData name="Karmuru, Naga Sai Lohitha" userId="S::nkarmur@calstatela.edu::35b06993-393e-43ad-9548-49a529e4ad71" providerId="AD" clId="Web-{A6BCB1A5-D9C5-4BFE-B571-68604B422EAE}" dt="2022-05-06T20:59:21.043" v="262"/>
          <ac:spMkLst>
            <pc:docMk/>
            <pc:sldMk cId="2163767790" sldId="256"/>
            <ac:spMk id="23" creationId="{9715DAF0-AE1B-46C9-8A6B-DB2AA05AB91D}"/>
          </ac:spMkLst>
        </pc:spChg>
        <pc:spChg chg="add del">
          <ac:chgData name="Karmuru, Naga Sai Lohitha" userId="S::nkarmur@calstatela.edu::35b06993-393e-43ad-9548-49a529e4ad71" providerId="AD" clId="Web-{A6BCB1A5-D9C5-4BFE-B571-68604B422EAE}" dt="2022-05-06T20:59:21.043" v="262"/>
          <ac:spMkLst>
            <pc:docMk/>
            <pc:sldMk cId="2163767790" sldId="256"/>
            <ac:spMk id="25" creationId="{6016219D-510E-4184-9090-6D5578A87BD1}"/>
          </ac:spMkLst>
        </pc:spChg>
        <pc:spChg chg="add del">
          <ac:chgData name="Karmuru, Naga Sai Lohitha" userId="S::nkarmur@calstatela.edu::35b06993-393e-43ad-9548-49a529e4ad71" providerId="AD" clId="Web-{A6BCB1A5-D9C5-4BFE-B571-68604B422EAE}" dt="2022-05-06T20:59:21.043" v="262"/>
          <ac:spMkLst>
            <pc:docMk/>
            <pc:sldMk cId="2163767790" sldId="256"/>
            <ac:spMk id="27" creationId="{AFF4A713-7B75-4B21-90D7-5AB19547C728}"/>
          </ac:spMkLst>
        </pc:spChg>
        <pc:spChg chg="add del">
          <ac:chgData name="Karmuru, Naga Sai Lohitha" userId="S::nkarmur@calstatela.edu::35b06993-393e-43ad-9548-49a529e4ad71" providerId="AD" clId="Web-{A6BCB1A5-D9C5-4BFE-B571-68604B422EAE}" dt="2022-05-06T20:59:21.043" v="262"/>
          <ac:spMkLst>
            <pc:docMk/>
            <pc:sldMk cId="2163767790" sldId="256"/>
            <ac:spMk id="29" creationId="{DC631C0B-6DA6-4E57-8231-CE32B3434A7E}"/>
          </ac:spMkLst>
        </pc:spChg>
        <pc:spChg chg="add del">
          <ac:chgData name="Karmuru, Naga Sai Lohitha" userId="S::nkarmur@calstatela.edu::35b06993-393e-43ad-9548-49a529e4ad71" providerId="AD" clId="Web-{A6BCB1A5-D9C5-4BFE-B571-68604B422EAE}" dt="2022-05-06T20:59:21.043" v="262"/>
          <ac:spMkLst>
            <pc:docMk/>
            <pc:sldMk cId="2163767790" sldId="256"/>
            <ac:spMk id="31" creationId="{C29501E6-A978-4A61-9689-9085AF97A53A}"/>
          </ac:spMkLst>
        </pc:spChg>
        <pc:spChg chg="add">
          <ac:chgData name="Karmuru, Naga Sai Lohitha" userId="S::nkarmur@calstatela.edu::35b06993-393e-43ad-9548-49a529e4ad71" providerId="AD" clId="Web-{A6BCB1A5-D9C5-4BFE-B571-68604B422EAE}" dt="2022-05-06T20:59:21.043" v="262"/>
          <ac:spMkLst>
            <pc:docMk/>
            <pc:sldMk cId="2163767790" sldId="256"/>
            <ac:spMk id="36" creationId="{0E30439A-8A5B-46EC-8283-9B6B031D40D0}"/>
          </ac:spMkLst>
        </pc:spChg>
        <pc:spChg chg="add">
          <ac:chgData name="Karmuru, Naga Sai Lohitha" userId="S::nkarmur@calstatela.edu::35b06993-393e-43ad-9548-49a529e4ad71" providerId="AD" clId="Web-{A6BCB1A5-D9C5-4BFE-B571-68604B422EAE}" dt="2022-05-06T20:59:21.043" v="262"/>
          <ac:spMkLst>
            <pc:docMk/>
            <pc:sldMk cId="2163767790" sldId="256"/>
            <ac:spMk id="38" creationId="{5CEAD642-85CF-4750-8432-7C80C901F001}"/>
          </ac:spMkLst>
        </pc:spChg>
        <pc:spChg chg="add">
          <ac:chgData name="Karmuru, Naga Sai Lohitha" userId="S::nkarmur@calstatela.edu::35b06993-393e-43ad-9548-49a529e4ad71" providerId="AD" clId="Web-{A6BCB1A5-D9C5-4BFE-B571-68604B422EAE}" dt="2022-05-06T20:59:21.043" v="262"/>
          <ac:spMkLst>
            <pc:docMk/>
            <pc:sldMk cId="2163767790" sldId="256"/>
            <ac:spMk id="40" creationId="{FA33EEAE-15D5-4119-8C1E-89D943F911EF}"/>
          </ac:spMkLst>
        </pc:spChg>
        <pc:spChg chg="add">
          <ac:chgData name="Karmuru, Naga Sai Lohitha" userId="S::nkarmur@calstatela.edu::35b06993-393e-43ad-9548-49a529e4ad71" providerId="AD" clId="Web-{A6BCB1A5-D9C5-4BFE-B571-68604B422EAE}" dt="2022-05-06T20:59:21.043" v="262"/>
          <ac:spMkLst>
            <pc:docMk/>
            <pc:sldMk cId="2163767790" sldId="256"/>
            <ac:spMk id="42" creationId="{730D8B3B-9B80-4025-B934-26DC7D7CD231}"/>
          </ac:spMkLst>
        </pc:spChg>
        <pc:spChg chg="add">
          <ac:chgData name="Karmuru, Naga Sai Lohitha" userId="S::nkarmur@calstatela.edu::35b06993-393e-43ad-9548-49a529e4ad71" providerId="AD" clId="Web-{A6BCB1A5-D9C5-4BFE-B571-68604B422EAE}" dt="2022-05-06T20:59:21.043" v="262"/>
          <ac:spMkLst>
            <pc:docMk/>
            <pc:sldMk cId="2163767790" sldId="256"/>
            <ac:spMk id="44" creationId="{B5A1B09C-1565-46F8-B70F-621C5EB48A09}"/>
          </ac:spMkLst>
        </pc:spChg>
        <pc:spChg chg="add">
          <ac:chgData name="Karmuru, Naga Sai Lohitha" userId="S::nkarmur@calstatela.edu::35b06993-393e-43ad-9548-49a529e4ad71" providerId="AD" clId="Web-{A6BCB1A5-D9C5-4BFE-B571-68604B422EAE}" dt="2022-05-06T20:59:21.043" v="262"/>
          <ac:spMkLst>
            <pc:docMk/>
            <pc:sldMk cId="2163767790" sldId="256"/>
            <ac:spMk id="46" creationId="{8C516CC8-80AC-446C-A56E-9F54B7210402}"/>
          </ac:spMkLst>
        </pc:spChg>
        <pc:spChg chg="add">
          <ac:chgData name="Karmuru, Naga Sai Lohitha" userId="S::nkarmur@calstatela.edu::35b06993-393e-43ad-9548-49a529e4ad71" providerId="AD" clId="Web-{A6BCB1A5-D9C5-4BFE-B571-68604B422EAE}" dt="2022-05-06T20:59:21.043" v="262"/>
          <ac:spMkLst>
            <pc:docMk/>
            <pc:sldMk cId="2163767790" sldId="256"/>
            <ac:spMk id="48" creationId="{53947E58-F088-49F1-A3D1-DEA690192E84}"/>
          </ac:spMkLst>
        </pc:spChg>
      </pc:sldChg>
      <pc:sldChg chg="modSp">
        <pc:chgData name="Karmuru, Naga Sai Lohitha" userId="S::nkarmur@calstatela.edu::35b06993-393e-43ad-9548-49a529e4ad71" providerId="AD" clId="Web-{A6BCB1A5-D9C5-4BFE-B571-68604B422EAE}" dt="2022-05-06T18:58:19.132" v="45"/>
        <pc:sldMkLst>
          <pc:docMk/>
          <pc:sldMk cId="3945015672" sldId="257"/>
        </pc:sldMkLst>
        <pc:spChg chg="mod">
          <ac:chgData name="Karmuru, Naga Sai Lohitha" userId="S::nkarmur@calstatela.edu::35b06993-393e-43ad-9548-49a529e4ad71" providerId="AD" clId="Web-{A6BCB1A5-D9C5-4BFE-B571-68604B422EAE}" dt="2022-05-06T18:57:36.054" v="40" actId="20577"/>
          <ac:spMkLst>
            <pc:docMk/>
            <pc:sldMk cId="3945015672" sldId="257"/>
            <ac:spMk id="2" creationId="{247D28B1-BD3A-BCC3-6732-9C7008E647B5}"/>
          </ac:spMkLst>
        </pc:spChg>
        <pc:spChg chg="mod">
          <ac:chgData name="Karmuru, Naga Sai Lohitha" userId="S::nkarmur@calstatela.edu::35b06993-393e-43ad-9548-49a529e4ad71" providerId="AD" clId="Web-{A6BCB1A5-D9C5-4BFE-B571-68604B422EAE}" dt="2022-05-06T18:58:05.413" v="43" actId="20577"/>
          <ac:spMkLst>
            <pc:docMk/>
            <pc:sldMk cId="3945015672" sldId="257"/>
            <ac:spMk id="3" creationId="{C098A908-4124-C64D-7A5C-CAADE187155D}"/>
          </ac:spMkLst>
        </pc:spChg>
        <pc:graphicFrameChg chg="mod modGraphic">
          <ac:chgData name="Karmuru, Naga Sai Lohitha" userId="S::nkarmur@calstatela.edu::35b06993-393e-43ad-9548-49a529e4ad71" providerId="AD" clId="Web-{A6BCB1A5-D9C5-4BFE-B571-68604B422EAE}" dt="2022-05-06T18:58:19.132" v="45"/>
          <ac:graphicFrameMkLst>
            <pc:docMk/>
            <pc:sldMk cId="3945015672" sldId="257"/>
            <ac:graphicFrameMk id="4" creationId="{B7321171-BBA8-351F-57EA-F0E664BA61CD}"/>
          </ac:graphicFrameMkLst>
        </pc:graphicFrameChg>
      </pc:sldChg>
      <pc:sldChg chg="addSp delSp modSp">
        <pc:chgData name="Karmuru, Naga Sai Lohitha" userId="S::nkarmur@calstatela.edu::35b06993-393e-43ad-9548-49a529e4ad71" providerId="AD" clId="Web-{A6BCB1A5-D9C5-4BFE-B571-68604B422EAE}" dt="2022-05-06T21:06:23.759" v="353" actId="1076"/>
        <pc:sldMkLst>
          <pc:docMk/>
          <pc:sldMk cId="540762086" sldId="258"/>
        </pc:sldMkLst>
        <pc:spChg chg="mod">
          <ac:chgData name="Karmuru, Naga Sai Lohitha" userId="S::nkarmur@calstatela.edu::35b06993-393e-43ad-9548-49a529e4ad71" providerId="AD" clId="Web-{A6BCB1A5-D9C5-4BFE-B571-68604B422EAE}" dt="2022-05-06T21:05:40.084" v="348" actId="20577"/>
          <ac:spMkLst>
            <pc:docMk/>
            <pc:sldMk cId="540762086" sldId="258"/>
            <ac:spMk id="2" creationId="{CE92F781-5EDC-0913-7A54-BE30C84C120F}"/>
          </ac:spMkLst>
        </pc:spChg>
        <pc:spChg chg="del mod">
          <ac:chgData name="Karmuru, Naga Sai Lohitha" userId="S::nkarmur@calstatela.edu::35b06993-393e-43ad-9548-49a529e4ad71" providerId="AD" clId="Web-{A6BCB1A5-D9C5-4BFE-B571-68604B422EAE}" dt="2022-05-06T18:53:00.751" v="5"/>
          <ac:spMkLst>
            <pc:docMk/>
            <pc:sldMk cId="540762086" sldId="258"/>
            <ac:spMk id="3" creationId="{E4AA747D-490A-294A-D32E-6549E6A7C743}"/>
          </ac:spMkLst>
        </pc:spChg>
        <pc:spChg chg="del">
          <ac:chgData name="Karmuru, Naga Sai Lohitha" userId="S::nkarmur@calstatela.edu::35b06993-393e-43ad-9548-49a529e4ad71" providerId="AD" clId="Web-{A6BCB1A5-D9C5-4BFE-B571-68604B422EAE}" dt="2022-05-06T18:53:00.751" v="5"/>
          <ac:spMkLst>
            <pc:docMk/>
            <pc:sldMk cId="540762086" sldId="258"/>
            <ac:spMk id="21" creationId="{2B566528-1B12-4246-9431-5C2D7D081168}"/>
          </ac:spMkLst>
        </pc:spChg>
        <pc:spChg chg="del">
          <ac:chgData name="Karmuru, Naga Sai Lohitha" userId="S::nkarmur@calstatela.edu::35b06993-393e-43ad-9548-49a529e4ad71" providerId="AD" clId="Web-{A6BCB1A5-D9C5-4BFE-B571-68604B422EAE}" dt="2022-05-06T18:53:00.751" v="5"/>
          <ac:spMkLst>
            <pc:docMk/>
            <pc:sldMk cId="540762086" sldId="258"/>
            <ac:spMk id="23" creationId="{2E80C965-DB6D-4F81-9E9E-B027384D0BD6}"/>
          </ac:spMkLst>
        </pc:spChg>
        <pc:spChg chg="del">
          <ac:chgData name="Karmuru, Naga Sai Lohitha" userId="S::nkarmur@calstatela.edu::35b06993-393e-43ad-9548-49a529e4ad71" providerId="AD" clId="Web-{A6BCB1A5-D9C5-4BFE-B571-68604B422EAE}" dt="2022-05-06T18:53:00.751" v="5"/>
          <ac:spMkLst>
            <pc:docMk/>
            <pc:sldMk cId="540762086" sldId="258"/>
            <ac:spMk id="25" creationId="{A580F890-B085-4E95-96AA-55AEBEC5CE6E}"/>
          </ac:spMkLst>
        </pc:spChg>
        <pc:spChg chg="del">
          <ac:chgData name="Karmuru, Naga Sai Lohitha" userId="S::nkarmur@calstatela.edu::35b06993-393e-43ad-9548-49a529e4ad71" providerId="AD" clId="Web-{A6BCB1A5-D9C5-4BFE-B571-68604B422EAE}" dt="2022-05-06T18:53:00.751" v="5"/>
          <ac:spMkLst>
            <pc:docMk/>
            <pc:sldMk cId="540762086" sldId="258"/>
            <ac:spMk id="27" creationId="{D3F51FEB-38FB-4F6C-9F7B-2F2AFAB65463}"/>
          </ac:spMkLst>
        </pc:spChg>
        <pc:spChg chg="del">
          <ac:chgData name="Karmuru, Naga Sai Lohitha" userId="S::nkarmur@calstatela.edu::35b06993-393e-43ad-9548-49a529e4ad71" providerId="AD" clId="Web-{A6BCB1A5-D9C5-4BFE-B571-68604B422EAE}" dt="2022-05-06T18:53:00.751" v="5"/>
          <ac:spMkLst>
            <pc:docMk/>
            <pc:sldMk cId="540762086" sldId="258"/>
            <ac:spMk id="29" creationId="{1E547BA6-BAE0-43BB-A7CA-60F69CE252F0}"/>
          </ac:spMkLst>
        </pc:spChg>
        <pc:spChg chg="add">
          <ac:chgData name="Karmuru, Naga Sai Lohitha" userId="S::nkarmur@calstatela.edu::35b06993-393e-43ad-9548-49a529e4ad71" providerId="AD" clId="Web-{A6BCB1A5-D9C5-4BFE-B571-68604B422EAE}" dt="2022-05-06T18:53:00.751" v="5"/>
          <ac:spMkLst>
            <pc:docMk/>
            <pc:sldMk cId="540762086" sldId="258"/>
            <ac:spMk id="35" creationId="{BACC6370-2D7E-4714-9D71-7542949D7D5D}"/>
          </ac:spMkLst>
        </pc:spChg>
        <pc:spChg chg="add">
          <ac:chgData name="Karmuru, Naga Sai Lohitha" userId="S::nkarmur@calstatela.edu::35b06993-393e-43ad-9548-49a529e4ad71" providerId="AD" clId="Web-{A6BCB1A5-D9C5-4BFE-B571-68604B422EAE}" dt="2022-05-06T18:53:00.751" v="5"/>
          <ac:spMkLst>
            <pc:docMk/>
            <pc:sldMk cId="540762086" sldId="258"/>
            <ac:spMk id="37" creationId="{F68B3F68-107C-434F-AA38-110D5EA91B85}"/>
          </ac:spMkLst>
        </pc:spChg>
        <pc:spChg chg="add">
          <ac:chgData name="Karmuru, Naga Sai Lohitha" userId="S::nkarmur@calstatela.edu::35b06993-393e-43ad-9548-49a529e4ad71" providerId="AD" clId="Web-{A6BCB1A5-D9C5-4BFE-B571-68604B422EAE}" dt="2022-05-06T18:53:00.751" v="5"/>
          <ac:spMkLst>
            <pc:docMk/>
            <pc:sldMk cId="540762086" sldId="258"/>
            <ac:spMk id="39" creationId="{AAD0DBB9-1A4B-4391-81D4-CB19F9AB918A}"/>
          </ac:spMkLst>
        </pc:spChg>
        <pc:spChg chg="add">
          <ac:chgData name="Karmuru, Naga Sai Lohitha" userId="S::nkarmur@calstatela.edu::35b06993-393e-43ad-9548-49a529e4ad71" providerId="AD" clId="Web-{A6BCB1A5-D9C5-4BFE-B571-68604B422EAE}" dt="2022-05-06T18:53:00.751" v="5"/>
          <ac:spMkLst>
            <pc:docMk/>
            <pc:sldMk cId="540762086" sldId="258"/>
            <ac:spMk id="41" creationId="{063BBA22-50EA-4C4D-BE05-F1CE4E63AA56}"/>
          </ac:spMkLst>
        </pc:spChg>
        <pc:graphicFrameChg chg="add mod modGraphic">
          <ac:chgData name="Karmuru, Naga Sai Lohitha" userId="S::nkarmur@calstatela.edu::35b06993-393e-43ad-9548-49a529e4ad71" providerId="AD" clId="Web-{A6BCB1A5-D9C5-4BFE-B571-68604B422EAE}" dt="2022-05-06T21:06:23.759" v="353" actId="1076"/>
          <ac:graphicFrameMkLst>
            <pc:docMk/>
            <pc:sldMk cId="540762086" sldId="258"/>
            <ac:graphicFrameMk id="31" creationId="{DA8A6B07-025E-ED01-E84B-FB32E2CED11E}"/>
          </ac:graphicFrameMkLst>
        </pc:graphicFrameChg>
      </pc:sldChg>
      <pc:sldChg chg="addSp delSp modSp">
        <pc:chgData name="Karmuru, Naga Sai Lohitha" userId="S::nkarmur@calstatela.edu::35b06993-393e-43ad-9548-49a529e4ad71" providerId="AD" clId="Web-{A6BCB1A5-D9C5-4BFE-B571-68604B422EAE}" dt="2022-05-06T21:07:05.137" v="354" actId="20577"/>
        <pc:sldMkLst>
          <pc:docMk/>
          <pc:sldMk cId="3079989642" sldId="259"/>
        </pc:sldMkLst>
        <pc:spChg chg="mod">
          <ac:chgData name="Karmuru, Naga Sai Lohitha" userId="S::nkarmur@calstatela.edu::35b06993-393e-43ad-9548-49a529e4ad71" providerId="AD" clId="Web-{A6BCB1A5-D9C5-4BFE-B571-68604B422EAE}" dt="2022-05-06T21:07:05.137" v="354" actId="20577"/>
          <ac:spMkLst>
            <pc:docMk/>
            <pc:sldMk cId="3079989642" sldId="259"/>
            <ac:spMk id="2" creationId="{40C58479-4432-80F4-1DBC-CA8212A4A922}"/>
          </ac:spMkLst>
        </pc:spChg>
        <pc:spChg chg="mod">
          <ac:chgData name="Karmuru, Naga Sai Lohitha" userId="S::nkarmur@calstatela.edu::35b06993-393e-43ad-9548-49a529e4ad71" providerId="AD" clId="Web-{A6BCB1A5-D9C5-4BFE-B571-68604B422EAE}" dt="2022-05-06T19:01:36.730" v="68" actId="14100"/>
          <ac:spMkLst>
            <pc:docMk/>
            <pc:sldMk cId="3079989642" sldId="259"/>
            <ac:spMk id="3" creationId="{16D05260-913D-D0EA-237B-6E62751241C8}"/>
          </ac:spMkLst>
        </pc:spChg>
        <pc:spChg chg="del">
          <ac:chgData name="Karmuru, Naga Sai Lohitha" userId="S::nkarmur@calstatela.edu::35b06993-393e-43ad-9548-49a529e4ad71" providerId="AD" clId="Web-{A6BCB1A5-D9C5-4BFE-B571-68604B422EAE}" dt="2022-05-06T19:00:09.916" v="53"/>
          <ac:spMkLst>
            <pc:docMk/>
            <pc:sldMk cId="3079989642" sldId="259"/>
            <ac:spMk id="12" creationId="{A580F890-B085-4E95-96AA-55AEBEC5CE6E}"/>
          </ac:spMkLst>
        </pc:spChg>
        <pc:spChg chg="del">
          <ac:chgData name="Karmuru, Naga Sai Lohitha" userId="S::nkarmur@calstatela.edu::35b06993-393e-43ad-9548-49a529e4ad71" providerId="AD" clId="Web-{A6BCB1A5-D9C5-4BFE-B571-68604B422EAE}" dt="2022-05-06T19:00:09.916" v="53"/>
          <ac:spMkLst>
            <pc:docMk/>
            <pc:sldMk cId="3079989642" sldId="259"/>
            <ac:spMk id="13" creationId="{2B566528-1B12-4246-9431-5C2D7D081168}"/>
          </ac:spMkLst>
        </pc:spChg>
        <pc:spChg chg="del">
          <ac:chgData name="Karmuru, Naga Sai Lohitha" userId="S::nkarmur@calstatela.edu::35b06993-393e-43ad-9548-49a529e4ad71" providerId="AD" clId="Web-{A6BCB1A5-D9C5-4BFE-B571-68604B422EAE}" dt="2022-05-06T19:00:09.916" v="53"/>
          <ac:spMkLst>
            <pc:docMk/>
            <pc:sldMk cId="3079989642" sldId="259"/>
            <ac:spMk id="14" creationId="{D3F51FEB-38FB-4F6C-9F7B-2F2AFAB65463}"/>
          </ac:spMkLst>
        </pc:spChg>
        <pc:spChg chg="del">
          <ac:chgData name="Karmuru, Naga Sai Lohitha" userId="S::nkarmur@calstatela.edu::35b06993-393e-43ad-9548-49a529e4ad71" providerId="AD" clId="Web-{A6BCB1A5-D9C5-4BFE-B571-68604B422EAE}" dt="2022-05-06T19:00:09.916" v="53"/>
          <ac:spMkLst>
            <pc:docMk/>
            <pc:sldMk cId="3079989642" sldId="259"/>
            <ac:spMk id="15" creationId="{2E80C965-DB6D-4F81-9E9E-B027384D0BD6}"/>
          </ac:spMkLst>
        </pc:spChg>
        <pc:spChg chg="del">
          <ac:chgData name="Karmuru, Naga Sai Lohitha" userId="S::nkarmur@calstatela.edu::35b06993-393e-43ad-9548-49a529e4ad71" providerId="AD" clId="Web-{A6BCB1A5-D9C5-4BFE-B571-68604B422EAE}" dt="2022-05-06T19:00:09.916" v="53"/>
          <ac:spMkLst>
            <pc:docMk/>
            <pc:sldMk cId="3079989642" sldId="259"/>
            <ac:spMk id="16" creationId="{1E547BA6-BAE0-43BB-A7CA-60F69CE252F0}"/>
          </ac:spMkLst>
        </pc:spChg>
        <pc:spChg chg="add">
          <ac:chgData name="Karmuru, Naga Sai Lohitha" userId="S::nkarmur@calstatela.edu::35b06993-393e-43ad-9548-49a529e4ad71" providerId="AD" clId="Web-{A6BCB1A5-D9C5-4BFE-B571-68604B422EAE}" dt="2022-05-06T19:00:09.916" v="53"/>
          <ac:spMkLst>
            <pc:docMk/>
            <pc:sldMk cId="3079989642" sldId="259"/>
            <ac:spMk id="21" creationId="{1B15ED52-F352-441B-82BF-E0EA34836D08}"/>
          </ac:spMkLst>
        </pc:spChg>
        <pc:spChg chg="add">
          <ac:chgData name="Karmuru, Naga Sai Lohitha" userId="S::nkarmur@calstatela.edu::35b06993-393e-43ad-9548-49a529e4ad71" providerId="AD" clId="Web-{A6BCB1A5-D9C5-4BFE-B571-68604B422EAE}" dt="2022-05-06T19:00:09.916" v="53"/>
          <ac:spMkLst>
            <pc:docMk/>
            <pc:sldMk cId="3079989642" sldId="259"/>
            <ac:spMk id="23" creationId="{3B2E3793-BFE6-45A2-9B7B-E18844431C99}"/>
          </ac:spMkLst>
        </pc:spChg>
        <pc:spChg chg="add">
          <ac:chgData name="Karmuru, Naga Sai Lohitha" userId="S::nkarmur@calstatela.edu::35b06993-393e-43ad-9548-49a529e4ad71" providerId="AD" clId="Web-{A6BCB1A5-D9C5-4BFE-B571-68604B422EAE}" dt="2022-05-06T19:00:09.916" v="53"/>
          <ac:spMkLst>
            <pc:docMk/>
            <pc:sldMk cId="3079989642" sldId="259"/>
            <ac:spMk id="25" creationId="{BC4C4868-CB8F-4AF9-9CDB-8108F2C19B67}"/>
          </ac:spMkLst>
        </pc:spChg>
        <pc:spChg chg="add">
          <ac:chgData name="Karmuru, Naga Sai Lohitha" userId="S::nkarmur@calstatela.edu::35b06993-393e-43ad-9548-49a529e4ad71" providerId="AD" clId="Web-{A6BCB1A5-D9C5-4BFE-B571-68604B422EAE}" dt="2022-05-06T19:00:09.916" v="53"/>
          <ac:spMkLst>
            <pc:docMk/>
            <pc:sldMk cId="3079989642" sldId="259"/>
            <ac:spMk id="27" creationId="{375E0459-6403-40CD-989D-56A4407CA12E}"/>
          </ac:spMkLst>
        </pc:spChg>
        <pc:spChg chg="add">
          <ac:chgData name="Karmuru, Naga Sai Lohitha" userId="S::nkarmur@calstatela.edu::35b06993-393e-43ad-9548-49a529e4ad71" providerId="AD" clId="Web-{A6BCB1A5-D9C5-4BFE-B571-68604B422EAE}" dt="2022-05-06T19:00:09.916" v="53"/>
          <ac:spMkLst>
            <pc:docMk/>
            <pc:sldMk cId="3079989642" sldId="259"/>
            <ac:spMk id="29" creationId="{53E5B1A8-3AC9-4BD1-9BBC-78CA94F2D1BA}"/>
          </ac:spMkLst>
        </pc:spChg>
      </pc:sldChg>
      <pc:sldChg chg="addSp delSp modSp">
        <pc:chgData name="Karmuru, Naga Sai Lohitha" userId="S::nkarmur@calstatela.edu::35b06993-393e-43ad-9548-49a529e4ad71" providerId="AD" clId="Web-{A6BCB1A5-D9C5-4BFE-B571-68604B422EAE}" dt="2022-05-06T21:10:35.057" v="388" actId="20577"/>
        <pc:sldMkLst>
          <pc:docMk/>
          <pc:sldMk cId="1334421239" sldId="261"/>
        </pc:sldMkLst>
        <pc:spChg chg="mod">
          <ac:chgData name="Karmuru, Naga Sai Lohitha" userId="S::nkarmur@calstatela.edu::35b06993-393e-43ad-9548-49a529e4ad71" providerId="AD" clId="Web-{A6BCB1A5-D9C5-4BFE-B571-68604B422EAE}" dt="2022-05-06T21:10:22.088" v="386" actId="20577"/>
          <ac:spMkLst>
            <pc:docMk/>
            <pc:sldMk cId="1334421239" sldId="261"/>
            <ac:spMk id="2" creationId="{716C1E6A-E5CC-BB21-1218-C38134A35B0E}"/>
          </ac:spMkLst>
        </pc:spChg>
        <pc:spChg chg="mod">
          <ac:chgData name="Karmuru, Naga Sai Lohitha" userId="S::nkarmur@calstatela.edu::35b06993-393e-43ad-9548-49a529e4ad71" providerId="AD" clId="Web-{A6BCB1A5-D9C5-4BFE-B571-68604B422EAE}" dt="2022-05-06T21:10:35.057" v="388" actId="20577"/>
          <ac:spMkLst>
            <pc:docMk/>
            <pc:sldMk cId="1334421239" sldId="261"/>
            <ac:spMk id="3" creationId="{AD912FD2-046C-4A4D-A3C2-50AECCC8D569}"/>
          </ac:spMkLst>
        </pc:spChg>
        <pc:spChg chg="add del">
          <ac:chgData name="Karmuru, Naga Sai Lohitha" userId="S::nkarmur@calstatela.edu::35b06993-393e-43ad-9548-49a529e4ad71" providerId="AD" clId="Web-{A6BCB1A5-D9C5-4BFE-B571-68604B422EAE}" dt="2022-05-06T19:07:58.925" v="88"/>
          <ac:spMkLst>
            <pc:docMk/>
            <pc:sldMk cId="1334421239" sldId="261"/>
            <ac:spMk id="12" creationId="{FE74B709-C93D-CBDB-8053-B393E1BD8BA0}"/>
          </ac:spMkLst>
        </pc:spChg>
        <pc:spChg chg="add del">
          <ac:chgData name="Karmuru, Naga Sai Lohitha" userId="S::nkarmur@calstatela.edu::35b06993-393e-43ad-9548-49a529e4ad71" providerId="AD" clId="Web-{A6BCB1A5-D9C5-4BFE-B571-68604B422EAE}" dt="2022-05-06T19:07:51.691" v="87"/>
          <ac:spMkLst>
            <pc:docMk/>
            <pc:sldMk cId="1334421239" sldId="261"/>
            <ac:spMk id="13" creationId="{FE74B709-C93D-CBDB-8053-B393E1BD8BA0}"/>
          </ac:spMkLst>
        </pc:spChg>
        <pc:picChg chg="mod">
          <ac:chgData name="Karmuru, Naga Sai Lohitha" userId="S::nkarmur@calstatela.edu::35b06993-393e-43ad-9548-49a529e4ad71" providerId="AD" clId="Web-{A6BCB1A5-D9C5-4BFE-B571-68604B422EAE}" dt="2022-05-06T20:05:51.173" v="118" actId="14100"/>
          <ac:picMkLst>
            <pc:docMk/>
            <pc:sldMk cId="1334421239" sldId="261"/>
            <ac:picMk id="15" creationId="{9B49BE3E-C1C5-0C6D-B72F-39146B15C34C}"/>
          </ac:picMkLst>
        </pc:picChg>
      </pc:sldChg>
      <pc:sldChg chg="modSp">
        <pc:chgData name="Karmuru, Naga Sai Lohitha" userId="S::nkarmur@calstatela.edu::35b06993-393e-43ad-9548-49a529e4ad71" providerId="AD" clId="Web-{A6BCB1A5-D9C5-4BFE-B571-68604B422EAE}" dt="2022-05-06T21:11:37.999" v="398" actId="20577"/>
        <pc:sldMkLst>
          <pc:docMk/>
          <pc:sldMk cId="2095318881" sldId="262"/>
        </pc:sldMkLst>
        <pc:spChg chg="mod">
          <ac:chgData name="Karmuru, Naga Sai Lohitha" userId="S::nkarmur@calstatela.edu::35b06993-393e-43ad-9548-49a529e4ad71" providerId="AD" clId="Web-{A6BCB1A5-D9C5-4BFE-B571-68604B422EAE}" dt="2022-05-06T21:11:37.999" v="398" actId="20577"/>
          <ac:spMkLst>
            <pc:docMk/>
            <pc:sldMk cId="2095318881" sldId="262"/>
            <ac:spMk id="3" creationId="{218D1A0D-B6EF-A1C0-BCD4-94B3936F198B}"/>
          </ac:spMkLst>
        </pc:spChg>
        <pc:picChg chg="mod">
          <ac:chgData name="Karmuru, Naga Sai Lohitha" userId="S::nkarmur@calstatela.edu::35b06993-393e-43ad-9548-49a529e4ad71" providerId="AD" clId="Web-{A6BCB1A5-D9C5-4BFE-B571-68604B422EAE}" dt="2022-05-06T20:54:40.524" v="211" actId="14100"/>
          <ac:picMkLst>
            <pc:docMk/>
            <pc:sldMk cId="2095318881" sldId="262"/>
            <ac:picMk id="10" creationId="{7E58EC12-F471-3A26-DA7E-0F7DADA0C0FC}"/>
          </ac:picMkLst>
        </pc:picChg>
      </pc:sldChg>
      <pc:sldChg chg="modSp">
        <pc:chgData name="Karmuru, Naga Sai Lohitha" userId="S::nkarmur@calstatela.edu::35b06993-393e-43ad-9548-49a529e4ad71" providerId="AD" clId="Web-{A6BCB1A5-D9C5-4BFE-B571-68604B422EAE}" dt="2022-05-06T21:12:31.565" v="406" actId="20577"/>
        <pc:sldMkLst>
          <pc:docMk/>
          <pc:sldMk cId="2245739606" sldId="263"/>
        </pc:sldMkLst>
        <pc:spChg chg="mod">
          <ac:chgData name="Karmuru, Naga Sai Lohitha" userId="S::nkarmur@calstatela.edu::35b06993-393e-43ad-9548-49a529e4ad71" providerId="AD" clId="Web-{A6BCB1A5-D9C5-4BFE-B571-68604B422EAE}" dt="2022-05-06T20:55:27.933" v="219" actId="14100"/>
          <ac:spMkLst>
            <pc:docMk/>
            <pc:sldMk cId="2245739606" sldId="263"/>
            <ac:spMk id="5" creationId="{BE84D82A-F368-AE25-0C64-1A825E8B0AE5}"/>
          </ac:spMkLst>
        </pc:spChg>
        <pc:spChg chg="mod">
          <ac:chgData name="Karmuru, Naga Sai Lohitha" userId="S::nkarmur@calstatela.edu::35b06993-393e-43ad-9548-49a529e4ad71" providerId="AD" clId="Web-{A6BCB1A5-D9C5-4BFE-B571-68604B422EAE}" dt="2022-05-06T21:12:31.565" v="406" actId="20577"/>
          <ac:spMkLst>
            <pc:docMk/>
            <pc:sldMk cId="2245739606" sldId="263"/>
            <ac:spMk id="7" creationId="{AB99FEEE-FDEB-EBD7-E133-D31D777FA8E2}"/>
          </ac:spMkLst>
        </pc:spChg>
        <pc:picChg chg="mod">
          <ac:chgData name="Karmuru, Naga Sai Lohitha" userId="S::nkarmur@calstatela.edu::35b06993-393e-43ad-9548-49a529e4ad71" providerId="AD" clId="Web-{A6BCB1A5-D9C5-4BFE-B571-68604B422EAE}" dt="2022-05-06T20:56:07.498" v="230" actId="1076"/>
          <ac:picMkLst>
            <pc:docMk/>
            <pc:sldMk cId="2245739606" sldId="263"/>
            <ac:picMk id="2049" creationId="{5CD05EF5-A928-6293-90E9-AD7A2E4CF876}"/>
          </ac:picMkLst>
        </pc:picChg>
        <pc:picChg chg="mod">
          <ac:chgData name="Karmuru, Naga Sai Lohitha" userId="S::nkarmur@calstatela.edu::35b06993-393e-43ad-9548-49a529e4ad71" providerId="AD" clId="Web-{A6BCB1A5-D9C5-4BFE-B571-68604B422EAE}" dt="2022-05-06T20:56:15.327" v="232" actId="14100"/>
          <ac:picMkLst>
            <pc:docMk/>
            <pc:sldMk cId="2245739606" sldId="263"/>
            <ac:picMk id="2050" creationId="{88CDB46D-1BD6-68CF-6C9D-4C6519615997}"/>
          </ac:picMkLst>
        </pc:picChg>
      </pc:sldChg>
      <pc:sldChg chg="modSp">
        <pc:chgData name="Karmuru, Naga Sai Lohitha" userId="S::nkarmur@calstatela.edu::35b06993-393e-43ad-9548-49a529e4ad71" providerId="AD" clId="Web-{A6BCB1A5-D9C5-4BFE-B571-68604B422EAE}" dt="2022-05-06T21:12:50.192" v="409" actId="14100"/>
        <pc:sldMkLst>
          <pc:docMk/>
          <pc:sldMk cId="369390179" sldId="264"/>
        </pc:sldMkLst>
        <pc:spChg chg="mod">
          <ac:chgData name="Karmuru, Naga Sai Lohitha" userId="S::nkarmur@calstatela.edu::35b06993-393e-43ad-9548-49a529e4ad71" providerId="AD" clId="Web-{A6BCB1A5-D9C5-4BFE-B571-68604B422EAE}" dt="2022-05-06T21:12:50.192" v="409" actId="14100"/>
          <ac:spMkLst>
            <pc:docMk/>
            <pc:sldMk cId="369390179" sldId="264"/>
            <ac:spMk id="7" creationId="{C51B8D43-8639-5987-EED0-971871040B70}"/>
          </ac:spMkLst>
        </pc:spChg>
        <pc:picChg chg="mod">
          <ac:chgData name="Karmuru, Naga Sai Lohitha" userId="S::nkarmur@calstatela.edu::35b06993-393e-43ad-9548-49a529e4ad71" providerId="AD" clId="Web-{A6BCB1A5-D9C5-4BFE-B571-68604B422EAE}" dt="2022-05-06T20:57:42.208" v="244" actId="1076"/>
          <ac:picMkLst>
            <pc:docMk/>
            <pc:sldMk cId="369390179" sldId="264"/>
            <ac:picMk id="20" creationId="{FFF3D3DB-E8E5-9E84-FC00-A28DF8293F5A}"/>
          </ac:picMkLst>
        </pc:picChg>
        <pc:picChg chg="mod">
          <ac:chgData name="Karmuru, Naga Sai Lohitha" userId="S::nkarmur@calstatela.edu::35b06993-393e-43ad-9548-49a529e4ad71" providerId="AD" clId="Web-{A6BCB1A5-D9C5-4BFE-B571-68604B422EAE}" dt="2022-05-06T20:57:44.271" v="245" actId="1076"/>
          <ac:picMkLst>
            <pc:docMk/>
            <pc:sldMk cId="369390179" sldId="264"/>
            <ac:picMk id="33" creationId="{19F7DF49-65D6-A332-017D-1ADC7E20B7C5}"/>
          </ac:picMkLst>
        </pc:picChg>
      </pc:sldChg>
      <pc:sldChg chg="addSp delSp modSp">
        <pc:chgData name="Karmuru, Naga Sai Lohitha" userId="S::nkarmur@calstatela.edu::35b06993-393e-43ad-9548-49a529e4ad71" providerId="AD" clId="Web-{A6BCB1A5-D9C5-4BFE-B571-68604B422EAE}" dt="2022-05-06T21:09:59.149" v="383" actId="1076"/>
        <pc:sldMkLst>
          <pc:docMk/>
          <pc:sldMk cId="3079444058" sldId="265"/>
        </pc:sldMkLst>
        <pc:spChg chg="add del">
          <ac:chgData name="Karmuru, Naga Sai Lohitha" userId="S::nkarmur@calstatela.edu::35b06993-393e-43ad-9548-49a529e4ad71" providerId="AD" clId="Web-{A6BCB1A5-D9C5-4BFE-B571-68604B422EAE}" dt="2022-05-06T19:03:49.389" v="74"/>
          <ac:spMkLst>
            <pc:docMk/>
            <pc:sldMk cId="3079444058" sldId="265"/>
            <ac:spMk id="2" creationId="{1565982C-E3B2-860E-E09B-CD48F553A044}"/>
          </ac:spMkLst>
        </pc:spChg>
        <pc:spChg chg="mod">
          <ac:chgData name="Karmuru, Naga Sai Lohitha" userId="S::nkarmur@calstatela.edu::35b06993-393e-43ad-9548-49a529e4ad71" providerId="AD" clId="Web-{A6BCB1A5-D9C5-4BFE-B571-68604B422EAE}" dt="2022-05-06T19:03:32.170" v="70" actId="20577"/>
          <ac:spMkLst>
            <pc:docMk/>
            <pc:sldMk cId="3079444058" sldId="265"/>
            <ac:spMk id="9" creationId="{D28C9768-C64F-B614-93B8-9B85C3B0C55A}"/>
          </ac:spMkLst>
        </pc:spChg>
        <pc:spChg chg="mod">
          <ac:chgData name="Karmuru, Naga Sai Lohitha" userId="S::nkarmur@calstatela.edu::35b06993-393e-43ad-9548-49a529e4ad71" providerId="AD" clId="Web-{A6BCB1A5-D9C5-4BFE-B571-68604B422EAE}" dt="2022-05-06T21:08:07.688" v="360" actId="14100"/>
          <ac:spMkLst>
            <pc:docMk/>
            <pc:sldMk cId="3079444058" sldId="265"/>
            <ac:spMk id="11" creationId="{9D2084D3-1513-9E24-5AE9-A131B9972ACA}"/>
          </ac:spMkLst>
        </pc:spChg>
        <pc:spChg chg="mod">
          <ac:chgData name="Karmuru, Naga Sai Lohitha" userId="S::nkarmur@calstatela.edu::35b06993-393e-43ad-9548-49a529e4ad71" providerId="AD" clId="Web-{A6BCB1A5-D9C5-4BFE-B571-68604B422EAE}" dt="2022-05-06T21:08:26.330" v="363" actId="14100"/>
          <ac:spMkLst>
            <pc:docMk/>
            <pc:sldMk cId="3079444058" sldId="265"/>
            <ac:spMk id="13" creationId="{5FAD66F1-3868-1D02-D215-14508C806204}"/>
          </ac:spMkLst>
        </pc:spChg>
        <pc:spChg chg="mod">
          <ac:chgData name="Karmuru, Naga Sai Lohitha" userId="S::nkarmur@calstatela.edu::35b06993-393e-43ad-9548-49a529e4ad71" providerId="AD" clId="Web-{A6BCB1A5-D9C5-4BFE-B571-68604B422EAE}" dt="2022-05-06T21:08:51.097" v="367" actId="1076"/>
          <ac:spMkLst>
            <pc:docMk/>
            <pc:sldMk cId="3079444058" sldId="265"/>
            <ac:spMk id="15" creationId="{4FAC170C-61E1-5B53-753E-E38F1E1C39F5}"/>
          </ac:spMkLst>
        </pc:spChg>
        <pc:spChg chg="mod">
          <ac:chgData name="Karmuru, Naga Sai Lohitha" userId="S::nkarmur@calstatela.edu::35b06993-393e-43ad-9548-49a529e4ad71" providerId="AD" clId="Web-{A6BCB1A5-D9C5-4BFE-B571-68604B422EAE}" dt="2022-05-06T21:09:25.896" v="375" actId="14100"/>
          <ac:spMkLst>
            <pc:docMk/>
            <pc:sldMk cId="3079444058" sldId="265"/>
            <ac:spMk id="17" creationId="{001463DF-1011-9709-0340-0EE19759F85F}"/>
          </ac:spMkLst>
        </pc:spChg>
        <pc:spChg chg="mod">
          <ac:chgData name="Karmuru, Naga Sai Lohitha" userId="S::nkarmur@calstatela.edu::35b06993-393e-43ad-9548-49a529e4ad71" providerId="AD" clId="Web-{A6BCB1A5-D9C5-4BFE-B571-68604B422EAE}" dt="2022-05-06T21:09:59.149" v="383" actId="1076"/>
          <ac:spMkLst>
            <pc:docMk/>
            <pc:sldMk cId="3079444058" sldId="265"/>
            <ac:spMk id="18" creationId="{0638661A-0218-3380-D3EB-C23F34A4BD07}"/>
          </ac:spMkLst>
        </pc:spChg>
        <pc:spChg chg="mod">
          <ac:chgData name="Karmuru, Naga Sai Lohitha" userId="S::nkarmur@calstatela.edu::35b06993-393e-43ad-9548-49a529e4ad71" providerId="AD" clId="Web-{A6BCB1A5-D9C5-4BFE-B571-68604B422EAE}" dt="2022-05-06T21:08:11.079" v="361" actId="1076"/>
          <ac:spMkLst>
            <pc:docMk/>
            <pc:sldMk cId="3079444058" sldId="265"/>
            <ac:spMk id="19" creationId="{FC9C5EDF-DA7E-6F31-378F-428B5B76DF7A}"/>
          </ac:spMkLst>
        </pc:spChg>
        <pc:spChg chg="mod">
          <ac:chgData name="Karmuru, Naga Sai Lohitha" userId="S::nkarmur@calstatela.edu::35b06993-393e-43ad-9548-49a529e4ad71" providerId="AD" clId="Web-{A6BCB1A5-D9C5-4BFE-B571-68604B422EAE}" dt="2022-05-06T21:08:32.065" v="364" actId="1076"/>
          <ac:spMkLst>
            <pc:docMk/>
            <pc:sldMk cId="3079444058" sldId="265"/>
            <ac:spMk id="20" creationId="{59B05444-924F-3649-24B3-55E06F6DBB89}"/>
          </ac:spMkLst>
        </pc:spChg>
        <pc:spChg chg="mod">
          <ac:chgData name="Karmuru, Naga Sai Lohitha" userId="S::nkarmur@calstatela.edu::35b06993-393e-43ad-9548-49a529e4ad71" providerId="AD" clId="Web-{A6BCB1A5-D9C5-4BFE-B571-68604B422EAE}" dt="2022-05-06T21:09:02.895" v="370" actId="14100"/>
          <ac:spMkLst>
            <pc:docMk/>
            <pc:sldMk cId="3079444058" sldId="265"/>
            <ac:spMk id="21" creationId="{D58E63C6-E7A8-112E-56C1-5C040EF269CD}"/>
          </ac:spMkLst>
        </pc:spChg>
        <pc:spChg chg="mod">
          <ac:chgData name="Karmuru, Naga Sai Lohitha" userId="S::nkarmur@calstatela.edu::35b06993-393e-43ad-9548-49a529e4ad71" providerId="AD" clId="Web-{A6BCB1A5-D9C5-4BFE-B571-68604B422EAE}" dt="2022-05-06T21:09:39.304" v="378" actId="14100"/>
          <ac:spMkLst>
            <pc:docMk/>
            <pc:sldMk cId="3079444058" sldId="265"/>
            <ac:spMk id="22" creationId="{0FED3806-DD1F-4CF4-86DD-1FBEEC90D361}"/>
          </ac:spMkLst>
        </pc:spChg>
      </pc:sldChg>
      <pc:sldChg chg="addSp delSp modSp">
        <pc:chgData name="Karmuru, Naga Sai Lohitha" userId="S::nkarmur@calstatela.edu::35b06993-393e-43ad-9548-49a529e4ad71" providerId="AD" clId="Web-{A6BCB1A5-D9C5-4BFE-B571-68604B422EAE}" dt="2022-05-06T21:13:03.880" v="411" actId="1076"/>
        <pc:sldMkLst>
          <pc:docMk/>
          <pc:sldMk cId="1088024201" sldId="266"/>
        </pc:sldMkLst>
        <pc:spChg chg="add del">
          <ac:chgData name="Karmuru, Naga Sai Lohitha" userId="S::nkarmur@calstatela.edu::35b06993-393e-43ad-9548-49a529e4ad71" providerId="AD" clId="Web-{A6BCB1A5-D9C5-4BFE-B571-68604B422EAE}" dt="2022-05-06T20:58:56.932" v="259"/>
          <ac:spMkLst>
            <pc:docMk/>
            <pc:sldMk cId="1088024201" sldId="266"/>
            <ac:spMk id="2" creationId="{028B48BD-7F27-BFCC-70E2-C1B83CACB973}"/>
          </ac:spMkLst>
        </pc:spChg>
        <pc:spChg chg="mod">
          <ac:chgData name="Karmuru, Naga Sai Lohitha" userId="S::nkarmur@calstatela.edu::35b06993-393e-43ad-9548-49a529e4ad71" providerId="AD" clId="Web-{A6BCB1A5-D9C5-4BFE-B571-68604B422EAE}" dt="2022-05-06T21:13:03.880" v="411" actId="1076"/>
          <ac:spMkLst>
            <pc:docMk/>
            <pc:sldMk cId="1088024201" sldId="266"/>
            <ac:spMk id="3" creationId="{7BA4208B-76E1-F49D-7E0A-4FD003FF1EF9}"/>
          </ac:spMkLst>
        </pc:spChg>
        <pc:spChg chg="del">
          <ac:chgData name="Karmuru, Naga Sai Lohitha" userId="S::nkarmur@calstatela.edu::35b06993-393e-43ad-9548-49a529e4ad71" providerId="AD" clId="Web-{A6BCB1A5-D9C5-4BFE-B571-68604B422EAE}" dt="2022-05-06T20:58:26.227" v="249"/>
          <ac:spMkLst>
            <pc:docMk/>
            <pc:sldMk cId="1088024201" sldId="266"/>
            <ac:spMk id="10" creationId="{2B566528-1B12-4246-9431-5C2D7D081168}"/>
          </ac:spMkLst>
        </pc:spChg>
        <pc:spChg chg="add">
          <ac:chgData name="Karmuru, Naga Sai Lohitha" userId="S::nkarmur@calstatela.edu::35b06993-393e-43ad-9548-49a529e4ad71" providerId="AD" clId="Web-{A6BCB1A5-D9C5-4BFE-B571-68604B422EAE}" dt="2022-05-06T20:58:26.227" v="249"/>
          <ac:spMkLst>
            <pc:docMk/>
            <pc:sldMk cId="1088024201" sldId="266"/>
            <ac:spMk id="25" creationId="{12609869-9E80-471B-A487-A53288E0E791}"/>
          </ac:spMkLst>
        </pc:spChg>
        <pc:spChg chg="add">
          <ac:chgData name="Karmuru, Naga Sai Lohitha" userId="S::nkarmur@calstatela.edu::35b06993-393e-43ad-9548-49a529e4ad71" providerId="AD" clId="Web-{A6BCB1A5-D9C5-4BFE-B571-68604B422EAE}" dt="2022-05-06T20:58:26.227" v="249"/>
          <ac:spMkLst>
            <pc:docMk/>
            <pc:sldMk cId="1088024201" sldId="266"/>
            <ac:spMk id="27" creationId="{7004738A-9D34-43E8-97D2-CA0EED4F8BE0}"/>
          </ac:spMkLst>
        </pc:spChg>
        <pc:spChg chg="add">
          <ac:chgData name="Karmuru, Naga Sai Lohitha" userId="S::nkarmur@calstatela.edu::35b06993-393e-43ad-9548-49a529e4ad71" providerId="AD" clId="Web-{A6BCB1A5-D9C5-4BFE-B571-68604B422EAE}" dt="2022-05-06T20:58:26.227" v="249"/>
          <ac:spMkLst>
            <pc:docMk/>
            <pc:sldMk cId="1088024201" sldId="266"/>
            <ac:spMk id="29" creationId="{B8B8D07F-F13E-443E-BA68-2D26672D76B9}"/>
          </ac:spMkLst>
        </pc:spChg>
        <pc:spChg chg="add">
          <ac:chgData name="Karmuru, Naga Sai Lohitha" userId="S::nkarmur@calstatela.edu::35b06993-393e-43ad-9548-49a529e4ad71" providerId="AD" clId="Web-{A6BCB1A5-D9C5-4BFE-B571-68604B422EAE}" dt="2022-05-06T20:58:26.227" v="249"/>
          <ac:spMkLst>
            <pc:docMk/>
            <pc:sldMk cId="1088024201" sldId="266"/>
            <ac:spMk id="31" creationId="{2813A4FA-24A5-41ED-A534-3807D1B2F344}"/>
          </ac:spMkLst>
        </pc:spChg>
        <pc:spChg chg="add">
          <ac:chgData name="Karmuru, Naga Sai Lohitha" userId="S::nkarmur@calstatela.edu::35b06993-393e-43ad-9548-49a529e4ad71" providerId="AD" clId="Web-{A6BCB1A5-D9C5-4BFE-B571-68604B422EAE}" dt="2022-05-06T20:58:26.227" v="249"/>
          <ac:spMkLst>
            <pc:docMk/>
            <pc:sldMk cId="1088024201" sldId="266"/>
            <ac:spMk id="33" creationId="{C3944F27-CA70-4E84-A51A-E6BF89558979}"/>
          </ac:spMkLst>
        </pc:spChg>
        <pc:grpChg chg="del">
          <ac:chgData name="Karmuru, Naga Sai Lohitha" userId="S::nkarmur@calstatela.edu::35b06993-393e-43ad-9548-49a529e4ad71" providerId="AD" clId="Web-{A6BCB1A5-D9C5-4BFE-B571-68604B422EAE}" dt="2022-05-06T20:58:26.227" v="249"/>
          <ac:grpSpMkLst>
            <pc:docMk/>
            <pc:sldMk cId="1088024201" sldId="266"/>
            <ac:grpSpMk id="12" creationId="{828A5161-06F1-46CF-8AD7-844680A59E13}"/>
          </ac:grpSpMkLst>
        </pc:grpChg>
        <pc:grpChg chg="del">
          <ac:chgData name="Karmuru, Naga Sai Lohitha" userId="S::nkarmur@calstatela.edu::35b06993-393e-43ad-9548-49a529e4ad71" providerId="AD" clId="Web-{A6BCB1A5-D9C5-4BFE-B571-68604B422EAE}" dt="2022-05-06T20:58:26.227" v="249"/>
          <ac:grpSpMkLst>
            <pc:docMk/>
            <pc:sldMk cId="1088024201" sldId="266"/>
            <ac:grpSpMk id="16" creationId="{5995D10D-E9C9-47DB-AE7E-801FEF38F5C9}"/>
          </ac:grpSpMkLst>
        </pc:grpChg>
        <pc:picChg chg="add">
          <ac:chgData name="Karmuru, Naga Sai Lohitha" userId="S::nkarmur@calstatela.edu::35b06993-393e-43ad-9548-49a529e4ad71" providerId="AD" clId="Web-{A6BCB1A5-D9C5-4BFE-B571-68604B422EAE}" dt="2022-05-06T20:58:26.227" v="249"/>
          <ac:picMkLst>
            <pc:docMk/>
            <pc:sldMk cId="1088024201" sldId="266"/>
            <ac:picMk id="22" creationId="{28C59575-DBB9-CF8D-84C7-E1CC70E4ADF2}"/>
          </ac:picMkLst>
        </pc:picChg>
      </pc:sldChg>
      <pc:sldChg chg="modSp del">
        <pc:chgData name="Karmuru, Naga Sai Lohitha" userId="S::nkarmur@calstatela.edu::35b06993-393e-43ad-9548-49a529e4ad71" providerId="AD" clId="Web-{A6BCB1A5-D9C5-4BFE-B571-68604B422EAE}" dt="2022-05-06T20:54:07.928" v="208"/>
        <pc:sldMkLst>
          <pc:docMk/>
          <pc:sldMk cId="3006818479" sldId="267"/>
        </pc:sldMkLst>
        <pc:spChg chg="mod">
          <ac:chgData name="Karmuru, Naga Sai Lohitha" userId="S::nkarmur@calstatela.edu::35b06993-393e-43ad-9548-49a529e4ad71" providerId="AD" clId="Web-{A6BCB1A5-D9C5-4BFE-B571-68604B422EAE}" dt="2022-05-06T20:52:23.749" v="195" actId="20577"/>
          <ac:spMkLst>
            <pc:docMk/>
            <pc:sldMk cId="3006818479" sldId="267"/>
            <ac:spMk id="8" creationId="{55391D97-039C-94A3-5A2A-502B2CAF2F67}"/>
          </ac:spMkLst>
        </pc:spChg>
      </pc:sldChg>
      <pc:sldChg chg="addSp delSp modSp">
        <pc:chgData name="Karmuru, Naga Sai Lohitha" userId="S::nkarmur@calstatela.edu::35b06993-393e-43ad-9548-49a529e4ad71" providerId="AD" clId="Web-{A6BCB1A5-D9C5-4BFE-B571-68604B422EAE}" dt="2022-05-06T21:10:57.309" v="390" actId="20577"/>
        <pc:sldMkLst>
          <pc:docMk/>
          <pc:sldMk cId="3194043117" sldId="268"/>
        </pc:sldMkLst>
        <pc:spChg chg="mod">
          <ac:chgData name="Karmuru, Naga Sai Lohitha" userId="S::nkarmur@calstatela.edu::35b06993-393e-43ad-9548-49a529e4ad71" providerId="AD" clId="Web-{A6BCB1A5-D9C5-4BFE-B571-68604B422EAE}" dt="2022-05-06T21:10:57.309" v="390" actId="20577"/>
          <ac:spMkLst>
            <pc:docMk/>
            <pc:sldMk cId="3194043117" sldId="268"/>
            <ac:spMk id="6" creationId="{0DAD2849-D95C-1BB3-23D1-799E377F40FC}"/>
          </ac:spMkLst>
        </pc:spChg>
        <pc:spChg chg="add del">
          <ac:chgData name="Karmuru, Naga Sai Lohitha" userId="S::nkarmur@calstatela.edu::35b06993-393e-43ad-9548-49a529e4ad71" providerId="AD" clId="Web-{A6BCB1A5-D9C5-4BFE-B571-68604B422EAE}" dt="2022-05-06T20:30:14.633" v="175"/>
          <ac:spMkLst>
            <pc:docMk/>
            <pc:sldMk cId="3194043117" sldId="268"/>
            <ac:spMk id="21" creationId="{2B566528-1B12-4246-9431-5C2D7D081168}"/>
          </ac:spMkLst>
        </pc:spChg>
        <pc:spChg chg="add">
          <ac:chgData name="Karmuru, Naga Sai Lohitha" userId="S::nkarmur@calstatela.edu::35b06993-393e-43ad-9548-49a529e4ad71" providerId="AD" clId="Web-{A6BCB1A5-D9C5-4BFE-B571-68604B422EAE}" dt="2022-05-06T20:30:14.633" v="175"/>
          <ac:spMkLst>
            <pc:docMk/>
            <pc:sldMk cId="3194043117" sldId="268"/>
            <ac:spMk id="31" creationId="{A8384FB5-9ADC-4DDC-881B-597D56F5B15D}"/>
          </ac:spMkLst>
        </pc:spChg>
        <pc:spChg chg="add">
          <ac:chgData name="Karmuru, Naga Sai Lohitha" userId="S::nkarmur@calstatela.edu::35b06993-393e-43ad-9548-49a529e4ad71" providerId="AD" clId="Web-{A6BCB1A5-D9C5-4BFE-B571-68604B422EAE}" dt="2022-05-06T20:30:14.633" v="175"/>
          <ac:spMkLst>
            <pc:docMk/>
            <pc:sldMk cId="3194043117" sldId="268"/>
            <ac:spMk id="32" creationId="{1199E1B1-A8C0-4FE8-A5A8-1CB41D69F857}"/>
          </ac:spMkLst>
        </pc:spChg>
        <pc:spChg chg="add">
          <ac:chgData name="Karmuru, Naga Sai Lohitha" userId="S::nkarmur@calstatela.edu::35b06993-393e-43ad-9548-49a529e4ad71" providerId="AD" clId="Web-{A6BCB1A5-D9C5-4BFE-B571-68604B422EAE}" dt="2022-05-06T20:30:14.633" v="175"/>
          <ac:spMkLst>
            <pc:docMk/>
            <pc:sldMk cId="3194043117" sldId="268"/>
            <ac:spMk id="33" creationId="{84A8DE83-DE75-4B41-9DB4-A7EC0B0DEC0B}"/>
          </ac:spMkLst>
        </pc:spChg>
        <pc:spChg chg="add del">
          <ac:chgData name="Karmuru, Naga Sai Lohitha" userId="S::nkarmur@calstatela.edu::35b06993-393e-43ad-9548-49a529e4ad71" providerId="AD" clId="Web-{A6BCB1A5-D9C5-4BFE-B571-68604B422EAE}" dt="2022-05-06T20:30:06.899" v="174"/>
          <ac:spMkLst>
            <pc:docMk/>
            <pc:sldMk cId="3194043117" sldId="268"/>
            <ac:spMk id="34" creationId="{A8384FB5-9ADC-4DDC-881B-597D56F5B15D}"/>
          </ac:spMkLst>
        </pc:spChg>
        <pc:spChg chg="add">
          <ac:chgData name="Karmuru, Naga Sai Lohitha" userId="S::nkarmur@calstatela.edu::35b06993-393e-43ad-9548-49a529e4ad71" providerId="AD" clId="Web-{A6BCB1A5-D9C5-4BFE-B571-68604B422EAE}" dt="2022-05-06T20:30:14.633" v="175"/>
          <ac:spMkLst>
            <pc:docMk/>
            <pc:sldMk cId="3194043117" sldId="268"/>
            <ac:spMk id="35" creationId="{A7009A0A-BEF5-4EAC-AF15-E4F9F002E239}"/>
          </ac:spMkLst>
        </pc:spChg>
        <pc:spChg chg="add del">
          <ac:chgData name="Karmuru, Naga Sai Lohitha" userId="S::nkarmur@calstatela.edu::35b06993-393e-43ad-9548-49a529e4ad71" providerId="AD" clId="Web-{A6BCB1A5-D9C5-4BFE-B571-68604B422EAE}" dt="2022-05-06T20:30:06.899" v="174"/>
          <ac:spMkLst>
            <pc:docMk/>
            <pc:sldMk cId="3194043117" sldId="268"/>
            <ac:spMk id="36" creationId="{1199E1B1-A8C0-4FE8-A5A8-1CB41D69F857}"/>
          </ac:spMkLst>
        </pc:spChg>
        <pc:spChg chg="add del">
          <ac:chgData name="Karmuru, Naga Sai Lohitha" userId="S::nkarmur@calstatela.edu::35b06993-393e-43ad-9548-49a529e4ad71" providerId="AD" clId="Web-{A6BCB1A5-D9C5-4BFE-B571-68604B422EAE}" dt="2022-05-06T20:30:06.899" v="174"/>
          <ac:spMkLst>
            <pc:docMk/>
            <pc:sldMk cId="3194043117" sldId="268"/>
            <ac:spMk id="38" creationId="{84A8DE83-DE75-4B41-9DB4-A7EC0B0DEC0B}"/>
          </ac:spMkLst>
        </pc:spChg>
        <pc:spChg chg="add del">
          <ac:chgData name="Karmuru, Naga Sai Lohitha" userId="S::nkarmur@calstatela.edu::35b06993-393e-43ad-9548-49a529e4ad71" providerId="AD" clId="Web-{A6BCB1A5-D9C5-4BFE-B571-68604B422EAE}" dt="2022-05-06T20:30:06.899" v="174"/>
          <ac:spMkLst>
            <pc:docMk/>
            <pc:sldMk cId="3194043117" sldId="268"/>
            <ac:spMk id="40" creationId="{A7009A0A-BEF5-4EAC-AF15-E4F9F002E239}"/>
          </ac:spMkLst>
        </pc:spChg>
        <pc:grpChg chg="add del">
          <ac:chgData name="Karmuru, Naga Sai Lohitha" userId="S::nkarmur@calstatela.edu::35b06993-393e-43ad-9548-49a529e4ad71" providerId="AD" clId="Web-{A6BCB1A5-D9C5-4BFE-B571-68604B422EAE}" dt="2022-05-06T20:30:14.633" v="175"/>
          <ac:grpSpMkLst>
            <pc:docMk/>
            <pc:sldMk cId="3194043117" sldId="268"/>
            <ac:grpSpMk id="23" creationId="{828A5161-06F1-46CF-8AD7-844680A59E13}"/>
          </ac:grpSpMkLst>
        </pc:grpChg>
        <pc:grpChg chg="add del">
          <ac:chgData name="Karmuru, Naga Sai Lohitha" userId="S::nkarmur@calstatela.edu::35b06993-393e-43ad-9548-49a529e4ad71" providerId="AD" clId="Web-{A6BCB1A5-D9C5-4BFE-B571-68604B422EAE}" dt="2022-05-06T20:30:14.633" v="175"/>
          <ac:grpSpMkLst>
            <pc:docMk/>
            <pc:sldMk cId="3194043117" sldId="268"/>
            <ac:grpSpMk id="27" creationId="{5995D10D-E9C9-47DB-AE7E-801FEF38F5C9}"/>
          </ac:grpSpMkLst>
        </pc:grpChg>
        <pc:picChg chg="mod">
          <ac:chgData name="Karmuru, Naga Sai Lohitha" userId="S::nkarmur@calstatela.edu::35b06993-393e-43ad-9548-49a529e4ad71" providerId="AD" clId="Web-{A6BCB1A5-D9C5-4BFE-B571-68604B422EAE}" dt="2022-05-06T20:30:32.056" v="178" actId="1076"/>
          <ac:picMkLst>
            <pc:docMk/>
            <pc:sldMk cId="3194043117" sldId="268"/>
            <ac:picMk id="5" creationId="{B8133A79-D49F-F76F-4024-C7C7CD9B683F}"/>
          </ac:picMkLst>
        </pc:picChg>
      </pc:sldChg>
      <pc:sldChg chg="addSp modSp new mod setBg">
        <pc:chgData name="Karmuru, Naga Sai Lohitha" userId="S::nkarmur@calstatela.edu::35b06993-393e-43ad-9548-49a529e4ad71" providerId="AD" clId="Web-{A6BCB1A5-D9C5-4BFE-B571-68604B422EAE}" dt="2022-05-06T21:10:12.821" v="385" actId="20577"/>
        <pc:sldMkLst>
          <pc:docMk/>
          <pc:sldMk cId="455736668" sldId="269"/>
        </pc:sldMkLst>
        <pc:spChg chg="mod">
          <ac:chgData name="Karmuru, Naga Sai Lohitha" userId="S::nkarmur@calstatela.edu::35b06993-393e-43ad-9548-49a529e4ad71" providerId="AD" clId="Web-{A6BCB1A5-D9C5-4BFE-B571-68604B422EAE}" dt="2022-05-06T21:10:07.446" v="384" actId="20577"/>
          <ac:spMkLst>
            <pc:docMk/>
            <pc:sldMk cId="455736668" sldId="269"/>
            <ac:spMk id="2" creationId="{6BDDF131-5EF6-30ED-D2F4-19E5255A9D5D}"/>
          </ac:spMkLst>
        </pc:spChg>
        <pc:spChg chg="mod">
          <ac:chgData name="Karmuru, Naga Sai Lohitha" userId="S::nkarmur@calstatela.edu::35b06993-393e-43ad-9548-49a529e4ad71" providerId="AD" clId="Web-{A6BCB1A5-D9C5-4BFE-B571-68604B422EAE}" dt="2022-05-06T21:10:12.821" v="385" actId="20577"/>
          <ac:spMkLst>
            <pc:docMk/>
            <pc:sldMk cId="455736668" sldId="269"/>
            <ac:spMk id="3" creationId="{4A0F16F0-B3D8-9EC4-55FE-599BB92A2EEF}"/>
          </ac:spMkLst>
        </pc:spChg>
        <pc:spChg chg="add">
          <ac:chgData name="Karmuru, Naga Sai Lohitha" userId="S::nkarmur@calstatela.edu::35b06993-393e-43ad-9548-49a529e4ad71" providerId="AD" clId="Web-{A6BCB1A5-D9C5-4BFE-B571-68604B422EAE}" dt="2022-05-06T19:09:19.427" v="106"/>
          <ac:spMkLst>
            <pc:docMk/>
            <pc:sldMk cId="455736668" sldId="269"/>
            <ac:spMk id="8" creationId="{1B15ED52-F352-441B-82BF-E0EA34836D08}"/>
          </ac:spMkLst>
        </pc:spChg>
        <pc:spChg chg="add">
          <ac:chgData name="Karmuru, Naga Sai Lohitha" userId="S::nkarmur@calstatela.edu::35b06993-393e-43ad-9548-49a529e4ad71" providerId="AD" clId="Web-{A6BCB1A5-D9C5-4BFE-B571-68604B422EAE}" dt="2022-05-06T19:09:19.427" v="106"/>
          <ac:spMkLst>
            <pc:docMk/>
            <pc:sldMk cId="455736668" sldId="269"/>
            <ac:spMk id="10" creationId="{3B2E3793-BFE6-45A2-9B7B-E18844431C99}"/>
          </ac:spMkLst>
        </pc:spChg>
        <pc:spChg chg="add">
          <ac:chgData name="Karmuru, Naga Sai Lohitha" userId="S::nkarmur@calstatela.edu::35b06993-393e-43ad-9548-49a529e4ad71" providerId="AD" clId="Web-{A6BCB1A5-D9C5-4BFE-B571-68604B422EAE}" dt="2022-05-06T19:09:19.427" v="106"/>
          <ac:spMkLst>
            <pc:docMk/>
            <pc:sldMk cId="455736668" sldId="269"/>
            <ac:spMk id="12" creationId="{BC4C4868-CB8F-4AF9-9CDB-8108F2C19B67}"/>
          </ac:spMkLst>
        </pc:spChg>
        <pc:spChg chg="add">
          <ac:chgData name="Karmuru, Naga Sai Lohitha" userId="S::nkarmur@calstatela.edu::35b06993-393e-43ad-9548-49a529e4ad71" providerId="AD" clId="Web-{A6BCB1A5-D9C5-4BFE-B571-68604B422EAE}" dt="2022-05-06T19:09:19.427" v="106"/>
          <ac:spMkLst>
            <pc:docMk/>
            <pc:sldMk cId="455736668" sldId="269"/>
            <ac:spMk id="14" creationId="{375E0459-6403-40CD-989D-56A4407CA12E}"/>
          </ac:spMkLst>
        </pc:spChg>
        <pc:spChg chg="add">
          <ac:chgData name="Karmuru, Naga Sai Lohitha" userId="S::nkarmur@calstatela.edu::35b06993-393e-43ad-9548-49a529e4ad71" providerId="AD" clId="Web-{A6BCB1A5-D9C5-4BFE-B571-68604B422EAE}" dt="2022-05-06T19:09:19.427" v="106"/>
          <ac:spMkLst>
            <pc:docMk/>
            <pc:sldMk cId="455736668" sldId="269"/>
            <ac:spMk id="16" creationId="{53E5B1A8-3AC9-4BD1-9BBC-78CA94F2D1BA}"/>
          </ac:spMkLst>
        </pc:spChg>
      </pc:sldChg>
      <pc:sldChg chg="addSp delSp modSp add ord replId">
        <pc:chgData name="Karmuru, Naga Sai Lohitha" userId="S::nkarmur@calstatela.edu::35b06993-393e-43ad-9548-49a529e4ad71" providerId="AD" clId="Web-{A6BCB1A5-D9C5-4BFE-B571-68604B422EAE}" dt="2022-05-06T21:11:57.094" v="401" actId="20577"/>
        <pc:sldMkLst>
          <pc:docMk/>
          <pc:sldMk cId="3433371786" sldId="270"/>
        </pc:sldMkLst>
        <pc:spChg chg="mod">
          <ac:chgData name="Karmuru, Naga Sai Lohitha" userId="S::nkarmur@calstatela.edu::35b06993-393e-43ad-9548-49a529e4ad71" providerId="AD" clId="Web-{A6BCB1A5-D9C5-4BFE-B571-68604B422EAE}" dt="2022-05-06T21:11:57.094" v="401" actId="20577"/>
          <ac:spMkLst>
            <pc:docMk/>
            <pc:sldMk cId="3433371786" sldId="270"/>
            <ac:spMk id="6" creationId="{0DAD2849-D95C-1BB3-23D1-799E377F40FC}"/>
          </ac:spMkLst>
        </pc:spChg>
        <pc:picChg chg="add mod">
          <ac:chgData name="Karmuru, Naga Sai Lohitha" userId="S::nkarmur@calstatela.edu::35b06993-393e-43ad-9548-49a529e4ad71" providerId="AD" clId="Web-{A6BCB1A5-D9C5-4BFE-B571-68604B422EAE}" dt="2022-05-06T20:53:58.974" v="207" actId="1076"/>
          <ac:picMkLst>
            <pc:docMk/>
            <pc:sldMk cId="3433371786" sldId="270"/>
            <ac:picMk id="2" creationId="{B507E65D-D4D8-E9A7-A791-52BD02FEADA0}"/>
          </ac:picMkLst>
        </pc:picChg>
        <pc:picChg chg="del">
          <ac:chgData name="Karmuru, Naga Sai Lohitha" userId="S::nkarmur@calstatela.edu::35b06993-393e-43ad-9548-49a529e4ad71" providerId="AD" clId="Web-{A6BCB1A5-D9C5-4BFE-B571-68604B422EAE}" dt="2022-05-06T20:53:21.612" v="200"/>
          <ac:picMkLst>
            <pc:docMk/>
            <pc:sldMk cId="3433371786" sldId="270"/>
            <ac:picMk id="5" creationId="{B8133A79-D49F-F76F-4024-C7C7CD9B683F}"/>
          </ac:picMkLst>
        </pc:picChg>
      </pc:sldChg>
    </pc:docChg>
  </pc:docChgLst>
  <pc:docChgLst>
    <pc:chgData name="Antaliya, Ruta" userId="S::rantali@calstatela.edu::b4bc67bd-cfc2-4497-becf-b4d679a94484" providerId="AD" clId="Web-{9F50E28F-543B-440E-997D-1C797489EF21}"/>
    <pc:docChg chg="modSld">
      <pc:chgData name="Antaliya, Ruta" userId="S::rantali@calstatela.edu::b4bc67bd-cfc2-4497-becf-b4d679a94484" providerId="AD" clId="Web-{9F50E28F-543B-440E-997D-1C797489EF21}" dt="2022-05-07T02:23:10.403" v="36" actId="14100"/>
      <pc:docMkLst>
        <pc:docMk/>
      </pc:docMkLst>
      <pc:sldChg chg="modSp">
        <pc:chgData name="Antaliya, Ruta" userId="S::rantali@calstatela.edu::b4bc67bd-cfc2-4497-becf-b4d679a94484" providerId="AD" clId="Web-{9F50E28F-543B-440E-997D-1C797489EF21}" dt="2022-05-07T02:19:35.800" v="4" actId="1076"/>
        <pc:sldMkLst>
          <pc:docMk/>
          <pc:sldMk cId="2163767790" sldId="256"/>
        </pc:sldMkLst>
        <pc:spChg chg="mod">
          <ac:chgData name="Antaliya, Ruta" userId="S::rantali@calstatela.edu::b4bc67bd-cfc2-4497-becf-b4d679a94484" providerId="AD" clId="Web-{9F50E28F-543B-440E-997D-1C797489EF21}" dt="2022-05-07T02:19:35.800" v="4" actId="1076"/>
          <ac:spMkLst>
            <pc:docMk/>
            <pc:sldMk cId="2163767790" sldId="256"/>
            <ac:spMk id="3" creationId="{E9CAB8E8-25FD-3E03-148B-71EDFAB09AF3}"/>
          </ac:spMkLst>
        </pc:spChg>
      </pc:sldChg>
      <pc:sldChg chg="modSp">
        <pc:chgData name="Antaliya, Ruta" userId="S::rantali@calstatela.edu::b4bc67bd-cfc2-4497-becf-b4d679a94484" providerId="AD" clId="Web-{9F50E28F-543B-440E-997D-1C797489EF21}" dt="2022-05-07T02:22:33.137" v="34" actId="14100"/>
        <pc:sldMkLst>
          <pc:docMk/>
          <pc:sldMk cId="3079989642" sldId="259"/>
        </pc:sldMkLst>
        <pc:spChg chg="mod">
          <ac:chgData name="Antaliya, Ruta" userId="S::rantali@calstatela.edu::b4bc67bd-cfc2-4497-becf-b4d679a94484" providerId="AD" clId="Web-{9F50E28F-543B-440E-997D-1C797489EF21}" dt="2022-05-07T02:22:33.137" v="34" actId="14100"/>
          <ac:spMkLst>
            <pc:docMk/>
            <pc:sldMk cId="3079989642" sldId="259"/>
            <ac:spMk id="2" creationId="{40C58479-4432-80F4-1DBC-CA8212A4A922}"/>
          </ac:spMkLst>
        </pc:spChg>
      </pc:sldChg>
      <pc:sldChg chg="modSp">
        <pc:chgData name="Antaliya, Ruta" userId="S::rantali@calstatela.edu::b4bc67bd-cfc2-4497-becf-b4d679a94484" providerId="AD" clId="Web-{9F50E28F-543B-440E-997D-1C797489EF21}" dt="2022-05-07T02:23:10.403" v="36" actId="14100"/>
        <pc:sldMkLst>
          <pc:docMk/>
          <pc:sldMk cId="455736668" sldId="269"/>
        </pc:sldMkLst>
        <pc:spChg chg="mod">
          <ac:chgData name="Antaliya, Ruta" userId="S::rantali@calstatela.edu::b4bc67bd-cfc2-4497-becf-b4d679a94484" providerId="AD" clId="Web-{9F50E28F-543B-440E-997D-1C797489EF21}" dt="2022-05-07T02:23:10.403" v="36" actId="14100"/>
          <ac:spMkLst>
            <pc:docMk/>
            <pc:sldMk cId="455736668" sldId="269"/>
            <ac:spMk id="2" creationId="{6BDDF131-5EF6-30ED-D2F4-19E5255A9D5D}"/>
          </ac:spMkLst>
        </pc:spChg>
      </pc:sldChg>
      <pc:sldChg chg="modSp">
        <pc:chgData name="Antaliya, Ruta" userId="S::rantali@calstatela.edu::b4bc67bd-cfc2-4497-becf-b4d679a94484" providerId="AD" clId="Web-{9F50E28F-543B-440E-997D-1C797489EF21}" dt="2022-05-07T02:22:02.621" v="33"/>
        <pc:sldMkLst>
          <pc:docMk/>
          <pc:sldMk cId="378382721" sldId="271"/>
        </pc:sldMkLst>
        <pc:spChg chg="mod">
          <ac:chgData name="Antaliya, Ruta" userId="S::rantali@calstatela.edu::b4bc67bd-cfc2-4497-becf-b4d679a94484" providerId="AD" clId="Web-{9F50E28F-543B-440E-997D-1C797489EF21}" dt="2022-05-07T02:21:40.573" v="30" actId="1076"/>
          <ac:spMkLst>
            <pc:docMk/>
            <pc:sldMk cId="378382721" sldId="271"/>
            <ac:spMk id="2" creationId="{CE92F781-5EDC-0913-7A54-BE30C84C120F}"/>
          </ac:spMkLst>
        </pc:spChg>
        <pc:spChg chg="mod">
          <ac:chgData name="Antaliya, Ruta" userId="S::rantali@calstatela.edu::b4bc67bd-cfc2-4497-becf-b4d679a94484" providerId="AD" clId="Web-{9F50E28F-543B-440E-997D-1C797489EF21}" dt="2022-05-07T02:21:53.980" v="32" actId="20577"/>
          <ac:spMkLst>
            <pc:docMk/>
            <pc:sldMk cId="378382721" sldId="271"/>
            <ac:spMk id="20" creationId="{C9E4C7BE-9C49-C389-7363-2426183A10AC}"/>
          </ac:spMkLst>
        </pc:spChg>
        <pc:graphicFrameChg chg="mod modGraphic">
          <ac:chgData name="Antaliya, Ruta" userId="S::rantali@calstatela.edu::b4bc67bd-cfc2-4497-becf-b4d679a94484" providerId="AD" clId="Web-{9F50E28F-543B-440E-997D-1C797489EF21}" dt="2022-05-07T02:22:02.621" v="33"/>
          <ac:graphicFrameMkLst>
            <pc:docMk/>
            <pc:sldMk cId="378382721" sldId="271"/>
            <ac:graphicFrameMk id="21" creationId="{CF6D7854-BC7D-32F8-49D7-B4043834321E}"/>
          </ac:graphicFrameMkLst>
        </pc:graphicFrameChg>
      </pc:sldChg>
      <pc:sldChg chg="modSp">
        <pc:chgData name="Antaliya, Ruta" userId="S::rantali@calstatela.edu::b4bc67bd-cfc2-4497-becf-b4d679a94484" providerId="AD" clId="Web-{9F50E28F-543B-440E-997D-1C797489EF21}" dt="2022-05-07T02:22:44.090" v="35" actId="14100"/>
        <pc:sldMkLst>
          <pc:docMk/>
          <pc:sldMk cId="301122820" sldId="272"/>
        </pc:sldMkLst>
        <pc:spChg chg="mod">
          <ac:chgData name="Antaliya, Ruta" userId="S::rantali@calstatela.edu::b4bc67bd-cfc2-4497-becf-b4d679a94484" providerId="AD" clId="Web-{9F50E28F-543B-440E-997D-1C797489EF21}" dt="2022-05-07T02:22:44.090" v="35" actId="14100"/>
          <ac:spMkLst>
            <pc:docMk/>
            <pc:sldMk cId="301122820" sldId="272"/>
            <ac:spMk id="2" creationId="{40C58479-4432-80F4-1DBC-CA8212A4A922}"/>
          </ac:spMkLst>
        </pc:spChg>
      </pc:sldChg>
    </pc:docChg>
  </pc:docChgLst>
  <pc:docChgLst>
    <pc:chgData name="Antaliya, Ruta" userId="S::rantali@calstatela.edu::b4bc67bd-cfc2-4497-becf-b4d679a94484" providerId="AD" clId="Web-{ECF36731-566F-4488-8BC3-98A9DD3913C9}"/>
    <pc:docChg chg="modSld sldOrd">
      <pc:chgData name="Antaliya, Ruta" userId="S::rantali@calstatela.edu::b4bc67bd-cfc2-4497-becf-b4d679a94484" providerId="AD" clId="Web-{ECF36731-566F-4488-8BC3-98A9DD3913C9}" dt="2022-05-10T19:52:03.149" v="8" actId="14100"/>
      <pc:docMkLst>
        <pc:docMk/>
      </pc:docMkLst>
      <pc:sldChg chg="ord">
        <pc:chgData name="Antaliya, Ruta" userId="S::rantali@calstatela.edu::b4bc67bd-cfc2-4497-becf-b4d679a94484" providerId="AD" clId="Web-{ECF36731-566F-4488-8BC3-98A9DD3913C9}" dt="2022-05-10T19:44:21.167" v="3"/>
        <pc:sldMkLst>
          <pc:docMk/>
          <pc:sldMk cId="3079989642" sldId="259"/>
        </pc:sldMkLst>
      </pc:sldChg>
      <pc:sldChg chg="modSp">
        <pc:chgData name="Antaliya, Ruta" userId="S::rantali@calstatela.edu::b4bc67bd-cfc2-4497-becf-b4d679a94484" providerId="AD" clId="Web-{ECF36731-566F-4488-8BC3-98A9DD3913C9}" dt="2022-05-10T19:51:41.632" v="7" actId="20577"/>
        <pc:sldMkLst>
          <pc:docMk/>
          <pc:sldMk cId="378382721" sldId="271"/>
        </pc:sldMkLst>
        <pc:spChg chg="mod">
          <ac:chgData name="Antaliya, Ruta" userId="S::rantali@calstatela.edu::b4bc67bd-cfc2-4497-becf-b4d679a94484" providerId="AD" clId="Web-{ECF36731-566F-4488-8BC3-98A9DD3913C9}" dt="2022-05-10T19:51:41.632" v="7" actId="20577"/>
          <ac:spMkLst>
            <pc:docMk/>
            <pc:sldMk cId="378382721" sldId="271"/>
            <ac:spMk id="20" creationId="{C9E4C7BE-9C49-C389-7363-2426183A10AC}"/>
          </ac:spMkLst>
        </pc:spChg>
      </pc:sldChg>
      <pc:sldChg chg="modSp ord">
        <pc:chgData name="Antaliya, Ruta" userId="S::rantali@calstatela.edu::b4bc67bd-cfc2-4497-becf-b4d679a94484" providerId="AD" clId="Web-{ECF36731-566F-4488-8BC3-98A9DD3913C9}" dt="2022-05-10T19:52:03.149" v="8" actId="14100"/>
        <pc:sldMkLst>
          <pc:docMk/>
          <pc:sldMk cId="301122820" sldId="272"/>
        </pc:sldMkLst>
        <pc:spChg chg="mod">
          <ac:chgData name="Antaliya, Ruta" userId="S::rantali@calstatela.edu::b4bc67bd-cfc2-4497-becf-b4d679a94484" providerId="AD" clId="Web-{ECF36731-566F-4488-8BC3-98A9DD3913C9}" dt="2022-05-10T19:52:03.149" v="8" actId="14100"/>
          <ac:spMkLst>
            <pc:docMk/>
            <pc:sldMk cId="301122820" sldId="272"/>
            <ac:spMk id="20" creationId="{67A8ABC6-E794-7D4E-131B-BF1B2C0BD55B}"/>
          </ac:spMkLst>
        </pc:spChg>
      </pc:sldChg>
    </pc:docChg>
  </pc:docChgLst>
  <pc:docChgLst>
    <pc:chgData name="Antaliya, Ruta" userId="S::rantali@calstatela.edu::b4bc67bd-cfc2-4497-becf-b4d679a94484" providerId="AD" clId="Web-{003251E0-339D-4680-9552-CFD7B99E7457}"/>
    <pc:docChg chg="modSld">
      <pc:chgData name="Antaliya, Ruta" userId="S::rantali@calstatela.edu::b4bc67bd-cfc2-4497-becf-b4d679a94484" providerId="AD" clId="Web-{003251E0-339D-4680-9552-CFD7B99E7457}" dt="2022-05-07T02:39:13.340" v="23"/>
      <pc:docMkLst>
        <pc:docMk/>
      </pc:docMkLst>
      <pc:sldChg chg="modSp">
        <pc:chgData name="Antaliya, Ruta" userId="S::rantali@calstatela.edu::b4bc67bd-cfc2-4497-becf-b4d679a94484" providerId="AD" clId="Web-{003251E0-339D-4680-9552-CFD7B99E7457}" dt="2022-05-07T02:39:13.340" v="23"/>
        <pc:sldMkLst>
          <pc:docMk/>
          <pc:sldMk cId="378382721" sldId="271"/>
        </pc:sldMkLst>
        <pc:graphicFrameChg chg="mod modGraphic">
          <ac:chgData name="Antaliya, Ruta" userId="S::rantali@calstatela.edu::b4bc67bd-cfc2-4497-becf-b4d679a94484" providerId="AD" clId="Web-{003251E0-339D-4680-9552-CFD7B99E7457}" dt="2022-05-07T02:39:13.340" v="23"/>
          <ac:graphicFrameMkLst>
            <pc:docMk/>
            <pc:sldMk cId="378382721" sldId="271"/>
            <ac:graphicFrameMk id="21" creationId="{CF6D7854-BC7D-32F8-49D7-B4043834321E}"/>
          </ac:graphicFrameMkLst>
        </pc:graphicFrameChg>
      </pc:sldChg>
    </pc:docChg>
  </pc:docChgLst>
  <pc:docChgLst>
    <pc:chgData name="Karmuru, Naga Sai Lohitha" userId="S::nkarmur@calstatela.edu::35b06993-393e-43ad-9548-49a529e4ad71" providerId="AD" clId="Web-{2478DD31-8934-4628-BFC0-ECFC447B4653}"/>
    <pc:docChg chg="addSld delSld modSld sldOrd">
      <pc:chgData name="Karmuru, Naga Sai Lohitha" userId="S::nkarmur@calstatela.edu::35b06993-393e-43ad-9548-49a529e4ad71" providerId="AD" clId="Web-{2478DD31-8934-4628-BFC0-ECFC447B4653}" dt="2022-05-06T21:40:38.457" v="166"/>
      <pc:docMkLst>
        <pc:docMk/>
      </pc:docMkLst>
      <pc:sldChg chg="del">
        <pc:chgData name="Karmuru, Naga Sai Lohitha" userId="S::nkarmur@calstatela.edu::35b06993-393e-43ad-9548-49a529e4ad71" providerId="AD" clId="Web-{2478DD31-8934-4628-BFC0-ECFC447B4653}" dt="2022-05-06T21:23:04.102" v="29"/>
        <pc:sldMkLst>
          <pc:docMk/>
          <pc:sldMk cId="3945015672" sldId="257"/>
        </pc:sldMkLst>
      </pc:sldChg>
      <pc:sldChg chg="modSp">
        <pc:chgData name="Karmuru, Naga Sai Lohitha" userId="S::nkarmur@calstatela.edu::35b06993-393e-43ad-9548-49a529e4ad71" providerId="AD" clId="Web-{2478DD31-8934-4628-BFC0-ECFC447B4653}" dt="2022-05-06T21:26:09.075" v="49" actId="20577"/>
        <pc:sldMkLst>
          <pc:docMk/>
          <pc:sldMk cId="3079989642" sldId="259"/>
        </pc:sldMkLst>
        <pc:spChg chg="mod">
          <ac:chgData name="Karmuru, Naga Sai Lohitha" userId="S::nkarmur@calstatela.edu::35b06993-393e-43ad-9548-49a529e4ad71" providerId="AD" clId="Web-{2478DD31-8934-4628-BFC0-ECFC447B4653}" dt="2022-05-06T21:26:09.075" v="49" actId="20577"/>
          <ac:spMkLst>
            <pc:docMk/>
            <pc:sldMk cId="3079989642" sldId="259"/>
            <ac:spMk id="2" creationId="{40C58479-4432-80F4-1DBC-CA8212A4A922}"/>
          </ac:spMkLst>
        </pc:spChg>
      </pc:sldChg>
      <pc:sldChg chg="add del">
        <pc:chgData name="Karmuru, Naga Sai Lohitha" userId="S::nkarmur@calstatela.edu::35b06993-393e-43ad-9548-49a529e4ad71" providerId="AD" clId="Web-{2478DD31-8934-4628-BFC0-ECFC447B4653}" dt="2022-05-06T21:35:10.527" v="120"/>
        <pc:sldMkLst>
          <pc:docMk/>
          <pc:sldMk cId="1334421239" sldId="261"/>
        </pc:sldMkLst>
      </pc:sldChg>
      <pc:sldChg chg="del">
        <pc:chgData name="Karmuru, Naga Sai Lohitha" userId="S::nkarmur@calstatela.edu::35b06993-393e-43ad-9548-49a529e4ad71" providerId="AD" clId="Web-{2478DD31-8934-4628-BFC0-ECFC447B4653}" dt="2022-05-06T21:37:14.467" v="141"/>
        <pc:sldMkLst>
          <pc:docMk/>
          <pc:sldMk cId="2095318881" sldId="262"/>
        </pc:sldMkLst>
      </pc:sldChg>
      <pc:sldChg chg="del">
        <pc:chgData name="Karmuru, Naga Sai Lohitha" userId="S::nkarmur@calstatela.edu::35b06993-393e-43ad-9548-49a529e4ad71" providerId="AD" clId="Web-{2478DD31-8934-4628-BFC0-ECFC447B4653}" dt="2022-05-06T21:38:52.189" v="157"/>
        <pc:sldMkLst>
          <pc:docMk/>
          <pc:sldMk cId="2245739606" sldId="263"/>
        </pc:sldMkLst>
      </pc:sldChg>
      <pc:sldChg chg="del">
        <pc:chgData name="Karmuru, Naga Sai Lohitha" userId="S::nkarmur@calstatela.edu::35b06993-393e-43ad-9548-49a529e4ad71" providerId="AD" clId="Web-{2478DD31-8934-4628-BFC0-ECFC447B4653}" dt="2022-05-06T21:40:38.457" v="166"/>
        <pc:sldMkLst>
          <pc:docMk/>
          <pc:sldMk cId="369390179" sldId="264"/>
        </pc:sldMkLst>
      </pc:sldChg>
      <pc:sldChg chg="del">
        <pc:chgData name="Karmuru, Naga Sai Lohitha" userId="S::nkarmur@calstatela.edu::35b06993-393e-43ad-9548-49a529e4ad71" providerId="AD" clId="Web-{2478DD31-8934-4628-BFC0-ECFC447B4653}" dt="2022-05-06T21:30:26.269" v="84"/>
        <pc:sldMkLst>
          <pc:docMk/>
          <pc:sldMk cId="3079444058" sldId="265"/>
        </pc:sldMkLst>
      </pc:sldChg>
      <pc:sldChg chg="addSp delSp modSp add replId">
        <pc:chgData name="Karmuru, Naga Sai Lohitha" userId="S::nkarmur@calstatela.edu::35b06993-393e-43ad-9548-49a529e4ad71" providerId="AD" clId="Web-{2478DD31-8934-4628-BFC0-ECFC447B4653}" dt="2022-05-06T21:24:09.900" v="43" actId="14100"/>
        <pc:sldMkLst>
          <pc:docMk/>
          <pc:sldMk cId="378382721" sldId="271"/>
        </pc:sldMkLst>
        <pc:spChg chg="mod">
          <ac:chgData name="Karmuru, Naga Sai Lohitha" userId="S::nkarmur@calstatela.edu::35b06993-393e-43ad-9548-49a529e4ad71" providerId="AD" clId="Web-{2478DD31-8934-4628-BFC0-ECFC447B4653}" dt="2022-05-06T21:24:09.900" v="43" actId="14100"/>
          <ac:spMkLst>
            <pc:docMk/>
            <pc:sldMk cId="378382721" sldId="271"/>
            <ac:spMk id="2" creationId="{CE92F781-5EDC-0913-7A54-BE30C84C120F}"/>
          </ac:spMkLst>
        </pc:spChg>
        <pc:spChg chg="add mod">
          <ac:chgData name="Karmuru, Naga Sai Lohitha" userId="S::nkarmur@calstatela.edu::35b06993-393e-43ad-9548-49a529e4ad71" providerId="AD" clId="Web-{2478DD31-8934-4628-BFC0-ECFC447B4653}" dt="2022-05-06T21:23:42.462" v="38" actId="20577"/>
          <ac:spMkLst>
            <pc:docMk/>
            <pc:sldMk cId="378382721" sldId="271"/>
            <ac:spMk id="20" creationId="{C9E4C7BE-9C49-C389-7363-2426183A10AC}"/>
          </ac:spMkLst>
        </pc:spChg>
        <pc:graphicFrameChg chg="add mod modGraphic">
          <ac:chgData name="Karmuru, Naga Sai Lohitha" userId="S::nkarmur@calstatela.edu::35b06993-393e-43ad-9548-49a529e4ad71" providerId="AD" clId="Web-{2478DD31-8934-4628-BFC0-ECFC447B4653}" dt="2022-05-06T21:23:49.541" v="39"/>
          <ac:graphicFrameMkLst>
            <pc:docMk/>
            <pc:sldMk cId="378382721" sldId="271"/>
            <ac:graphicFrameMk id="21" creationId="{CF6D7854-BC7D-32F8-49D7-B4043834321E}"/>
          </ac:graphicFrameMkLst>
        </pc:graphicFrameChg>
        <pc:graphicFrameChg chg="del">
          <ac:chgData name="Karmuru, Naga Sai Lohitha" userId="S::nkarmur@calstatela.edu::35b06993-393e-43ad-9548-49a529e4ad71" providerId="AD" clId="Web-{2478DD31-8934-4628-BFC0-ECFC447B4653}" dt="2022-05-06T21:20:14.598" v="2"/>
          <ac:graphicFrameMkLst>
            <pc:docMk/>
            <pc:sldMk cId="378382721" sldId="271"/>
            <ac:graphicFrameMk id="31" creationId="{DA8A6B07-025E-ED01-E84B-FB32E2CED11E}"/>
          </ac:graphicFrameMkLst>
        </pc:graphicFrameChg>
      </pc:sldChg>
      <pc:sldChg chg="addSp delSp modSp add replId">
        <pc:chgData name="Karmuru, Naga Sai Lohitha" userId="S::nkarmur@calstatela.edu::35b06993-393e-43ad-9548-49a529e4ad71" providerId="AD" clId="Web-{2478DD31-8934-4628-BFC0-ECFC447B4653}" dt="2022-05-06T21:30:21.160" v="83" actId="1076"/>
        <pc:sldMkLst>
          <pc:docMk/>
          <pc:sldMk cId="301122820" sldId="272"/>
        </pc:sldMkLst>
        <pc:spChg chg="mod">
          <ac:chgData name="Karmuru, Naga Sai Lohitha" userId="S::nkarmur@calstatela.edu::35b06993-393e-43ad-9548-49a529e4ad71" providerId="AD" clId="Web-{2478DD31-8934-4628-BFC0-ECFC447B4653}" dt="2022-05-06T21:26:22.294" v="51" actId="14100"/>
          <ac:spMkLst>
            <pc:docMk/>
            <pc:sldMk cId="301122820" sldId="272"/>
            <ac:spMk id="2" creationId="{40C58479-4432-80F4-1DBC-CA8212A4A922}"/>
          </ac:spMkLst>
        </pc:spChg>
        <pc:spChg chg="del mod">
          <ac:chgData name="Karmuru, Naga Sai Lohitha" userId="S::nkarmur@calstatela.edu::35b06993-393e-43ad-9548-49a529e4ad71" providerId="AD" clId="Web-{2478DD31-8934-4628-BFC0-ECFC447B4653}" dt="2022-05-06T21:26:35.529" v="54"/>
          <ac:spMkLst>
            <pc:docMk/>
            <pc:sldMk cId="301122820" sldId="272"/>
            <ac:spMk id="3" creationId="{16D05260-913D-D0EA-237B-6E62751241C8}"/>
          </ac:spMkLst>
        </pc:spChg>
        <pc:spChg chg="add del mod">
          <ac:chgData name="Karmuru, Naga Sai Lohitha" userId="S::nkarmur@calstatela.edu::35b06993-393e-43ad-9548-49a529e4ad71" providerId="AD" clId="Web-{2478DD31-8934-4628-BFC0-ECFC447B4653}" dt="2022-05-06T21:26:56.764" v="56"/>
          <ac:spMkLst>
            <pc:docMk/>
            <pc:sldMk cId="301122820" sldId="272"/>
            <ac:spMk id="5" creationId="{627659B3-2C0B-882F-6982-3B7CB650B2B8}"/>
          </ac:spMkLst>
        </pc:spChg>
        <pc:spChg chg="add mod">
          <ac:chgData name="Karmuru, Naga Sai Lohitha" userId="S::nkarmur@calstatela.edu::35b06993-393e-43ad-9548-49a529e4ad71" providerId="AD" clId="Web-{2478DD31-8934-4628-BFC0-ECFC447B4653}" dt="2022-05-06T21:29:12.283" v="72" actId="1076"/>
          <ac:spMkLst>
            <pc:docMk/>
            <pc:sldMk cId="301122820" sldId="272"/>
            <ac:spMk id="6" creationId="{12981D2D-88B0-1BCA-CB69-8D3F1C9C0442}"/>
          </ac:spMkLst>
        </pc:spChg>
        <pc:spChg chg="add mod">
          <ac:chgData name="Karmuru, Naga Sai Lohitha" userId="S::nkarmur@calstatela.edu::35b06993-393e-43ad-9548-49a529e4ad71" providerId="AD" clId="Web-{2478DD31-8934-4628-BFC0-ECFC447B4653}" dt="2022-05-06T21:29:01.658" v="70" actId="1076"/>
          <ac:spMkLst>
            <pc:docMk/>
            <pc:sldMk cId="301122820" sldId="272"/>
            <ac:spMk id="7" creationId="{010AB0CC-7BDA-0D64-EDF1-5E780D74A002}"/>
          </ac:spMkLst>
        </pc:spChg>
        <pc:spChg chg="add del">
          <ac:chgData name="Karmuru, Naga Sai Lohitha" userId="S::nkarmur@calstatela.edu::35b06993-393e-43ad-9548-49a529e4ad71" providerId="AD" clId="Web-{2478DD31-8934-4628-BFC0-ECFC447B4653}" dt="2022-05-06T21:29:25.752" v="73"/>
          <ac:spMkLst>
            <pc:docMk/>
            <pc:sldMk cId="301122820" sldId="272"/>
            <ac:spMk id="8" creationId="{18D7B681-F642-2232-771D-6EE99967DC71}"/>
          </ac:spMkLst>
        </pc:spChg>
        <pc:spChg chg="add del">
          <ac:chgData name="Karmuru, Naga Sai Lohitha" userId="S::nkarmur@calstatela.edu::35b06993-393e-43ad-9548-49a529e4ad71" providerId="AD" clId="Web-{2478DD31-8934-4628-BFC0-ECFC447B4653}" dt="2022-05-06T21:29:37.299" v="74"/>
          <ac:spMkLst>
            <pc:docMk/>
            <pc:sldMk cId="301122820" sldId="272"/>
            <ac:spMk id="9" creationId="{6656D512-0F71-2E41-417E-86DA943BA777}"/>
          </ac:spMkLst>
        </pc:spChg>
        <pc:spChg chg="add mod">
          <ac:chgData name="Karmuru, Naga Sai Lohitha" userId="S::nkarmur@calstatela.edu::35b06993-393e-43ad-9548-49a529e4ad71" providerId="AD" clId="Web-{2478DD31-8934-4628-BFC0-ECFC447B4653}" dt="2022-05-06T21:29:08.392" v="71" actId="1076"/>
          <ac:spMkLst>
            <pc:docMk/>
            <pc:sldMk cId="301122820" sldId="272"/>
            <ac:spMk id="10" creationId="{1DEB6C94-6F32-7511-97E9-8E97B7208135}"/>
          </ac:spMkLst>
        </pc:spChg>
        <pc:spChg chg="add mod">
          <ac:chgData name="Karmuru, Naga Sai Lohitha" userId="S::nkarmur@calstatela.edu::35b06993-393e-43ad-9548-49a529e4ad71" providerId="AD" clId="Web-{2478DD31-8934-4628-BFC0-ECFC447B4653}" dt="2022-05-06T21:28:21.954" v="66" actId="1076"/>
          <ac:spMkLst>
            <pc:docMk/>
            <pc:sldMk cId="301122820" sldId="272"/>
            <ac:spMk id="12" creationId="{D1032779-5A03-985B-F1E6-0BE39C80A994}"/>
          </ac:spMkLst>
        </pc:spChg>
        <pc:spChg chg="add mod">
          <ac:chgData name="Karmuru, Naga Sai Lohitha" userId="S::nkarmur@calstatela.edu::35b06993-393e-43ad-9548-49a529e4ad71" providerId="AD" clId="Web-{2478DD31-8934-4628-BFC0-ECFC447B4653}" dt="2022-05-06T21:28:24.548" v="67" actId="1076"/>
          <ac:spMkLst>
            <pc:docMk/>
            <pc:sldMk cId="301122820" sldId="272"/>
            <ac:spMk id="14" creationId="{11DEE112-9034-0441-7CEE-C8624A68EB90}"/>
          </ac:spMkLst>
        </pc:spChg>
        <pc:spChg chg="add mod">
          <ac:chgData name="Karmuru, Naga Sai Lohitha" userId="S::nkarmur@calstatela.edu::35b06993-393e-43ad-9548-49a529e4ad71" providerId="AD" clId="Web-{2478DD31-8934-4628-BFC0-ECFC447B4653}" dt="2022-05-06T21:29:54.956" v="78" actId="1076"/>
          <ac:spMkLst>
            <pc:docMk/>
            <pc:sldMk cId="301122820" sldId="272"/>
            <ac:spMk id="16" creationId="{0F4C5A4F-703C-F652-A5D6-7A1B218685CB}"/>
          </ac:spMkLst>
        </pc:spChg>
        <pc:spChg chg="add mod">
          <ac:chgData name="Karmuru, Naga Sai Lohitha" userId="S::nkarmur@calstatela.edu::35b06993-393e-43ad-9548-49a529e4ad71" providerId="AD" clId="Web-{2478DD31-8934-4628-BFC0-ECFC447B4653}" dt="2022-05-06T21:30:21.160" v="83" actId="1076"/>
          <ac:spMkLst>
            <pc:docMk/>
            <pc:sldMk cId="301122820" sldId="272"/>
            <ac:spMk id="18" creationId="{716DCCC9-6506-7AAE-4F28-C4119823D9D7}"/>
          </ac:spMkLst>
        </pc:spChg>
        <pc:spChg chg="add mod">
          <ac:chgData name="Karmuru, Naga Sai Lohitha" userId="S::nkarmur@calstatela.edu::35b06993-393e-43ad-9548-49a529e4ad71" providerId="AD" clId="Web-{2478DD31-8934-4628-BFC0-ECFC447B4653}" dt="2022-05-06T21:29:51.659" v="77" actId="1076"/>
          <ac:spMkLst>
            <pc:docMk/>
            <pc:sldMk cId="301122820" sldId="272"/>
            <ac:spMk id="20" creationId="{67A8ABC6-E794-7D4E-131B-BF1B2C0BD55B}"/>
          </ac:spMkLst>
        </pc:spChg>
        <pc:spChg chg="add mod">
          <ac:chgData name="Karmuru, Naga Sai Lohitha" userId="S::nkarmur@calstatela.edu::35b06993-393e-43ad-9548-49a529e4ad71" providerId="AD" clId="Web-{2478DD31-8934-4628-BFC0-ECFC447B4653}" dt="2022-05-06T21:30:16.644" v="82" actId="1076"/>
          <ac:spMkLst>
            <pc:docMk/>
            <pc:sldMk cId="301122820" sldId="272"/>
            <ac:spMk id="32" creationId="{AADF3108-2E9C-0944-F08E-CA9DC0FD0915}"/>
          </ac:spMkLst>
        </pc:spChg>
      </pc:sldChg>
      <pc:sldChg chg="addSp delSp modSp add ord replId">
        <pc:chgData name="Karmuru, Naga Sai Lohitha" userId="S::nkarmur@calstatela.edu::35b06993-393e-43ad-9548-49a529e4ad71" providerId="AD" clId="Web-{2478DD31-8934-4628-BFC0-ECFC447B4653}" dt="2022-05-06T21:36:27.591" v="133" actId="14100"/>
        <pc:sldMkLst>
          <pc:docMk/>
          <pc:sldMk cId="2316882760" sldId="273"/>
        </pc:sldMkLst>
        <pc:spChg chg="mod">
          <ac:chgData name="Karmuru, Naga Sai Lohitha" userId="S::nkarmur@calstatela.edu::35b06993-393e-43ad-9548-49a529e4ad71" providerId="AD" clId="Web-{2478DD31-8934-4628-BFC0-ECFC447B4653}" dt="2022-05-06T21:36:27.591" v="133" actId="14100"/>
          <ac:spMkLst>
            <pc:docMk/>
            <pc:sldMk cId="2316882760" sldId="273"/>
            <ac:spMk id="6" creationId="{0DAD2849-D95C-1BB3-23D1-799E377F40FC}"/>
          </ac:spMkLst>
        </pc:spChg>
        <pc:picChg chg="add mod">
          <ac:chgData name="Karmuru, Naga Sai Lohitha" userId="S::nkarmur@calstatela.edu::35b06993-393e-43ad-9548-49a529e4ad71" providerId="AD" clId="Web-{2478DD31-8934-4628-BFC0-ECFC447B4653}" dt="2022-05-06T21:35:02.870" v="119" actId="1076"/>
          <ac:picMkLst>
            <pc:docMk/>
            <pc:sldMk cId="2316882760" sldId="273"/>
            <ac:picMk id="2" creationId="{700AFEF8-7E7A-ADC6-9E79-C2A6F85C7684}"/>
          </ac:picMkLst>
        </pc:picChg>
        <pc:picChg chg="del">
          <ac:chgData name="Karmuru, Naga Sai Lohitha" userId="S::nkarmur@calstatela.edu::35b06993-393e-43ad-9548-49a529e4ad71" providerId="AD" clId="Web-{2478DD31-8934-4628-BFC0-ECFC447B4653}" dt="2022-05-06T21:34:41.104" v="112"/>
          <ac:picMkLst>
            <pc:docMk/>
            <pc:sldMk cId="2316882760" sldId="273"/>
            <ac:picMk id="5" creationId="{B8133A79-D49F-F76F-4024-C7C7CD9B683F}"/>
          </ac:picMkLst>
        </pc:picChg>
      </pc:sldChg>
      <pc:sldChg chg="addSp delSp modSp add replId">
        <pc:chgData name="Karmuru, Naga Sai Lohitha" userId="S::nkarmur@calstatela.edu::35b06993-393e-43ad-9548-49a529e4ad71" providerId="AD" clId="Web-{2478DD31-8934-4628-BFC0-ECFC447B4653}" dt="2022-05-06T21:37:09.108" v="140" actId="14100"/>
        <pc:sldMkLst>
          <pc:docMk/>
          <pc:sldMk cId="4203035705" sldId="274"/>
        </pc:sldMkLst>
        <pc:spChg chg="mod">
          <ac:chgData name="Karmuru, Naga Sai Lohitha" userId="S::nkarmur@calstatela.edu::35b06993-393e-43ad-9548-49a529e4ad71" providerId="AD" clId="Web-{2478DD31-8934-4628-BFC0-ECFC447B4653}" dt="2022-05-06T21:36:20.497" v="132" actId="14100"/>
          <ac:spMkLst>
            <pc:docMk/>
            <pc:sldMk cId="4203035705" sldId="274"/>
            <ac:spMk id="6" creationId="{0DAD2849-D95C-1BB3-23D1-799E377F40FC}"/>
          </ac:spMkLst>
        </pc:spChg>
        <pc:picChg chg="add mod">
          <ac:chgData name="Karmuru, Naga Sai Lohitha" userId="S::nkarmur@calstatela.edu::35b06993-393e-43ad-9548-49a529e4ad71" providerId="AD" clId="Web-{2478DD31-8934-4628-BFC0-ECFC447B4653}" dt="2022-05-06T21:37:09.108" v="140" actId="14100"/>
          <ac:picMkLst>
            <pc:docMk/>
            <pc:sldMk cId="4203035705" sldId="274"/>
            <ac:picMk id="2" creationId="{DD9339E3-7A63-D21A-F01B-599CB52A3596}"/>
          </ac:picMkLst>
        </pc:picChg>
        <pc:picChg chg="del">
          <ac:chgData name="Karmuru, Naga Sai Lohitha" userId="S::nkarmur@calstatela.edu::35b06993-393e-43ad-9548-49a529e4ad71" providerId="AD" clId="Web-{2478DD31-8934-4628-BFC0-ECFC447B4653}" dt="2022-05-06T21:36:44.388" v="134"/>
          <ac:picMkLst>
            <pc:docMk/>
            <pc:sldMk cId="4203035705" sldId="274"/>
            <ac:picMk id="5" creationId="{B8133A79-D49F-F76F-4024-C7C7CD9B683F}"/>
          </ac:picMkLst>
        </pc:picChg>
      </pc:sldChg>
      <pc:sldChg chg="addSp delSp modSp add replId">
        <pc:chgData name="Karmuru, Naga Sai Lohitha" userId="S::nkarmur@calstatela.edu::35b06993-393e-43ad-9548-49a529e4ad71" providerId="AD" clId="Web-{2478DD31-8934-4628-BFC0-ECFC447B4653}" dt="2022-05-06T21:38:48.610" v="156" actId="1076"/>
        <pc:sldMkLst>
          <pc:docMk/>
          <pc:sldMk cId="2345047363" sldId="275"/>
        </pc:sldMkLst>
        <pc:spChg chg="mod">
          <ac:chgData name="Karmuru, Naga Sai Lohitha" userId="S::nkarmur@calstatela.edu::35b06993-393e-43ad-9548-49a529e4ad71" providerId="AD" clId="Web-{2478DD31-8934-4628-BFC0-ECFC447B4653}" dt="2022-05-06T21:37:59.250" v="147" actId="14100"/>
          <ac:spMkLst>
            <pc:docMk/>
            <pc:sldMk cId="2345047363" sldId="275"/>
            <ac:spMk id="6" creationId="{0DAD2849-D95C-1BB3-23D1-799E377F40FC}"/>
          </ac:spMkLst>
        </pc:spChg>
        <pc:picChg chg="del">
          <ac:chgData name="Karmuru, Naga Sai Lohitha" userId="S::nkarmur@calstatela.edu::35b06993-393e-43ad-9548-49a529e4ad71" providerId="AD" clId="Web-{2478DD31-8934-4628-BFC0-ECFC447B4653}" dt="2022-05-06T21:38:01.375" v="148"/>
          <ac:picMkLst>
            <pc:docMk/>
            <pc:sldMk cId="2345047363" sldId="275"/>
            <ac:picMk id="2" creationId="{B507E65D-D4D8-E9A7-A791-52BD02FEADA0}"/>
          </ac:picMkLst>
        </pc:picChg>
        <pc:picChg chg="add mod">
          <ac:chgData name="Karmuru, Naga Sai Lohitha" userId="S::nkarmur@calstatela.edu::35b06993-393e-43ad-9548-49a529e4ad71" providerId="AD" clId="Web-{2478DD31-8934-4628-BFC0-ECFC447B4653}" dt="2022-05-06T21:38:44.579" v="155" actId="1076"/>
          <ac:picMkLst>
            <pc:docMk/>
            <pc:sldMk cId="2345047363" sldId="275"/>
            <ac:picMk id="3" creationId="{5504E623-7396-27F8-7EE2-7269107226CC}"/>
          </ac:picMkLst>
        </pc:picChg>
        <pc:picChg chg="add mod">
          <ac:chgData name="Karmuru, Naga Sai Lohitha" userId="S::nkarmur@calstatela.edu::35b06993-393e-43ad-9548-49a529e4ad71" providerId="AD" clId="Web-{2478DD31-8934-4628-BFC0-ECFC447B4653}" dt="2022-05-06T21:38:48.610" v="156" actId="1076"/>
          <ac:picMkLst>
            <pc:docMk/>
            <pc:sldMk cId="2345047363" sldId="275"/>
            <ac:picMk id="4" creationId="{3BD0EAEC-C13B-C846-8358-71C0391BABDE}"/>
          </ac:picMkLst>
        </pc:picChg>
      </pc:sldChg>
      <pc:sldChg chg="addSp delSp modSp add replId">
        <pc:chgData name="Karmuru, Naga Sai Lohitha" userId="S::nkarmur@calstatela.edu::35b06993-393e-43ad-9548-49a529e4ad71" providerId="AD" clId="Web-{2478DD31-8934-4628-BFC0-ECFC447B4653}" dt="2022-05-06T21:40:25.988" v="165"/>
        <pc:sldMkLst>
          <pc:docMk/>
          <pc:sldMk cId="3417223444" sldId="276"/>
        </pc:sldMkLst>
        <pc:spChg chg="mod">
          <ac:chgData name="Karmuru, Naga Sai Lohitha" userId="S::nkarmur@calstatela.edu::35b06993-393e-43ad-9548-49a529e4ad71" providerId="AD" clId="Web-{2478DD31-8934-4628-BFC0-ECFC447B4653}" dt="2022-05-06T21:39:26.736" v="161" actId="14100"/>
          <ac:spMkLst>
            <pc:docMk/>
            <pc:sldMk cId="3417223444" sldId="276"/>
            <ac:spMk id="6" creationId="{0DAD2849-D95C-1BB3-23D1-799E377F40FC}"/>
          </ac:spMkLst>
        </pc:spChg>
        <pc:picChg chg="add">
          <ac:chgData name="Karmuru, Naga Sai Lohitha" userId="S::nkarmur@calstatela.edu::35b06993-393e-43ad-9548-49a529e4ad71" providerId="AD" clId="Web-{2478DD31-8934-4628-BFC0-ECFC447B4653}" dt="2022-05-06T21:40:19.378" v="164"/>
          <ac:picMkLst>
            <pc:docMk/>
            <pc:sldMk cId="3417223444" sldId="276"/>
            <ac:picMk id="2" creationId="{E1E77ED3-DC41-9026-9C9E-88C0ECB4ED17}"/>
          </ac:picMkLst>
        </pc:picChg>
        <pc:picChg chg="del">
          <ac:chgData name="Karmuru, Naga Sai Lohitha" userId="S::nkarmur@calstatela.edu::35b06993-393e-43ad-9548-49a529e4ad71" providerId="AD" clId="Web-{2478DD31-8934-4628-BFC0-ECFC447B4653}" dt="2022-05-06T21:39:29.283" v="162"/>
          <ac:picMkLst>
            <pc:docMk/>
            <pc:sldMk cId="3417223444" sldId="276"/>
            <ac:picMk id="3" creationId="{5504E623-7396-27F8-7EE2-7269107226CC}"/>
          </ac:picMkLst>
        </pc:picChg>
        <pc:picChg chg="del">
          <ac:chgData name="Karmuru, Naga Sai Lohitha" userId="S::nkarmur@calstatela.edu::35b06993-393e-43ad-9548-49a529e4ad71" providerId="AD" clId="Web-{2478DD31-8934-4628-BFC0-ECFC447B4653}" dt="2022-05-06T21:39:30.549" v="163"/>
          <ac:picMkLst>
            <pc:docMk/>
            <pc:sldMk cId="3417223444" sldId="276"/>
            <ac:picMk id="4" creationId="{3BD0EAEC-C13B-C846-8358-71C0391BABDE}"/>
          </ac:picMkLst>
        </pc:picChg>
        <pc:picChg chg="add">
          <ac:chgData name="Karmuru, Naga Sai Lohitha" userId="S::nkarmur@calstatela.edu::35b06993-393e-43ad-9548-49a529e4ad71" providerId="AD" clId="Web-{2478DD31-8934-4628-BFC0-ECFC447B4653}" dt="2022-05-06T21:40:25.988" v="165"/>
          <ac:picMkLst>
            <pc:docMk/>
            <pc:sldMk cId="3417223444" sldId="276"/>
            <ac:picMk id="5" creationId="{A9C5F227-7D82-8826-54F3-AB83FEED0B23}"/>
          </ac:picMkLst>
        </pc:picChg>
      </pc:sldChg>
    </pc:docChg>
  </pc:docChgLst>
  <pc:docChgLst>
    <pc:chgData name="Karmuru, Naga Sai Lohitha" userId="S::nkarmur@calstatela.edu::35b06993-393e-43ad-9548-49a529e4ad71" providerId="AD" clId="Web-{49AB2615-7AD0-4A5D-952D-2F94BAE32D3B}"/>
    <pc:docChg chg="modSld">
      <pc:chgData name="Karmuru, Naga Sai Lohitha" userId="S::nkarmur@calstatela.edu::35b06993-393e-43ad-9548-49a529e4ad71" providerId="AD" clId="Web-{49AB2615-7AD0-4A5D-952D-2F94BAE32D3B}" dt="2022-05-10T16:34:12.700" v="32" actId="20577"/>
      <pc:docMkLst>
        <pc:docMk/>
      </pc:docMkLst>
      <pc:sldChg chg="modSp">
        <pc:chgData name="Karmuru, Naga Sai Lohitha" userId="S::nkarmur@calstatela.edu::35b06993-393e-43ad-9548-49a529e4ad71" providerId="AD" clId="Web-{49AB2615-7AD0-4A5D-952D-2F94BAE32D3B}" dt="2022-05-10T16:33:02.854" v="24" actId="20577"/>
        <pc:sldMkLst>
          <pc:docMk/>
          <pc:sldMk cId="540762086" sldId="258"/>
        </pc:sldMkLst>
        <pc:spChg chg="mod">
          <ac:chgData name="Karmuru, Naga Sai Lohitha" userId="S::nkarmur@calstatela.edu::35b06993-393e-43ad-9548-49a529e4ad71" providerId="AD" clId="Web-{49AB2615-7AD0-4A5D-952D-2F94BAE32D3B}" dt="2022-05-10T16:33:02.854" v="24" actId="20577"/>
          <ac:spMkLst>
            <pc:docMk/>
            <pc:sldMk cId="540762086" sldId="258"/>
            <ac:spMk id="2" creationId="{CE92F781-5EDC-0913-7A54-BE30C84C120F}"/>
          </ac:spMkLst>
        </pc:spChg>
      </pc:sldChg>
      <pc:sldChg chg="modSp">
        <pc:chgData name="Karmuru, Naga Sai Lohitha" userId="S::nkarmur@calstatela.edu::35b06993-393e-43ad-9548-49a529e4ad71" providerId="AD" clId="Web-{49AB2615-7AD0-4A5D-952D-2F94BAE32D3B}" dt="2022-05-10T16:33:27.449" v="27" actId="20577"/>
        <pc:sldMkLst>
          <pc:docMk/>
          <pc:sldMk cId="378382721" sldId="271"/>
        </pc:sldMkLst>
        <pc:spChg chg="mod">
          <ac:chgData name="Karmuru, Naga Sai Lohitha" userId="S::nkarmur@calstatela.edu::35b06993-393e-43ad-9548-49a529e4ad71" providerId="AD" clId="Web-{49AB2615-7AD0-4A5D-952D-2F94BAE32D3B}" dt="2022-05-10T16:33:27.449" v="27" actId="20577"/>
          <ac:spMkLst>
            <pc:docMk/>
            <pc:sldMk cId="378382721" sldId="271"/>
            <ac:spMk id="2" creationId="{CE92F781-5EDC-0913-7A54-BE30C84C120F}"/>
          </ac:spMkLst>
        </pc:spChg>
      </pc:sldChg>
      <pc:sldChg chg="modSp">
        <pc:chgData name="Karmuru, Naga Sai Lohitha" userId="S::nkarmur@calstatela.edu::35b06993-393e-43ad-9548-49a529e4ad71" providerId="AD" clId="Web-{49AB2615-7AD0-4A5D-952D-2F94BAE32D3B}" dt="2022-05-10T16:34:12.700" v="32" actId="20577"/>
        <pc:sldMkLst>
          <pc:docMk/>
          <pc:sldMk cId="2965702500" sldId="277"/>
        </pc:sldMkLst>
        <pc:spChg chg="mod">
          <ac:chgData name="Karmuru, Naga Sai Lohitha" userId="S::nkarmur@calstatela.edu::35b06993-393e-43ad-9548-49a529e4ad71" providerId="AD" clId="Web-{49AB2615-7AD0-4A5D-952D-2F94BAE32D3B}" dt="2022-05-10T16:34:12.700" v="32" actId="20577"/>
          <ac:spMkLst>
            <pc:docMk/>
            <pc:sldMk cId="2965702500" sldId="277"/>
            <ac:spMk id="13" creationId="{7F5D7DA8-85CA-2B43-85B6-D98335F16E98}"/>
          </ac:spMkLst>
        </pc:spChg>
      </pc:sldChg>
    </pc:docChg>
  </pc:docChgLst>
  <pc:docChgLst>
    <pc:chgData name="Antaliya, Ruta" userId="S::rantali@calstatela.edu::b4bc67bd-cfc2-4497-becf-b4d679a94484" providerId="AD" clId="Web-{F4243B5F-9CAB-4D8E-91B3-E6B656D73F00}"/>
    <pc:docChg chg="modSld">
      <pc:chgData name="Antaliya, Ruta" userId="S::rantali@calstatela.edu::b4bc67bd-cfc2-4497-becf-b4d679a94484" providerId="AD" clId="Web-{F4243B5F-9CAB-4D8E-91B3-E6B656D73F00}" dt="2022-05-10T16:40:55.154" v="132" actId="20577"/>
      <pc:docMkLst>
        <pc:docMk/>
      </pc:docMkLst>
      <pc:sldChg chg="addSp delSp modSp">
        <pc:chgData name="Antaliya, Ruta" userId="S::rantali@calstatela.edu::b4bc67bd-cfc2-4497-becf-b4d679a94484" providerId="AD" clId="Web-{F4243B5F-9CAB-4D8E-91B3-E6B656D73F00}" dt="2022-05-10T16:31:16.986" v="29" actId="1076"/>
        <pc:sldMkLst>
          <pc:docMk/>
          <pc:sldMk cId="2163767790" sldId="256"/>
        </pc:sldMkLst>
        <pc:spChg chg="mod">
          <ac:chgData name="Antaliya, Ruta" userId="S::rantali@calstatela.edu::b4bc67bd-cfc2-4497-becf-b4d679a94484" providerId="AD" clId="Web-{F4243B5F-9CAB-4D8E-91B3-E6B656D73F00}" dt="2022-05-10T16:30:55.938" v="26" actId="20577"/>
          <ac:spMkLst>
            <pc:docMk/>
            <pc:sldMk cId="2163767790" sldId="256"/>
            <ac:spMk id="2" creationId="{4E113F89-724A-0658-1B90-75866B378F2F}"/>
          </ac:spMkLst>
        </pc:spChg>
        <pc:spChg chg="mod">
          <ac:chgData name="Antaliya, Ruta" userId="S::rantali@calstatela.edu::b4bc67bd-cfc2-4497-becf-b4d679a94484" providerId="AD" clId="Web-{F4243B5F-9CAB-4D8E-91B3-E6B656D73F00}" dt="2022-05-10T16:31:08.392" v="28" actId="14100"/>
          <ac:spMkLst>
            <pc:docMk/>
            <pc:sldMk cId="2163767790" sldId="256"/>
            <ac:spMk id="3" creationId="{E9CAB8E8-25FD-3E03-148B-71EDFAB09AF3}"/>
          </ac:spMkLst>
        </pc:spChg>
        <pc:picChg chg="add del mod modCrop">
          <ac:chgData name="Antaliya, Ruta" userId="S::rantali@calstatela.edu::b4bc67bd-cfc2-4497-becf-b4d679a94484" providerId="AD" clId="Web-{F4243B5F-9CAB-4D8E-91B3-E6B656D73F00}" dt="2022-05-10T16:29:04.983" v="20"/>
          <ac:picMkLst>
            <pc:docMk/>
            <pc:sldMk cId="2163767790" sldId="256"/>
            <ac:picMk id="4" creationId="{95297E63-CD63-E7CA-8696-43796707A817}"/>
          </ac:picMkLst>
        </pc:picChg>
        <pc:picChg chg="add mod">
          <ac:chgData name="Antaliya, Ruta" userId="S::rantali@calstatela.edu::b4bc67bd-cfc2-4497-becf-b4d679a94484" providerId="AD" clId="Web-{F4243B5F-9CAB-4D8E-91B3-E6B656D73F00}" dt="2022-05-10T16:31:16.986" v="29" actId="1076"/>
          <ac:picMkLst>
            <pc:docMk/>
            <pc:sldMk cId="2163767790" sldId="256"/>
            <ac:picMk id="5" creationId="{DBE2857E-3D50-FD79-3D06-12F01004FEFF}"/>
          </ac:picMkLst>
        </pc:picChg>
      </pc:sldChg>
      <pc:sldChg chg="modSp">
        <pc:chgData name="Antaliya, Ruta" userId="S::rantali@calstatela.edu::b4bc67bd-cfc2-4497-becf-b4d679a94484" providerId="AD" clId="Web-{F4243B5F-9CAB-4D8E-91B3-E6B656D73F00}" dt="2022-05-10T16:36:43.867" v="119" actId="20577"/>
        <pc:sldMkLst>
          <pc:docMk/>
          <pc:sldMk cId="3079989642" sldId="259"/>
        </pc:sldMkLst>
        <pc:spChg chg="mod">
          <ac:chgData name="Antaliya, Ruta" userId="S::rantali@calstatela.edu::b4bc67bd-cfc2-4497-becf-b4d679a94484" providerId="AD" clId="Web-{F4243B5F-9CAB-4D8E-91B3-E6B656D73F00}" dt="2022-05-10T16:36:43.867" v="119" actId="20577"/>
          <ac:spMkLst>
            <pc:docMk/>
            <pc:sldMk cId="3079989642" sldId="259"/>
            <ac:spMk id="2" creationId="{40C58479-4432-80F4-1DBC-CA8212A4A922}"/>
          </ac:spMkLst>
        </pc:spChg>
      </pc:sldChg>
      <pc:sldChg chg="modSp">
        <pc:chgData name="Antaliya, Ruta" userId="S::rantali@calstatela.edu::b4bc67bd-cfc2-4497-becf-b4d679a94484" providerId="AD" clId="Web-{F4243B5F-9CAB-4D8E-91B3-E6B656D73F00}" dt="2022-05-10T16:37:54.213" v="122" actId="20577"/>
        <pc:sldMkLst>
          <pc:docMk/>
          <pc:sldMk cId="455736668" sldId="269"/>
        </pc:sldMkLst>
        <pc:spChg chg="mod">
          <ac:chgData name="Antaliya, Ruta" userId="S::rantali@calstatela.edu::b4bc67bd-cfc2-4497-becf-b4d679a94484" providerId="AD" clId="Web-{F4243B5F-9CAB-4D8E-91B3-E6B656D73F00}" dt="2022-05-10T16:37:54.213" v="122" actId="20577"/>
          <ac:spMkLst>
            <pc:docMk/>
            <pc:sldMk cId="455736668" sldId="269"/>
            <ac:spMk id="2" creationId="{6BDDF131-5EF6-30ED-D2F4-19E5255A9D5D}"/>
          </ac:spMkLst>
        </pc:spChg>
      </pc:sldChg>
      <pc:sldChg chg="delSp modSp">
        <pc:chgData name="Antaliya, Ruta" userId="S::rantali@calstatela.edu::b4bc67bd-cfc2-4497-becf-b4d679a94484" providerId="AD" clId="Web-{F4243B5F-9CAB-4D8E-91B3-E6B656D73F00}" dt="2022-05-10T16:40:55.154" v="132" actId="20577"/>
        <pc:sldMkLst>
          <pc:docMk/>
          <pc:sldMk cId="378382721" sldId="271"/>
        </pc:sldMkLst>
        <pc:spChg chg="mod">
          <ac:chgData name="Antaliya, Ruta" userId="S::rantali@calstatela.edu::b4bc67bd-cfc2-4497-becf-b4d679a94484" providerId="AD" clId="Web-{F4243B5F-9CAB-4D8E-91B3-E6B656D73F00}" dt="2022-05-10T16:40:55.154" v="132" actId="20577"/>
          <ac:spMkLst>
            <pc:docMk/>
            <pc:sldMk cId="378382721" sldId="271"/>
            <ac:spMk id="20" creationId="{C9E4C7BE-9C49-C389-7363-2426183A10AC}"/>
          </ac:spMkLst>
        </pc:spChg>
        <pc:graphicFrameChg chg="del mod modGraphic">
          <ac:chgData name="Antaliya, Ruta" userId="S::rantali@calstatela.edu::b4bc67bd-cfc2-4497-becf-b4d679a94484" providerId="AD" clId="Web-{F4243B5F-9CAB-4D8E-91B3-E6B656D73F00}" dt="2022-05-10T16:33:56.036" v="51"/>
          <ac:graphicFrameMkLst>
            <pc:docMk/>
            <pc:sldMk cId="378382721" sldId="271"/>
            <ac:graphicFrameMk id="21" creationId="{CF6D7854-BC7D-32F8-49D7-B4043834321E}"/>
          </ac:graphicFrameMkLst>
        </pc:graphicFrameChg>
      </pc:sldChg>
      <pc:sldChg chg="modSp">
        <pc:chgData name="Antaliya, Ruta" userId="S::rantali@calstatela.edu::b4bc67bd-cfc2-4497-becf-b4d679a94484" providerId="AD" clId="Web-{F4243B5F-9CAB-4D8E-91B3-E6B656D73F00}" dt="2022-05-10T16:37:01.602" v="121" actId="20577"/>
        <pc:sldMkLst>
          <pc:docMk/>
          <pc:sldMk cId="301122820" sldId="272"/>
        </pc:sldMkLst>
        <pc:spChg chg="mod">
          <ac:chgData name="Antaliya, Ruta" userId="S::rantali@calstatela.edu::b4bc67bd-cfc2-4497-becf-b4d679a94484" providerId="AD" clId="Web-{F4243B5F-9CAB-4D8E-91B3-E6B656D73F00}" dt="2022-05-10T16:37:01.602" v="121" actId="20577"/>
          <ac:spMkLst>
            <pc:docMk/>
            <pc:sldMk cId="301122820" sldId="272"/>
            <ac:spMk id="2" creationId="{40C58479-4432-80F4-1DBC-CA8212A4A922}"/>
          </ac:spMkLst>
        </pc:spChg>
      </pc:sldChg>
      <pc:sldChg chg="modSp">
        <pc:chgData name="Antaliya, Ruta" userId="S::rantali@calstatela.edu::b4bc67bd-cfc2-4497-becf-b4d679a94484" providerId="AD" clId="Web-{F4243B5F-9CAB-4D8E-91B3-E6B656D73F00}" dt="2022-05-10T16:39:04.714" v="124" actId="20577"/>
        <pc:sldMkLst>
          <pc:docMk/>
          <pc:sldMk cId="2316882760" sldId="273"/>
        </pc:sldMkLst>
        <pc:spChg chg="mod">
          <ac:chgData name="Antaliya, Ruta" userId="S::rantali@calstatela.edu::b4bc67bd-cfc2-4497-becf-b4d679a94484" providerId="AD" clId="Web-{F4243B5F-9CAB-4D8E-91B3-E6B656D73F00}" dt="2022-05-10T16:39:04.714" v="124" actId="20577"/>
          <ac:spMkLst>
            <pc:docMk/>
            <pc:sldMk cId="2316882760" sldId="273"/>
            <ac:spMk id="6" creationId="{0DAD2849-D95C-1BB3-23D1-799E377F40F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08038-A62F-4207-BF4B-C53744449168}"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79A132EF-7F62-4729-A453-3896A84A92FE}">
      <dgm:prSet/>
      <dgm:spPr/>
      <dgm:t>
        <a:bodyPr/>
        <a:lstStyle/>
        <a:p>
          <a:pPr>
            <a:lnSpc>
              <a:spcPct val="100000"/>
            </a:lnSpc>
            <a:defRPr cap="all"/>
          </a:pPr>
          <a:r>
            <a:rPr lang="en-US">
              <a:latin typeface="Times New Roman"/>
              <a:cs typeface="Times New Roman"/>
            </a:rPr>
            <a:t>Data Specification</a:t>
          </a:r>
        </a:p>
      </dgm:t>
    </dgm:pt>
    <dgm:pt modelId="{219F04CA-5A70-467A-B663-8B1088402157}" type="parTrans" cxnId="{85FAC9EE-0F56-4338-9BE6-9ADF5CB07FA3}">
      <dgm:prSet/>
      <dgm:spPr/>
      <dgm:t>
        <a:bodyPr/>
        <a:lstStyle/>
        <a:p>
          <a:endParaRPr lang="en-US"/>
        </a:p>
      </dgm:t>
    </dgm:pt>
    <dgm:pt modelId="{1B6F016F-F460-4C12-967D-1CE8C3AC4B7E}" type="sibTrans" cxnId="{85FAC9EE-0F56-4338-9BE6-9ADF5CB07FA3}">
      <dgm:prSet/>
      <dgm:spPr/>
      <dgm:t>
        <a:bodyPr/>
        <a:lstStyle/>
        <a:p>
          <a:endParaRPr lang="en-US"/>
        </a:p>
      </dgm:t>
    </dgm:pt>
    <dgm:pt modelId="{41BCFB7E-7AE2-4FBA-BD3E-34BBB3C1E136}">
      <dgm:prSet/>
      <dgm:spPr/>
      <dgm:t>
        <a:bodyPr/>
        <a:lstStyle/>
        <a:p>
          <a:pPr rtl="0">
            <a:lnSpc>
              <a:spcPct val="100000"/>
            </a:lnSpc>
            <a:defRPr cap="all"/>
          </a:pPr>
          <a:r>
            <a:rPr lang="en-US">
              <a:latin typeface="Times New Roman"/>
              <a:cs typeface="Times New Roman"/>
            </a:rPr>
            <a:t>Introduction </a:t>
          </a:r>
        </a:p>
      </dgm:t>
    </dgm:pt>
    <dgm:pt modelId="{1A5CB76C-77E4-4A12-B6CE-C4B4EB53BA68}" type="parTrans" cxnId="{75471922-B928-40AF-B890-31C14DFB9B66}">
      <dgm:prSet/>
      <dgm:spPr/>
      <dgm:t>
        <a:bodyPr/>
        <a:lstStyle/>
        <a:p>
          <a:endParaRPr lang="en-US"/>
        </a:p>
      </dgm:t>
    </dgm:pt>
    <dgm:pt modelId="{C6FBBFA2-CCC7-4596-A844-0D1D11B01B11}" type="sibTrans" cxnId="{75471922-B928-40AF-B890-31C14DFB9B66}">
      <dgm:prSet/>
      <dgm:spPr/>
      <dgm:t>
        <a:bodyPr/>
        <a:lstStyle/>
        <a:p>
          <a:endParaRPr lang="en-US"/>
        </a:p>
      </dgm:t>
    </dgm:pt>
    <dgm:pt modelId="{ECEB91A7-0899-490F-9CEC-C963C4117E80}">
      <dgm:prSet/>
      <dgm:spPr/>
      <dgm:t>
        <a:bodyPr/>
        <a:lstStyle/>
        <a:p>
          <a:pPr>
            <a:lnSpc>
              <a:spcPct val="100000"/>
            </a:lnSpc>
            <a:defRPr cap="all"/>
          </a:pPr>
          <a:r>
            <a:rPr lang="en-US">
              <a:latin typeface="Times New Roman"/>
              <a:cs typeface="Times New Roman"/>
            </a:rPr>
            <a:t>Flow Chart</a:t>
          </a:r>
        </a:p>
      </dgm:t>
    </dgm:pt>
    <dgm:pt modelId="{BEFF72F4-C9CE-4BA7-B58A-B6390DDA4D30}" type="parTrans" cxnId="{CEB43959-A514-4F71-A801-B5E7A7FFCE64}">
      <dgm:prSet/>
      <dgm:spPr/>
      <dgm:t>
        <a:bodyPr/>
        <a:lstStyle/>
        <a:p>
          <a:endParaRPr lang="en-US"/>
        </a:p>
      </dgm:t>
    </dgm:pt>
    <dgm:pt modelId="{EA5E8426-D4E5-4A09-93C5-F23F3AE36775}" type="sibTrans" cxnId="{CEB43959-A514-4F71-A801-B5E7A7FFCE64}">
      <dgm:prSet/>
      <dgm:spPr/>
      <dgm:t>
        <a:bodyPr/>
        <a:lstStyle/>
        <a:p>
          <a:endParaRPr lang="en-US"/>
        </a:p>
      </dgm:t>
    </dgm:pt>
    <dgm:pt modelId="{8B4D649D-5F7D-4F25-8EB9-E3FAC4F8742C}">
      <dgm:prSet/>
      <dgm:spPr/>
      <dgm:t>
        <a:bodyPr/>
        <a:lstStyle/>
        <a:p>
          <a:pPr>
            <a:lnSpc>
              <a:spcPct val="100000"/>
            </a:lnSpc>
            <a:defRPr cap="all"/>
          </a:pPr>
          <a:r>
            <a:rPr lang="en-US">
              <a:latin typeface="Times New Roman"/>
              <a:cs typeface="Times New Roman"/>
            </a:rPr>
            <a:t>Agenda</a:t>
          </a:r>
        </a:p>
      </dgm:t>
    </dgm:pt>
    <dgm:pt modelId="{37C46A21-E557-40B4-8AA4-13D5D8D26F39}" type="parTrans" cxnId="{8C40A130-7AE9-4D8E-9910-DE060BEE59C9}">
      <dgm:prSet/>
      <dgm:spPr/>
      <dgm:t>
        <a:bodyPr/>
        <a:lstStyle/>
        <a:p>
          <a:endParaRPr lang="en-US"/>
        </a:p>
      </dgm:t>
    </dgm:pt>
    <dgm:pt modelId="{EBB1EC4D-AF0E-4552-AC7E-A5F8893D1534}" type="sibTrans" cxnId="{8C40A130-7AE9-4D8E-9910-DE060BEE59C9}">
      <dgm:prSet/>
      <dgm:spPr/>
      <dgm:t>
        <a:bodyPr/>
        <a:lstStyle/>
        <a:p>
          <a:endParaRPr lang="en-US"/>
        </a:p>
      </dgm:t>
    </dgm:pt>
    <dgm:pt modelId="{DF51F008-99B6-45FD-B9BF-3224F2DC9C09}">
      <dgm:prSet phldr="0"/>
      <dgm:spPr/>
      <dgm:t>
        <a:bodyPr/>
        <a:lstStyle/>
        <a:p>
          <a:pPr rtl="0">
            <a:lnSpc>
              <a:spcPct val="100000"/>
            </a:lnSpc>
            <a:defRPr cap="all"/>
          </a:pPr>
          <a:r>
            <a:rPr lang="en-US">
              <a:latin typeface="Times New Roman"/>
              <a:cs typeface="Times New Roman"/>
            </a:rPr>
            <a:t>H/W Specification</a:t>
          </a:r>
        </a:p>
      </dgm:t>
    </dgm:pt>
    <dgm:pt modelId="{1E16A278-67A1-464C-AC20-AD70DD5451D1}" type="parTrans" cxnId="{ABE4BB1C-840F-4FFC-A296-CCB09A043ED9}">
      <dgm:prSet/>
      <dgm:spPr/>
    </dgm:pt>
    <dgm:pt modelId="{4E7094DD-26C2-4C3F-A212-C9D30707024F}" type="sibTrans" cxnId="{ABE4BB1C-840F-4FFC-A296-CCB09A043ED9}">
      <dgm:prSet/>
      <dgm:spPr/>
    </dgm:pt>
    <dgm:pt modelId="{B46B536B-D88F-443C-9BDE-000AB515A7AB}" type="pres">
      <dgm:prSet presAssocID="{EB208038-A62F-4207-BF4B-C53744449168}" presName="root" presStyleCnt="0">
        <dgm:presLayoutVars>
          <dgm:dir/>
          <dgm:resizeHandles val="exact"/>
        </dgm:presLayoutVars>
      </dgm:prSet>
      <dgm:spPr/>
    </dgm:pt>
    <dgm:pt modelId="{01CE8123-E3C2-4971-BA43-54C2A9ADE056}" type="pres">
      <dgm:prSet presAssocID="{79A132EF-7F62-4729-A453-3896A84A92FE}" presName="compNode" presStyleCnt="0"/>
      <dgm:spPr/>
    </dgm:pt>
    <dgm:pt modelId="{3CBD7FA0-89EE-4DBB-926A-69D28B7EBB09}" type="pres">
      <dgm:prSet presAssocID="{79A132EF-7F62-4729-A453-3896A84A92FE}" presName="iconBgRect" presStyleLbl="bgShp" presStyleIdx="0" presStyleCnt="5"/>
      <dgm:spPr/>
    </dgm:pt>
    <dgm:pt modelId="{355EBD67-F24F-4BE5-AC32-F84FB42BA5FB}" type="pres">
      <dgm:prSet presAssocID="{79A132EF-7F62-4729-A453-3896A84A92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df"/>
        </a:ext>
      </dgm:extLst>
    </dgm:pt>
    <dgm:pt modelId="{329117B0-07E0-4D51-A7E9-0C90E534FC9E}" type="pres">
      <dgm:prSet presAssocID="{79A132EF-7F62-4729-A453-3896A84A92FE}" presName="spaceRect" presStyleCnt="0"/>
      <dgm:spPr/>
    </dgm:pt>
    <dgm:pt modelId="{DDA91832-FB11-4198-8A4B-1A2ECE5388D0}" type="pres">
      <dgm:prSet presAssocID="{79A132EF-7F62-4729-A453-3896A84A92FE}" presName="textRect" presStyleLbl="revTx" presStyleIdx="0" presStyleCnt="5">
        <dgm:presLayoutVars>
          <dgm:chMax val="1"/>
          <dgm:chPref val="1"/>
        </dgm:presLayoutVars>
      </dgm:prSet>
      <dgm:spPr/>
    </dgm:pt>
    <dgm:pt modelId="{ABB9120E-1B8D-4901-B6A7-8C9D4005B0A2}" type="pres">
      <dgm:prSet presAssocID="{1B6F016F-F460-4C12-967D-1CE8C3AC4B7E}" presName="sibTrans" presStyleCnt="0"/>
      <dgm:spPr/>
    </dgm:pt>
    <dgm:pt modelId="{99E7A1C0-EDD1-409A-8A47-7892C4BF9636}" type="pres">
      <dgm:prSet presAssocID="{DF51F008-99B6-45FD-B9BF-3224F2DC9C09}" presName="compNode" presStyleCnt="0"/>
      <dgm:spPr/>
    </dgm:pt>
    <dgm:pt modelId="{17523DC8-8A90-49E0-BD60-B2A0B4593113}" type="pres">
      <dgm:prSet presAssocID="{DF51F008-99B6-45FD-B9BF-3224F2DC9C09}" presName="iconBgRect" presStyleLbl="bgShp" presStyleIdx="1" presStyleCnt="5"/>
      <dgm:spPr/>
    </dgm:pt>
    <dgm:pt modelId="{FB8A93DF-A0E4-41DB-B9B7-B7F8B3C55855}" type="pres">
      <dgm:prSet presAssocID="{DF51F008-99B6-45FD-B9BF-3224F2DC9C09}" presName="iconRect" presStyleLbl="node1" presStyleIdx="1" presStyleCnt="5"/>
      <dgm:spPr/>
    </dgm:pt>
    <dgm:pt modelId="{621070AA-3E2E-49C6-9849-CB4C2BC6EEC6}" type="pres">
      <dgm:prSet presAssocID="{DF51F008-99B6-45FD-B9BF-3224F2DC9C09}" presName="spaceRect" presStyleCnt="0"/>
      <dgm:spPr/>
    </dgm:pt>
    <dgm:pt modelId="{4800DD71-31B6-458A-8360-870953880CC1}" type="pres">
      <dgm:prSet presAssocID="{DF51F008-99B6-45FD-B9BF-3224F2DC9C09}" presName="textRect" presStyleLbl="revTx" presStyleIdx="1" presStyleCnt="5">
        <dgm:presLayoutVars>
          <dgm:chMax val="1"/>
          <dgm:chPref val="1"/>
        </dgm:presLayoutVars>
      </dgm:prSet>
      <dgm:spPr/>
    </dgm:pt>
    <dgm:pt modelId="{9BEFFF4A-CE9D-4F7E-9DE5-F709BE577678}" type="pres">
      <dgm:prSet presAssocID="{4E7094DD-26C2-4C3F-A212-C9D30707024F}" presName="sibTrans" presStyleCnt="0"/>
      <dgm:spPr/>
    </dgm:pt>
    <dgm:pt modelId="{C04F83BD-9355-4025-8D82-B9745F2A9608}" type="pres">
      <dgm:prSet presAssocID="{41BCFB7E-7AE2-4FBA-BD3E-34BBB3C1E136}" presName="compNode" presStyleCnt="0"/>
      <dgm:spPr/>
    </dgm:pt>
    <dgm:pt modelId="{002A35E8-D13F-4795-BF3C-2565C2719BB0}" type="pres">
      <dgm:prSet presAssocID="{41BCFB7E-7AE2-4FBA-BD3E-34BBB3C1E136}" presName="iconBgRect" presStyleLbl="bgShp" presStyleIdx="2" presStyleCnt="5"/>
      <dgm:spPr/>
    </dgm:pt>
    <dgm:pt modelId="{599E3482-5FD9-4776-9CB5-9D5ACAF4C618}" type="pres">
      <dgm:prSet presAssocID="{41BCFB7E-7AE2-4FBA-BD3E-34BBB3C1E136}"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018E331B-AF1D-46BF-BAC9-DA761C4F956B}" type="pres">
      <dgm:prSet presAssocID="{41BCFB7E-7AE2-4FBA-BD3E-34BBB3C1E136}" presName="spaceRect" presStyleCnt="0"/>
      <dgm:spPr/>
    </dgm:pt>
    <dgm:pt modelId="{2C156864-D680-4F1F-B1E2-51C420D2FDF8}" type="pres">
      <dgm:prSet presAssocID="{41BCFB7E-7AE2-4FBA-BD3E-34BBB3C1E136}" presName="textRect" presStyleLbl="revTx" presStyleIdx="2" presStyleCnt="5">
        <dgm:presLayoutVars>
          <dgm:chMax val="1"/>
          <dgm:chPref val="1"/>
        </dgm:presLayoutVars>
      </dgm:prSet>
      <dgm:spPr/>
    </dgm:pt>
    <dgm:pt modelId="{C4363D01-CDE5-47A5-819F-8968E5D99F60}" type="pres">
      <dgm:prSet presAssocID="{C6FBBFA2-CCC7-4596-A844-0D1D11B01B11}" presName="sibTrans" presStyleCnt="0"/>
      <dgm:spPr/>
    </dgm:pt>
    <dgm:pt modelId="{A67AED9C-FAC9-4731-9FA3-00924BBF484F}" type="pres">
      <dgm:prSet presAssocID="{ECEB91A7-0899-490F-9CEC-C963C4117E80}" presName="compNode" presStyleCnt="0"/>
      <dgm:spPr/>
    </dgm:pt>
    <dgm:pt modelId="{E70A6C2F-7EA2-4799-A670-2B2138450585}" type="pres">
      <dgm:prSet presAssocID="{ECEB91A7-0899-490F-9CEC-C963C4117E80}" presName="iconBgRect" presStyleLbl="bgShp" presStyleIdx="3" presStyleCnt="5"/>
      <dgm:spPr/>
    </dgm:pt>
    <dgm:pt modelId="{1B59EFF1-DD71-4AE4-9473-8A52633C7ABB}" type="pres">
      <dgm:prSet presAssocID="{ECEB91A7-0899-490F-9CEC-C963C4117E80}"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nnel Chart"/>
        </a:ext>
      </dgm:extLst>
    </dgm:pt>
    <dgm:pt modelId="{5384A484-F59C-480C-8FF6-36EEB0BBA992}" type="pres">
      <dgm:prSet presAssocID="{ECEB91A7-0899-490F-9CEC-C963C4117E80}" presName="spaceRect" presStyleCnt="0"/>
      <dgm:spPr/>
    </dgm:pt>
    <dgm:pt modelId="{DC9FD5A7-F2A3-4B96-815D-9687DC638977}" type="pres">
      <dgm:prSet presAssocID="{ECEB91A7-0899-490F-9CEC-C963C4117E80}" presName="textRect" presStyleLbl="revTx" presStyleIdx="3" presStyleCnt="5">
        <dgm:presLayoutVars>
          <dgm:chMax val="1"/>
          <dgm:chPref val="1"/>
        </dgm:presLayoutVars>
      </dgm:prSet>
      <dgm:spPr/>
    </dgm:pt>
    <dgm:pt modelId="{9176C44F-9771-4C26-986C-6F26C8FCDD19}" type="pres">
      <dgm:prSet presAssocID="{EA5E8426-D4E5-4A09-93C5-F23F3AE36775}" presName="sibTrans" presStyleCnt="0"/>
      <dgm:spPr/>
    </dgm:pt>
    <dgm:pt modelId="{2700DFD8-80F8-437A-A50F-A2DFFB9DFC52}" type="pres">
      <dgm:prSet presAssocID="{8B4D649D-5F7D-4F25-8EB9-E3FAC4F8742C}" presName="compNode" presStyleCnt="0"/>
      <dgm:spPr/>
    </dgm:pt>
    <dgm:pt modelId="{5A7763E3-8E36-4715-B86E-D0C2787FEADC}" type="pres">
      <dgm:prSet presAssocID="{8B4D649D-5F7D-4F25-8EB9-E3FAC4F8742C}" presName="iconBgRect" presStyleLbl="bgShp" presStyleIdx="4" presStyleCnt="5"/>
      <dgm:spPr/>
    </dgm:pt>
    <dgm:pt modelId="{D9545A13-992A-41A6-8EA4-EF0BECEF61AF}" type="pres">
      <dgm:prSet presAssocID="{8B4D649D-5F7D-4F25-8EB9-E3FAC4F8742C}"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vent"/>
        </a:ext>
      </dgm:extLst>
    </dgm:pt>
    <dgm:pt modelId="{AF175ECA-D118-43C4-ACE5-806AF7F3068B}" type="pres">
      <dgm:prSet presAssocID="{8B4D649D-5F7D-4F25-8EB9-E3FAC4F8742C}" presName="spaceRect" presStyleCnt="0"/>
      <dgm:spPr/>
    </dgm:pt>
    <dgm:pt modelId="{CD74A2EA-9C61-459A-9662-4FDC9912AE8A}" type="pres">
      <dgm:prSet presAssocID="{8B4D649D-5F7D-4F25-8EB9-E3FAC4F8742C}" presName="textRect" presStyleLbl="revTx" presStyleIdx="4" presStyleCnt="5">
        <dgm:presLayoutVars>
          <dgm:chMax val="1"/>
          <dgm:chPref val="1"/>
        </dgm:presLayoutVars>
      </dgm:prSet>
      <dgm:spPr/>
    </dgm:pt>
  </dgm:ptLst>
  <dgm:cxnLst>
    <dgm:cxn modelId="{ABE4BB1C-840F-4FFC-A296-CCB09A043ED9}" srcId="{EB208038-A62F-4207-BF4B-C53744449168}" destId="{DF51F008-99B6-45FD-B9BF-3224F2DC9C09}" srcOrd="1" destOrd="0" parTransId="{1E16A278-67A1-464C-AC20-AD70DD5451D1}" sibTransId="{4E7094DD-26C2-4C3F-A212-C9D30707024F}"/>
    <dgm:cxn modelId="{75471922-B928-40AF-B890-31C14DFB9B66}" srcId="{EB208038-A62F-4207-BF4B-C53744449168}" destId="{41BCFB7E-7AE2-4FBA-BD3E-34BBB3C1E136}" srcOrd="2" destOrd="0" parTransId="{1A5CB76C-77E4-4A12-B6CE-C4B4EB53BA68}" sibTransId="{C6FBBFA2-CCC7-4596-A844-0D1D11B01B11}"/>
    <dgm:cxn modelId="{8C40A130-7AE9-4D8E-9910-DE060BEE59C9}" srcId="{EB208038-A62F-4207-BF4B-C53744449168}" destId="{8B4D649D-5F7D-4F25-8EB9-E3FAC4F8742C}" srcOrd="4" destOrd="0" parTransId="{37C46A21-E557-40B4-8AA4-13D5D8D26F39}" sibTransId="{EBB1EC4D-AF0E-4552-AC7E-A5F8893D1534}"/>
    <dgm:cxn modelId="{422B0B71-FDFB-4DD6-998B-C07963218CFB}" type="presOf" srcId="{41BCFB7E-7AE2-4FBA-BD3E-34BBB3C1E136}" destId="{2C156864-D680-4F1F-B1E2-51C420D2FDF8}" srcOrd="0" destOrd="0" presId="urn:microsoft.com/office/officeart/2018/5/layout/IconCircleLabelList"/>
    <dgm:cxn modelId="{CEB43959-A514-4F71-A801-B5E7A7FFCE64}" srcId="{EB208038-A62F-4207-BF4B-C53744449168}" destId="{ECEB91A7-0899-490F-9CEC-C963C4117E80}" srcOrd="3" destOrd="0" parTransId="{BEFF72F4-C9CE-4BA7-B58A-B6390DDA4D30}" sibTransId="{EA5E8426-D4E5-4A09-93C5-F23F3AE36775}"/>
    <dgm:cxn modelId="{8264B159-B60B-4D1D-8475-DED19949064E}" type="presOf" srcId="{ECEB91A7-0899-490F-9CEC-C963C4117E80}" destId="{DC9FD5A7-F2A3-4B96-815D-9687DC638977}" srcOrd="0" destOrd="0" presId="urn:microsoft.com/office/officeart/2018/5/layout/IconCircleLabelList"/>
    <dgm:cxn modelId="{48D52686-BD51-4688-823B-BE89802C19F2}" type="presOf" srcId="{DF51F008-99B6-45FD-B9BF-3224F2DC9C09}" destId="{4800DD71-31B6-458A-8360-870953880CC1}" srcOrd="0" destOrd="0" presId="urn:microsoft.com/office/officeart/2018/5/layout/IconCircleLabelList"/>
    <dgm:cxn modelId="{C77B7F8C-2857-4A0B-96B5-E8BD9537ACEA}" type="presOf" srcId="{EB208038-A62F-4207-BF4B-C53744449168}" destId="{B46B536B-D88F-443C-9BDE-000AB515A7AB}" srcOrd="0" destOrd="0" presId="urn:microsoft.com/office/officeart/2018/5/layout/IconCircleLabelList"/>
    <dgm:cxn modelId="{BBB437BC-B516-4C99-8BCA-1884E05680DC}" type="presOf" srcId="{79A132EF-7F62-4729-A453-3896A84A92FE}" destId="{DDA91832-FB11-4198-8A4B-1A2ECE5388D0}" srcOrd="0" destOrd="0" presId="urn:microsoft.com/office/officeart/2018/5/layout/IconCircleLabelList"/>
    <dgm:cxn modelId="{85FAC9EE-0F56-4338-9BE6-9ADF5CB07FA3}" srcId="{EB208038-A62F-4207-BF4B-C53744449168}" destId="{79A132EF-7F62-4729-A453-3896A84A92FE}" srcOrd="0" destOrd="0" parTransId="{219F04CA-5A70-467A-B663-8B1088402157}" sibTransId="{1B6F016F-F460-4C12-967D-1CE8C3AC4B7E}"/>
    <dgm:cxn modelId="{44C111F3-BDEE-4F46-BA61-2701FB5E6EFF}" type="presOf" srcId="{8B4D649D-5F7D-4F25-8EB9-E3FAC4F8742C}" destId="{CD74A2EA-9C61-459A-9662-4FDC9912AE8A}" srcOrd="0" destOrd="0" presId="urn:microsoft.com/office/officeart/2018/5/layout/IconCircleLabelList"/>
    <dgm:cxn modelId="{B0243C83-3C6C-448C-B6C4-AC14EFEE9A49}" type="presParOf" srcId="{B46B536B-D88F-443C-9BDE-000AB515A7AB}" destId="{01CE8123-E3C2-4971-BA43-54C2A9ADE056}" srcOrd="0" destOrd="0" presId="urn:microsoft.com/office/officeart/2018/5/layout/IconCircleLabelList"/>
    <dgm:cxn modelId="{B9B1BADC-D476-4D00-A74B-CDC1188CB0AA}" type="presParOf" srcId="{01CE8123-E3C2-4971-BA43-54C2A9ADE056}" destId="{3CBD7FA0-89EE-4DBB-926A-69D28B7EBB09}" srcOrd="0" destOrd="0" presId="urn:microsoft.com/office/officeart/2018/5/layout/IconCircleLabelList"/>
    <dgm:cxn modelId="{78170305-4E56-48BF-BD6C-059096FC7BCB}" type="presParOf" srcId="{01CE8123-E3C2-4971-BA43-54C2A9ADE056}" destId="{355EBD67-F24F-4BE5-AC32-F84FB42BA5FB}" srcOrd="1" destOrd="0" presId="urn:microsoft.com/office/officeart/2018/5/layout/IconCircleLabelList"/>
    <dgm:cxn modelId="{19AD204A-B1AE-4F9E-970B-A0064F7881B7}" type="presParOf" srcId="{01CE8123-E3C2-4971-BA43-54C2A9ADE056}" destId="{329117B0-07E0-4D51-A7E9-0C90E534FC9E}" srcOrd="2" destOrd="0" presId="urn:microsoft.com/office/officeart/2018/5/layout/IconCircleLabelList"/>
    <dgm:cxn modelId="{46A1A896-8A8A-425F-94EF-2C9D39D10AC8}" type="presParOf" srcId="{01CE8123-E3C2-4971-BA43-54C2A9ADE056}" destId="{DDA91832-FB11-4198-8A4B-1A2ECE5388D0}" srcOrd="3" destOrd="0" presId="urn:microsoft.com/office/officeart/2018/5/layout/IconCircleLabelList"/>
    <dgm:cxn modelId="{C4ACE778-6D49-446D-A606-B15BC73ECB59}" type="presParOf" srcId="{B46B536B-D88F-443C-9BDE-000AB515A7AB}" destId="{ABB9120E-1B8D-4901-B6A7-8C9D4005B0A2}" srcOrd="1" destOrd="0" presId="urn:microsoft.com/office/officeart/2018/5/layout/IconCircleLabelList"/>
    <dgm:cxn modelId="{82B4AB84-4B73-45BB-9CAC-BE38566CF17C}" type="presParOf" srcId="{B46B536B-D88F-443C-9BDE-000AB515A7AB}" destId="{99E7A1C0-EDD1-409A-8A47-7892C4BF9636}" srcOrd="2" destOrd="0" presId="urn:microsoft.com/office/officeart/2018/5/layout/IconCircleLabelList"/>
    <dgm:cxn modelId="{A898419B-C8B4-4999-989A-5C36AFB2FCF7}" type="presParOf" srcId="{99E7A1C0-EDD1-409A-8A47-7892C4BF9636}" destId="{17523DC8-8A90-49E0-BD60-B2A0B4593113}" srcOrd="0" destOrd="0" presId="urn:microsoft.com/office/officeart/2018/5/layout/IconCircleLabelList"/>
    <dgm:cxn modelId="{42C8D99A-D06D-46CA-A19E-32CAD85C329F}" type="presParOf" srcId="{99E7A1C0-EDD1-409A-8A47-7892C4BF9636}" destId="{FB8A93DF-A0E4-41DB-B9B7-B7F8B3C55855}" srcOrd="1" destOrd="0" presId="urn:microsoft.com/office/officeart/2018/5/layout/IconCircleLabelList"/>
    <dgm:cxn modelId="{82D6FE6F-8A16-43E6-81AB-A2C5A121EDE0}" type="presParOf" srcId="{99E7A1C0-EDD1-409A-8A47-7892C4BF9636}" destId="{621070AA-3E2E-49C6-9849-CB4C2BC6EEC6}" srcOrd="2" destOrd="0" presId="urn:microsoft.com/office/officeart/2018/5/layout/IconCircleLabelList"/>
    <dgm:cxn modelId="{E94037E3-EBED-4BA0-A635-F762A85DF88C}" type="presParOf" srcId="{99E7A1C0-EDD1-409A-8A47-7892C4BF9636}" destId="{4800DD71-31B6-458A-8360-870953880CC1}" srcOrd="3" destOrd="0" presId="urn:microsoft.com/office/officeart/2018/5/layout/IconCircleLabelList"/>
    <dgm:cxn modelId="{332598C6-2EB1-4C3B-B93D-7B851C025407}" type="presParOf" srcId="{B46B536B-D88F-443C-9BDE-000AB515A7AB}" destId="{9BEFFF4A-CE9D-4F7E-9DE5-F709BE577678}" srcOrd="3" destOrd="0" presId="urn:microsoft.com/office/officeart/2018/5/layout/IconCircleLabelList"/>
    <dgm:cxn modelId="{8CAE532C-4AB0-41F4-A148-3816234AAA74}" type="presParOf" srcId="{B46B536B-D88F-443C-9BDE-000AB515A7AB}" destId="{C04F83BD-9355-4025-8D82-B9745F2A9608}" srcOrd="4" destOrd="0" presId="urn:microsoft.com/office/officeart/2018/5/layout/IconCircleLabelList"/>
    <dgm:cxn modelId="{3D4A29B1-F388-4314-B6C0-E92CE9D786C0}" type="presParOf" srcId="{C04F83BD-9355-4025-8D82-B9745F2A9608}" destId="{002A35E8-D13F-4795-BF3C-2565C2719BB0}" srcOrd="0" destOrd="0" presId="urn:microsoft.com/office/officeart/2018/5/layout/IconCircleLabelList"/>
    <dgm:cxn modelId="{38319B83-0E3B-432A-A048-2A4F60F2D09E}" type="presParOf" srcId="{C04F83BD-9355-4025-8D82-B9745F2A9608}" destId="{599E3482-5FD9-4776-9CB5-9D5ACAF4C618}" srcOrd="1" destOrd="0" presId="urn:microsoft.com/office/officeart/2018/5/layout/IconCircleLabelList"/>
    <dgm:cxn modelId="{1F36E977-F217-4228-A8B7-D91EA852514C}" type="presParOf" srcId="{C04F83BD-9355-4025-8D82-B9745F2A9608}" destId="{018E331B-AF1D-46BF-BAC9-DA761C4F956B}" srcOrd="2" destOrd="0" presId="urn:microsoft.com/office/officeart/2018/5/layout/IconCircleLabelList"/>
    <dgm:cxn modelId="{0996A8F3-2F5D-4E31-A21C-EE8EA36E8B50}" type="presParOf" srcId="{C04F83BD-9355-4025-8D82-B9745F2A9608}" destId="{2C156864-D680-4F1F-B1E2-51C420D2FDF8}" srcOrd="3" destOrd="0" presId="urn:microsoft.com/office/officeart/2018/5/layout/IconCircleLabelList"/>
    <dgm:cxn modelId="{51C1FDF6-4557-4279-A89A-CB5161FEC372}" type="presParOf" srcId="{B46B536B-D88F-443C-9BDE-000AB515A7AB}" destId="{C4363D01-CDE5-47A5-819F-8968E5D99F60}" srcOrd="5" destOrd="0" presId="urn:microsoft.com/office/officeart/2018/5/layout/IconCircleLabelList"/>
    <dgm:cxn modelId="{20D12A9A-0F44-4429-A095-E3943A08B3A0}" type="presParOf" srcId="{B46B536B-D88F-443C-9BDE-000AB515A7AB}" destId="{A67AED9C-FAC9-4731-9FA3-00924BBF484F}" srcOrd="6" destOrd="0" presId="urn:microsoft.com/office/officeart/2018/5/layout/IconCircleLabelList"/>
    <dgm:cxn modelId="{11F140B6-DA13-46E7-9C10-F298EA604F11}" type="presParOf" srcId="{A67AED9C-FAC9-4731-9FA3-00924BBF484F}" destId="{E70A6C2F-7EA2-4799-A670-2B2138450585}" srcOrd="0" destOrd="0" presId="urn:microsoft.com/office/officeart/2018/5/layout/IconCircleLabelList"/>
    <dgm:cxn modelId="{F03BB1B3-2F40-407B-AC67-B4D3BD414343}" type="presParOf" srcId="{A67AED9C-FAC9-4731-9FA3-00924BBF484F}" destId="{1B59EFF1-DD71-4AE4-9473-8A52633C7ABB}" srcOrd="1" destOrd="0" presId="urn:microsoft.com/office/officeart/2018/5/layout/IconCircleLabelList"/>
    <dgm:cxn modelId="{C2F08B83-1B37-4462-9D43-40E2BA7FEBDA}" type="presParOf" srcId="{A67AED9C-FAC9-4731-9FA3-00924BBF484F}" destId="{5384A484-F59C-480C-8FF6-36EEB0BBA992}" srcOrd="2" destOrd="0" presId="urn:microsoft.com/office/officeart/2018/5/layout/IconCircleLabelList"/>
    <dgm:cxn modelId="{5984809F-66E7-47B6-9F08-72DFFD4E1BC1}" type="presParOf" srcId="{A67AED9C-FAC9-4731-9FA3-00924BBF484F}" destId="{DC9FD5A7-F2A3-4B96-815D-9687DC638977}" srcOrd="3" destOrd="0" presId="urn:microsoft.com/office/officeart/2018/5/layout/IconCircleLabelList"/>
    <dgm:cxn modelId="{1D1EA2C1-DC1F-4975-8977-419CDF8DFFCB}" type="presParOf" srcId="{B46B536B-D88F-443C-9BDE-000AB515A7AB}" destId="{9176C44F-9771-4C26-986C-6F26C8FCDD19}" srcOrd="7" destOrd="0" presId="urn:microsoft.com/office/officeart/2018/5/layout/IconCircleLabelList"/>
    <dgm:cxn modelId="{ACF7DEC8-35E8-4D1F-A7D1-1785DAE1D468}" type="presParOf" srcId="{B46B536B-D88F-443C-9BDE-000AB515A7AB}" destId="{2700DFD8-80F8-437A-A50F-A2DFFB9DFC52}" srcOrd="8" destOrd="0" presId="urn:microsoft.com/office/officeart/2018/5/layout/IconCircleLabelList"/>
    <dgm:cxn modelId="{D670A04D-CC5A-4E40-ABB4-7B9D9655338E}" type="presParOf" srcId="{2700DFD8-80F8-437A-A50F-A2DFFB9DFC52}" destId="{5A7763E3-8E36-4715-B86E-D0C2787FEADC}" srcOrd="0" destOrd="0" presId="urn:microsoft.com/office/officeart/2018/5/layout/IconCircleLabelList"/>
    <dgm:cxn modelId="{4CFE03B3-B30D-47D6-BC6A-67586F15C875}" type="presParOf" srcId="{2700DFD8-80F8-437A-A50F-A2DFFB9DFC52}" destId="{D9545A13-992A-41A6-8EA4-EF0BECEF61AF}" srcOrd="1" destOrd="0" presId="urn:microsoft.com/office/officeart/2018/5/layout/IconCircleLabelList"/>
    <dgm:cxn modelId="{67ECB911-FFD1-4372-AF6F-69B847CB9C11}" type="presParOf" srcId="{2700DFD8-80F8-437A-A50F-A2DFFB9DFC52}" destId="{AF175ECA-D118-43C4-ACE5-806AF7F3068B}" srcOrd="2" destOrd="0" presId="urn:microsoft.com/office/officeart/2018/5/layout/IconCircleLabelList"/>
    <dgm:cxn modelId="{4BBD9384-5644-4FD2-9B75-3511A910894E}" type="presParOf" srcId="{2700DFD8-80F8-437A-A50F-A2DFFB9DFC52}" destId="{CD74A2EA-9C61-459A-9662-4FDC9912AE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D7FA0-89EE-4DBB-926A-69D28B7EBB09}">
      <dsp:nvSpPr>
        <dsp:cNvPr id="0" name=""/>
        <dsp:cNvSpPr/>
      </dsp:nvSpPr>
      <dsp:spPr>
        <a:xfrm>
          <a:off x="811914" y="78682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EBD67-F24F-4BE5-AC32-F84FB42BA5FB}">
      <dsp:nvSpPr>
        <dsp:cNvPr id="0" name=""/>
        <dsp:cNvSpPr/>
      </dsp:nvSpPr>
      <dsp:spPr>
        <a:xfrm>
          <a:off x="1045914" y="102082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91832-FB11-4198-8A4B-1A2ECE5388D0}">
      <dsp:nvSpPr>
        <dsp:cNvPr id="0" name=""/>
        <dsp:cNvSpPr/>
      </dsp:nvSpPr>
      <dsp:spPr>
        <a:xfrm>
          <a:off x="460914" y="222682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Times New Roman"/>
              <a:cs typeface="Times New Roman"/>
            </a:rPr>
            <a:t>Data Specification</a:t>
          </a:r>
        </a:p>
      </dsp:txBody>
      <dsp:txXfrm>
        <a:off x="460914" y="2226826"/>
        <a:ext cx="1800000" cy="720000"/>
      </dsp:txXfrm>
    </dsp:sp>
    <dsp:sp modelId="{17523DC8-8A90-49E0-BD60-B2A0B4593113}">
      <dsp:nvSpPr>
        <dsp:cNvPr id="0" name=""/>
        <dsp:cNvSpPr/>
      </dsp:nvSpPr>
      <dsp:spPr>
        <a:xfrm>
          <a:off x="2926914" y="78682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A93DF-A0E4-41DB-B9B7-B7F8B3C55855}">
      <dsp:nvSpPr>
        <dsp:cNvPr id="0" name=""/>
        <dsp:cNvSpPr/>
      </dsp:nvSpPr>
      <dsp:spPr>
        <a:xfrm>
          <a:off x="3160914" y="1020826"/>
          <a:ext cx="630000" cy="630000"/>
        </a:xfrm>
        <a:prstGeom prst="rect">
          <a:avLst/>
        </a:prstGeom>
        <a:solidFill>
          <a:schemeClr val="bg1">
            <a:hueOff val="0"/>
            <a:satOff val="0"/>
            <a:lumOff val="0"/>
            <a:alphaOff val="0"/>
          </a:schemeClr>
        </a:solid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0DD71-31B6-458A-8360-870953880CC1}">
      <dsp:nvSpPr>
        <dsp:cNvPr id="0" name=""/>
        <dsp:cNvSpPr/>
      </dsp:nvSpPr>
      <dsp:spPr>
        <a:xfrm>
          <a:off x="2575914" y="222682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rtl="0">
            <a:lnSpc>
              <a:spcPct val="100000"/>
            </a:lnSpc>
            <a:spcBef>
              <a:spcPct val="0"/>
            </a:spcBef>
            <a:spcAft>
              <a:spcPct val="35000"/>
            </a:spcAft>
            <a:buNone/>
            <a:defRPr cap="all"/>
          </a:pPr>
          <a:r>
            <a:rPr lang="en-US" sz="1800" kern="1200">
              <a:latin typeface="Times New Roman"/>
              <a:cs typeface="Times New Roman"/>
            </a:rPr>
            <a:t>H/W Specification</a:t>
          </a:r>
        </a:p>
      </dsp:txBody>
      <dsp:txXfrm>
        <a:off x="2575914" y="2226826"/>
        <a:ext cx="1800000" cy="720000"/>
      </dsp:txXfrm>
    </dsp:sp>
    <dsp:sp modelId="{002A35E8-D13F-4795-BF3C-2565C2719BB0}">
      <dsp:nvSpPr>
        <dsp:cNvPr id="0" name=""/>
        <dsp:cNvSpPr/>
      </dsp:nvSpPr>
      <dsp:spPr>
        <a:xfrm>
          <a:off x="5041914" y="78682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E3482-5FD9-4776-9CB5-9D5ACAF4C618}">
      <dsp:nvSpPr>
        <dsp:cNvPr id="0" name=""/>
        <dsp:cNvSpPr/>
      </dsp:nvSpPr>
      <dsp:spPr>
        <a:xfrm>
          <a:off x="5275914" y="102082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56864-D680-4F1F-B1E2-51C420D2FDF8}">
      <dsp:nvSpPr>
        <dsp:cNvPr id="0" name=""/>
        <dsp:cNvSpPr/>
      </dsp:nvSpPr>
      <dsp:spPr>
        <a:xfrm>
          <a:off x="4690914" y="222682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rtl="0">
            <a:lnSpc>
              <a:spcPct val="100000"/>
            </a:lnSpc>
            <a:spcBef>
              <a:spcPct val="0"/>
            </a:spcBef>
            <a:spcAft>
              <a:spcPct val="35000"/>
            </a:spcAft>
            <a:buNone/>
            <a:defRPr cap="all"/>
          </a:pPr>
          <a:r>
            <a:rPr lang="en-US" sz="1800" kern="1200">
              <a:latin typeface="Times New Roman"/>
              <a:cs typeface="Times New Roman"/>
            </a:rPr>
            <a:t>Introduction </a:t>
          </a:r>
        </a:p>
      </dsp:txBody>
      <dsp:txXfrm>
        <a:off x="4690914" y="2226826"/>
        <a:ext cx="1800000" cy="720000"/>
      </dsp:txXfrm>
    </dsp:sp>
    <dsp:sp modelId="{E70A6C2F-7EA2-4799-A670-2B2138450585}">
      <dsp:nvSpPr>
        <dsp:cNvPr id="0" name=""/>
        <dsp:cNvSpPr/>
      </dsp:nvSpPr>
      <dsp:spPr>
        <a:xfrm>
          <a:off x="7156914" y="78682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9EFF1-DD71-4AE4-9473-8A52633C7ABB}">
      <dsp:nvSpPr>
        <dsp:cNvPr id="0" name=""/>
        <dsp:cNvSpPr/>
      </dsp:nvSpPr>
      <dsp:spPr>
        <a:xfrm>
          <a:off x="7390914" y="102082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FD5A7-F2A3-4B96-815D-9687DC638977}">
      <dsp:nvSpPr>
        <dsp:cNvPr id="0" name=""/>
        <dsp:cNvSpPr/>
      </dsp:nvSpPr>
      <dsp:spPr>
        <a:xfrm>
          <a:off x="6805914" y="222682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Times New Roman"/>
              <a:cs typeface="Times New Roman"/>
            </a:rPr>
            <a:t>Flow Chart</a:t>
          </a:r>
        </a:p>
      </dsp:txBody>
      <dsp:txXfrm>
        <a:off x="6805914" y="2226826"/>
        <a:ext cx="1800000" cy="720000"/>
      </dsp:txXfrm>
    </dsp:sp>
    <dsp:sp modelId="{5A7763E3-8E36-4715-B86E-D0C2787FEADC}">
      <dsp:nvSpPr>
        <dsp:cNvPr id="0" name=""/>
        <dsp:cNvSpPr/>
      </dsp:nvSpPr>
      <dsp:spPr>
        <a:xfrm>
          <a:off x="9271914" y="786825"/>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45A13-992A-41A6-8EA4-EF0BECEF61AF}">
      <dsp:nvSpPr>
        <dsp:cNvPr id="0" name=""/>
        <dsp:cNvSpPr/>
      </dsp:nvSpPr>
      <dsp:spPr>
        <a:xfrm>
          <a:off x="9505914" y="102082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74A2EA-9C61-459A-9662-4FDC9912AE8A}">
      <dsp:nvSpPr>
        <dsp:cNvPr id="0" name=""/>
        <dsp:cNvSpPr/>
      </dsp:nvSpPr>
      <dsp:spPr>
        <a:xfrm>
          <a:off x="8920914" y="222682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latin typeface="Times New Roman"/>
              <a:cs typeface="Times New Roman"/>
            </a:rPr>
            <a:t>Agenda</a:t>
          </a:r>
        </a:p>
      </dsp:txBody>
      <dsp:txXfrm>
        <a:off x="8920914" y="2226826"/>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B85EE-3B3D-43AA-BBFA-F448BD17059A}"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F4EC7-8486-44DE-AF8E-F29C0E4CFEC4}" type="slidenum">
              <a:rPr lang="en-US" smtClean="0"/>
              <a:t>‹#›</a:t>
            </a:fld>
            <a:endParaRPr lang="en-US"/>
          </a:p>
        </p:txBody>
      </p:sp>
    </p:spTree>
    <p:extLst>
      <p:ext uri="{BB962C8B-B14F-4D97-AF65-F5344CB8AC3E}">
        <p14:creationId xmlns:p14="http://schemas.microsoft.com/office/powerpoint/2010/main" val="192150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F4EC7-8486-44DE-AF8E-F29C0E4CFEC4}" type="slidenum">
              <a:rPr lang="en-US" smtClean="0"/>
              <a:t>8</a:t>
            </a:fld>
            <a:endParaRPr lang="en-US"/>
          </a:p>
        </p:txBody>
      </p:sp>
    </p:spTree>
    <p:extLst>
      <p:ext uri="{BB962C8B-B14F-4D97-AF65-F5344CB8AC3E}">
        <p14:creationId xmlns:p14="http://schemas.microsoft.com/office/powerpoint/2010/main" val="400361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F223-A768-D2B5-19C1-37DD02AAD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D9F9B-0F39-5C0D-F605-FE7DBD32D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805315-7385-521D-D79A-E52381A5F66A}"/>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01C60DBB-CD0D-39E0-DC63-8D5BF57A5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3FF9E-A12C-C2BB-6284-CDE5846D6814}"/>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9070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8012-FAD3-56EC-0ACC-3C18FEE4A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52332-87E5-6AEF-25FE-E9B19B50D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A597E-9CE5-AD8C-8EC9-030B175AD3D9}"/>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F36A5592-F8BC-58BC-EC24-AE654EDCA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D4FB-A9D2-AEE5-E030-AF1DEC5E6668}"/>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5193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C6819-3597-D808-C831-6806E06B9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E9B89-F38E-5251-1C75-AD4E00AE6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B1E43-EBD2-5D15-2209-B7CD4A81D3CA}"/>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A0E73E67-038B-999E-DECD-EE604574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F40D1-9631-CC0A-D7AD-EFB3B618244F}"/>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26314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2E3-7FBD-C987-AC3B-1D7956112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90CFB-8047-E2C7-7893-7AD67D6BB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AF0AC-07DA-72D0-160C-527D8FC7E8A7}"/>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7420E816-9BED-46F9-1BCD-1E8CB0613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78DF5-2F70-65FB-9444-B4701B9B0CA1}"/>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92129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F58A-3E72-39BC-9AB6-7BA12A7AB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6AC3A2-F400-1828-3254-F332FF447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4F970-413E-470C-8ADF-CBEFEB82F56E}"/>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23E35458-A818-8E7E-5D38-A2C6988B2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B354D-8324-5D06-4BB8-C5C1AD97DFA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412390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3C7D-A05D-EEBD-91A5-3D224D7BD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14E2E-CD02-73D0-FA83-8AB1176D7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2EFCC-23C7-FF34-0729-230DFFE28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0F97E-1F15-1907-8C3E-52A94269AC44}"/>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6" name="Footer Placeholder 5">
            <a:extLst>
              <a:ext uri="{FF2B5EF4-FFF2-40B4-BE49-F238E27FC236}">
                <a16:creationId xmlns:a16="http://schemas.microsoft.com/office/drawing/2014/main" id="{1C073717-848C-ED09-9C16-486950E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23751-FD29-6CF6-AED8-59EFD0E671B8}"/>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67203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A7-E44E-F6B4-FBF8-0F11015E0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C4677-89EB-E297-AB87-661019DBF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E7882-E04A-FCD3-9866-7C02F7AB7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04D349-34DD-23CC-9331-17EB63D76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202CE-AFDD-CF3F-F27C-E571CA56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48A98-6FF3-8436-43C3-C72728559286}"/>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8" name="Footer Placeholder 7">
            <a:extLst>
              <a:ext uri="{FF2B5EF4-FFF2-40B4-BE49-F238E27FC236}">
                <a16:creationId xmlns:a16="http://schemas.microsoft.com/office/drawing/2014/main" id="{B0FF3FC7-25AF-B8A4-E503-36E09712A5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3BAFA-4CBE-2B1E-E58C-61EA733F8102}"/>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91249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A5E-0E3D-4A53-A460-27B98E9CF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80AE3-E098-15DF-567E-FC57F4F11641}"/>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4" name="Footer Placeholder 3">
            <a:extLst>
              <a:ext uri="{FF2B5EF4-FFF2-40B4-BE49-F238E27FC236}">
                <a16:creationId xmlns:a16="http://schemas.microsoft.com/office/drawing/2014/main" id="{7A6AC2AF-D88C-0E8A-6DD6-38292F9BB6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C88949-3056-A268-20E8-E796948E1646}"/>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56660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CE637-60A8-4D75-4B11-1958A35BAD59}"/>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3" name="Footer Placeholder 2">
            <a:extLst>
              <a:ext uri="{FF2B5EF4-FFF2-40B4-BE49-F238E27FC236}">
                <a16:creationId xmlns:a16="http://schemas.microsoft.com/office/drawing/2014/main" id="{EF1FD158-7549-F763-239E-6A7279E3B3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7699E-180F-E2E1-00C3-10FD582E44E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30938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296F-4360-C503-7D66-D67B11E31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39554-985F-ACBA-C64F-C76F75139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A4C8C-734E-BAC6-04B1-E49EE60A8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ABEA4-AC45-FDDD-5C98-308784A30471}"/>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6" name="Footer Placeholder 5">
            <a:extLst>
              <a:ext uri="{FF2B5EF4-FFF2-40B4-BE49-F238E27FC236}">
                <a16:creationId xmlns:a16="http://schemas.microsoft.com/office/drawing/2014/main" id="{A36C4928-9752-5F47-EAF3-A2C866C43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EBE7-CD9D-E549-42A2-FF157CCE4E1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86929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A6BB-4A9C-8DF9-5270-43E2AA1ED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99C93-6E33-CF77-13CC-FF6864479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AEAE2-D212-A846-A8EF-72E874C1A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CE0F4-3DD0-E24E-EE9D-4402557270F2}"/>
              </a:ext>
            </a:extLst>
          </p:cNvPr>
          <p:cNvSpPr>
            <a:spLocks noGrp="1"/>
          </p:cNvSpPr>
          <p:nvPr>
            <p:ph type="dt" sz="half" idx="10"/>
          </p:nvPr>
        </p:nvSpPr>
        <p:spPr/>
        <p:txBody>
          <a:bodyPr/>
          <a:lstStyle/>
          <a:p>
            <a:fld id="{C78606EB-24F0-4476-AA55-F14291BEBADA}" type="datetimeFigureOut">
              <a:rPr lang="en-US" smtClean="0"/>
              <a:t>5/10/2022</a:t>
            </a:fld>
            <a:endParaRPr lang="en-US"/>
          </a:p>
        </p:txBody>
      </p:sp>
      <p:sp>
        <p:nvSpPr>
          <p:cNvPr id="6" name="Footer Placeholder 5">
            <a:extLst>
              <a:ext uri="{FF2B5EF4-FFF2-40B4-BE49-F238E27FC236}">
                <a16:creationId xmlns:a16="http://schemas.microsoft.com/office/drawing/2014/main" id="{072C1375-A525-CFA8-362F-97B845B64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C9C60-3E14-B961-7B65-02F0EE099C65}"/>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97811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A12AE-F9C3-F161-11A3-B82042439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946C2-8E8D-11AE-2F78-A2D340916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72E8-5D28-6B2E-31AB-795DCFFE0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606EB-24F0-4476-AA55-F14291BEBADA}" type="datetimeFigureOut">
              <a:rPr lang="en-US" smtClean="0"/>
              <a:t>5/10/2022</a:t>
            </a:fld>
            <a:endParaRPr lang="en-US"/>
          </a:p>
        </p:txBody>
      </p:sp>
      <p:sp>
        <p:nvSpPr>
          <p:cNvPr id="5" name="Footer Placeholder 4">
            <a:extLst>
              <a:ext uri="{FF2B5EF4-FFF2-40B4-BE49-F238E27FC236}">
                <a16:creationId xmlns:a16="http://schemas.microsoft.com/office/drawing/2014/main" id="{6880C616-94FF-AABE-8673-BA3670857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4C6B2-F0E7-AF8D-07FD-CBA2C6B70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71D23-12FD-4EB0-9214-5513049CF71E}" type="slidenum">
              <a:rPr lang="en-US" smtClean="0"/>
              <a:t>‹#›</a:t>
            </a:fld>
            <a:endParaRPr lang="en-US"/>
          </a:p>
        </p:txBody>
      </p:sp>
    </p:spTree>
    <p:extLst>
      <p:ext uri="{BB962C8B-B14F-4D97-AF65-F5344CB8AC3E}">
        <p14:creationId xmlns:p14="http://schemas.microsoft.com/office/powerpoint/2010/main" val="345624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uta2709/Pain-Pills-in-USA" TargetMode="External"/><Relationship Id="rId2" Type="http://schemas.openxmlformats.org/officeDocument/2006/relationships/hyperlink" Target="https://www.kaggle.com/datasets/paultimothymooney/pain-pills-in-the-u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13F89-724A-0658-1B90-75866B378F2F}"/>
              </a:ext>
            </a:extLst>
          </p:cNvPr>
          <p:cNvSpPr>
            <a:spLocks noGrp="1"/>
          </p:cNvSpPr>
          <p:nvPr>
            <p:ph type="ctrTitle"/>
          </p:nvPr>
        </p:nvSpPr>
        <p:spPr>
          <a:xfrm>
            <a:off x="8009" y="2555"/>
            <a:ext cx="12167055" cy="3268520"/>
          </a:xfrm>
        </p:spPr>
        <p:txBody>
          <a:bodyPr vert="horz" lIns="91440" tIns="45720" rIns="91440" bIns="45720" rtlCol="0">
            <a:normAutofit/>
          </a:bodyPr>
          <a:lstStyle/>
          <a:p>
            <a:r>
              <a:rPr lang="en-US" sz="2800" b="1" kern="1200">
                <a:solidFill>
                  <a:srgbClr val="FFFFFF"/>
                </a:solidFill>
                <a:latin typeface="Times New Roman"/>
                <a:cs typeface="Times New Roman"/>
              </a:rPr>
              <a:t>SYSTEMS ANALYSIS AND DESIGN</a:t>
            </a:r>
            <a:br>
              <a:rPr lang="en-US" sz="2800" b="1" kern="1200">
                <a:latin typeface="Times New Roman" panose="02020603050405020304" pitchFamily="18" charset="0"/>
                <a:cs typeface="Times New Roman" panose="02020603050405020304" pitchFamily="18" charset="0"/>
              </a:rPr>
            </a:br>
            <a:r>
              <a:rPr lang="en-US" sz="2800" b="1" kern="1200">
                <a:solidFill>
                  <a:srgbClr val="FFFFFF"/>
                </a:solidFill>
                <a:latin typeface="Times New Roman"/>
                <a:cs typeface="Times New Roman"/>
              </a:rPr>
              <a:t>CIS 5200-01</a:t>
            </a:r>
            <a:br>
              <a:rPr lang="en-US" sz="4400" b="1" kern="1200">
                <a:latin typeface="Times New Roman" panose="02020603050405020304" pitchFamily="18" charset="0"/>
                <a:cs typeface="Times New Roman" panose="02020603050405020304" pitchFamily="18" charset="0"/>
              </a:rPr>
            </a:br>
            <a:r>
              <a:rPr lang="en-US" sz="2800" b="1">
                <a:solidFill>
                  <a:schemeClr val="bg1"/>
                </a:solidFill>
                <a:latin typeface="Times New Roman"/>
                <a:ea typeface="+mj-lt"/>
                <a:cs typeface="+mj-lt"/>
              </a:rPr>
              <a:t>PAIN PILLS IN THE USA</a:t>
            </a:r>
            <a:br>
              <a:rPr lang="en-US" sz="4400" b="0" i="0" kern="1200">
                <a:effectLst/>
                <a:latin typeface="Times New Roman" panose="02020603050405020304" pitchFamily="18" charset="0"/>
                <a:cs typeface="Times New Roman" panose="02020603050405020304" pitchFamily="18" charset="0"/>
              </a:rPr>
            </a:br>
            <a:br>
              <a:rPr lang="en-US" sz="4400">
                <a:latin typeface="Times New Roman" panose="02020603050405020304" pitchFamily="18" charset="0"/>
                <a:cs typeface="Times New Roman" panose="02020603050405020304" pitchFamily="18" charset="0"/>
              </a:rPr>
            </a:br>
            <a:endParaRPr lang="en-US" sz="2800" b="1" kern="1200">
              <a:solidFill>
                <a:schemeClr val="bg1"/>
              </a:solidFill>
              <a:latin typeface="Times New Roman" panose="02020603050405020304" pitchFamily="18" charset="0"/>
              <a:cs typeface="Calibri Light"/>
            </a:endParaRPr>
          </a:p>
        </p:txBody>
      </p:sp>
      <p:sp>
        <p:nvSpPr>
          <p:cNvPr id="46" name="Rectangle 4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9CAB8E8-25FD-3E03-148B-71EDFAB09AF3}"/>
              </a:ext>
            </a:extLst>
          </p:cNvPr>
          <p:cNvSpPr>
            <a:spLocks noGrp="1"/>
          </p:cNvSpPr>
          <p:nvPr>
            <p:ph type="subTitle" idx="1"/>
          </p:nvPr>
        </p:nvSpPr>
        <p:spPr>
          <a:xfrm>
            <a:off x="300307" y="2849843"/>
            <a:ext cx="8235429" cy="2816913"/>
          </a:xfrm>
        </p:spPr>
        <p:txBody>
          <a:bodyPr vert="horz" lIns="91440" tIns="45720" rIns="91440" bIns="45720" rtlCol="0" anchor="t">
            <a:normAutofit/>
          </a:bodyPr>
          <a:lstStyle/>
          <a:p>
            <a:r>
              <a:rPr lang="en-US" sz="2000" b="1">
                <a:solidFill>
                  <a:srgbClr val="FFFFFF"/>
                </a:solidFill>
                <a:latin typeface="Times New Roman"/>
                <a:cs typeface="Times New Roman"/>
              </a:rPr>
              <a:t>                                                          </a:t>
            </a:r>
            <a:r>
              <a:rPr lang="en-US" b="1" u="sng">
                <a:solidFill>
                  <a:srgbClr val="FFFFFF"/>
                </a:solidFill>
                <a:latin typeface="Times New Roman"/>
                <a:cs typeface="Times New Roman"/>
              </a:rPr>
              <a:t>Project Team – 3</a:t>
            </a:r>
            <a:endParaRPr lang="en-US" u="sng">
              <a:solidFill>
                <a:srgbClr val="FFFFFF"/>
              </a:solidFill>
              <a:latin typeface="Times New Roman" panose="02020603050405020304" pitchFamily="18" charset="0"/>
              <a:cs typeface="Times New Roman" panose="02020603050405020304" pitchFamily="18" charset="0"/>
            </a:endParaRPr>
          </a:p>
          <a:p>
            <a:r>
              <a:rPr lang="en-US" sz="2000">
                <a:solidFill>
                  <a:srgbClr val="FFFFFF"/>
                </a:solidFill>
                <a:latin typeface="Times New Roman"/>
                <a:cs typeface="Times New Roman"/>
              </a:rPr>
              <a:t>                                                       Anusha</a:t>
            </a:r>
            <a:r>
              <a:rPr lang="en-US" sz="2000" b="0" i="0">
                <a:solidFill>
                  <a:srgbClr val="FFFFFF"/>
                </a:solidFill>
                <a:effectLst/>
                <a:latin typeface="Times New Roman"/>
                <a:cs typeface="Times New Roman"/>
              </a:rPr>
              <a:t> </a:t>
            </a:r>
            <a:r>
              <a:rPr lang="en-US" sz="2000" b="0" i="0" err="1">
                <a:solidFill>
                  <a:srgbClr val="FFFFFF"/>
                </a:solidFill>
                <a:effectLst/>
                <a:latin typeface="Times New Roman"/>
                <a:cs typeface="Times New Roman"/>
              </a:rPr>
              <a:t>Valasapalli</a:t>
            </a:r>
            <a:r>
              <a:rPr lang="en-US" sz="2000">
                <a:solidFill>
                  <a:srgbClr val="FFFFFF"/>
                </a:solidFill>
                <a:latin typeface="Times New Roman"/>
                <a:cs typeface="Times New Roman"/>
              </a:rPr>
              <a:t> </a:t>
            </a:r>
            <a:endParaRPr lang="en-US" sz="2000" b="0" i="0">
              <a:solidFill>
                <a:srgbClr val="FFFFFF"/>
              </a:solidFill>
              <a:effectLst/>
              <a:latin typeface="Times New Roman" panose="02020603050405020304" pitchFamily="18" charset="0"/>
              <a:cs typeface="Times New Roman" panose="02020603050405020304" pitchFamily="18" charset="0"/>
            </a:endParaRPr>
          </a:p>
          <a:p>
            <a:r>
              <a:rPr lang="en-US" sz="2000">
                <a:solidFill>
                  <a:srgbClr val="FFFFFF"/>
                </a:solidFill>
                <a:latin typeface="Times New Roman"/>
                <a:cs typeface="Times New Roman"/>
              </a:rPr>
              <a:t>                                                                    </a:t>
            </a:r>
            <a:r>
              <a:rPr lang="en-US" sz="2000" b="0" i="0">
                <a:solidFill>
                  <a:srgbClr val="FFFFFF"/>
                </a:solidFill>
                <a:effectLst/>
                <a:latin typeface="Times New Roman"/>
                <a:cs typeface="Times New Roman"/>
              </a:rPr>
              <a:t>Naga Sai Lohitha </a:t>
            </a:r>
            <a:r>
              <a:rPr lang="en-US" sz="2000" b="0" i="0" err="1">
                <a:solidFill>
                  <a:srgbClr val="FFFFFF"/>
                </a:solidFill>
                <a:effectLst/>
                <a:latin typeface="Times New Roman"/>
                <a:cs typeface="Times New Roman"/>
              </a:rPr>
              <a:t>Karmuru</a:t>
            </a:r>
            <a:r>
              <a:rPr lang="en-US" sz="2000">
                <a:solidFill>
                  <a:srgbClr val="FFFFFF"/>
                </a:solidFill>
                <a:latin typeface="Times New Roman"/>
                <a:cs typeface="Times New Roman"/>
              </a:rPr>
              <a:t> </a:t>
            </a:r>
            <a:endParaRPr lang="en-US" sz="2000" b="0" i="0">
              <a:solidFill>
                <a:srgbClr val="FFFFFF"/>
              </a:solidFill>
              <a:effectLst/>
              <a:latin typeface="Times New Roman" panose="02020603050405020304" pitchFamily="18" charset="0"/>
              <a:cs typeface="Times New Roman" panose="02020603050405020304" pitchFamily="18" charset="0"/>
            </a:endParaRPr>
          </a:p>
          <a:p>
            <a:r>
              <a:rPr lang="en-US" sz="2000">
                <a:solidFill>
                  <a:srgbClr val="FFFFFF"/>
                </a:solidFill>
                <a:latin typeface="Times New Roman"/>
                <a:cs typeface="Times New Roman"/>
              </a:rPr>
              <a:t>                                              </a:t>
            </a:r>
            <a:r>
              <a:rPr lang="en-US" sz="2000" b="0" i="0" err="1">
                <a:solidFill>
                  <a:srgbClr val="FFFFFF"/>
                </a:solidFill>
                <a:effectLst/>
                <a:latin typeface="Times New Roman"/>
                <a:cs typeface="Times New Roman"/>
              </a:rPr>
              <a:t>Ruta</a:t>
            </a:r>
            <a:r>
              <a:rPr lang="en-US" sz="2000" b="0" i="0">
                <a:solidFill>
                  <a:srgbClr val="FFFFFF"/>
                </a:solidFill>
                <a:effectLst/>
                <a:latin typeface="Times New Roman"/>
                <a:cs typeface="Times New Roman"/>
              </a:rPr>
              <a:t> </a:t>
            </a:r>
            <a:r>
              <a:rPr lang="en-US" sz="2000" b="0" i="0" err="1">
                <a:solidFill>
                  <a:srgbClr val="FFFFFF"/>
                </a:solidFill>
                <a:effectLst/>
                <a:latin typeface="Times New Roman"/>
                <a:cs typeface="Times New Roman"/>
              </a:rPr>
              <a:t>Antaliya</a:t>
            </a:r>
            <a:endParaRPr lang="en-US" sz="2000" b="0" i="0">
              <a:solidFill>
                <a:srgbClr val="FFFFFF"/>
              </a:solidFill>
              <a:effectLst/>
              <a:latin typeface="Times New Roman"/>
              <a:cs typeface="Times New Roman"/>
            </a:endParaRPr>
          </a:p>
          <a:p>
            <a:r>
              <a:rPr lang="en-US" sz="2000">
                <a:solidFill>
                  <a:srgbClr val="FFFFFF"/>
                </a:solidFill>
                <a:latin typeface="Times New Roman"/>
                <a:cs typeface="Times New Roman"/>
              </a:rPr>
              <a:t>                                                           </a:t>
            </a:r>
            <a:r>
              <a:rPr lang="en-US" sz="2000" b="0" i="0">
                <a:solidFill>
                  <a:srgbClr val="FFFFFF"/>
                </a:solidFill>
                <a:effectLst/>
                <a:latin typeface="Times New Roman"/>
                <a:cs typeface="Times New Roman"/>
              </a:rPr>
              <a:t>Surya Kiran </a:t>
            </a:r>
            <a:r>
              <a:rPr lang="en-US" sz="2000" b="0" i="0" err="1">
                <a:solidFill>
                  <a:srgbClr val="FFFFFF"/>
                </a:solidFill>
                <a:effectLst/>
                <a:latin typeface="Times New Roman"/>
                <a:cs typeface="Times New Roman"/>
              </a:rPr>
              <a:t>Golagani</a:t>
            </a:r>
            <a:endParaRPr lang="en-US" sz="2000">
              <a:solidFill>
                <a:srgbClr val="FFFFFF"/>
              </a:solidFill>
              <a:latin typeface="Times New Roman"/>
              <a:cs typeface="Times New Roman"/>
            </a:endParaRPr>
          </a:p>
        </p:txBody>
      </p:sp>
      <p:sp>
        <p:nvSpPr>
          <p:cNvPr id="48" name="Rectangle 47">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logo&#10;&#10;Description automatically generated">
            <a:extLst>
              <a:ext uri="{FF2B5EF4-FFF2-40B4-BE49-F238E27FC236}">
                <a16:creationId xmlns:a16="http://schemas.microsoft.com/office/drawing/2014/main" id="{DBE2857E-3D50-FD79-3D06-12F01004FEFF}"/>
              </a:ext>
            </a:extLst>
          </p:cNvPr>
          <p:cNvPicPr>
            <a:picLocks noChangeAspect="1"/>
          </p:cNvPicPr>
          <p:nvPr/>
        </p:nvPicPr>
        <p:blipFill>
          <a:blip r:embed="rId2"/>
          <a:stretch>
            <a:fillRect/>
          </a:stretch>
        </p:blipFill>
        <p:spPr>
          <a:xfrm>
            <a:off x="740611" y="633396"/>
            <a:ext cx="2302043" cy="2783840"/>
          </a:xfrm>
          <a:prstGeom prst="rect">
            <a:avLst/>
          </a:prstGeom>
        </p:spPr>
      </p:pic>
    </p:spTree>
    <p:extLst>
      <p:ext uri="{BB962C8B-B14F-4D97-AF65-F5344CB8AC3E}">
        <p14:creationId xmlns:p14="http://schemas.microsoft.com/office/powerpoint/2010/main" val="216376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248038"/>
            <a:ext cx="11091435" cy="1286199"/>
          </a:xfrm>
          <a:prstGeom prst="rect">
            <a:avLst/>
          </a:prstGeom>
        </p:spPr>
        <p:txBody>
          <a:bodyPr vert="horz" lIns="91440" tIns="45720" rIns="91440" bIns="45720" rtlCol="0" anchor="ctr">
            <a:normAutofit fontScale="85000" lnSpcReduction="10000"/>
          </a:bodyPr>
          <a:lstStyle/>
          <a:p>
            <a:pPr>
              <a:lnSpc>
                <a:spcPct val="90000"/>
              </a:lnSpc>
              <a:spcBef>
                <a:spcPts val="1000"/>
              </a:spcBef>
            </a:pPr>
            <a:r>
              <a:rPr lang="en-US" sz="2800" b="1">
                <a:solidFill>
                  <a:schemeClr val="bg1"/>
                </a:solidFill>
                <a:latin typeface="Times New Roman"/>
                <a:ea typeface="+mj-ea"/>
                <a:cs typeface="Times New Roman"/>
              </a:rPr>
              <a:t>AGENDA-2</a:t>
            </a:r>
            <a:r>
              <a:rPr lang="en-US" sz="2800">
                <a:solidFill>
                  <a:schemeClr val="bg1"/>
                </a:solidFill>
                <a:latin typeface="Times New Roman"/>
                <a:ea typeface="+mj-ea"/>
                <a:cs typeface="Times New Roman"/>
              </a:rPr>
              <a:t> </a:t>
            </a:r>
            <a:endParaRPr lang="en-US" sz="2800" kern="1200">
              <a:solidFill>
                <a:schemeClr val="bg1"/>
              </a:solidFill>
              <a:ea typeface="+mn-lt"/>
              <a:cs typeface="+mn-lt"/>
            </a:endParaRPr>
          </a:p>
          <a:p>
            <a:pPr algn="just">
              <a:lnSpc>
                <a:spcPct val="90000"/>
              </a:lnSpc>
              <a:spcBef>
                <a:spcPts val="1000"/>
              </a:spcBef>
            </a:pPr>
            <a:r>
              <a:rPr lang="en-US" sz="2800" b="1">
                <a:solidFill>
                  <a:schemeClr val="bg1"/>
                </a:solidFill>
                <a:latin typeface="Times New Roman"/>
                <a:ea typeface="+mj-ea"/>
                <a:cs typeface="Times New Roman"/>
              </a:rPr>
              <a:t>Pain</a:t>
            </a:r>
            <a:r>
              <a:rPr lang="en-US" sz="2800" b="1" kern="1200">
                <a:solidFill>
                  <a:schemeClr val="bg1"/>
                </a:solidFill>
                <a:latin typeface="Times New Roman"/>
                <a:ea typeface="+mj-ea"/>
                <a:cs typeface="Times New Roman"/>
              </a:rPr>
              <a:t> </a:t>
            </a:r>
            <a:r>
              <a:rPr lang="en-US" sz="2800" b="1">
                <a:solidFill>
                  <a:schemeClr val="bg1"/>
                </a:solidFill>
                <a:latin typeface="Times New Roman"/>
                <a:ea typeface="+mj-ea"/>
                <a:cs typeface="Times New Roman"/>
              </a:rPr>
              <a:t>pills </a:t>
            </a:r>
            <a:r>
              <a:rPr lang="en-US" sz="2800" b="1" kern="1200">
                <a:solidFill>
                  <a:schemeClr val="bg1"/>
                </a:solidFill>
                <a:latin typeface="Times New Roman"/>
                <a:ea typeface="+mj-ea"/>
                <a:cs typeface="Times New Roman"/>
              </a:rPr>
              <a:t>consumed</a:t>
            </a:r>
            <a:r>
              <a:rPr lang="en-US" sz="2800" b="1">
                <a:solidFill>
                  <a:schemeClr val="bg1"/>
                </a:solidFill>
                <a:latin typeface="Times New Roman"/>
                <a:ea typeface="+mj-ea"/>
                <a:cs typeface="Times New Roman"/>
              </a:rPr>
              <a:t> </a:t>
            </a:r>
            <a:r>
              <a:rPr lang="en-US" sz="2800" b="1" kern="1200">
                <a:solidFill>
                  <a:schemeClr val="bg1"/>
                </a:solidFill>
                <a:latin typeface="Times New Roman"/>
                <a:ea typeface="+mj-ea"/>
                <a:cs typeface="Times New Roman"/>
              </a:rPr>
              <a:t>in</a:t>
            </a:r>
            <a:r>
              <a:rPr lang="en-US" sz="2800" b="1">
                <a:solidFill>
                  <a:schemeClr val="bg1"/>
                </a:solidFill>
                <a:latin typeface="Times New Roman"/>
                <a:ea typeface="+mj-ea"/>
                <a:cs typeface="Times New Roman"/>
              </a:rPr>
              <a:t> </a:t>
            </a:r>
            <a:r>
              <a:rPr lang="en-US" sz="2800" b="1" kern="1200">
                <a:solidFill>
                  <a:schemeClr val="bg1"/>
                </a:solidFill>
                <a:latin typeface="Times New Roman"/>
                <a:ea typeface="+mj-ea"/>
                <a:cs typeface="Times New Roman"/>
              </a:rPr>
              <a:t>particular </a:t>
            </a:r>
            <a:r>
              <a:rPr lang="en-US" sz="2800" b="1">
                <a:solidFill>
                  <a:schemeClr val="bg1"/>
                </a:solidFill>
                <a:latin typeface="Times New Roman"/>
                <a:ea typeface="+mj-ea"/>
                <a:cs typeface="Times New Roman"/>
              </a:rPr>
              <a:t>cities in the USA</a:t>
            </a:r>
            <a:endParaRPr lang="en-US" sz="2800">
              <a:solidFill>
                <a:schemeClr val="bg1"/>
              </a:solidFill>
              <a:ea typeface="+mn-lt"/>
              <a:cs typeface="+mn-lt"/>
            </a:endParaRPr>
          </a:p>
          <a:p>
            <a:pPr marL="285750" indent="-285750">
              <a:lnSpc>
                <a:spcPct val="90000"/>
              </a:lnSpc>
              <a:spcBef>
                <a:spcPts val="1000"/>
              </a:spcBef>
              <a:buFont typeface="Arial"/>
              <a:buChar char="•"/>
            </a:pPr>
            <a:r>
              <a:rPr lang="en-US" sz="2800">
                <a:solidFill>
                  <a:schemeClr val="bg1"/>
                </a:solidFill>
                <a:latin typeface="Times New Roman"/>
                <a:ea typeface="+mj-ea"/>
                <a:cs typeface="Times New Roman"/>
              </a:rPr>
              <a:t>Livermore, North Charleston consumes more pain pills than any other city </a:t>
            </a:r>
            <a:r>
              <a:rPr lang="en-US" sz="2800" kern="1200">
                <a:solidFill>
                  <a:schemeClr val="bg1"/>
                </a:solidFill>
                <a:latin typeface="Times New Roman"/>
                <a:ea typeface="+mj-ea"/>
                <a:cs typeface="Times New Roman"/>
              </a:rPr>
              <a:t>in the USA</a:t>
            </a:r>
            <a:r>
              <a:rPr lang="en-US" sz="2800">
                <a:solidFill>
                  <a:schemeClr val="bg1"/>
                </a:solidFill>
                <a:latin typeface="Times New Roman"/>
                <a:ea typeface="+mj-ea"/>
                <a:cs typeface="Times New Roman"/>
              </a:rPr>
              <a:t>.</a:t>
            </a:r>
            <a:endParaRPr lang="en-US">
              <a:solidFill>
                <a:schemeClr val="bg1"/>
              </a:solidFill>
            </a:endParaRPr>
          </a:p>
          <a:p>
            <a:pPr>
              <a:lnSpc>
                <a:spcPct val="90000"/>
              </a:lnSpc>
              <a:spcBef>
                <a:spcPct val="0"/>
              </a:spcBef>
              <a:spcAft>
                <a:spcPts val="600"/>
              </a:spcAft>
            </a:pPr>
            <a:endParaRPr lang="en-US" sz="2800" b="1" kern="1200">
              <a:solidFill>
                <a:srgbClr val="FFFFFF"/>
              </a:solidFill>
              <a:latin typeface="+mj-lt"/>
              <a:ea typeface="+mj-ea"/>
              <a:cs typeface="Calibri Light"/>
            </a:endParaRPr>
          </a:p>
        </p:txBody>
      </p:sp>
      <p:sp>
        <p:nvSpPr>
          <p:cNvPr id="3" name="TextBox 2">
            <a:extLst>
              <a:ext uri="{FF2B5EF4-FFF2-40B4-BE49-F238E27FC236}">
                <a16:creationId xmlns:a16="http://schemas.microsoft.com/office/drawing/2014/main" id="{B90FBF59-FB46-194C-0F3B-B84FE911F8AF}"/>
              </a:ext>
            </a:extLst>
          </p:cNvPr>
          <p:cNvSpPr txBox="1"/>
          <p:nvPr/>
        </p:nvSpPr>
        <p:spPr>
          <a:xfrm>
            <a:off x="226031" y="1900719"/>
            <a:ext cx="642818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CREATE TABLE </a:t>
            </a:r>
            <a:r>
              <a:rPr lang="en-US" sz="2000" dirty="0" err="1">
                <a:latin typeface="Times New Roman"/>
                <a:cs typeface="Times New Roman"/>
              </a:rPr>
              <a:t>Pain_Pills_In_The_USA_Per_Cities</a:t>
            </a:r>
            <a:r>
              <a:rPr lang="en-US" sz="2000" dirty="0">
                <a:latin typeface="Times New Roman"/>
                <a:cs typeface="Times New Roman"/>
              </a:rPr>
              <a:t> </a:t>
            </a:r>
          </a:p>
          <a:p>
            <a:r>
              <a:rPr lang="en-US" sz="2000" dirty="0">
                <a:latin typeface="Times New Roman"/>
                <a:cs typeface="Times New Roman"/>
              </a:rPr>
              <a:t>ROW FORMAT DELIMITED FIELDS TERMINATED BY ',’ STORED AS TEXTFILE LOCATION '/user/</a:t>
            </a:r>
            <a:r>
              <a:rPr lang="en-US" sz="2000" dirty="0" err="1">
                <a:latin typeface="Times New Roman"/>
                <a:cs typeface="Times New Roman"/>
              </a:rPr>
              <a:t>avalasa</a:t>
            </a:r>
            <a:r>
              <a:rPr lang="en-US" sz="2000" dirty="0">
                <a:latin typeface="Times New Roman"/>
                <a:cs typeface="Times New Roman"/>
              </a:rPr>
              <a:t>/</a:t>
            </a:r>
            <a:r>
              <a:rPr lang="en-US" sz="2000" dirty="0" err="1">
                <a:latin typeface="Times New Roman"/>
                <a:cs typeface="Times New Roman"/>
              </a:rPr>
              <a:t>PainPillsInTheUSA</a:t>
            </a:r>
            <a:r>
              <a:rPr lang="en-US" sz="2000" dirty="0">
                <a:latin typeface="Times New Roman"/>
                <a:cs typeface="Times New Roman"/>
              </a:rPr>
              <a:t>/</a:t>
            </a:r>
            <a:r>
              <a:rPr lang="en-US" sz="2000" dirty="0" err="1">
                <a:latin typeface="Times New Roman"/>
                <a:cs typeface="Times New Roman"/>
              </a:rPr>
              <a:t>PainPillsInTheCity</a:t>
            </a:r>
            <a:r>
              <a:rPr lang="en-US" sz="2000" dirty="0">
                <a:latin typeface="Times New Roman"/>
                <a:cs typeface="Times New Roman"/>
              </a:rPr>
              <a:t>’</a:t>
            </a:r>
          </a:p>
          <a:p>
            <a:r>
              <a:rPr lang="en-US" sz="2000" dirty="0">
                <a:latin typeface="Times New Roman"/>
                <a:cs typeface="Times New Roman"/>
              </a:rPr>
              <a:t>AS</a:t>
            </a:r>
          </a:p>
          <a:p>
            <a:r>
              <a:rPr lang="en-US" sz="2000" dirty="0">
                <a:latin typeface="Times New Roman"/>
                <a:cs typeface="Times New Roman"/>
              </a:rPr>
              <a:t>select BUYER_CITY, sum(QUANTITY) from </a:t>
            </a:r>
            <a:r>
              <a:rPr lang="en-US" sz="2000" dirty="0" err="1">
                <a:latin typeface="Times New Roman"/>
                <a:cs typeface="Times New Roman"/>
              </a:rPr>
              <a:t>Pain_Pills_In_The_USA</a:t>
            </a:r>
            <a:r>
              <a:rPr lang="en-US" sz="2000" dirty="0">
                <a:latin typeface="Times New Roman"/>
                <a:cs typeface="Times New Roman"/>
              </a:rPr>
              <a:t> group by BUYER_CITY order by  desc;</a:t>
            </a:r>
          </a:p>
        </p:txBody>
      </p:sp>
      <p:pic>
        <p:nvPicPr>
          <p:cNvPr id="4" name="Picture 4">
            <a:extLst>
              <a:ext uri="{FF2B5EF4-FFF2-40B4-BE49-F238E27FC236}">
                <a16:creationId xmlns:a16="http://schemas.microsoft.com/office/drawing/2014/main" id="{685AE53B-DC51-16D3-4682-1A811F2C8C7E}"/>
              </a:ext>
            </a:extLst>
          </p:cNvPr>
          <p:cNvPicPr>
            <a:picLocks noChangeAspect="1"/>
          </p:cNvPicPr>
          <p:nvPr/>
        </p:nvPicPr>
        <p:blipFill rotWithShape="1">
          <a:blip r:embed="rId2"/>
          <a:srcRect t="30723" r="8406"/>
          <a:stretch/>
        </p:blipFill>
        <p:spPr>
          <a:xfrm>
            <a:off x="328872" y="4525766"/>
            <a:ext cx="5393834" cy="2156781"/>
          </a:xfrm>
          <a:prstGeom prst="rect">
            <a:avLst/>
          </a:prstGeom>
        </p:spPr>
      </p:pic>
      <p:pic>
        <p:nvPicPr>
          <p:cNvPr id="7" name="Picture 6">
            <a:extLst>
              <a:ext uri="{FF2B5EF4-FFF2-40B4-BE49-F238E27FC236}">
                <a16:creationId xmlns:a16="http://schemas.microsoft.com/office/drawing/2014/main" id="{16297D1C-7435-92DC-7822-ED34C8CF8E5F}"/>
              </a:ext>
            </a:extLst>
          </p:cNvPr>
          <p:cNvPicPr>
            <a:picLocks noChangeAspect="1"/>
          </p:cNvPicPr>
          <p:nvPr/>
        </p:nvPicPr>
        <p:blipFill rotWithShape="1">
          <a:blip r:embed="rId3"/>
          <a:srcRect l="29663" t="25989" r="4860" b="14905"/>
          <a:stretch/>
        </p:blipFill>
        <p:spPr>
          <a:xfrm>
            <a:off x="6565187" y="2213788"/>
            <a:ext cx="5603080" cy="3107839"/>
          </a:xfrm>
          <a:prstGeom prst="rect">
            <a:avLst/>
          </a:prstGeom>
        </p:spPr>
      </p:pic>
    </p:spTree>
    <p:extLst>
      <p:ext uri="{BB962C8B-B14F-4D97-AF65-F5344CB8AC3E}">
        <p14:creationId xmlns:p14="http://schemas.microsoft.com/office/powerpoint/2010/main" val="420303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Aft>
                <a:spcPts val="600"/>
              </a:spcAft>
            </a:pPr>
            <a:r>
              <a:rPr lang="en-US" sz="2800" b="1">
                <a:solidFill>
                  <a:schemeClr val="bg1"/>
                </a:solidFill>
                <a:latin typeface="Times New Roman"/>
                <a:ea typeface="+mj-ea"/>
                <a:cs typeface="Times New Roman"/>
              </a:rPr>
              <a:t>Geo </a:t>
            </a:r>
            <a:r>
              <a:rPr lang="en-US" sz="2800" b="1" kern="1200">
                <a:solidFill>
                  <a:schemeClr val="bg1"/>
                </a:solidFill>
                <a:latin typeface="Times New Roman"/>
                <a:ea typeface="+mj-ea"/>
                <a:cs typeface="Times New Roman"/>
              </a:rPr>
              <a:t>Map</a:t>
            </a:r>
            <a:endParaRPr lang="en-US" sz="2800" kern="1200">
              <a:solidFill>
                <a:schemeClr val="bg1"/>
              </a:solidFill>
              <a:latin typeface="Times New Roman"/>
              <a:ea typeface="+mn-lt"/>
              <a:cs typeface="Times New Roman"/>
            </a:endParaRPr>
          </a:p>
          <a:p>
            <a:pPr algn="just">
              <a:lnSpc>
                <a:spcPct val="90000"/>
              </a:lnSpc>
              <a:spcAft>
                <a:spcPts val="600"/>
              </a:spcAft>
            </a:pPr>
            <a:r>
              <a:rPr lang="en-US" sz="2400">
                <a:solidFill>
                  <a:schemeClr val="bg1"/>
                </a:solidFill>
                <a:latin typeface="Times New Roman"/>
                <a:ea typeface="+mj-ea"/>
                <a:cs typeface="Times New Roman"/>
              </a:rPr>
              <a:t>Pain pills consumption in particular cities </a:t>
            </a:r>
            <a:r>
              <a:rPr lang="en-US" sz="2400" kern="1200">
                <a:solidFill>
                  <a:schemeClr val="bg1"/>
                </a:solidFill>
                <a:latin typeface="Times New Roman"/>
                <a:ea typeface="+mj-ea"/>
                <a:cs typeface="Times New Roman"/>
              </a:rPr>
              <a:t>in the USA</a:t>
            </a:r>
            <a:endParaRPr lang="en-US" sz="2400">
              <a:solidFill>
                <a:schemeClr val="bg1"/>
              </a:solidFill>
              <a:ea typeface="+mj-ea"/>
              <a:cs typeface="+mj-cs"/>
            </a:endParaRPr>
          </a:p>
        </p:txBody>
      </p:sp>
      <p:pic>
        <p:nvPicPr>
          <p:cNvPr id="2" name="Picture 1" descr="Map&#10;&#10;Description automatically generated">
            <a:extLst>
              <a:ext uri="{FF2B5EF4-FFF2-40B4-BE49-F238E27FC236}">
                <a16:creationId xmlns:a16="http://schemas.microsoft.com/office/drawing/2014/main" id="{B507E65D-D4D8-E9A7-A791-52BD02FEADA0}"/>
              </a:ext>
            </a:extLst>
          </p:cNvPr>
          <p:cNvPicPr>
            <a:picLocks noChangeAspect="1"/>
          </p:cNvPicPr>
          <p:nvPr/>
        </p:nvPicPr>
        <p:blipFill rotWithShape="1">
          <a:blip r:embed="rId2"/>
          <a:srcRect l="33542" t="25106" r="14916" b="17812"/>
          <a:stretch/>
        </p:blipFill>
        <p:spPr>
          <a:xfrm>
            <a:off x="1757681" y="1579790"/>
            <a:ext cx="8844900" cy="5147978"/>
          </a:xfrm>
          <a:prstGeom prst="rect">
            <a:avLst/>
          </a:prstGeom>
        </p:spPr>
      </p:pic>
    </p:spTree>
    <p:extLst>
      <p:ext uri="{BB962C8B-B14F-4D97-AF65-F5344CB8AC3E}">
        <p14:creationId xmlns:p14="http://schemas.microsoft.com/office/powerpoint/2010/main" val="343337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248038"/>
            <a:ext cx="11118649" cy="1422271"/>
          </a:xfrm>
          <a:prstGeom prst="rect">
            <a:avLst/>
          </a:prstGeom>
        </p:spPr>
        <p:txBody>
          <a:bodyPr vert="horz" lIns="91440" tIns="45720" rIns="91440" bIns="45720" rtlCol="0" anchor="ctr">
            <a:normAutofit/>
          </a:bodyPr>
          <a:lstStyle/>
          <a:p>
            <a:pPr>
              <a:lnSpc>
                <a:spcPct val="90000"/>
              </a:lnSpc>
              <a:spcBef>
                <a:spcPts val="1000"/>
              </a:spcBef>
            </a:pPr>
            <a:r>
              <a:rPr lang="en-US" sz="2800" b="1">
                <a:solidFill>
                  <a:schemeClr val="bg1"/>
                </a:solidFill>
                <a:latin typeface="Times New Roman"/>
                <a:ea typeface="+mj-ea"/>
                <a:cs typeface="Times New Roman"/>
              </a:rPr>
              <a:t>Most popular Pain pills in the USA</a:t>
            </a:r>
            <a:endParaRPr lang="en-US" sz="2800" kern="1200">
              <a:solidFill>
                <a:schemeClr val="bg1"/>
              </a:solidFill>
              <a:ea typeface="+mn-lt"/>
              <a:cs typeface="+mn-lt"/>
            </a:endParaRPr>
          </a:p>
          <a:p>
            <a:pPr marL="285750" indent="-285750">
              <a:lnSpc>
                <a:spcPct val="90000"/>
              </a:lnSpc>
              <a:spcBef>
                <a:spcPts val="1000"/>
              </a:spcBef>
              <a:buFont typeface="Arial"/>
              <a:buChar char="•"/>
            </a:pPr>
            <a:r>
              <a:rPr lang="en-US" sz="2800">
                <a:solidFill>
                  <a:schemeClr val="bg1"/>
                </a:solidFill>
                <a:latin typeface="Times New Roman"/>
                <a:ea typeface="+mj-ea"/>
                <a:cs typeface="Times New Roman"/>
              </a:rPr>
              <a:t>Hydrocodone and oxycodone have approximately similar sales levels </a:t>
            </a:r>
            <a:r>
              <a:rPr lang="en-US" sz="2800" kern="1200">
                <a:solidFill>
                  <a:schemeClr val="bg1"/>
                </a:solidFill>
                <a:latin typeface="Times New Roman"/>
                <a:ea typeface="+mj-ea"/>
                <a:cs typeface="Times New Roman"/>
              </a:rPr>
              <a:t>in the USA</a:t>
            </a:r>
            <a:r>
              <a:rPr lang="en-US" sz="2800">
                <a:solidFill>
                  <a:schemeClr val="bg1"/>
                </a:solidFill>
                <a:latin typeface="Times New Roman"/>
                <a:ea typeface="+mj-ea"/>
                <a:cs typeface="Times New Roman"/>
              </a:rPr>
              <a:t>.</a:t>
            </a:r>
            <a:endParaRPr lang="en-US">
              <a:solidFill>
                <a:schemeClr val="bg1"/>
              </a:solidFill>
            </a:endParaRPr>
          </a:p>
          <a:p>
            <a:pPr>
              <a:lnSpc>
                <a:spcPct val="90000"/>
              </a:lnSpc>
              <a:spcAft>
                <a:spcPts val="600"/>
              </a:spcAft>
            </a:pPr>
            <a:endParaRPr lang="en-US" sz="2800" b="1">
              <a:solidFill>
                <a:schemeClr val="bg1"/>
              </a:solidFill>
              <a:latin typeface="Times New Roman"/>
              <a:ea typeface="+mj-ea"/>
              <a:cs typeface="Times New Roman"/>
            </a:endParaRPr>
          </a:p>
        </p:txBody>
      </p:sp>
      <p:pic>
        <p:nvPicPr>
          <p:cNvPr id="3" name="Picture 2" descr="Graphical user interface, text, application&#10;&#10;Description automatically generated">
            <a:extLst>
              <a:ext uri="{FF2B5EF4-FFF2-40B4-BE49-F238E27FC236}">
                <a16:creationId xmlns:a16="http://schemas.microsoft.com/office/drawing/2014/main" id="{5504E623-7396-27F8-7EE2-72691072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594" t="24881" r="45940" b="55762"/>
          <a:stretch>
            <a:fillRect/>
          </a:stretch>
        </p:blipFill>
        <p:spPr bwMode="auto">
          <a:xfrm>
            <a:off x="7607381" y="1823553"/>
            <a:ext cx="5096500" cy="24261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Graphical user interface, text, application&#10;&#10;Description automatically generated">
            <a:extLst>
              <a:ext uri="{FF2B5EF4-FFF2-40B4-BE49-F238E27FC236}">
                <a16:creationId xmlns:a16="http://schemas.microsoft.com/office/drawing/2014/main" id="{3BD0EAEC-C13B-C846-8358-71C0391BA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701" t="25261" r="50214" b="50047"/>
          <a:stretch>
            <a:fillRect/>
          </a:stretch>
        </p:blipFill>
        <p:spPr bwMode="auto">
          <a:xfrm>
            <a:off x="7913117" y="4058970"/>
            <a:ext cx="4483186" cy="29937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1B2CF5-55D8-4F11-EAA0-6138A314EA22}"/>
              </a:ext>
            </a:extLst>
          </p:cNvPr>
          <p:cNvSpPr txBox="1"/>
          <p:nvPr/>
        </p:nvSpPr>
        <p:spPr>
          <a:xfrm>
            <a:off x="152400" y="1852247"/>
            <a:ext cx="73152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CREATE TABLE </a:t>
            </a:r>
            <a:r>
              <a:rPr lang="en-US" sz="2000" dirty="0" err="1">
                <a:latin typeface="Times New Roman"/>
                <a:ea typeface="+mn-lt"/>
                <a:cs typeface="+mn-lt"/>
              </a:rPr>
              <a:t>Most_Popular_Pain_Pills_In_The_USA</a:t>
            </a:r>
            <a:endParaRPr lang="en-US" dirty="0" err="1">
              <a:latin typeface="Times New Roman"/>
              <a:ea typeface="+mn-lt"/>
              <a:cs typeface="+mn-lt"/>
            </a:endParaRPr>
          </a:p>
          <a:p>
            <a:r>
              <a:rPr lang="en-US" sz="2000" dirty="0">
                <a:latin typeface="Times New Roman"/>
                <a:ea typeface="+mn-lt"/>
                <a:cs typeface="+mn-lt"/>
              </a:rPr>
              <a:t>ROW FORMAT DELIMITED FIELDS TERMINATED BY ','</a:t>
            </a:r>
            <a:endParaRPr lang="en-US">
              <a:latin typeface="Times New Roman"/>
              <a:cs typeface="Times New Roman"/>
            </a:endParaRPr>
          </a:p>
          <a:p>
            <a:r>
              <a:rPr lang="en-US" sz="2000" dirty="0">
                <a:latin typeface="Times New Roman"/>
                <a:ea typeface="+mn-lt"/>
                <a:cs typeface="+mn-lt"/>
              </a:rPr>
              <a:t>STORED AS TEXTFILE LOCATION '/user/</a:t>
            </a:r>
            <a:r>
              <a:rPr lang="en-US" sz="2000" dirty="0" err="1">
                <a:latin typeface="Times New Roman"/>
                <a:ea typeface="+mn-lt"/>
                <a:cs typeface="+mn-lt"/>
              </a:rPr>
              <a:t>avalasa</a:t>
            </a:r>
            <a:r>
              <a:rPr lang="en-US" sz="2000" dirty="0">
                <a:latin typeface="Times New Roman"/>
                <a:ea typeface="+mn-lt"/>
                <a:cs typeface="+mn-lt"/>
              </a:rPr>
              <a:t>/</a:t>
            </a:r>
            <a:r>
              <a:rPr lang="en-US" sz="2000" dirty="0" err="1">
                <a:latin typeface="Times New Roman"/>
                <a:ea typeface="+mn-lt"/>
                <a:cs typeface="+mn-lt"/>
              </a:rPr>
              <a:t>PainPillsInTheUSA</a:t>
            </a:r>
            <a:r>
              <a:rPr lang="en-US" sz="2000" dirty="0">
                <a:latin typeface="Times New Roman"/>
                <a:ea typeface="+mn-lt"/>
                <a:cs typeface="+mn-lt"/>
              </a:rPr>
              <a:t>/</a:t>
            </a:r>
            <a:r>
              <a:rPr lang="en-US" sz="2000" dirty="0" err="1">
                <a:latin typeface="Times New Roman"/>
                <a:ea typeface="+mn-lt"/>
                <a:cs typeface="+mn-lt"/>
              </a:rPr>
              <a:t>MostPopularPainPills</a:t>
            </a:r>
            <a:r>
              <a:rPr lang="en-US" sz="2000" dirty="0">
                <a:latin typeface="Times New Roman"/>
                <a:ea typeface="+mn-lt"/>
                <a:cs typeface="+mn-lt"/>
              </a:rPr>
              <a:t>'</a:t>
            </a:r>
            <a:endParaRPr lang="en-US">
              <a:latin typeface="Times New Roman"/>
              <a:cs typeface="Times New Roman"/>
            </a:endParaRPr>
          </a:p>
          <a:p>
            <a:r>
              <a:rPr lang="en-US" sz="2000" dirty="0">
                <a:latin typeface="Times New Roman"/>
                <a:ea typeface="+mn-lt"/>
                <a:cs typeface="+mn-lt"/>
              </a:rPr>
              <a:t>AS</a:t>
            </a:r>
            <a:endParaRPr lang="en-US">
              <a:latin typeface="Times New Roman"/>
              <a:cs typeface="Times New Roman"/>
            </a:endParaRPr>
          </a:p>
          <a:p>
            <a:r>
              <a:rPr lang="en-US" sz="2000" dirty="0">
                <a:latin typeface="Times New Roman"/>
                <a:ea typeface="+mn-lt"/>
                <a:cs typeface="+mn-lt"/>
              </a:rPr>
              <a:t>select DRUG_NAME, sum(QUANTITY) from </a:t>
            </a:r>
            <a:r>
              <a:rPr lang="en-US" sz="2000" dirty="0" err="1">
                <a:latin typeface="Times New Roman"/>
                <a:ea typeface="+mn-lt"/>
                <a:cs typeface="+mn-lt"/>
              </a:rPr>
              <a:t>Pain_Pills_In_The_USA</a:t>
            </a:r>
            <a:r>
              <a:rPr lang="en-US" sz="2000" dirty="0">
                <a:latin typeface="Times New Roman"/>
                <a:ea typeface="+mn-lt"/>
                <a:cs typeface="+mn-lt"/>
              </a:rPr>
              <a:t> where DRUG_NAME is not null group by DRUG_NAME order by 2 desc;</a:t>
            </a:r>
            <a:endParaRPr lang="en-US" dirty="0">
              <a:latin typeface="Times New Roman"/>
              <a:ea typeface="+mn-lt"/>
              <a:cs typeface="+mn-lt"/>
            </a:endParaRPr>
          </a:p>
        </p:txBody>
      </p:sp>
      <p:pic>
        <p:nvPicPr>
          <p:cNvPr id="5" name="Picture 6" descr="Text&#10;&#10;Description automatically generated">
            <a:extLst>
              <a:ext uri="{FF2B5EF4-FFF2-40B4-BE49-F238E27FC236}">
                <a16:creationId xmlns:a16="http://schemas.microsoft.com/office/drawing/2014/main" id="{9017FCE2-9914-7C41-BCB0-DB6BF23DBE38}"/>
              </a:ext>
            </a:extLst>
          </p:cNvPr>
          <p:cNvPicPr>
            <a:picLocks noChangeAspect="1"/>
          </p:cNvPicPr>
          <p:nvPr/>
        </p:nvPicPr>
        <p:blipFill rotWithShape="1">
          <a:blip r:embed="rId4"/>
          <a:srcRect t="40488" b="-328"/>
          <a:stretch/>
        </p:blipFill>
        <p:spPr>
          <a:xfrm>
            <a:off x="151089" y="4872057"/>
            <a:ext cx="7337654" cy="1602874"/>
          </a:xfrm>
          <a:prstGeom prst="rect">
            <a:avLst/>
          </a:prstGeom>
        </p:spPr>
      </p:pic>
    </p:spTree>
    <p:extLst>
      <p:ext uri="{BB962C8B-B14F-4D97-AF65-F5344CB8AC3E}">
        <p14:creationId xmlns:p14="http://schemas.microsoft.com/office/powerpoint/2010/main" val="234504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674395"/>
            <a:ext cx="11118649" cy="995914"/>
          </a:xfrm>
          <a:prstGeom prst="rect">
            <a:avLst/>
          </a:prstGeom>
        </p:spPr>
        <p:txBody>
          <a:bodyPr vert="horz" lIns="91440" tIns="45720" rIns="91440" bIns="45720" rtlCol="0" anchor="ctr">
            <a:normAutofit/>
          </a:bodyPr>
          <a:lstStyle/>
          <a:p>
            <a:pPr>
              <a:lnSpc>
                <a:spcPct val="90000"/>
              </a:lnSpc>
              <a:spcBef>
                <a:spcPts val="1000"/>
              </a:spcBef>
            </a:pPr>
            <a:r>
              <a:rPr lang="en-US" sz="2800" b="1" dirty="0">
                <a:solidFill>
                  <a:schemeClr val="bg1"/>
                </a:solidFill>
                <a:latin typeface="Times New Roman"/>
                <a:ea typeface="+mj-ea"/>
                <a:cs typeface="Times New Roman"/>
              </a:rPr>
              <a:t>Most popular Pain pills in FL, TX and CA</a:t>
            </a:r>
            <a:endParaRPr lang="en-US" sz="2800" kern="1200" dirty="0">
              <a:solidFill>
                <a:schemeClr val="bg1"/>
              </a:solidFill>
              <a:ea typeface="+mn-lt"/>
              <a:cs typeface="+mn-lt"/>
            </a:endParaRPr>
          </a:p>
          <a:p>
            <a:pPr>
              <a:lnSpc>
                <a:spcPct val="90000"/>
              </a:lnSpc>
              <a:spcBef>
                <a:spcPts val="1000"/>
              </a:spcBef>
            </a:pPr>
            <a:endParaRPr lang="en-US" sz="2800" b="1">
              <a:solidFill>
                <a:schemeClr val="bg1"/>
              </a:solidFill>
              <a:latin typeface="Times New Roman"/>
              <a:cs typeface="Times New Roman"/>
            </a:endParaRPr>
          </a:p>
          <a:p>
            <a:pPr>
              <a:lnSpc>
                <a:spcPct val="90000"/>
              </a:lnSpc>
              <a:spcAft>
                <a:spcPts val="600"/>
              </a:spcAft>
            </a:pPr>
            <a:endParaRPr lang="en-US" sz="2800" b="1">
              <a:solidFill>
                <a:schemeClr val="bg1"/>
              </a:solidFill>
              <a:latin typeface="Times New Roman"/>
              <a:cs typeface="Times New Roman"/>
            </a:endParaRPr>
          </a:p>
        </p:txBody>
      </p:sp>
      <p:sp>
        <p:nvSpPr>
          <p:cNvPr id="3" name="TextBox 2">
            <a:extLst>
              <a:ext uri="{FF2B5EF4-FFF2-40B4-BE49-F238E27FC236}">
                <a16:creationId xmlns:a16="http://schemas.microsoft.com/office/drawing/2014/main" id="{40555638-2A17-0FD9-D3EF-88BEF5154BEA}"/>
              </a:ext>
            </a:extLst>
          </p:cNvPr>
          <p:cNvSpPr txBox="1"/>
          <p:nvPr/>
        </p:nvSpPr>
        <p:spPr>
          <a:xfrm>
            <a:off x="250092" y="1901092"/>
            <a:ext cx="5110269"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CREATE TABLE </a:t>
            </a:r>
            <a:r>
              <a:rPr lang="en-US" sz="2000" dirty="0" err="1">
                <a:latin typeface="Times New Roman"/>
                <a:ea typeface="+mn-lt"/>
                <a:cs typeface="+mn-lt"/>
              </a:rPr>
              <a:t>Popular_Pain_Pills_In_FL_TX_CA</a:t>
            </a:r>
            <a:endParaRPr lang="en-US">
              <a:latin typeface="Times New Roman"/>
              <a:cs typeface="Times New Roman"/>
            </a:endParaRPr>
          </a:p>
          <a:p>
            <a:r>
              <a:rPr lang="en-US" sz="2000" dirty="0">
                <a:latin typeface="Times New Roman"/>
                <a:ea typeface="+mn-lt"/>
                <a:cs typeface="+mn-lt"/>
              </a:rPr>
              <a:t>ROW FORMAT DELIMITED FIELDS TERMINATED BY ','</a:t>
            </a:r>
            <a:endParaRPr lang="en-US">
              <a:latin typeface="Times New Roman"/>
              <a:cs typeface="Times New Roman"/>
            </a:endParaRPr>
          </a:p>
          <a:p>
            <a:r>
              <a:rPr lang="en-US" sz="2000" dirty="0">
                <a:latin typeface="Times New Roman"/>
                <a:ea typeface="+mn-lt"/>
                <a:cs typeface="+mn-lt"/>
              </a:rPr>
              <a:t>STORED AS TEXTFILE LOCATION '/user/</a:t>
            </a:r>
            <a:r>
              <a:rPr lang="en-US" sz="2000" dirty="0" err="1">
                <a:latin typeface="Times New Roman"/>
                <a:ea typeface="+mn-lt"/>
                <a:cs typeface="+mn-lt"/>
              </a:rPr>
              <a:t>avalasa</a:t>
            </a:r>
            <a:r>
              <a:rPr lang="en-US" sz="2000" dirty="0">
                <a:latin typeface="Times New Roman"/>
                <a:ea typeface="+mn-lt"/>
                <a:cs typeface="+mn-lt"/>
              </a:rPr>
              <a:t>/</a:t>
            </a:r>
            <a:r>
              <a:rPr lang="en-US" sz="2000" dirty="0" err="1">
                <a:latin typeface="Times New Roman"/>
                <a:ea typeface="+mn-lt"/>
                <a:cs typeface="+mn-lt"/>
              </a:rPr>
              <a:t>PainPillsInTheUSA</a:t>
            </a:r>
            <a:r>
              <a:rPr lang="en-US" sz="2000" dirty="0">
                <a:latin typeface="Times New Roman"/>
                <a:ea typeface="+mn-lt"/>
                <a:cs typeface="+mn-lt"/>
              </a:rPr>
              <a:t>/</a:t>
            </a:r>
            <a:r>
              <a:rPr lang="en-US" sz="2000" dirty="0" err="1">
                <a:latin typeface="Times New Roman"/>
                <a:ea typeface="+mn-lt"/>
                <a:cs typeface="+mn-lt"/>
              </a:rPr>
              <a:t>MostPopularPainPillsInParticularStates</a:t>
            </a:r>
            <a:r>
              <a:rPr lang="en-US" sz="2000" dirty="0">
                <a:latin typeface="Times New Roman"/>
                <a:ea typeface="+mn-lt"/>
                <a:cs typeface="+mn-lt"/>
              </a:rPr>
              <a:t>'</a:t>
            </a:r>
            <a:endParaRPr lang="en-US">
              <a:latin typeface="Times New Roman"/>
              <a:cs typeface="Times New Roman"/>
            </a:endParaRPr>
          </a:p>
          <a:p>
            <a:r>
              <a:rPr lang="en-US" sz="2000" dirty="0">
                <a:latin typeface="Times New Roman"/>
                <a:ea typeface="+mn-lt"/>
                <a:cs typeface="+mn-lt"/>
              </a:rPr>
              <a:t>AS</a:t>
            </a:r>
            <a:endParaRPr lang="en-US">
              <a:latin typeface="Times New Roman"/>
              <a:cs typeface="Times New Roman"/>
            </a:endParaRPr>
          </a:p>
          <a:p>
            <a:r>
              <a:rPr lang="en-US" sz="2000" dirty="0">
                <a:latin typeface="Times New Roman"/>
                <a:ea typeface="+mn-lt"/>
                <a:cs typeface="+mn-lt"/>
              </a:rPr>
              <a:t>select DRUG_NAME, sum(QUANTITY) from </a:t>
            </a:r>
            <a:r>
              <a:rPr lang="en-US" sz="2000" dirty="0" err="1">
                <a:latin typeface="Times New Roman"/>
                <a:ea typeface="+mn-lt"/>
                <a:cs typeface="+mn-lt"/>
              </a:rPr>
              <a:t>Pain_Pills_In_The_USA</a:t>
            </a:r>
            <a:r>
              <a:rPr lang="en-US" sz="2000" dirty="0">
                <a:latin typeface="Times New Roman"/>
                <a:ea typeface="+mn-lt"/>
                <a:cs typeface="+mn-lt"/>
              </a:rPr>
              <a:t> where DRUG_NAME is not null and (lower(BUYER_STATE) like "ca" or lower(BUYER_STATE) like "</a:t>
            </a:r>
            <a:r>
              <a:rPr lang="en-US" sz="2000" dirty="0" err="1">
                <a:latin typeface="Times New Roman"/>
                <a:ea typeface="+mn-lt"/>
                <a:cs typeface="+mn-lt"/>
              </a:rPr>
              <a:t>fl</a:t>
            </a:r>
            <a:r>
              <a:rPr lang="en-US" sz="2000" dirty="0">
                <a:latin typeface="Times New Roman"/>
                <a:ea typeface="+mn-lt"/>
                <a:cs typeface="+mn-lt"/>
              </a:rPr>
              <a:t>" or lower(BUYER_STATE) like "</a:t>
            </a:r>
            <a:r>
              <a:rPr lang="en-US" sz="2000" dirty="0" err="1">
                <a:latin typeface="Times New Roman"/>
                <a:ea typeface="+mn-lt"/>
                <a:cs typeface="+mn-lt"/>
              </a:rPr>
              <a:t>tx</a:t>
            </a:r>
            <a:r>
              <a:rPr lang="en-US" sz="2000" dirty="0">
                <a:latin typeface="Times New Roman"/>
                <a:ea typeface="+mn-lt"/>
                <a:cs typeface="+mn-lt"/>
              </a:rPr>
              <a:t>") group by DRUG_NAME order by 2 desc;</a:t>
            </a:r>
            <a:endParaRPr lang="en-US" dirty="0">
              <a:latin typeface="Times New Roman"/>
            </a:endParaRPr>
          </a:p>
          <a:p>
            <a:endParaRPr lang="en-US"/>
          </a:p>
          <a:p>
            <a:endParaRPr lang="en-US" sz="2000" dirty="0">
              <a:ea typeface="+mn-lt"/>
              <a:cs typeface="+mn-lt"/>
            </a:endParaRPr>
          </a:p>
          <a:p>
            <a:endParaRPr lang="en-US" sz="2000" dirty="0">
              <a:latin typeface="Times New Roman"/>
              <a:cs typeface="Times New Roman"/>
            </a:endParaRPr>
          </a:p>
          <a:p>
            <a:endParaRPr lang="en-US" sz="2000" dirty="0">
              <a:latin typeface="Times New Roman"/>
              <a:cs typeface="Times New Roman"/>
            </a:endParaRPr>
          </a:p>
        </p:txBody>
      </p:sp>
      <p:pic>
        <p:nvPicPr>
          <p:cNvPr id="4" name="Picture 6" descr="Text&#10;&#10;Description automatically generated">
            <a:extLst>
              <a:ext uri="{FF2B5EF4-FFF2-40B4-BE49-F238E27FC236}">
                <a16:creationId xmlns:a16="http://schemas.microsoft.com/office/drawing/2014/main" id="{9204AA5E-4C63-128F-97AB-F28208B1E4E2}"/>
              </a:ext>
            </a:extLst>
          </p:cNvPr>
          <p:cNvPicPr>
            <a:picLocks noChangeAspect="1"/>
          </p:cNvPicPr>
          <p:nvPr/>
        </p:nvPicPr>
        <p:blipFill>
          <a:blip r:embed="rId2"/>
          <a:stretch>
            <a:fillRect/>
          </a:stretch>
        </p:blipFill>
        <p:spPr>
          <a:xfrm>
            <a:off x="5463946" y="1955440"/>
            <a:ext cx="6421241" cy="2820410"/>
          </a:xfrm>
          <a:prstGeom prst="rect">
            <a:avLst/>
          </a:prstGeom>
        </p:spPr>
      </p:pic>
    </p:spTree>
    <p:extLst>
      <p:ext uri="{BB962C8B-B14F-4D97-AF65-F5344CB8AC3E}">
        <p14:creationId xmlns:p14="http://schemas.microsoft.com/office/powerpoint/2010/main" val="341722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463A-1112-DA1D-510C-8C83392EE9E9}"/>
              </a:ext>
            </a:extLst>
          </p:cNvPr>
          <p:cNvSpPr>
            <a:spLocks noGrp="1"/>
          </p:cNvSpPr>
          <p:nvPr>
            <p:ph type="title"/>
          </p:nvPr>
        </p:nvSpPr>
        <p:spPr/>
        <p:txBody>
          <a:bodyPr/>
          <a:lstStyle/>
          <a:p>
            <a:r>
              <a:rPr lang="en-US" dirty="0">
                <a:cs typeface="Calibri Light"/>
              </a:rPr>
              <a:t>V</a:t>
            </a:r>
            <a:endParaRPr lang="en-US" dirty="0"/>
          </a:p>
        </p:txBody>
      </p:sp>
      <p:sp>
        <p:nvSpPr>
          <p:cNvPr id="3" name="Content Placeholder 2">
            <a:extLst>
              <a:ext uri="{FF2B5EF4-FFF2-40B4-BE49-F238E27FC236}">
                <a16:creationId xmlns:a16="http://schemas.microsoft.com/office/drawing/2014/main" id="{56EBF549-AF5F-FE02-D2B2-A10C6D46EC82}"/>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B290BC7C-1B0F-EE85-6D89-E0273FC67F30}"/>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useBgFill="1">
        <p:nvSpPr>
          <p:cNvPr id="6" name="Rectangle 33">
            <a:extLst>
              <a:ext uri="{FF2B5EF4-FFF2-40B4-BE49-F238E27FC236}">
                <a16:creationId xmlns:a16="http://schemas.microsoft.com/office/drawing/2014/main" id="{38C08EF1-CC53-A9C9-FBC9-EF9F6429F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5">
            <a:extLst>
              <a:ext uri="{FF2B5EF4-FFF2-40B4-BE49-F238E27FC236}">
                <a16:creationId xmlns:a16="http://schemas.microsoft.com/office/drawing/2014/main" id="{AFF9ACF0-08E0-F2FB-D316-27E63B87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37">
            <a:extLst>
              <a:ext uri="{FF2B5EF4-FFF2-40B4-BE49-F238E27FC236}">
                <a16:creationId xmlns:a16="http://schemas.microsoft.com/office/drawing/2014/main" id="{8CB7618A-02DC-6030-A2D5-2992375D1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39">
            <a:extLst>
              <a:ext uri="{FF2B5EF4-FFF2-40B4-BE49-F238E27FC236}">
                <a16:creationId xmlns:a16="http://schemas.microsoft.com/office/drawing/2014/main" id="{BCDD141A-1289-D6AD-F91C-061F3441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5F0657-3250-5904-488B-3601F07EEF0C}"/>
              </a:ext>
            </a:extLst>
          </p:cNvPr>
          <p:cNvSpPr txBox="1"/>
          <p:nvPr/>
        </p:nvSpPr>
        <p:spPr>
          <a:xfrm>
            <a:off x="699713" y="674395"/>
            <a:ext cx="11118649" cy="995914"/>
          </a:xfrm>
          <a:prstGeom prst="rect">
            <a:avLst/>
          </a:prstGeom>
        </p:spPr>
        <p:txBody>
          <a:bodyPr vert="horz" lIns="91440" tIns="45720" rIns="91440" bIns="45720" rtlCol="0" anchor="ctr">
            <a:normAutofit/>
          </a:bodyPr>
          <a:lstStyle/>
          <a:p>
            <a:pPr>
              <a:lnSpc>
                <a:spcPct val="90000"/>
              </a:lnSpc>
              <a:spcBef>
                <a:spcPts val="1000"/>
              </a:spcBef>
            </a:pPr>
            <a:endParaRPr lang="en-US" sz="2800" b="1" kern="1200" dirty="0">
              <a:solidFill>
                <a:schemeClr val="bg1"/>
              </a:solidFill>
              <a:latin typeface="Times New Roman"/>
              <a:ea typeface="+mn-lt"/>
              <a:cs typeface="Times New Roman"/>
            </a:endParaRPr>
          </a:p>
          <a:p>
            <a:pPr>
              <a:lnSpc>
                <a:spcPct val="90000"/>
              </a:lnSpc>
              <a:spcBef>
                <a:spcPts val="1000"/>
              </a:spcBef>
            </a:pPr>
            <a:endParaRPr lang="en-US" sz="2800" dirty="0">
              <a:solidFill>
                <a:schemeClr val="bg1"/>
              </a:solidFill>
              <a:latin typeface="Times New Roman"/>
              <a:cs typeface="Times New Roman"/>
            </a:endParaRPr>
          </a:p>
          <a:p>
            <a:pPr>
              <a:lnSpc>
                <a:spcPct val="90000"/>
              </a:lnSpc>
              <a:spcBef>
                <a:spcPts val="1000"/>
              </a:spcBef>
            </a:pPr>
            <a:endParaRPr lang="en-US" sz="2800" b="1">
              <a:solidFill>
                <a:schemeClr val="bg1"/>
              </a:solidFill>
              <a:latin typeface="Times New Roman"/>
              <a:cs typeface="Times New Roman"/>
            </a:endParaRPr>
          </a:p>
          <a:p>
            <a:pPr>
              <a:lnSpc>
                <a:spcPct val="90000"/>
              </a:lnSpc>
              <a:spcAft>
                <a:spcPts val="600"/>
              </a:spcAft>
            </a:pPr>
            <a:endParaRPr lang="en-US" sz="2800" b="1">
              <a:solidFill>
                <a:schemeClr val="bg1"/>
              </a:solidFill>
              <a:latin typeface="Times New Roman"/>
              <a:ea typeface="+mj-ea"/>
              <a:cs typeface="Times New Roman"/>
            </a:endParaRPr>
          </a:p>
        </p:txBody>
      </p:sp>
      <p:pic>
        <p:nvPicPr>
          <p:cNvPr id="16" name="Picture 15">
            <a:extLst>
              <a:ext uri="{FF2B5EF4-FFF2-40B4-BE49-F238E27FC236}">
                <a16:creationId xmlns:a16="http://schemas.microsoft.com/office/drawing/2014/main" id="{0E0A98DD-FCAE-71BC-6A1D-57A1C9A5D333}"/>
              </a:ext>
            </a:extLst>
          </p:cNvPr>
          <p:cNvPicPr>
            <a:picLocks noChangeAspect="1"/>
          </p:cNvPicPr>
          <p:nvPr/>
        </p:nvPicPr>
        <p:blipFill rotWithShape="1">
          <a:blip r:embed="rId2"/>
          <a:srcRect l="29750" t="26369" r="44833" b="14075"/>
          <a:stretch/>
        </p:blipFill>
        <p:spPr>
          <a:xfrm>
            <a:off x="2477695" y="1841028"/>
            <a:ext cx="3338725" cy="4400549"/>
          </a:xfrm>
          <a:prstGeom prst="rect">
            <a:avLst/>
          </a:prstGeom>
        </p:spPr>
      </p:pic>
      <p:pic>
        <p:nvPicPr>
          <p:cNvPr id="18" name="Picture 17" descr="Chart, bar chart, waterfall chart&#10;&#10;Description automatically generated">
            <a:extLst>
              <a:ext uri="{FF2B5EF4-FFF2-40B4-BE49-F238E27FC236}">
                <a16:creationId xmlns:a16="http://schemas.microsoft.com/office/drawing/2014/main" id="{52913B0A-6AD3-7429-0517-392A6B42A79A}"/>
              </a:ext>
            </a:extLst>
          </p:cNvPr>
          <p:cNvPicPr>
            <a:picLocks noChangeAspect="1"/>
          </p:cNvPicPr>
          <p:nvPr/>
        </p:nvPicPr>
        <p:blipFill rotWithShape="1">
          <a:blip r:embed="rId3"/>
          <a:srcRect l="29834" t="25778" r="46250" b="13482"/>
          <a:stretch/>
        </p:blipFill>
        <p:spPr>
          <a:xfrm>
            <a:off x="6673528" y="1771324"/>
            <a:ext cx="3190240" cy="4557486"/>
          </a:xfrm>
          <a:prstGeom prst="rect">
            <a:avLst/>
          </a:prstGeom>
        </p:spPr>
      </p:pic>
      <p:sp>
        <p:nvSpPr>
          <p:cNvPr id="23" name="TextBox 22">
            <a:extLst>
              <a:ext uri="{FF2B5EF4-FFF2-40B4-BE49-F238E27FC236}">
                <a16:creationId xmlns:a16="http://schemas.microsoft.com/office/drawing/2014/main" id="{6AF5B2FE-6CBC-F8EE-2CB0-F0251D10FC82}"/>
              </a:ext>
            </a:extLst>
          </p:cNvPr>
          <p:cNvSpPr txBox="1"/>
          <p:nvPr/>
        </p:nvSpPr>
        <p:spPr>
          <a:xfrm>
            <a:off x="800669" y="436728"/>
            <a:ext cx="99992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Times New Roman"/>
                <a:cs typeface="Times New Roman"/>
              </a:rPr>
              <a:t>Hydrocodone is more popular than oxycodone in Florida, Texas and California.</a:t>
            </a:r>
            <a:endParaRPr lang="en-US" sz="2400" dirty="0">
              <a:solidFill>
                <a:schemeClr val="bg1"/>
              </a:solidFill>
            </a:endParaRPr>
          </a:p>
        </p:txBody>
      </p:sp>
    </p:spTree>
    <p:extLst>
      <p:ext uri="{BB962C8B-B14F-4D97-AF65-F5344CB8AC3E}">
        <p14:creationId xmlns:p14="http://schemas.microsoft.com/office/powerpoint/2010/main" val="187606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A4208B-76E1-F49D-7E0A-4FD003FF1EF9}"/>
              </a:ext>
            </a:extLst>
          </p:cNvPr>
          <p:cNvSpPr>
            <a:spLocks noGrp="1"/>
          </p:cNvSpPr>
          <p:nvPr>
            <p:ph idx="1"/>
          </p:nvPr>
        </p:nvSpPr>
        <p:spPr>
          <a:xfrm>
            <a:off x="2670833" y="3040417"/>
            <a:ext cx="5315189" cy="1021820"/>
          </a:xfrm>
        </p:spPr>
        <p:txBody>
          <a:bodyPr anchor="t">
            <a:normAutofit/>
          </a:bodyPr>
          <a:lstStyle/>
          <a:p>
            <a:pPr marL="0" indent="0">
              <a:buNone/>
            </a:pPr>
            <a:r>
              <a:rPr lang="en-US" b="1">
                <a:latin typeface="Times New Roman"/>
                <a:cs typeface="Times New Roman"/>
              </a:rPr>
              <a:t>THANK YOU</a:t>
            </a:r>
            <a:endParaRPr lang="en-US" b="1">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Smiling Face with No Fill">
            <a:extLst>
              <a:ext uri="{FF2B5EF4-FFF2-40B4-BE49-F238E27FC236}">
                <a16:creationId xmlns:a16="http://schemas.microsoft.com/office/drawing/2014/main" id="{28C59575-DBB9-CF8D-84C7-E1CC70E4AD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08802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2F781-5EDC-0913-7A54-BE30C84C120F}"/>
              </a:ext>
            </a:extLst>
          </p:cNvPr>
          <p:cNvSpPr>
            <a:spLocks noGrp="1"/>
          </p:cNvSpPr>
          <p:nvPr>
            <p:ph type="title"/>
          </p:nvPr>
        </p:nvSpPr>
        <p:spPr>
          <a:xfrm>
            <a:off x="1371597" y="348865"/>
            <a:ext cx="10044023" cy="877729"/>
          </a:xfrm>
        </p:spPr>
        <p:txBody>
          <a:bodyPr anchor="ctr">
            <a:normAutofit/>
          </a:bodyPr>
          <a:lstStyle/>
          <a:p>
            <a:pPr algn="ctr"/>
            <a:r>
              <a:rPr lang="en-US" sz="2600" b="1">
                <a:solidFill>
                  <a:srgbClr val="FFFFFF"/>
                </a:solidFill>
                <a:latin typeface="Times New Roman"/>
                <a:cs typeface="Times New Roman"/>
              </a:rPr>
              <a:t>INDEX</a:t>
            </a:r>
            <a:endParaRPr lang="en-US" sz="2600" b="1">
              <a:solidFill>
                <a:srgbClr val="FFFFFF"/>
              </a:solidFill>
              <a:latin typeface="Times New Roman"/>
              <a:cs typeface="Calibri Light" panose="020F0302020204030204"/>
            </a:endParaRPr>
          </a:p>
        </p:txBody>
      </p:sp>
      <p:graphicFrame>
        <p:nvGraphicFramePr>
          <p:cNvPr id="31" name="Content Placeholder 2">
            <a:extLst>
              <a:ext uri="{FF2B5EF4-FFF2-40B4-BE49-F238E27FC236}">
                <a16:creationId xmlns:a16="http://schemas.microsoft.com/office/drawing/2014/main" id="{DA8A6B07-025E-ED01-E84B-FB32E2CED11E}"/>
              </a:ext>
            </a:extLst>
          </p:cNvPr>
          <p:cNvGraphicFramePr>
            <a:graphicFrameLocks noGrp="1"/>
          </p:cNvGraphicFramePr>
          <p:nvPr>
            <p:ph idx="1"/>
            <p:extLst>
              <p:ext uri="{D42A27DB-BD31-4B8C-83A1-F6EECF244321}">
                <p14:modId xmlns:p14="http://schemas.microsoft.com/office/powerpoint/2010/main" val="3274935554"/>
              </p:ext>
            </p:extLst>
          </p:nvPr>
        </p:nvGraphicFramePr>
        <p:xfrm>
          <a:off x="736937" y="1780727"/>
          <a:ext cx="11181829" cy="3733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6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2F781-5EDC-0913-7A54-BE30C84C120F}"/>
              </a:ext>
            </a:extLst>
          </p:cNvPr>
          <p:cNvSpPr>
            <a:spLocks noGrp="1"/>
          </p:cNvSpPr>
          <p:nvPr>
            <p:ph type="title"/>
          </p:nvPr>
        </p:nvSpPr>
        <p:spPr>
          <a:xfrm>
            <a:off x="107767" y="260942"/>
            <a:ext cx="11327391" cy="1314772"/>
          </a:xfrm>
        </p:spPr>
        <p:txBody>
          <a:bodyPr anchor="ctr">
            <a:normAutofit/>
          </a:bodyPr>
          <a:lstStyle/>
          <a:p>
            <a:pPr algn="ctr"/>
            <a:r>
              <a:rPr lang="en-US" sz="2600" b="1">
                <a:solidFill>
                  <a:schemeClr val="bg1"/>
                </a:solidFill>
                <a:latin typeface="Times New Roman"/>
                <a:cs typeface="Times New Roman"/>
              </a:rPr>
              <a:t>DATA SPECIFICATION</a:t>
            </a:r>
            <a:endParaRPr lang="en-US" sz="2800">
              <a:solidFill>
                <a:schemeClr val="bg1"/>
              </a:solidFill>
              <a:latin typeface="Times New Roman"/>
              <a:cs typeface="Times New Roman"/>
            </a:endParaRPr>
          </a:p>
        </p:txBody>
      </p:sp>
      <p:sp>
        <p:nvSpPr>
          <p:cNvPr id="20" name="Content Placeholder 19">
            <a:extLst>
              <a:ext uri="{FF2B5EF4-FFF2-40B4-BE49-F238E27FC236}">
                <a16:creationId xmlns:a16="http://schemas.microsoft.com/office/drawing/2014/main" id="{C9E4C7BE-9C49-C389-7363-2426183A10AC}"/>
              </a:ext>
            </a:extLst>
          </p:cNvPr>
          <p:cNvSpPr>
            <a:spLocks noGrp="1"/>
          </p:cNvSpPr>
          <p:nvPr>
            <p:ph idx="1"/>
          </p:nvPr>
        </p:nvSpPr>
        <p:spPr>
          <a:xfrm>
            <a:off x="154562" y="1798727"/>
            <a:ext cx="12186212" cy="5862688"/>
          </a:xfrm>
        </p:spPr>
        <p:txBody>
          <a:bodyPr vert="horz" lIns="91440" tIns="45720" rIns="91440" bIns="45720" rtlCol="0" anchor="t">
            <a:normAutofit fontScale="92500" lnSpcReduction="10000"/>
          </a:bodyPr>
          <a:lstStyle/>
          <a:p>
            <a:pPr marL="0" indent="0">
              <a:lnSpc>
                <a:spcPct val="160000"/>
              </a:lnSpc>
              <a:buNone/>
            </a:pPr>
            <a:r>
              <a:rPr lang="en-US" sz="2400" b="1" dirty="0">
                <a:latin typeface="Times New Roman"/>
                <a:cs typeface="Times New Roman"/>
              </a:rPr>
              <a:t>Data Size : </a:t>
            </a:r>
            <a:r>
              <a:rPr lang="en-US" sz="2400" dirty="0">
                <a:latin typeface="Times New Roman"/>
                <a:cs typeface="Times New Roman"/>
              </a:rPr>
              <a:t>80 GB</a:t>
            </a:r>
            <a:endParaRPr lang="en-US" sz="2400" dirty="0">
              <a:cs typeface="Calibri"/>
            </a:endParaRPr>
          </a:p>
          <a:p>
            <a:pPr marL="0" indent="0">
              <a:lnSpc>
                <a:spcPct val="160000"/>
              </a:lnSpc>
              <a:buNone/>
            </a:pPr>
            <a:r>
              <a:rPr lang="en-US" sz="2400" b="1" dirty="0">
                <a:latin typeface="Times New Roman"/>
                <a:cs typeface="Times New Roman"/>
              </a:rPr>
              <a:t>Data Source URL: </a:t>
            </a:r>
            <a:r>
              <a:rPr lang="en-US" sz="2400" dirty="0">
                <a:latin typeface="Times New Roman"/>
                <a:ea typeface="+mn-lt"/>
                <a:cs typeface="+mn-lt"/>
                <a:hlinkClick r:id="rId2" tooltip="https://www.kaggle.com/datasets/paultimothymooney/pain-pills-in-the-usa"/>
              </a:rPr>
              <a:t>https://www.kaggle.com/datasets/paultimothymooney/pain-pills-in-the-usa</a:t>
            </a:r>
            <a:endParaRPr lang="en-US" sz="2400" dirty="0">
              <a:latin typeface="Times New Roman"/>
              <a:cs typeface="Calibri" panose="020F0502020204030204"/>
            </a:endParaRPr>
          </a:p>
          <a:p>
            <a:pPr marL="0" indent="0">
              <a:lnSpc>
                <a:spcPct val="160000"/>
              </a:lnSpc>
              <a:buNone/>
            </a:pPr>
            <a:r>
              <a:rPr lang="en-US" sz="2400" b="1" dirty="0">
                <a:latin typeface="Times New Roman"/>
                <a:ea typeface="+mn-lt"/>
                <a:cs typeface="Times New Roman"/>
              </a:rPr>
              <a:t>Dataset </a:t>
            </a:r>
            <a:r>
              <a:rPr lang="en-US" sz="2400" b="1" dirty="0" err="1">
                <a:latin typeface="Times New Roman"/>
                <a:ea typeface="+mn-lt"/>
                <a:cs typeface="Times New Roman"/>
              </a:rPr>
              <a:t>Raws</a:t>
            </a:r>
            <a:r>
              <a:rPr lang="en-US" sz="2400" b="1" dirty="0">
                <a:latin typeface="Times New Roman"/>
                <a:ea typeface="+mn-lt"/>
                <a:cs typeface="Times New Roman"/>
              </a:rPr>
              <a:t>: </a:t>
            </a:r>
            <a:r>
              <a:rPr lang="en-US" sz="2400" dirty="0">
                <a:latin typeface="Times New Roman"/>
                <a:ea typeface="+mn-lt"/>
                <a:cs typeface="+mn-lt"/>
              </a:rPr>
              <a:t>178,598,026</a:t>
            </a:r>
            <a:endParaRPr lang="en-US" sz="2400" dirty="0">
              <a:latin typeface="Times New Roman"/>
              <a:ea typeface="+mn-lt"/>
              <a:cs typeface="Times New Roman"/>
            </a:endParaRPr>
          </a:p>
          <a:p>
            <a:pPr marL="0" indent="0">
              <a:lnSpc>
                <a:spcPct val="160000"/>
              </a:lnSpc>
              <a:buNone/>
            </a:pPr>
            <a:r>
              <a:rPr lang="en-US" sz="2400" b="1" dirty="0">
                <a:latin typeface="Times New Roman"/>
                <a:cs typeface="Times New Roman"/>
              </a:rPr>
              <a:t>Dataset Column: </a:t>
            </a:r>
            <a:r>
              <a:rPr lang="en-US" sz="2400" dirty="0">
                <a:latin typeface="Times New Roman"/>
                <a:cs typeface="Times New Roman"/>
              </a:rPr>
              <a:t>42</a:t>
            </a:r>
            <a:endParaRPr lang="en-US" sz="2400" dirty="0">
              <a:cs typeface="Calibri"/>
            </a:endParaRPr>
          </a:p>
          <a:p>
            <a:pPr marL="0" indent="0">
              <a:lnSpc>
                <a:spcPct val="160000"/>
              </a:lnSpc>
              <a:buNone/>
            </a:pPr>
            <a:r>
              <a:rPr lang="en-US" sz="2400" b="1" dirty="0">
                <a:latin typeface="Times New Roman"/>
                <a:cs typeface="Times New Roman"/>
              </a:rPr>
              <a:t>GitHub Link:</a:t>
            </a:r>
            <a:r>
              <a:rPr lang="en-US" sz="2400" b="1" dirty="0">
                <a:latin typeface="Times New Roman"/>
                <a:ea typeface="+mn-lt"/>
                <a:cs typeface="Times New Roman"/>
              </a:rPr>
              <a:t> </a:t>
            </a:r>
            <a:r>
              <a:rPr lang="en-US" sz="2400" dirty="0">
                <a:latin typeface="Times New Roman"/>
                <a:ea typeface="+mn-lt"/>
                <a:cs typeface="+mn-lt"/>
                <a:hlinkClick r:id="rId3"/>
              </a:rPr>
              <a:t>https://github.com/ruta2709/Pain-Pills-in-USA</a:t>
            </a:r>
            <a:endParaRPr lang="en-US" sz="2400" dirty="0">
              <a:latin typeface="Times New Roman"/>
              <a:ea typeface="+mn-lt"/>
              <a:cs typeface="+mn-lt"/>
            </a:endParaRPr>
          </a:p>
          <a:p>
            <a:pPr marL="0" indent="0">
              <a:lnSpc>
                <a:spcPct val="160000"/>
              </a:lnSpc>
              <a:buNone/>
            </a:pPr>
            <a:endParaRPr lang="en-US" sz="2400" dirty="0">
              <a:latin typeface="Times New Roman"/>
              <a:ea typeface="+mn-lt"/>
              <a:cs typeface="Times New Roman"/>
            </a:endParaRPr>
          </a:p>
          <a:p>
            <a:pPr marL="0" indent="0">
              <a:buNone/>
            </a:pPr>
            <a:endParaRPr lang="en-US" b="1" dirty="0">
              <a:latin typeface="Times New Roman"/>
              <a:ea typeface="+mn-lt"/>
              <a:cs typeface="Times New Roman"/>
            </a:endParaRPr>
          </a:p>
          <a:p>
            <a:pPr marL="0" indent="0">
              <a:buNone/>
            </a:pPr>
            <a:endParaRPr lang="en-US" dirty="0">
              <a:latin typeface="Calibri" panose="020F0502020204030204"/>
              <a:cs typeface="Calibri" panose="020F0502020204030204"/>
            </a:endParaRPr>
          </a:p>
          <a:p>
            <a:pPr marL="0" indent="0">
              <a:buNone/>
            </a:pPr>
            <a:endParaRPr lang="en-US" dirty="0">
              <a:latin typeface="Calibri" panose="020F0502020204030204"/>
              <a:cs typeface="Calibri" panose="020F0502020204030204"/>
            </a:endParaRPr>
          </a:p>
          <a:p>
            <a:pPr marL="0" indent="0">
              <a:buNone/>
            </a:pPr>
            <a:br>
              <a:rPr lang="en-US" dirty="0">
                <a:latin typeface="Times New Roman"/>
                <a:cs typeface="Times New Roman"/>
              </a:rPr>
            </a:b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7838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FA02838-D49D-4EA1-09EE-F07C180F2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24619B-564C-79B0-1CC9-F8B619F52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1674CC-E5AA-15AE-02A7-31D6EA77C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12ED0C-3753-7925-A2FE-04E2F1021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F5D7DA8-85CA-2B43-85B6-D98335F16E98}"/>
              </a:ext>
            </a:extLst>
          </p:cNvPr>
          <p:cNvSpPr>
            <a:spLocks noGrp="1"/>
          </p:cNvSpPr>
          <p:nvPr>
            <p:ph type="title"/>
          </p:nvPr>
        </p:nvSpPr>
        <p:spPr>
          <a:xfrm>
            <a:off x="107767" y="260942"/>
            <a:ext cx="11327391" cy="1314772"/>
          </a:xfrm>
        </p:spPr>
        <p:txBody>
          <a:bodyPr anchor="ctr">
            <a:normAutofit/>
          </a:bodyPr>
          <a:lstStyle/>
          <a:p>
            <a:pPr algn="ctr"/>
            <a:r>
              <a:rPr lang="en-US" sz="2600" b="1">
                <a:solidFill>
                  <a:schemeClr val="bg1"/>
                </a:solidFill>
                <a:latin typeface="Times New Roman"/>
                <a:cs typeface="Times New Roman"/>
              </a:rPr>
              <a:t>H/W EXPERIMENTAL SPECIFICATIONS</a:t>
            </a:r>
            <a:endParaRPr lang="en-US" sz="2600">
              <a:solidFill>
                <a:schemeClr val="bg1"/>
              </a:solidFill>
              <a:cs typeface="Calibri Light" panose="020F0302020204030204"/>
            </a:endParaRPr>
          </a:p>
        </p:txBody>
      </p:sp>
      <p:sp>
        <p:nvSpPr>
          <p:cNvPr id="15" name="Content Placeholder 19">
            <a:extLst>
              <a:ext uri="{FF2B5EF4-FFF2-40B4-BE49-F238E27FC236}">
                <a16:creationId xmlns:a16="http://schemas.microsoft.com/office/drawing/2014/main" id="{71A7C4D5-DB55-C878-0741-7E25E5E92FE3}"/>
              </a:ext>
            </a:extLst>
          </p:cNvPr>
          <p:cNvSpPr>
            <a:spLocks noGrp="1"/>
          </p:cNvSpPr>
          <p:nvPr>
            <p:ph idx="1"/>
          </p:nvPr>
        </p:nvSpPr>
        <p:spPr>
          <a:xfrm>
            <a:off x="201658" y="1171601"/>
            <a:ext cx="11874036" cy="5606940"/>
          </a:xfrm>
        </p:spPr>
        <p:txBody>
          <a:bodyPr vert="horz" lIns="91440" tIns="45720" rIns="91440" bIns="45720" rtlCol="0" anchor="t">
            <a:normAutofit/>
          </a:bodyPr>
          <a:lstStyle/>
          <a:p>
            <a:pPr marL="0" indent="0">
              <a:buNone/>
            </a:pPr>
            <a:endParaRPr lang="en-US" b="1">
              <a:latin typeface="Times New Roman"/>
              <a:cs typeface="Times New Roman"/>
            </a:endParaRPr>
          </a:p>
          <a:p>
            <a:pPr marL="0" indent="0">
              <a:buNone/>
            </a:pPr>
            <a:endParaRPr lang="en-US">
              <a:latin typeface="Times New Roman"/>
              <a:cs typeface="Times New Roman"/>
            </a:endParaRPr>
          </a:p>
          <a:p>
            <a:pPr marL="0" indent="0">
              <a:buNone/>
            </a:pPr>
            <a:endParaRPr lang="en-US" b="1">
              <a:latin typeface="Times New Roman"/>
              <a:ea typeface="+mn-lt"/>
              <a:cs typeface="Times New Roman"/>
            </a:endParaRPr>
          </a:p>
          <a:p>
            <a:endParaRPr lang="en-US" b="1">
              <a:latin typeface="Times New Roman"/>
              <a:ea typeface="+mn-lt"/>
              <a:cs typeface="Times New Roman"/>
            </a:endParaRPr>
          </a:p>
          <a:p>
            <a:endParaRPr lang="en-US">
              <a:ea typeface="+mn-lt"/>
              <a:cs typeface="+mn-lt"/>
            </a:endParaRPr>
          </a:p>
          <a:p>
            <a:endParaRPr lang="en-US">
              <a:latin typeface="Calibri" panose="020F0502020204030204"/>
              <a:cs typeface="Calibri" panose="020F0502020204030204"/>
            </a:endParaRPr>
          </a:p>
          <a:p>
            <a:pPr marL="0" indent="0">
              <a:buNone/>
            </a:pPr>
            <a:br>
              <a:rPr lang="en-US">
                <a:latin typeface="Times New Roman"/>
                <a:cs typeface="Times New Roman"/>
              </a:rPr>
            </a:br>
            <a:endParaRPr lang="en-US">
              <a:ea typeface="+mn-lt"/>
              <a:cs typeface="+mn-lt"/>
            </a:endParaRPr>
          </a:p>
          <a:p>
            <a:endParaRPr lang="en-US">
              <a:cs typeface="Calibri"/>
            </a:endParaRPr>
          </a:p>
        </p:txBody>
      </p:sp>
      <p:graphicFrame>
        <p:nvGraphicFramePr>
          <p:cNvPr id="17" name="Table 4">
            <a:extLst>
              <a:ext uri="{FF2B5EF4-FFF2-40B4-BE49-F238E27FC236}">
                <a16:creationId xmlns:a16="http://schemas.microsoft.com/office/drawing/2014/main" id="{3147A58C-4620-B930-A5B1-40DA6E7EE185}"/>
              </a:ext>
            </a:extLst>
          </p:cNvPr>
          <p:cNvGraphicFramePr>
            <a:graphicFrameLocks noGrp="1"/>
          </p:cNvGraphicFramePr>
          <p:nvPr>
            <p:extLst>
              <p:ext uri="{D42A27DB-BD31-4B8C-83A1-F6EECF244321}">
                <p14:modId xmlns:p14="http://schemas.microsoft.com/office/powerpoint/2010/main" val="1373483458"/>
              </p:ext>
            </p:extLst>
          </p:nvPr>
        </p:nvGraphicFramePr>
        <p:xfrm>
          <a:off x="244230" y="2012461"/>
          <a:ext cx="11777505" cy="4354494"/>
        </p:xfrm>
        <a:graphic>
          <a:graphicData uri="http://schemas.openxmlformats.org/drawingml/2006/table">
            <a:tbl>
              <a:tblPr firstRow="1" bandRow="1">
                <a:tableStyleId>{22838BEF-8BB2-4498-84A7-C5851F593DF1}</a:tableStyleId>
              </a:tblPr>
              <a:tblGrid>
                <a:gridCol w="5765921">
                  <a:extLst>
                    <a:ext uri="{9D8B030D-6E8A-4147-A177-3AD203B41FA5}">
                      <a16:colId xmlns:a16="http://schemas.microsoft.com/office/drawing/2014/main" val="3364474660"/>
                    </a:ext>
                  </a:extLst>
                </a:gridCol>
                <a:gridCol w="6011584">
                  <a:extLst>
                    <a:ext uri="{9D8B030D-6E8A-4147-A177-3AD203B41FA5}">
                      <a16:colId xmlns:a16="http://schemas.microsoft.com/office/drawing/2014/main" val="3893980495"/>
                    </a:ext>
                  </a:extLst>
                </a:gridCol>
              </a:tblGrid>
              <a:tr h="885387">
                <a:tc>
                  <a:txBody>
                    <a:bodyPr/>
                    <a:lstStyle/>
                    <a:p>
                      <a:r>
                        <a:rPr lang="en-US" sz="2400" b="0">
                          <a:latin typeface="Times New Roman"/>
                          <a:cs typeface="Times New Roman"/>
                        </a:rPr>
                        <a:t>Cluster Version</a:t>
                      </a:r>
                    </a:p>
                  </a:txBody>
                  <a:tcPr marL="123410" marR="123410" marT="61705" marB="61705"/>
                </a:tc>
                <a:tc>
                  <a:txBody>
                    <a:bodyPr/>
                    <a:lstStyle/>
                    <a:p>
                      <a:r>
                        <a:rPr lang="en-US" sz="2400" b="0">
                          <a:latin typeface="Times New Roman"/>
                          <a:cs typeface="Times New Roman"/>
                        </a:rPr>
                        <a:t>Hadoop 3.2.1-amzn-3.1</a:t>
                      </a:r>
                      <a:endParaRPr lang="en-US" sz="2400">
                        <a:latin typeface="Times New Roman"/>
                        <a:cs typeface="Times New Roman"/>
                      </a:endParaRPr>
                    </a:p>
                  </a:txBody>
                  <a:tcPr marL="123410" marR="123410" marT="61705" marB="61705"/>
                </a:tc>
                <a:extLst>
                  <a:ext uri="{0D108BD9-81ED-4DB2-BD59-A6C34878D82A}">
                    <a16:rowId xmlns:a16="http://schemas.microsoft.com/office/drawing/2014/main" val="3633017742"/>
                  </a:ext>
                </a:extLst>
              </a:tr>
              <a:tr h="885387">
                <a:tc>
                  <a:txBody>
                    <a:bodyPr/>
                    <a:lstStyle/>
                    <a:p>
                      <a:r>
                        <a:rPr lang="en-US" sz="2400" b="0" i="0" kern="1200">
                          <a:solidFill>
                            <a:schemeClr val="dk1"/>
                          </a:solidFill>
                          <a:effectLst/>
                          <a:latin typeface="Times New Roman"/>
                          <a:ea typeface="+mn-ea"/>
                          <a:cs typeface="Times New Roman"/>
                        </a:rPr>
                        <a:t>Cluster Number of Nodes</a:t>
                      </a:r>
                      <a:endParaRPr lang="en-US" sz="2400">
                        <a:latin typeface="Times New Roman"/>
                        <a:cs typeface="Times New Roman"/>
                      </a:endParaRPr>
                    </a:p>
                  </a:txBody>
                  <a:tcPr marL="123410" marR="123410" marT="61705" marB="61705"/>
                </a:tc>
                <a:tc>
                  <a:txBody>
                    <a:bodyPr/>
                    <a:lstStyle/>
                    <a:p>
                      <a:r>
                        <a:rPr lang="en-US" sz="2400">
                          <a:latin typeface="Times New Roman"/>
                          <a:cs typeface="Times New Roman"/>
                        </a:rPr>
                        <a:t>7 Nodes  </a:t>
                      </a:r>
                      <a:endParaRPr lang="en-US" sz="2400">
                        <a:latin typeface="Times New Roman" panose="02020603050405020304" pitchFamily="18" charset="0"/>
                        <a:cs typeface="Times New Roman" panose="02020603050405020304" pitchFamily="18" charset="0"/>
                      </a:endParaRPr>
                    </a:p>
                  </a:txBody>
                  <a:tcPr marL="123410" marR="123410" marT="61705" marB="61705"/>
                </a:tc>
                <a:extLst>
                  <a:ext uri="{0D108BD9-81ED-4DB2-BD59-A6C34878D82A}">
                    <a16:rowId xmlns:a16="http://schemas.microsoft.com/office/drawing/2014/main" val="1448430168"/>
                  </a:ext>
                </a:extLst>
              </a:tr>
              <a:tr h="861240">
                <a:tc>
                  <a:txBody>
                    <a:bodyPr/>
                    <a:lstStyle/>
                    <a:p>
                      <a:r>
                        <a:rPr lang="en-US" sz="2400">
                          <a:latin typeface="Times New Roman"/>
                          <a:cs typeface="Times New Roman"/>
                        </a:rPr>
                        <a:t>Memory Size</a:t>
                      </a:r>
                    </a:p>
                  </a:txBody>
                  <a:tcPr marL="123410" marR="123410" marT="61705" marB="61705"/>
                </a:tc>
                <a:tc>
                  <a:txBody>
                    <a:bodyPr/>
                    <a:lstStyle/>
                    <a:p>
                      <a:r>
                        <a:rPr lang="de-DE" sz="2400">
                          <a:latin typeface="Times New Roman"/>
                          <a:cs typeface="Times New Roman"/>
                        </a:rPr>
                        <a:t>500 GB</a:t>
                      </a:r>
                      <a:endParaRPr lang="en-US" sz="2400">
                        <a:latin typeface="Times New Roman"/>
                        <a:cs typeface="Times New Roman"/>
                      </a:endParaRPr>
                    </a:p>
                  </a:txBody>
                  <a:tcPr marL="123410" marR="123410" marT="61705" marB="61705"/>
                </a:tc>
                <a:extLst>
                  <a:ext uri="{0D108BD9-81ED-4DB2-BD59-A6C34878D82A}">
                    <a16:rowId xmlns:a16="http://schemas.microsoft.com/office/drawing/2014/main" val="2131005278"/>
                  </a:ext>
                </a:extLst>
              </a:tr>
              <a:tr h="861240">
                <a:tc>
                  <a:txBody>
                    <a:bodyPr/>
                    <a:lstStyle/>
                    <a:p>
                      <a:r>
                        <a:rPr lang="en-US" sz="2400">
                          <a:latin typeface="Times New Roman"/>
                          <a:cs typeface="Times New Roman"/>
                        </a:rPr>
                        <a:t>CPU Speed</a:t>
                      </a:r>
                    </a:p>
                  </a:txBody>
                  <a:tcPr marL="123410" marR="123410" marT="61705" marB="61705"/>
                </a:tc>
                <a:tc>
                  <a:txBody>
                    <a:bodyPr/>
                    <a:lstStyle/>
                    <a:p>
                      <a:pPr lvl="0">
                        <a:buNone/>
                      </a:pPr>
                      <a:r>
                        <a:rPr lang="it-IT" sz="2400" b="0" i="0" u="none" strike="noStrike" noProof="0">
                          <a:latin typeface="Times New Roman"/>
                        </a:rPr>
                        <a:t>2.50 GHz</a:t>
                      </a:r>
                      <a:endParaRPr lang="en-US">
                        <a:latin typeface="Times New Roman"/>
                      </a:endParaRPr>
                    </a:p>
                  </a:txBody>
                  <a:tcPr marL="123410" marR="123410" marT="61705" marB="61705"/>
                </a:tc>
                <a:extLst>
                  <a:ext uri="{0D108BD9-81ED-4DB2-BD59-A6C34878D82A}">
                    <a16:rowId xmlns:a16="http://schemas.microsoft.com/office/drawing/2014/main" val="2092179695"/>
                  </a:ext>
                </a:extLst>
              </a:tr>
              <a:tr h="861240">
                <a:tc>
                  <a:txBody>
                    <a:bodyPr/>
                    <a:lstStyle/>
                    <a:p>
                      <a:pPr lvl="0">
                        <a:buNone/>
                      </a:pPr>
                      <a:r>
                        <a:rPr lang="en-US" sz="2400" b="0" i="0" u="none" strike="noStrike" noProof="0">
                          <a:solidFill>
                            <a:schemeClr val="dk1"/>
                          </a:solidFill>
                          <a:latin typeface="Times New Roman"/>
                        </a:rPr>
                        <a:t>Number</a:t>
                      </a:r>
                      <a:r>
                        <a:rPr lang="en-US" sz="2400">
                          <a:latin typeface="Times New Roman"/>
                          <a:cs typeface="Times New Roman"/>
                        </a:rPr>
                        <a:t> of Core CPU</a:t>
                      </a:r>
                    </a:p>
                  </a:txBody>
                  <a:tcPr marL="123409" marR="123409" marT="61705" marB="61705"/>
                </a:tc>
                <a:tc>
                  <a:txBody>
                    <a:bodyPr/>
                    <a:lstStyle/>
                    <a:p>
                      <a:pPr lvl="0">
                        <a:buNone/>
                      </a:pPr>
                      <a:r>
                        <a:rPr lang="it-IT" sz="2400" b="0" i="0" u="none" strike="noStrike" noProof="0">
                          <a:latin typeface="Times New Roman"/>
                        </a:rPr>
                        <a:t>4</a:t>
                      </a:r>
                    </a:p>
                  </a:txBody>
                  <a:tcPr marL="123409" marR="123409" marT="61705" marB="61705"/>
                </a:tc>
                <a:extLst>
                  <a:ext uri="{0D108BD9-81ED-4DB2-BD59-A6C34878D82A}">
                    <a16:rowId xmlns:a16="http://schemas.microsoft.com/office/drawing/2014/main" val="735959074"/>
                  </a:ext>
                </a:extLst>
              </a:tr>
            </a:tbl>
          </a:graphicData>
        </a:graphic>
      </p:graphicFrame>
    </p:spTree>
    <p:extLst>
      <p:ext uri="{BB962C8B-B14F-4D97-AF65-F5344CB8AC3E}">
        <p14:creationId xmlns:p14="http://schemas.microsoft.com/office/powerpoint/2010/main" val="296570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58479-4432-80F4-1DBC-CA8212A4A922}"/>
              </a:ext>
            </a:extLst>
          </p:cNvPr>
          <p:cNvSpPr>
            <a:spLocks noGrp="1"/>
          </p:cNvSpPr>
          <p:nvPr>
            <p:ph type="title"/>
          </p:nvPr>
        </p:nvSpPr>
        <p:spPr>
          <a:xfrm>
            <a:off x="4527060" y="294538"/>
            <a:ext cx="6740490" cy="1033669"/>
          </a:xfrm>
        </p:spPr>
        <p:txBody>
          <a:bodyPr>
            <a:normAutofit/>
          </a:bodyPr>
          <a:lstStyle/>
          <a:p>
            <a:r>
              <a:rPr lang="en-US" sz="2600" b="1">
                <a:solidFill>
                  <a:srgbClr val="FFFFFF"/>
                </a:solidFill>
                <a:latin typeface="Times New Roman"/>
                <a:cs typeface="Times New Roman"/>
              </a:rPr>
              <a:t>INTRODUCTION</a:t>
            </a:r>
          </a:p>
        </p:txBody>
      </p:sp>
      <p:sp>
        <p:nvSpPr>
          <p:cNvPr id="3" name="Content Placeholder 2">
            <a:extLst>
              <a:ext uri="{FF2B5EF4-FFF2-40B4-BE49-F238E27FC236}">
                <a16:creationId xmlns:a16="http://schemas.microsoft.com/office/drawing/2014/main" id="{16D05260-913D-D0EA-237B-6E62751241C8}"/>
              </a:ext>
            </a:extLst>
          </p:cNvPr>
          <p:cNvSpPr>
            <a:spLocks noGrp="1"/>
          </p:cNvSpPr>
          <p:nvPr>
            <p:ph idx="1"/>
          </p:nvPr>
        </p:nvSpPr>
        <p:spPr>
          <a:xfrm>
            <a:off x="462547" y="1168514"/>
            <a:ext cx="11421820" cy="6076303"/>
          </a:xfrm>
        </p:spPr>
        <p:txBody>
          <a:bodyPr vert="horz" lIns="91440" tIns="45720" rIns="91440" bIns="45720" rtlCol="0" anchor="ctr">
            <a:noAutofit/>
          </a:bodyPr>
          <a:lstStyle/>
          <a:p>
            <a:pPr marL="342900" indent="-342900" algn="just"/>
            <a:r>
              <a:rPr lang="en-US" sz="2400">
                <a:latin typeface="Times New Roman"/>
                <a:cs typeface="Times New Roman"/>
              </a:rPr>
              <a:t>The Pain pill database is maintained by the Drug Enforcement Department. The Department tracks all painkillers that manufacturers and distributors sell to pharmacies in all cities in the United States. The database also contains the information about the number of people consuming them in particular states and cities in the USA.</a:t>
            </a:r>
            <a:endParaRPr lang="en-US" sz="2400">
              <a:latin typeface="Times New Roman" panose="02020603050405020304" pitchFamily="18" charset="0"/>
              <a:cs typeface="Times New Roman" panose="02020603050405020304" pitchFamily="18" charset="0"/>
            </a:endParaRPr>
          </a:p>
          <a:p>
            <a:pPr marL="342900" indent="-342900" algn="just"/>
            <a:r>
              <a:rPr lang="en-US" sz="2400">
                <a:latin typeface="Times New Roman"/>
                <a:cs typeface="Times New Roman"/>
              </a:rPr>
              <a:t>Approximately 500 million transactions from 2006 to 2014 were listed in the DEA database and analyzed oxycodone and hydrocodone pill shipments, which account for three-quarters of total opioid pill shipments to pharmacies. </a:t>
            </a:r>
            <a:endParaRPr lang="en-US" sz="2400">
              <a:latin typeface="Times New Roman" panose="02020603050405020304" pitchFamily="18" charset="0"/>
              <a:cs typeface="Times New Roman" panose="02020603050405020304" pitchFamily="18" charset="0"/>
            </a:endParaRPr>
          </a:p>
          <a:p>
            <a:pPr marL="342900" indent="-342900" algn="just"/>
            <a:r>
              <a:rPr lang="en-US" sz="2400">
                <a:latin typeface="Times New Roman"/>
                <a:cs typeface="Times New Roman"/>
              </a:rPr>
              <a:t>A county-level analysis of cumulative data shows where most oxycodone and hydrocodone tablets were distributed nationwide during this period: over 100 billion in total. With this database, readers can see how much hydrocodone and oxycodone went to individual states and counties, and which companies and distributors were responsible.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98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58479-4432-80F4-1DBC-CA8212A4A922}"/>
              </a:ext>
            </a:extLst>
          </p:cNvPr>
          <p:cNvSpPr>
            <a:spLocks noGrp="1"/>
          </p:cNvSpPr>
          <p:nvPr>
            <p:ph type="title"/>
          </p:nvPr>
        </p:nvSpPr>
        <p:spPr>
          <a:xfrm>
            <a:off x="2227693" y="294538"/>
            <a:ext cx="9039857" cy="1033669"/>
          </a:xfrm>
        </p:spPr>
        <p:txBody>
          <a:bodyPr>
            <a:normAutofit/>
          </a:bodyPr>
          <a:lstStyle/>
          <a:p>
            <a:pPr algn="ctr"/>
            <a:r>
              <a:rPr lang="en-US" sz="2600" b="1">
                <a:solidFill>
                  <a:schemeClr val="bg1"/>
                </a:solidFill>
                <a:latin typeface="Times New Roman"/>
                <a:cs typeface="Times New Roman"/>
              </a:rPr>
              <a:t>FLOWCHART OF DATA ANALYSIS</a:t>
            </a:r>
            <a:endParaRPr lang="en-US" sz="2600">
              <a:solidFill>
                <a:schemeClr val="bg1"/>
              </a:solidFill>
              <a:cs typeface="Calibri Light"/>
            </a:endParaRPr>
          </a:p>
        </p:txBody>
      </p:sp>
      <p:sp>
        <p:nvSpPr>
          <p:cNvPr id="6" name="Flowchart: Connector 5">
            <a:extLst>
              <a:ext uri="{FF2B5EF4-FFF2-40B4-BE49-F238E27FC236}">
                <a16:creationId xmlns:a16="http://schemas.microsoft.com/office/drawing/2014/main" id="{12981D2D-88B0-1BCA-CB69-8D3F1C9C0442}"/>
              </a:ext>
            </a:extLst>
          </p:cNvPr>
          <p:cNvSpPr/>
          <p:nvPr/>
        </p:nvSpPr>
        <p:spPr>
          <a:xfrm>
            <a:off x="541064" y="2191835"/>
            <a:ext cx="2639785" cy="1395185"/>
          </a:xfrm>
          <a:prstGeom prst="flowChartConnector">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400">
                <a:latin typeface="Times New Roman"/>
                <a:cs typeface="Times New Roman"/>
              </a:rPr>
              <a:t>Download</a:t>
            </a:r>
          </a:p>
          <a:p>
            <a:pPr algn="ctr"/>
            <a:r>
              <a:rPr lang="en-US" sz="2400">
                <a:latin typeface="Times New Roman"/>
                <a:cs typeface="Times New Roman"/>
              </a:rPr>
              <a:t>Dataset</a:t>
            </a:r>
          </a:p>
          <a:p>
            <a:pPr algn="ctr"/>
            <a:r>
              <a:rPr lang="en-US" sz="2400">
                <a:latin typeface="Times New Roman"/>
                <a:cs typeface="Times New Roman"/>
              </a:rPr>
              <a:t>From Kaggle</a:t>
            </a:r>
          </a:p>
        </p:txBody>
      </p:sp>
      <p:sp>
        <p:nvSpPr>
          <p:cNvPr id="7" name="Arrow: Right 6">
            <a:extLst>
              <a:ext uri="{FF2B5EF4-FFF2-40B4-BE49-F238E27FC236}">
                <a16:creationId xmlns:a16="http://schemas.microsoft.com/office/drawing/2014/main" id="{010AB0CC-7BDA-0D64-EDF1-5E780D74A002}"/>
              </a:ext>
            </a:extLst>
          </p:cNvPr>
          <p:cNvSpPr/>
          <p:nvPr/>
        </p:nvSpPr>
        <p:spPr>
          <a:xfrm>
            <a:off x="7133891" y="2592782"/>
            <a:ext cx="1247775" cy="41910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1DEB6C94-6F32-7511-97E9-8E97B7208135}"/>
              </a:ext>
            </a:extLst>
          </p:cNvPr>
          <p:cNvSpPr/>
          <p:nvPr/>
        </p:nvSpPr>
        <p:spPr>
          <a:xfrm>
            <a:off x="3433512" y="2675666"/>
            <a:ext cx="1247775" cy="41910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D1032779-5A03-985B-F1E6-0BE39C80A994}"/>
              </a:ext>
            </a:extLst>
          </p:cNvPr>
          <p:cNvSpPr/>
          <p:nvPr/>
        </p:nvSpPr>
        <p:spPr>
          <a:xfrm>
            <a:off x="4847007" y="2102552"/>
            <a:ext cx="2104572" cy="1413327"/>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400">
                <a:latin typeface="Times New Roman"/>
                <a:cs typeface="Times New Roman"/>
              </a:rPr>
              <a:t>Upload Dataset </a:t>
            </a:r>
            <a:endParaRPr lang="en-US" sz="2400">
              <a:latin typeface="Times New Roman" panose="02020603050405020304" pitchFamily="18" charset="0"/>
              <a:cs typeface="Times New Roman" panose="02020603050405020304" pitchFamily="18" charset="0"/>
            </a:endParaRPr>
          </a:p>
          <a:p>
            <a:pPr algn="ctr"/>
            <a:r>
              <a:rPr lang="en-US" sz="2400">
                <a:latin typeface="Times New Roman"/>
                <a:cs typeface="Times New Roman"/>
              </a:rPr>
              <a:t>To HDFS</a:t>
            </a:r>
          </a:p>
        </p:txBody>
      </p:sp>
      <p:sp>
        <p:nvSpPr>
          <p:cNvPr id="14" name="Rectangle 13">
            <a:extLst>
              <a:ext uri="{FF2B5EF4-FFF2-40B4-BE49-F238E27FC236}">
                <a16:creationId xmlns:a16="http://schemas.microsoft.com/office/drawing/2014/main" id="{11DEE112-9034-0441-7CEE-C8624A68EB90}"/>
              </a:ext>
            </a:extLst>
          </p:cNvPr>
          <p:cNvSpPr/>
          <p:nvPr/>
        </p:nvSpPr>
        <p:spPr>
          <a:xfrm>
            <a:off x="8481188" y="2111442"/>
            <a:ext cx="2358572" cy="1413327"/>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400">
                <a:latin typeface="Times New Roman"/>
                <a:cs typeface="Times New Roman"/>
              </a:rPr>
              <a:t>Created Table using HiveQL</a:t>
            </a:r>
          </a:p>
        </p:txBody>
      </p:sp>
      <p:sp>
        <p:nvSpPr>
          <p:cNvPr id="16" name="Rectangle 15">
            <a:extLst>
              <a:ext uri="{FF2B5EF4-FFF2-40B4-BE49-F238E27FC236}">
                <a16:creationId xmlns:a16="http://schemas.microsoft.com/office/drawing/2014/main" id="{0F4C5A4F-703C-F652-A5D6-7A1B218685CB}"/>
              </a:ext>
            </a:extLst>
          </p:cNvPr>
          <p:cNvSpPr/>
          <p:nvPr/>
        </p:nvSpPr>
        <p:spPr>
          <a:xfrm>
            <a:off x="8481187" y="4895428"/>
            <a:ext cx="2358571" cy="1404256"/>
          </a:xfrm>
          <a:prstGeom prst="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400">
                <a:latin typeface="Times New Roman"/>
                <a:cs typeface="Times New Roman"/>
              </a:rPr>
              <a:t>Export results</a:t>
            </a:r>
          </a:p>
        </p:txBody>
      </p:sp>
      <p:sp>
        <p:nvSpPr>
          <p:cNvPr id="18" name="Rectangle: Rounded Corners 17">
            <a:extLst>
              <a:ext uri="{FF2B5EF4-FFF2-40B4-BE49-F238E27FC236}">
                <a16:creationId xmlns:a16="http://schemas.microsoft.com/office/drawing/2014/main" id="{716DCCC9-6506-7AAE-4F28-C4119823D9D7}"/>
              </a:ext>
            </a:extLst>
          </p:cNvPr>
          <p:cNvSpPr/>
          <p:nvPr/>
        </p:nvSpPr>
        <p:spPr>
          <a:xfrm>
            <a:off x="3183118" y="4777443"/>
            <a:ext cx="3673358" cy="1641021"/>
          </a:xfrm>
          <a:prstGeom prst="round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US" sz="2400">
                <a:latin typeface="Times New Roman"/>
                <a:cs typeface="Times New Roman"/>
              </a:rPr>
              <a:t>Analysis of data using </a:t>
            </a:r>
            <a:r>
              <a:rPr lang="en-US" sz="2400" b="0" i="0">
                <a:effectLst/>
                <a:latin typeface="Times New Roman"/>
                <a:cs typeface="Times New Roman"/>
              </a:rPr>
              <a:t>Geo-Spatial Visualization,</a:t>
            </a:r>
            <a:r>
              <a:rPr lang="en-US" sz="2400">
                <a:latin typeface="Times New Roman"/>
                <a:cs typeface="Times New Roman"/>
              </a:rPr>
              <a:t> Bar and Pie chart in Tableau/Excel</a:t>
            </a:r>
            <a:r>
              <a:rPr lang="en-US">
                <a:latin typeface="Times New Roman"/>
                <a:cs typeface="Times New Roman"/>
              </a:rPr>
              <a:t> </a:t>
            </a:r>
            <a:endParaRPr lang="en-US">
              <a:latin typeface="Times New Roman" panose="02020603050405020304" pitchFamily="18" charset="0"/>
              <a:cs typeface="Times New Roman" panose="02020603050405020304" pitchFamily="18" charset="0"/>
            </a:endParaRPr>
          </a:p>
        </p:txBody>
      </p:sp>
      <p:sp>
        <p:nvSpPr>
          <p:cNvPr id="20" name="Arrow: Down 19">
            <a:extLst>
              <a:ext uri="{FF2B5EF4-FFF2-40B4-BE49-F238E27FC236}">
                <a16:creationId xmlns:a16="http://schemas.microsoft.com/office/drawing/2014/main" id="{67A8ABC6-E794-7D4E-131B-BF1B2C0BD55B}"/>
              </a:ext>
            </a:extLst>
          </p:cNvPr>
          <p:cNvSpPr/>
          <p:nvPr/>
        </p:nvSpPr>
        <p:spPr>
          <a:xfrm>
            <a:off x="9429034" y="3636477"/>
            <a:ext cx="472621" cy="115554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Arrow: Left 31">
            <a:extLst>
              <a:ext uri="{FF2B5EF4-FFF2-40B4-BE49-F238E27FC236}">
                <a16:creationId xmlns:a16="http://schemas.microsoft.com/office/drawing/2014/main" id="{AADF3108-2E9C-0944-F08E-CA9DC0FD0915}"/>
              </a:ext>
            </a:extLst>
          </p:cNvPr>
          <p:cNvSpPr/>
          <p:nvPr/>
        </p:nvSpPr>
        <p:spPr>
          <a:xfrm>
            <a:off x="7019986" y="5391054"/>
            <a:ext cx="1286442" cy="410029"/>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112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DF131-5EF6-30ED-D2F4-19E5255A9D5D}"/>
              </a:ext>
            </a:extLst>
          </p:cNvPr>
          <p:cNvSpPr>
            <a:spLocks noGrp="1"/>
          </p:cNvSpPr>
          <p:nvPr>
            <p:ph type="title"/>
          </p:nvPr>
        </p:nvSpPr>
        <p:spPr>
          <a:xfrm>
            <a:off x="4019060" y="294538"/>
            <a:ext cx="7248490" cy="1033669"/>
          </a:xfrm>
        </p:spPr>
        <p:txBody>
          <a:bodyPr>
            <a:normAutofit/>
          </a:bodyPr>
          <a:lstStyle/>
          <a:p>
            <a:r>
              <a:rPr lang="en-US" sz="2600" b="1">
                <a:solidFill>
                  <a:srgbClr val="FFFFFF"/>
                </a:solidFill>
                <a:latin typeface="Times New Roman"/>
                <a:cs typeface="Calibri Light"/>
              </a:rPr>
              <a:t>AGENDAS</a:t>
            </a:r>
            <a:endParaRPr lang="en-US" sz="2600" b="1">
              <a:solidFill>
                <a:srgbClr val="FFFFFF"/>
              </a:solidFill>
              <a:latin typeface="Times New Roman"/>
            </a:endParaRPr>
          </a:p>
        </p:txBody>
      </p:sp>
      <p:sp>
        <p:nvSpPr>
          <p:cNvPr id="3" name="Content Placeholder 2">
            <a:extLst>
              <a:ext uri="{FF2B5EF4-FFF2-40B4-BE49-F238E27FC236}">
                <a16:creationId xmlns:a16="http://schemas.microsoft.com/office/drawing/2014/main" id="{4A0F16F0-B3D8-9EC4-55FE-599BB92A2EEF}"/>
              </a:ext>
            </a:extLst>
          </p:cNvPr>
          <p:cNvSpPr>
            <a:spLocks noGrp="1"/>
          </p:cNvSpPr>
          <p:nvPr>
            <p:ph idx="1"/>
          </p:nvPr>
        </p:nvSpPr>
        <p:spPr>
          <a:xfrm>
            <a:off x="997284" y="2197882"/>
            <a:ext cx="10098346" cy="3803673"/>
          </a:xfrm>
        </p:spPr>
        <p:txBody>
          <a:bodyPr vert="horz" lIns="91440" tIns="45720" rIns="91440" bIns="45720" rtlCol="0" anchor="ctr">
            <a:normAutofit/>
          </a:bodyPr>
          <a:lstStyle/>
          <a:p>
            <a:r>
              <a:rPr lang="en-US" sz="2400">
                <a:latin typeface="Times New Roman"/>
                <a:cs typeface="Times New Roman"/>
              </a:rPr>
              <a:t>Painkillers consumed in particular states in the USA</a:t>
            </a:r>
          </a:p>
          <a:p>
            <a:r>
              <a:rPr lang="en-US" sz="2400">
                <a:latin typeface="Times New Roman"/>
                <a:cs typeface="Times New Roman"/>
              </a:rPr>
              <a:t>Painkillers consumed in particular cities in the USA</a:t>
            </a:r>
            <a:endParaRPr lang="en-US" sz="2400">
              <a:ea typeface="+mn-lt"/>
              <a:cs typeface="+mn-lt"/>
            </a:endParaRPr>
          </a:p>
          <a:p>
            <a:r>
              <a:rPr lang="en-US" sz="2400">
                <a:latin typeface="Times New Roman"/>
                <a:cs typeface="Times New Roman"/>
              </a:rPr>
              <a:t>Most popular Pain pills in the USA</a:t>
            </a:r>
            <a:endParaRPr lang="en-US" sz="2400">
              <a:ea typeface="+mn-lt"/>
              <a:cs typeface="+mn-lt"/>
            </a:endParaRPr>
          </a:p>
          <a:p>
            <a:r>
              <a:rPr lang="en-US" sz="2400">
                <a:latin typeface="Times New Roman"/>
                <a:cs typeface="Times New Roman"/>
              </a:rPr>
              <a:t>Most popular Pain pills in FL, TX and CA</a:t>
            </a:r>
          </a:p>
          <a:p>
            <a:endParaRPr lang="en-US" sz="2000">
              <a:latin typeface="Times New Roman"/>
              <a:cs typeface="Times New Roman"/>
            </a:endParaRPr>
          </a:p>
          <a:p>
            <a:endParaRPr lang="en-US" sz="2000">
              <a:latin typeface="Times New Roman"/>
              <a:cs typeface="Times New Roman"/>
            </a:endParaRPr>
          </a:p>
          <a:p>
            <a:endParaRPr lang="en-US" sz="2000">
              <a:latin typeface="Times New Roman"/>
              <a:cs typeface="Times New Roman"/>
            </a:endParaRPr>
          </a:p>
        </p:txBody>
      </p:sp>
    </p:spTree>
    <p:extLst>
      <p:ext uri="{BB962C8B-B14F-4D97-AF65-F5344CB8AC3E}">
        <p14:creationId xmlns:p14="http://schemas.microsoft.com/office/powerpoint/2010/main" val="45573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139181"/>
            <a:ext cx="10713299" cy="1268057"/>
          </a:xfrm>
          <a:prstGeom prst="rect">
            <a:avLst/>
          </a:prstGeom>
        </p:spPr>
        <p:txBody>
          <a:bodyPr vert="horz" lIns="91440" tIns="45720" rIns="91440" bIns="45720" rtlCol="0" anchor="ctr">
            <a:normAutofit fontScale="85000" lnSpcReduction="10000"/>
          </a:bodyPr>
          <a:lstStyle/>
          <a:p>
            <a:r>
              <a:rPr lang="en-US" sz="2600" b="1">
                <a:solidFill>
                  <a:schemeClr val="bg1"/>
                </a:solidFill>
                <a:latin typeface="Times New Roman"/>
                <a:ea typeface="+mj-ea"/>
                <a:cs typeface="Times New Roman"/>
              </a:rPr>
              <a:t>AGENDA-1 </a:t>
            </a:r>
            <a:endParaRPr lang="en-US" sz="2600" b="1">
              <a:solidFill>
                <a:schemeClr val="bg1"/>
              </a:solidFill>
              <a:latin typeface="Times New Roman"/>
              <a:ea typeface="+mn-lt"/>
              <a:cs typeface="Times New Roman"/>
            </a:endParaRPr>
          </a:p>
          <a:p>
            <a:r>
              <a:rPr lang="en-US" sz="2800" b="1">
                <a:solidFill>
                  <a:schemeClr val="bg1"/>
                </a:solidFill>
                <a:latin typeface="Times New Roman"/>
                <a:ea typeface="+mj-ea"/>
                <a:cs typeface="Times New Roman"/>
              </a:rPr>
              <a:t>Pain pills consumed in particular states in the USA</a:t>
            </a:r>
            <a:endParaRPr lang="en-US">
              <a:solidFill>
                <a:schemeClr val="bg1"/>
              </a:solidFill>
              <a:ea typeface="+mj-ea"/>
              <a:cs typeface="Calibri"/>
            </a:endParaRPr>
          </a:p>
          <a:p>
            <a:pPr marL="457200" indent="-457200">
              <a:buFont typeface="Arial"/>
              <a:buChar char="•"/>
            </a:pPr>
            <a:r>
              <a:rPr lang="en-US" sz="2800">
                <a:solidFill>
                  <a:schemeClr val="bg1"/>
                </a:solidFill>
                <a:latin typeface="Times New Roman"/>
                <a:ea typeface="+mj-ea"/>
                <a:cs typeface="Times New Roman"/>
              </a:rPr>
              <a:t>California, Florida, and Texas consume more pain pills than any of other state.</a:t>
            </a:r>
            <a:endParaRPr lang="en-US" sz="2400" kern="1200">
              <a:solidFill>
                <a:schemeClr val="bg1"/>
              </a:solidFill>
              <a:latin typeface="+mj-lt"/>
              <a:ea typeface="+mj-ea"/>
              <a:cs typeface="Calibri Light"/>
            </a:endParaRPr>
          </a:p>
        </p:txBody>
      </p:sp>
      <p:pic>
        <p:nvPicPr>
          <p:cNvPr id="4" name="Picture 4" descr="Text&#10;&#10;Description automatically generated">
            <a:extLst>
              <a:ext uri="{FF2B5EF4-FFF2-40B4-BE49-F238E27FC236}">
                <a16:creationId xmlns:a16="http://schemas.microsoft.com/office/drawing/2014/main" id="{4C4CEB80-306A-FEBD-56DC-3FCA0065427E}"/>
              </a:ext>
            </a:extLst>
          </p:cNvPr>
          <p:cNvPicPr>
            <a:picLocks noChangeAspect="1"/>
          </p:cNvPicPr>
          <p:nvPr/>
        </p:nvPicPr>
        <p:blipFill rotWithShape="1">
          <a:blip r:embed="rId3"/>
          <a:srcRect t="28690" r="10524"/>
          <a:stretch/>
        </p:blipFill>
        <p:spPr>
          <a:xfrm>
            <a:off x="277402" y="4436349"/>
            <a:ext cx="5505170" cy="2041072"/>
          </a:xfrm>
          <a:prstGeom prst="rect">
            <a:avLst/>
          </a:prstGeom>
        </p:spPr>
      </p:pic>
      <p:sp>
        <p:nvSpPr>
          <p:cNvPr id="11" name="TextBox 10">
            <a:extLst>
              <a:ext uri="{FF2B5EF4-FFF2-40B4-BE49-F238E27FC236}">
                <a16:creationId xmlns:a16="http://schemas.microsoft.com/office/drawing/2014/main" id="{28E46CDB-CF47-5D6B-D8B0-77C0C5CA2F43}"/>
              </a:ext>
            </a:extLst>
          </p:cNvPr>
          <p:cNvSpPr txBox="1"/>
          <p:nvPr/>
        </p:nvSpPr>
        <p:spPr>
          <a:xfrm>
            <a:off x="277401" y="1713492"/>
            <a:ext cx="5291191"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Pain_Pills_In_The_USA_Per_StateROW</a:t>
            </a:r>
            <a:r>
              <a:rPr lang="en-US" dirty="0">
                <a:latin typeface="Times New Roman" panose="02020603050405020304" pitchFamily="18" charset="0"/>
                <a:cs typeface="Times New Roman" panose="02020603050405020304" pitchFamily="18" charset="0"/>
              </a:rPr>
              <a:t> FORMAT DELIMITED FIELDS TERMINATED BY ',’ STORED AS TEXTFILE LOCATION '/user/</a:t>
            </a:r>
            <a:r>
              <a:rPr lang="en-US" dirty="0" err="1">
                <a:latin typeface="Times New Roman" panose="02020603050405020304" pitchFamily="18" charset="0"/>
                <a:cs typeface="Times New Roman" panose="02020603050405020304" pitchFamily="18" charset="0"/>
              </a:rPr>
              <a:t>avalasa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PainPillsInTheUSA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PainPillsInTheState’AS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 BUYER_STATE, sum(QUANTITY) from </a:t>
            </a:r>
            <a:r>
              <a:rPr lang="en-US" dirty="0" err="1">
                <a:latin typeface="Times New Roman" panose="02020603050405020304" pitchFamily="18" charset="0"/>
                <a:cs typeface="Times New Roman" panose="02020603050405020304" pitchFamily="18" charset="0"/>
              </a:rPr>
              <a:t>Pain_Pills_In_The_USA</a:t>
            </a:r>
            <a:r>
              <a:rPr lang="en-US" dirty="0">
                <a:latin typeface="Times New Roman" panose="02020603050405020304" pitchFamily="18" charset="0"/>
                <a:cs typeface="Times New Roman" panose="02020603050405020304" pitchFamily="18" charset="0"/>
              </a:rPr>
              <a:t> group by BUYER_STATE order by 2 desc;</a:t>
            </a:r>
          </a:p>
        </p:txBody>
      </p:sp>
      <p:pic>
        <p:nvPicPr>
          <p:cNvPr id="8" name="Picture 7">
            <a:extLst>
              <a:ext uri="{FF2B5EF4-FFF2-40B4-BE49-F238E27FC236}">
                <a16:creationId xmlns:a16="http://schemas.microsoft.com/office/drawing/2014/main" id="{91038EBE-0CEC-7243-8984-AC51D44BDC3F}"/>
              </a:ext>
            </a:extLst>
          </p:cNvPr>
          <p:cNvPicPr>
            <a:picLocks noChangeAspect="1"/>
          </p:cNvPicPr>
          <p:nvPr/>
        </p:nvPicPr>
        <p:blipFill rotWithShape="1">
          <a:blip r:embed="rId4"/>
          <a:srcRect l="30000" t="24986" r="7135" b="14307"/>
          <a:stretch/>
        </p:blipFill>
        <p:spPr>
          <a:xfrm>
            <a:off x="5839966" y="1772567"/>
            <a:ext cx="6080660" cy="3652188"/>
          </a:xfrm>
          <a:prstGeom prst="rect">
            <a:avLst/>
          </a:prstGeom>
        </p:spPr>
      </p:pic>
    </p:spTree>
    <p:extLst>
      <p:ext uri="{BB962C8B-B14F-4D97-AF65-F5344CB8AC3E}">
        <p14:creationId xmlns:p14="http://schemas.microsoft.com/office/powerpoint/2010/main" val="231688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a:solidFill>
                  <a:srgbClr val="FFFFFF"/>
                </a:solidFill>
                <a:latin typeface="+mj-lt"/>
                <a:ea typeface="+mj-ea"/>
                <a:cs typeface="+mj-cs"/>
              </a:rPr>
              <a:t>3D Map</a:t>
            </a:r>
          </a:p>
          <a:p>
            <a:pPr>
              <a:lnSpc>
                <a:spcPct val="90000"/>
              </a:lnSpc>
              <a:spcBef>
                <a:spcPct val="0"/>
              </a:spcBef>
              <a:spcAft>
                <a:spcPts val="600"/>
              </a:spcAft>
            </a:pPr>
            <a:r>
              <a:rPr lang="en-US" sz="2400">
                <a:solidFill>
                  <a:srgbClr val="FFFFFF"/>
                </a:solidFill>
                <a:latin typeface="+mj-lt"/>
                <a:ea typeface="+mj-ea"/>
                <a:cs typeface="+mj-cs"/>
              </a:rPr>
              <a:t>Pain pills</a:t>
            </a:r>
            <a:r>
              <a:rPr lang="en-US" sz="2400" kern="1200">
                <a:solidFill>
                  <a:srgbClr val="FFFFFF"/>
                </a:solidFill>
                <a:latin typeface="+mj-lt"/>
                <a:ea typeface="+mj-ea"/>
                <a:cs typeface="+mj-cs"/>
              </a:rPr>
              <a:t> consumed in particular states  in the USA</a:t>
            </a:r>
            <a:endParaRPr lang="en-US" sz="2400" kern="1200">
              <a:solidFill>
                <a:srgbClr val="FFFFFF"/>
              </a:solidFill>
              <a:latin typeface="+mj-lt"/>
              <a:ea typeface="+mj-ea"/>
              <a:cs typeface="Calibri Light"/>
            </a:endParaRPr>
          </a:p>
        </p:txBody>
      </p:sp>
      <p:pic>
        <p:nvPicPr>
          <p:cNvPr id="5" name="Picture 4">
            <a:extLst>
              <a:ext uri="{FF2B5EF4-FFF2-40B4-BE49-F238E27FC236}">
                <a16:creationId xmlns:a16="http://schemas.microsoft.com/office/drawing/2014/main" id="{B8133A79-D49F-F76F-4024-C7C7CD9B683F}"/>
              </a:ext>
            </a:extLst>
          </p:cNvPr>
          <p:cNvPicPr>
            <a:picLocks noChangeAspect="1"/>
          </p:cNvPicPr>
          <p:nvPr/>
        </p:nvPicPr>
        <p:blipFill rotWithShape="1">
          <a:blip r:embed="rId2"/>
          <a:srcRect l="8317" t="12741" r="13396" b="10398"/>
          <a:stretch/>
        </p:blipFill>
        <p:spPr>
          <a:xfrm>
            <a:off x="1516993" y="1712293"/>
            <a:ext cx="9158010" cy="5053738"/>
          </a:xfrm>
          <a:prstGeom prst="rect">
            <a:avLst/>
          </a:prstGeom>
        </p:spPr>
      </p:pic>
    </p:spTree>
    <p:extLst>
      <p:ext uri="{BB962C8B-B14F-4D97-AF65-F5344CB8AC3E}">
        <p14:creationId xmlns:p14="http://schemas.microsoft.com/office/powerpoint/2010/main" val="3194043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4D004E80832E4682F6114611D148E5" ma:contentTypeVersion="4" ma:contentTypeDescription="Create a new document." ma:contentTypeScope="" ma:versionID="a39474bc4c0acac50f4726329c966424">
  <xsd:schema xmlns:xsd="http://www.w3.org/2001/XMLSchema" xmlns:xs="http://www.w3.org/2001/XMLSchema" xmlns:p="http://schemas.microsoft.com/office/2006/metadata/properties" xmlns:ns2="599d2159-b074-4ec3-ae51-8a0fef1e3655" targetNamespace="http://schemas.microsoft.com/office/2006/metadata/properties" ma:root="true" ma:fieldsID="30051323dc6e07acca59dee54be00647" ns2:_="">
    <xsd:import namespace="599d2159-b074-4ec3-ae51-8a0fef1e36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9d2159-b074-4ec3-ae51-8a0fef1e36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7814B0-D208-49FD-8992-5A7E4CF17B2F}">
  <ds:schemaRefs>
    <ds:schemaRef ds:uri="599d2159-b074-4ec3-ae51-8a0fef1e36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581382B-8414-4CB4-A4D6-F64288DF04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071086-8255-45AC-BADB-7F9CD496D7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757</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SYSTEMS ANALYSIS AND DESIGN CIS 5200-01 PAIN PILLS IN THE USA  </vt:lpstr>
      <vt:lpstr>INDEX</vt:lpstr>
      <vt:lpstr>DATA SPECIFICATION</vt:lpstr>
      <vt:lpstr>H/W EXPERIMENTAL SPECIFICATIONS</vt:lpstr>
      <vt:lpstr>INTRODUCTION</vt:lpstr>
      <vt:lpstr>FLOWCHART OF DATA ANALYSIS</vt:lpstr>
      <vt:lpstr>AGENDAS</vt:lpstr>
      <vt:lpstr>PowerPoint Presentation</vt:lpstr>
      <vt:lpstr>PowerPoint Presentation</vt:lpstr>
      <vt:lpstr>PowerPoint Presentation</vt:lpstr>
      <vt:lpstr>PowerPoint Presentation</vt:lpstr>
      <vt:lpstr>PowerPoint Presentation</vt:lpstr>
      <vt:lpstr>PowerPoint Presentation</vt:lpstr>
      <vt:lpstr>V</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maulik Patel</dc:creator>
  <cp:lastModifiedBy>Antaliya, Ruta</cp:lastModifiedBy>
  <cp:revision>61</cp:revision>
  <dcterms:created xsi:type="dcterms:W3CDTF">2022-05-05T16:48:04Z</dcterms:created>
  <dcterms:modified xsi:type="dcterms:W3CDTF">2022-05-10T22:53:37Z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0x010100F74D004E80832E4682F6114611D148E5</vt:lpwstr>
  </property>
</Properties>
</file>