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3FD2D7-7655-4574-91F5-946BBB18D3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E6DEF6-674C-4A94-8C6A-5B6F25E9335A}">
      <dgm:prSet custT="1"/>
      <dgm:spPr/>
      <dgm:t>
        <a:bodyPr/>
        <a:lstStyle/>
        <a:p>
          <a:r>
            <a:rPr lang="en-ZA" sz="1600" b="1" dirty="0"/>
            <a:t>Library Class</a:t>
          </a:r>
          <a:endParaRPr lang="en-US" sz="1600" b="1" dirty="0"/>
        </a:p>
      </dgm:t>
    </dgm:pt>
    <dgm:pt modelId="{8989255C-566B-463C-8234-FC0CB890FABA}" type="parTrans" cxnId="{65DAEA5A-533E-415F-8718-4A9F20101C06}">
      <dgm:prSet/>
      <dgm:spPr/>
      <dgm:t>
        <a:bodyPr/>
        <a:lstStyle/>
        <a:p>
          <a:endParaRPr lang="en-US"/>
        </a:p>
      </dgm:t>
    </dgm:pt>
    <dgm:pt modelId="{28F027BB-4697-4484-9DE8-D64131E8FD54}" type="sibTrans" cxnId="{65DAEA5A-533E-415F-8718-4A9F20101C06}">
      <dgm:prSet/>
      <dgm:spPr/>
      <dgm:t>
        <a:bodyPr/>
        <a:lstStyle/>
        <a:p>
          <a:endParaRPr lang="en-US"/>
        </a:p>
      </dgm:t>
    </dgm:pt>
    <dgm:pt modelId="{7B380BDB-A0D6-486F-A45A-54C0BDE2D4B5}">
      <dgm:prSet/>
      <dgm:spPr/>
      <dgm:t>
        <a:bodyPr/>
        <a:lstStyle/>
        <a:p>
          <a:r>
            <a:rPr lang="en-ZA"/>
            <a:t>-Manages Collection of LibraryItem objects.</a:t>
          </a:r>
          <a:endParaRPr lang="en-US"/>
        </a:p>
      </dgm:t>
    </dgm:pt>
    <dgm:pt modelId="{0FD21DAC-0121-4E12-8F20-DB32CBB9B0E7}" type="parTrans" cxnId="{543621DF-BC56-4E1C-9692-BD8157148094}">
      <dgm:prSet/>
      <dgm:spPr/>
      <dgm:t>
        <a:bodyPr/>
        <a:lstStyle/>
        <a:p>
          <a:endParaRPr lang="en-US"/>
        </a:p>
      </dgm:t>
    </dgm:pt>
    <dgm:pt modelId="{9F65337A-A86F-4160-9FE2-0E98D5C4A734}" type="sibTrans" cxnId="{543621DF-BC56-4E1C-9692-BD8157148094}">
      <dgm:prSet/>
      <dgm:spPr/>
      <dgm:t>
        <a:bodyPr/>
        <a:lstStyle/>
        <a:p>
          <a:endParaRPr lang="en-US"/>
        </a:p>
      </dgm:t>
    </dgm:pt>
    <dgm:pt modelId="{23377E92-090D-464A-A2E3-5398D5A34C36}">
      <dgm:prSet/>
      <dgm:spPr/>
      <dgm:t>
        <a:bodyPr/>
        <a:lstStyle/>
        <a:p>
          <a:r>
            <a:rPr lang="en-ZA"/>
            <a:t>-Methods: AddItem(), RemoveItem(),SerachItem(), DisplayAllItem().</a:t>
          </a:r>
          <a:endParaRPr lang="en-US"/>
        </a:p>
      </dgm:t>
    </dgm:pt>
    <dgm:pt modelId="{420F4CDA-32C1-4EF2-90E3-A80F8931FEEF}" type="parTrans" cxnId="{0ECE2F30-F05D-4086-9B7C-37CC8B3C38A1}">
      <dgm:prSet/>
      <dgm:spPr/>
      <dgm:t>
        <a:bodyPr/>
        <a:lstStyle/>
        <a:p>
          <a:endParaRPr lang="en-US"/>
        </a:p>
      </dgm:t>
    </dgm:pt>
    <dgm:pt modelId="{83DA483A-5C3D-4C00-9511-8B2026975F3E}" type="sibTrans" cxnId="{0ECE2F30-F05D-4086-9B7C-37CC8B3C38A1}">
      <dgm:prSet/>
      <dgm:spPr/>
      <dgm:t>
        <a:bodyPr/>
        <a:lstStyle/>
        <a:p>
          <a:endParaRPr lang="en-US"/>
        </a:p>
      </dgm:t>
    </dgm:pt>
    <dgm:pt modelId="{F35C6618-92F4-4EE4-B7BC-C29634649B3A}">
      <dgm:prSet custT="1"/>
      <dgm:spPr/>
      <dgm:t>
        <a:bodyPr/>
        <a:lstStyle/>
        <a:p>
          <a:r>
            <a:rPr lang="en-ZA" sz="1600" b="1" dirty="0"/>
            <a:t>Why This Approach?</a:t>
          </a:r>
          <a:endParaRPr lang="en-US" sz="1600" b="1" dirty="0"/>
        </a:p>
      </dgm:t>
    </dgm:pt>
    <dgm:pt modelId="{92EF7E78-E044-462C-AA59-FCD282117CF5}" type="parTrans" cxnId="{B5E5FA37-5C47-402A-BB0D-04A6B290C4F8}">
      <dgm:prSet/>
      <dgm:spPr/>
      <dgm:t>
        <a:bodyPr/>
        <a:lstStyle/>
        <a:p>
          <a:endParaRPr lang="en-US"/>
        </a:p>
      </dgm:t>
    </dgm:pt>
    <dgm:pt modelId="{EC9EEE8D-C3A8-4378-808B-40110B4121C6}" type="sibTrans" cxnId="{B5E5FA37-5C47-402A-BB0D-04A6B290C4F8}">
      <dgm:prSet/>
      <dgm:spPr/>
      <dgm:t>
        <a:bodyPr/>
        <a:lstStyle/>
        <a:p>
          <a:endParaRPr lang="en-US"/>
        </a:p>
      </dgm:t>
    </dgm:pt>
    <dgm:pt modelId="{FFCA06F1-1DC3-4DEF-B1FF-E66C32BD95B2}">
      <dgm:prSet/>
      <dgm:spPr/>
      <dgm:t>
        <a:bodyPr/>
        <a:lstStyle/>
        <a:p>
          <a:r>
            <a:rPr lang="en-ZA"/>
            <a:t>-Use of List&lt;T&gt; for dynamic storage</a:t>
          </a:r>
          <a:endParaRPr lang="en-US"/>
        </a:p>
      </dgm:t>
    </dgm:pt>
    <dgm:pt modelId="{EB39F3E9-FDC1-4071-98FE-F6BE5690DB49}" type="parTrans" cxnId="{3EFDB242-B2EC-4A39-8FA4-42468A0761B4}">
      <dgm:prSet/>
      <dgm:spPr/>
      <dgm:t>
        <a:bodyPr/>
        <a:lstStyle/>
        <a:p>
          <a:endParaRPr lang="en-US"/>
        </a:p>
      </dgm:t>
    </dgm:pt>
    <dgm:pt modelId="{B1B349D0-3F26-4797-835C-4F00923EB6D3}" type="sibTrans" cxnId="{3EFDB242-B2EC-4A39-8FA4-42468A0761B4}">
      <dgm:prSet/>
      <dgm:spPr/>
      <dgm:t>
        <a:bodyPr/>
        <a:lstStyle/>
        <a:p>
          <a:endParaRPr lang="en-US"/>
        </a:p>
      </dgm:t>
    </dgm:pt>
    <dgm:pt modelId="{0FED0597-8883-4837-B089-8EA81E7525CA}">
      <dgm:prSet/>
      <dgm:spPr/>
      <dgm:t>
        <a:bodyPr/>
        <a:lstStyle/>
        <a:p>
          <a:r>
            <a:rPr lang="en-ZA"/>
            <a:t>-Provides scability for different item types</a:t>
          </a:r>
          <a:endParaRPr lang="en-US"/>
        </a:p>
      </dgm:t>
    </dgm:pt>
    <dgm:pt modelId="{6EB1A45A-D10A-4ADC-AE3F-1898526ADD43}" type="parTrans" cxnId="{F358FE95-4885-45D5-BC15-0A20F747E6D0}">
      <dgm:prSet/>
      <dgm:spPr/>
      <dgm:t>
        <a:bodyPr/>
        <a:lstStyle/>
        <a:p>
          <a:endParaRPr lang="en-US"/>
        </a:p>
      </dgm:t>
    </dgm:pt>
    <dgm:pt modelId="{F11E4972-AE7D-4E14-ACA3-6A9D50C0E159}" type="sibTrans" cxnId="{F358FE95-4885-45D5-BC15-0A20F747E6D0}">
      <dgm:prSet/>
      <dgm:spPr/>
      <dgm:t>
        <a:bodyPr/>
        <a:lstStyle/>
        <a:p>
          <a:endParaRPr lang="en-US"/>
        </a:p>
      </dgm:t>
    </dgm:pt>
    <dgm:pt modelId="{AD905700-66D6-490C-9E62-6533AE869285}">
      <dgm:prSet/>
      <dgm:spPr/>
      <dgm:t>
        <a:bodyPr/>
        <a:lstStyle/>
        <a:p>
          <a:r>
            <a:rPr lang="en-ZA"/>
            <a:t>-Makes retrieval, deletion and display efficient</a:t>
          </a:r>
          <a:endParaRPr lang="en-US"/>
        </a:p>
      </dgm:t>
    </dgm:pt>
    <dgm:pt modelId="{15EB5636-7836-400E-A3D0-3DD005E5BE06}" type="parTrans" cxnId="{E4D2CF3D-CCE9-4BD9-9728-5AADC0DDD063}">
      <dgm:prSet/>
      <dgm:spPr/>
      <dgm:t>
        <a:bodyPr/>
        <a:lstStyle/>
        <a:p>
          <a:endParaRPr lang="en-US"/>
        </a:p>
      </dgm:t>
    </dgm:pt>
    <dgm:pt modelId="{196D5A25-103C-4A9E-BED9-F5B6FF55F8F3}" type="sibTrans" cxnId="{E4D2CF3D-CCE9-4BD9-9728-5AADC0DDD063}">
      <dgm:prSet/>
      <dgm:spPr/>
      <dgm:t>
        <a:bodyPr/>
        <a:lstStyle/>
        <a:p>
          <a:endParaRPr lang="en-US"/>
        </a:p>
      </dgm:t>
    </dgm:pt>
    <dgm:pt modelId="{A118B249-DC61-4B27-A77F-CCFC6ABE02CA}" type="pres">
      <dgm:prSet presAssocID="{1C3FD2D7-7655-4574-91F5-946BBB18D374}" presName="root" presStyleCnt="0">
        <dgm:presLayoutVars>
          <dgm:dir/>
          <dgm:resizeHandles val="exact"/>
        </dgm:presLayoutVars>
      </dgm:prSet>
      <dgm:spPr/>
    </dgm:pt>
    <dgm:pt modelId="{B3310156-34E3-477D-AF4B-E833BC2C545D}" type="pres">
      <dgm:prSet presAssocID="{82E6DEF6-674C-4A94-8C6A-5B6F25E9335A}" presName="compNode" presStyleCnt="0"/>
      <dgm:spPr/>
    </dgm:pt>
    <dgm:pt modelId="{9ED787CB-4C88-4FAD-A67E-1C9178E7F16C}" type="pres">
      <dgm:prSet presAssocID="{82E6DEF6-674C-4A94-8C6A-5B6F25E9335A}" presName="bgRect" presStyleLbl="bgShp" presStyleIdx="0" presStyleCnt="7" custLinFactNeighborX="-777" custLinFactNeighborY="-73"/>
      <dgm:spPr/>
    </dgm:pt>
    <dgm:pt modelId="{7BE6C757-C661-4FA4-8C7E-04480F55EE25}" type="pres">
      <dgm:prSet presAssocID="{82E6DEF6-674C-4A94-8C6A-5B6F25E9335A}" presName="iconRect" presStyleLbl="node1" presStyleIdx="0" presStyleCnt="7"/>
      <dgm:spPr>
        <a:ln>
          <a:noFill/>
        </a:ln>
      </dgm:spPr>
    </dgm:pt>
    <dgm:pt modelId="{BFD07568-0DEA-4A71-9349-76329B241FA0}" type="pres">
      <dgm:prSet presAssocID="{82E6DEF6-674C-4A94-8C6A-5B6F25E9335A}" presName="spaceRect" presStyleCnt="0"/>
      <dgm:spPr/>
    </dgm:pt>
    <dgm:pt modelId="{1870E400-5AFD-4CB0-8B03-3D2A1A54207C}" type="pres">
      <dgm:prSet presAssocID="{82E6DEF6-674C-4A94-8C6A-5B6F25E9335A}" presName="parTx" presStyleLbl="revTx" presStyleIdx="0" presStyleCnt="7">
        <dgm:presLayoutVars>
          <dgm:chMax val="0"/>
          <dgm:chPref val="0"/>
        </dgm:presLayoutVars>
      </dgm:prSet>
      <dgm:spPr/>
    </dgm:pt>
    <dgm:pt modelId="{638CB9EF-2958-4836-9422-2F8FC8597B94}" type="pres">
      <dgm:prSet presAssocID="{28F027BB-4697-4484-9DE8-D64131E8FD54}" presName="sibTrans" presStyleCnt="0"/>
      <dgm:spPr/>
    </dgm:pt>
    <dgm:pt modelId="{132CA5B8-1CA1-42CD-A836-2249AA6962E9}" type="pres">
      <dgm:prSet presAssocID="{7B380BDB-A0D6-486F-A45A-54C0BDE2D4B5}" presName="compNode" presStyleCnt="0"/>
      <dgm:spPr/>
    </dgm:pt>
    <dgm:pt modelId="{D853AEC3-F4FA-4B3C-B947-514535F3826A}" type="pres">
      <dgm:prSet presAssocID="{7B380BDB-A0D6-486F-A45A-54C0BDE2D4B5}" presName="bgRect" presStyleLbl="bgShp" presStyleIdx="1" presStyleCnt="7"/>
      <dgm:spPr/>
    </dgm:pt>
    <dgm:pt modelId="{6E136EFE-FCBD-4AD1-ABE7-CA20CFFEE739}" type="pres">
      <dgm:prSet presAssocID="{7B380BDB-A0D6-486F-A45A-54C0BDE2D4B5}" presName="iconRect" presStyleLbl="nod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6921EFB-18C9-4D0F-A15B-FF2F27CE2202}" type="pres">
      <dgm:prSet presAssocID="{7B380BDB-A0D6-486F-A45A-54C0BDE2D4B5}" presName="spaceRect" presStyleCnt="0"/>
      <dgm:spPr/>
    </dgm:pt>
    <dgm:pt modelId="{85B973C5-5333-4C1C-9B24-9AF47C5BC249}" type="pres">
      <dgm:prSet presAssocID="{7B380BDB-A0D6-486F-A45A-54C0BDE2D4B5}" presName="parTx" presStyleLbl="revTx" presStyleIdx="1" presStyleCnt="7">
        <dgm:presLayoutVars>
          <dgm:chMax val="0"/>
          <dgm:chPref val="0"/>
        </dgm:presLayoutVars>
      </dgm:prSet>
      <dgm:spPr/>
    </dgm:pt>
    <dgm:pt modelId="{E3CD8A37-61AB-4216-855F-6D8B54C9AF03}" type="pres">
      <dgm:prSet presAssocID="{9F65337A-A86F-4160-9FE2-0E98D5C4A734}" presName="sibTrans" presStyleCnt="0"/>
      <dgm:spPr/>
    </dgm:pt>
    <dgm:pt modelId="{BE390CD9-8DB9-40F0-99D7-06B5CD8FD053}" type="pres">
      <dgm:prSet presAssocID="{23377E92-090D-464A-A2E3-5398D5A34C36}" presName="compNode" presStyleCnt="0"/>
      <dgm:spPr/>
    </dgm:pt>
    <dgm:pt modelId="{61ACF787-1B38-457F-B247-DD925537CAC7}" type="pres">
      <dgm:prSet presAssocID="{23377E92-090D-464A-A2E3-5398D5A34C36}" presName="bgRect" presStyleLbl="bgShp" presStyleIdx="2" presStyleCnt="7"/>
      <dgm:spPr/>
    </dgm:pt>
    <dgm:pt modelId="{9E4BD91C-9099-4482-A0E9-E0121DC144B5}" type="pres">
      <dgm:prSet presAssocID="{23377E92-090D-464A-A2E3-5398D5A34C36}" presName="iconRect" presStyleLbl="nod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AAED6F84-31EA-44D5-B816-E7A4E14146CC}" type="pres">
      <dgm:prSet presAssocID="{23377E92-090D-464A-A2E3-5398D5A34C36}" presName="spaceRect" presStyleCnt="0"/>
      <dgm:spPr/>
    </dgm:pt>
    <dgm:pt modelId="{BD60CC70-7EAC-4A54-94B6-E080F4CEDE19}" type="pres">
      <dgm:prSet presAssocID="{23377E92-090D-464A-A2E3-5398D5A34C36}" presName="parTx" presStyleLbl="revTx" presStyleIdx="2" presStyleCnt="7">
        <dgm:presLayoutVars>
          <dgm:chMax val="0"/>
          <dgm:chPref val="0"/>
        </dgm:presLayoutVars>
      </dgm:prSet>
      <dgm:spPr/>
    </dgm:pt>
    <dgm:pt modelId="{A67EE633-3F70-4D9D-A053-89D89CBAA645}" type="pres">
      <dgm:prSet presAssocID="{83DA483A-5C3D-4C00-9511-8B2026975F3E}" presName="sibTrans" presStyleCnt="0"/>
      <dgm:spPr/>
    </dgm:pt>
    <dgm:pt modelId="{43577D87-8FF2-4C0C-91DA-3B06669EA03D}" type="pres">
      <dgm:prSet presAssocID="{F35C6618-92F4-4EE4-B7BC-C29634649B3A}" presName="compNode" presStyleCnt="0"/>
      <dgm:spPr/>
    </dgm:pt>
    <dgm:pt modelId="{11A1E2C2-980F-41C0-8C92-5570327241FE}" type="pres">
      <dgm:prSet presAssocID="{F35C6618-92F4-4EE4-B7BC-C29634649B3A}" presName="bgRect" presStyleLbl="bgShp" presStyleIdx="3" presStyleCnt="7"/>
      <dgm:spPr/>
    </dgm:pt>
    <dgm:pt modelId="{5AF2B535-D7A6-4EF0-AED2-99F2BBD04450}" type="pres">
      <dgm:prSet presAssocID="{F35C6618-92F4-4EE4-B7BC-C29634649B3A}" presName="iconRect" presStyleLbl="node1" presStyleIdx="3" presStyleCnt="7"/>
      <dgm:spPr>
        <a:ln>
          <a:noFill/>
        </a:ln>
      </dgm:spPr>
    </dgm:pt>
    <dgm:pt modelId="{0186E43A-70DC-4624-ABCD-BF818116CA75}" type="pres">
      <dgm:prSet presAssocID="{F35C6618-92F4-4EE4-B7BC-C29634649B3A}" presName="spaceRect" presStyleCnt="0"/>
      <dgm:spPr/>
    </dgm:pt>
    <dgm:pt modelId="{96A04798-F3A4-4C32-BA4D-5FFBBE3058A1}" type="pres">
      <dgm:prSet presAssocID="{F35C6618-92F4-4EE4-B7BC-C29634649B3A}" presName="parTx" presStyleLbl="revTx" presStyleIdx="3" presStyleCnt="7">
        <dgm:presLayoutVars>
          <dgm:chMax val="0"/>
          <dgm:chPref val="0"/>
        </dgm:presLayoutVars>
      </dgm:prSet>
      <dgm:spPr/>
    </dgm:pt>
    <dgm:pt modelId="{EED0BA02-586C-4E5F-A64B-B56E7B6A2E73}" type="pres">
      <dgm:prSet presAssocID="{EC9EEE8D-C3A8-4378-808B-40110B4121C6}" presName="sibTrans" presStyleCnt="0"/>
      <dgm:spPr/>
    </dgm:pt>
    <dgm:pt modelId="{EBA0DAB3-E9BB-44AA-BDC5-5E7A46289228}" type="pres">
      <dgm:prSet presAssocID="{FFCA06F1-1DC3-4DEF-B1FF-E66C32BD95B2}" presName="compNode" presStyleCnt="0"/>
      <dgm:spPr/>
    </dgm:pt>
    <dgm:pt modelId="{E08EFE89-393C-43F7-9607-BF6017372F35}" type="pres">
      <dgm:prSet presAssocID="{FFCA06F1-1DC3-4DEF-B1FF-E66C32BD95B2}" presName="bgRect" presStyleLbl="bgShp" presStyleIdx="4" presStyleCnt="7"/>
      <dgm:spPr/>
    </dgm:pt>
    <dgm:pt modelId="{EC9571B5-7550-4BCF-80F2-EEAD770FCF2D}" type="pres">
      <dgm:prSet presAssocID="{FFCA06F1-1DC3-4DEF-B1FF-E66C32BD95B2}" presName="iconRect" presStyleLbl="nod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3738D6F-5860-4467-ADA4-DA60CAAC6A48}" type="pres">
      <dgm:prSet presAssocID="{FFCA06F1-1DC3-4DEF-B1FF-E66C32BD95B2}" presName="spaceRect" presStyleCnt="0"/>
      <dgm:spPr/>
    </dgm:pt>
    <dgm:pt modelId="{B67B31FE-DE18-4827-A5D8-5D5044DFD965}" type="pres">
      <dgm:prSet presAssocID="{FFCA06F1-1DC3-4DEF-B1FF-E66C32BD95B2}" presName="parTx" presStyleLbl="revTx" presStyleIdx="4" presStyleCnt="7">
        <dgm:presLayoutVars>
          <dgm:chMax val="0"/>
          <dgm:chPref val="0"/>
        </dgm:presLayoutVars>
      </dgm:prSet>
      <dgm:spPr/>
    </dgm:pt>
    <dgm:pt modelId="{703C6A35-F153-4FCB-BF78-85ECCB251934}" type="pres">
      <dgm:prSet presAssocID="{B1B349D0-3F26-4797-835C-4F00923EB6D3}" presName="sibTrans" presStyleCnt="0"/>
      <dgm:spPr/>
    </dgm:pt>
    <dgm:pt modelId="{DA73D1D8-FCBE-4C56-955E-1128646D04FB}" type="pres">
      <dgm:prSet presAssocID="{0FED0597-8883-4837-B089-8EA81E7525CA}" presName="compNode" presStyleCnt="0"/>
      <dgm:spPr/>
    </dgm:pt>
    <dgm:pt modelId="{89E642CF-84E5-4422-92CB-20751B1BB020}" type="pres">
      <dgm:prSet presAssocID="{0FED0597-8883-4837-B089-8EA81E7525CA}" presName="bgRect" presStyleLbl="bgShp" presStyleIdx="5" presStyleCnt="7"/>
      <dgm:spPr/>
    </dgm:pt>
    <dgm:pt modelId="{94E8458D-33D9-46AF-9D34-BB38CD212399}" type="pres">
      <dgm:prSet presAssocID="{0FED0597-8883-4837-B089-8EA81E7525CA}" presName="iconRect" presStyleLbl="node1" presStyleIdx="5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3A89CF12-1A38-4F1A-8D95-C3F9EC77A11D}" type="pres">
      <dgm:prSet presAssocID="{0FED0597-8883-4837-B089-8EA81E7525CA}" presName="spaceRect" presStyleCnt="0"/>
      <dgm:spPr/>
    </dgm:pt>
    <dgm:pt modelId="{B100A84E-0D39-400E-AFCF-C8A3CB990C6F}" type="pres">
      <dgm:prSet presAssocID="{0FED0597-8883-4837-B089-8EA81E7525CA}" presName="parTx" presStyleLbl="revTx" presStyleIdx="5" presStyleCnt="7">
        <dgm:presLayoutVars>
          <dgm:chMax val="0"/>
          <dgm:chPref val="0"/>
        </dgm:presLayoutVars>
      </dgm:prSet>
      <dgm:spPr/>
    </dgm:pt>
    <dgm:pt modelId="{F0E50C2C-F465-407B-8CAA-D498EE6AB41E}" type="pres">
      <dgm:prSet presAssocID="{F11E4972-AE7D-4E14-ACA3-6A9D50C0E159}" presName="sibTrans" presStyleCnt="0"/>
      <dgm:spPr/>
    </dgm:pt>
    <dgm:pt modelId="{48DD80A3-EFBA-41F3-A880-CF3AEE5B57D3}" type="pres">
      <dgm:prSet presAssocID="{AD905700-66D6-490C-9E62-6533AE869285}" presName="compNode" presStyleCnt="0"/>
      <dgm:spPr/>
    </dgm:pt>
    <dgm:pt modelId="{76DBA299-A019-4F02-98E1-0F338DCC1791}" type="pres">
      <dgm:prSet presAssocID="{AD905700-66D6-490C-9E62-6533AE869285}" presName="bgRect" presStyleLbl="bgShp" presStyleIdx="6" presStyleCnt="7"/>
      <dgm:spPr/>
    </dgm:pt>
    <dgm:pt modelId="{D72FD4A4-396B-4A31-B796-AFCA18E6BCD4}" type="pres">
      <dgm:prSet presAssocID="{AD905700-66D6-490C-9E62-6533AE869285}" presName="iconRect" presStyleLbl="node1" presStyleIdx="6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C5B5D86A-DC63-48DD-91DE-F1E4296857A8}" type="pres">
      <dgm:prSet presAssocID="{AD905700-66D6-490C-9E62-6533AE869285}" presName="spaceRect" presStyleCnt="0"/>
      <dgm:spPr/>
    </dgm:pt>
    <dgm:pt modelId="{EF32716C-4F96-4F85-849F-7139EA102A5E}" type="pres">
      <dgm:prSet presAssocID="{AD905700-66D6-490C-9E62-6533AE869285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BE3061E-6C2E-48C2-B4D2-78116467DEAC}" type="presOf" srcId="{82E6DEF6-674C-4A94-8C6A-5B6F25E9335A}" destId="{1870E400-5AFD-4CB0-8B03-3D2A1A54207C}" srcOrd="0" destOrd="0" presId="urn:microsoft.com/office/officeart/2018/2/layout/IconVerticalSolidList"/>
    <dgm:cxn modelId="{ABF6202C-226C-4AAC-8659-ADEE120D3A6A}" type="presOf" srcId="{23377E92-090D-464A-A2E3-5398D5A34C36}" destId="{BD60CC70-7EAC-4A54-94B6-E080F4CEDE19}" srcOrd="0" destOrd="0" presId="urn:microsoft.com/office/officeart/2018/2/layout/IconVerticalSolidList"/>
    <dgm:cxn modelId="{0ECE2F30-F05D-4086-9B7C-37CC8B3C38A1}" srcId="{1C3FD2D7-7655-4574-91F5-946BBB18D374}" destId="{23377E92-090D-464A-A2E3-5398D5A34C36}" srcOrd="2" destOrd="0" parTransId="{420F4CDA-32C1-4EF2-90E3-A80F8931FEEF}" sibTransId="{83DA483A-5C3D-4C00-9511-8B2026975F3E}"/>
    <dgm:cxn modelId="{B5E5FA37-5C47-402A-BB0D-04A6B290C4F8}" srcId="{1C3FD2D7-7655-4574-91F5-946BBB18D374}" destId="{F35C6618-92F4-4EE4-B7BC-C29634649B3A}" srcOrd="3" destOrd="0" parTransId="{92EF7E78-E044-462C-AA59-FCD282117CF5}" sibTransId="{EC9EEE8D-C3A8-4378-808B-40110B4121C6}"/>
    <dgm:cxn modelId="{E4D2CF3D-CCE9-4BD9-9728-5AADC0DDD063}" srcId="{1C3FD2D7-7655-4574-91F5-946BBB18D374}" destId="{AD905700-66D6-490C-9E62-6533AE869285}" srcOrd="6" destOrd="0" parTransId="{15EB5636-7836-400E-A3D0-3DD005E5BE06}" sibTransId="{196D5A25-103C-4A9E-BED9-F5B6FF55F8F3}"/>
    <dgm:cxn modelId="{3EFDB242-B2EC-4A39-8FA4-42468A0761B4}" srcId="{1C3FD2D7-7655-4574-91F5-946BBB18D374}" destId="{FFCA06F1-1DC3-4DEF-B1FF-E66C32BD95B2}" srcOrd="4" destOrd="0" parTransId="{EB39F3E9-FDC1-4071-98FE-F6BE5690DB49}" sibTransId="{B1B349D0-3F26-4797-835C-4F00923EB6D3}"/>
    <dgm:cxn modelId="{3B80CA66-F137-40A3-B879-F6B81DB080A2}" type="presOf" srcId="{F35C6618-92F4-4EE4-B7BC-C29634649B3A}" destId="{96A04798-F3A4-4C32-BA4D-5FFBBE3058A1}" srcOrd="0" destOrd="0" presId="urn:microsoft.com/office/officeart/2018/2/layout/IconVerticalSolidList"/>
    <dgm:cxn modelId="{65DAEA5A-533E-415F-8718-4A9F20101C06}" srcId="{1C3FD2D7-7655-4574-91F5-946BBB18D374}" destId="{82E6DEF6-674C-4A94-8C6A-5B6F25E9335A}" srcOrd="0" destOrd="0" parTransId="{8989255C-566B-463C-8234-FC0CB890FABA}" sibTransId="{28F027BB-4697-4484-9DE8-D64131E8FD54}"/>
    <dgm:cxn modelId="{E7EC127B-C405-4FA2-AB44-0190E54238F5}" type="presOf" srcId="{7B380BDB-A0D6-486F-A45A-54C0BDE2D4B5}" destId="{85B973C5-5333-4C1C-9B24-9AF47C5BC249}" srcOrd="0" destOrd="0" presId="urn:microsoft.com/office/officeart/2018/2/layout/IconVerticalSolidList"/>
    <dgm:cxn modelId="{49D62E93-12D0-4BE1-84C6-8B92CD249538}" type="presOf" srcId="{AD905700-66D6-490C-9E62-6533AE869285}" destId="{EF32716C-4F96-4F85-849F-7139EA102A5E}" srcOrd="0" destOrd="0" presId="urn:microsoft.com/office/officeart/2018/2/layout/IconVerticalSolidList"/>
    <dgm:cxn modelId="{F358FE95-4885-45D5-BC15-0A20F747E6D0}" srcId="{1C3FD2D7-7655-4574-91F5-946BBB18D374}" destId="{0FED0597-8883-4837-B089-8EA81E7525CA}" srcOrd="5" destOrd="0" parTransId="{6EB1A45A-D10A-4ADC-AE3F-1898526ADD43}" sibTransId="{F11E4972-AE7D-4E14-ACA3-6A9D50C0E159}"/>
    <dgm:cxn modelId="{14A0A7BA-844F-4512-862D-BC9AFB2B0B55}" type="presOf" srcId="{FFCA06F1-1DC3-4DEF-B1FF-E66C32BD95B2}" destId="{B67B31FE-DE18-4827-A5D8-5D5044DFD965}" srcOrd="0" destOrd="0" presId="urn:microsoft.com/office/officeart/2018/2/layout/IconVerticalSolidList"/>
    <dgm:cxn modelId="{5CBCB6D4-4B34-43DD-B395-4DB63D553976}" type="presOf" srcId="{0FED0597-8883-4837-B089-8EA81E7525CA}" destId="{B100A84E-0D39-400E-AFCF-C8A3CB990C6F}" srcOrd="0" destOrd="0" presId="urn:microsoft.com/office/officeart/2018/2/layout/IconVerticalSolidList"/>
    <dgm:cxn modelId="{543621DF-BC56-4E1C-9692-BD8157148094}" srcId="{1C3FD2D7-7655-4574-91F5-946BBB18D374}" destId="{7B380BDB-A0D6-486F-A45A-54C0BDE2D4B5}" srcOrd="1" destOrd="0" parTransId="{0FD21DAC-0121-4E12-8F20-DB32CBB9B0E7}" sibTransId="{9F65337A-A86F-4160-9FE2-0E98D5C4A734}"/>
    <dgm:cxn modelId="{10E71DFB-5C17-401D-9E64-31575BC56DE2}" type="presOf" srcId="{1C3FD2D7-7655-4574-91F5-946BBB18D374}" destId="{A118B249-DC61-4B27-A77F-CCFC6ABE02CA}" srcOrd="0" destOrd="0" presId="urn:microsoft.com/office/officeart/2018/2/layout/IconVerticalSolidList"/>
    <dgm:cxn modelId="{F8E1738A-1795-47EA-B9E1-845D78A64E01}" type="presParOf" srcId="{A118B249-DC61-4B27-A77F-CCFC6ABE02CA}" destId="{B3310156-34E3-477D-AF4B-E833BC2C545D}" srcOrd="0" destOrd="0" presId="urn:microsoft.com/office/officeart/2018/2/layout/IconVerticalSolidList"/>
    <dgm:cxn modelId="{5B5A4331-906B-4FB8-9BAA-699961FC23F0}" type="presParOf" srcId="{B3310156-34E3-477D-AF4B-E833BC2C545D}" destId="{9ED787CB-4C88-4FAD-A67E-1C9178E7F16C}" srcOrd="0" destOrd="0" presId="urn:microsoft.com/office/officeart/2018/2/layout/IconVerticalSolidList"/>
    <dgm:cxn modelId="{01F9601F-1AAE-4921-AB54-2BD2F9CBC4E3}" type="presParOf" srcId="{B3310156-34E3-477D-AF4B-E833BC2C545D}" destId="{7BE6C757-C661-4FA4-8C7E-04480F55EE25}" srcOrd="1" destOrd="0" presId="urn:microsoft.com/office/officeart/2018/2/layout/IconVerticalSolidList"/>
    <dgm:cxn modelId="{212C23A6-DAC1-4D34-A619-7F0CA8CDB2EA}" type="presParOf" srcId="{B3310156-34E3-477D-AF4B-E833BC2C545D}" destId="{BFD07568-0DEA-4A71-9349-76329B241FA0}" srcOrd="2" destOrd="0" presId="urn:microsoft.com/office/officeart/2018/2/layout/IconVerticalSolidList"/>
    <dgm:cxn modelId="{F99F65F2-F579-4D8F-891F-3EE329C87074}" type="presParOf" srcId="{B3310156-34E3-477D-AF4B-E833BC2C545D}" destId="{1870E400-5AFD-4CB0-8B03-3D2A1A54207C}" srcOrd="3" destOrd="0" presId="urn:microsoft.com/office/officeart/2018/2/layout/IconVerticalSolidList"/>
    <dgm:cxn modelId="{0C2D398E-656E-4617-A561-AEC153A08000}" type="presParOf" srcId="{A118B249-DC61-4B27-A77F-CCFC6ABE02CA}" destId="{638CB9EF-2958-4836-9422-2F8FC8597B94}" srcOrd="1" destOrd="0" presId="urn:microsoft.com/office/officeart/2018/2/layout/IconVerticalSolidList"/>
    <dgm:cxn modelId="{B027D0C6-2E63-4946-8211-BBC597743F41}" type="presParOf" srcId="{A118B249-DC61-4B27-A77F-CCFC6ABE02CA}" destId="{132CA5B8-1CA1-42CD-A836-2249AA6962E9}" srcOrd="2" destOrd="0" presId="urn:microsoft.com/office/officeart/2018/2/layout/IconVerticalSolidList"/>
    <dgm:cxn modelId="{B974DB78-31C8-4427-8BD9-E0A37BA1E0D7}" type="presParOf" srcId="{132CA5B8-1CA1-42CD-A836-2249AA6962E9}" destId="{D853AEC3-F4FA-4B3C-B947-514535F3826A}" srcOrd="0" destOrd="0" presId="urn:microsoft.com/office/officeart/2018/2/layout/IconVerticalSolidList"/>
    <dgm:cxn modelId="{98B994AB-F19D-4969-8A6B-19C6DD0FA9FF}" type="presParOf" srcId="{132CA5B8-1CA1-42CD-A836-2249AA6962E9}" destId="{6E136EFE-FCBD-4AD1-ABE7-CA20CFFEE739}" srcOrd="1" destOrd="0" presId="urn:microsoft.com/office/officeart/2018/2/layout/IconVerticalSolidList"/>
    <dgm:cxn modelId="{F7D6BD41-AEC3-4D8B-801A-8A166475B35F}" type="presParOf" srcId="{132CA5B8-1CA1-42CD-A836-2249AA6962E9}" destId="{F6921EFB-18C9-4D0F-A15B-FF2F27CE2202}" srcOrd="2" destOrd="0" presId="urn:microsoft.com/office/officeart/2018/2/layout/IconVerticalSolidList"/>
    <dgm:cxn modelId="{F5D55C80-F61D-46DB-8233-DC455364D66A}" type="presParOf" srcId="{132CA5B8-1CA1-42CD-A836-2249AA6962E9}" destId="{85B973C5-5333-4C1C-9B24-9AF47C5BC249}" srcOrd="3" destOrd="0" presId="urn:microsoft.com/office/officeart/2018/2/layout/IconVerticalSolidList"/>
    <dgm:cxn modelId="{FEC946E4-A122-4F33-9FAA-EF2D18A24894}" type="presParOf" srcId="{A118B249-DC61-4B27-A77F-CCFC6ABE02CA}" destId="{E3CD8A37-61AB-4216-855F-6D8B54C9AF03}" srcOrd="3" destOrd="0" presId="urn:microsoft.com/office/officeart/2018/2/layout/IconVerticalSolidList"/>
    <dgm:cxn modelId="{C53E5D3F-EEFF-4B1C-B209-817E0B3C3227}" type="presParOf" srcId="{A118B249-DC61-4B27-A77F-CCFC6ABE02CA}" destId="{BE390CD9-8DB9-40F0-99D7-06B5CD8FD053}" srcOrd="4" destOrd="0" presId="urn:microsoft.com/office/officeart/2018/2/layout/IconVerticalSolidList"/>
    <dgm:cxn modelId="{8D636E71-7E1A-4F1A-8CB1-5A31DD0A12DE}" type="presParOf" srcId="{BE390CD9-8DB9-40F0-99D7-06B5CD8FD053}" destId="{61ACF787-1B38-457F-B247-DD925537CAC7}" srcOrd="0" destOrd="0" presId="urn:microsoft.com/office/officeart/2018/2/layout/IconVerticalSolidList"/>
    <dgm:cxn modelId="{25D3E549-8095-406E-891D-56DBC3FDAE15}" type="presParOf" srcId="{BE390CD9-8DB9-40F0-99D7-06B5CD8FD053}" destId="{9E4BD91C-9099-4482-A0E9-E0121DC144B5}" srcOrd="1" destOrd="0" presId="urn:microsoft.com/office/officeart/2018/2/layout/IconVerticalSolidList"/>
    <dgm:cxn modelId="{72D919D4-D7D9-4BCC-9538-B4232368AC52}" type="presParOf" srcId="{BE390CD9-8DB9-40F0-99D7-06B5CD8FD053}" destId="{AAED6F84-31EA-44D5-B816-E7A4E14146CC}" srcOrd="2" destOrd="0" presId="urn:microsoft.com/office/officeart/2018/2/layout/IconVerticalSolidList"/>
    <dgm:cxn modelId="{79F1F9F3-78D9-44B3-A561-D2429FE10EBE}" type="presParOf" srcId="{BE390CD9-8DB9-40F0-99D7-06B5CD8FD053}" destId="{BD60CC70-7EAC-4A54-94B6-E080F4CEDE19}" srcOrd="3" destOrd="0" presId="urn:microsoft.com/office/officeart/2018/2/layout/IconVerticalSolidList"/>
    <dgm:cxn modelId="{A97DE571-BD7C-4069-911D-2DD57F66556A}" type="presParOf" srcId="{A118B249-DC61-4B27-A77F-CCFC6ABE02CA}" destId="{A67EE633-3F70-4D9D-A053-89D89CBAA645}" srcOrd="5" destOrd="0" presId="urn:microsoft.com/office/officeart/2018/2/layout/IconVerticalSolidList"/>
    <dgm:cxn modelId="{CB8AD8F8-EFA2-4DA3-9CED-0490170863A8}" type="presParOf" srcId="{A118B249-DC61-4B27-A77F-CCFC6ABE02CA}" destId="{43577D87-8FF2-4C0C-91DA-3B06669EA03D}" srcOrd="6" destOrd="0" presId="urn:microsoft.com/office/officeart/2018/2/layout/IconVerticalSolidList"/>
    <dgm:cxn modelId="{346ED8BF-9501-4BC6-B1F3-E5533A414C2F}" type="presParOf" srcId="{43577D87-8FF2-4C0C-91DA-3B06669EA03D}" destId="{11A1E2C2-980F-41C0-8C92-5570327241FE}" srcOrd="0" destOrd="0" presId="urn:microsoft.com/office/officeart/2018/2/layout/IconVerticalSolidList"/>
    <dgm:cxn modelId="{0D73D20E-3991-4806-82DE-712C1C977D96}" type="presParOf" srcId="{43577D87-8FF2-4C0C-91DA-3B06669EA03D}" destId="{5AF2B535-D7A6-4EF0-AED2-99F2BBD04450}" srcOrd="1" destOrd="0" presId="urn:microsoft.com/office/officeart/2018/2/layout/IconVerticalSolidList"/>
    <dgm:cxn modelId="{2C4D0FAE-155F-497E-AB53-1BBD79D44FA2}" type="presParOf" srcId="{43577D87-8FF2-4C0C-91DA-3B06669EA03D}" destId="{0186E43A-70DC-4624-ABCD-BF818116CA75}" srcOrd="2" destOrd="0" presId="urn:microsoft.com/office/officeart/2018/2/layout/IconVerticalSolidList"/>
    <dgm:cxn modelId="{140BC709-A204-447F-8686-3A0A9C4A0B0E}" type="presParOf" srcId="{43577D87-8FF2-4C0C-91DA-3B06669EA03D}" destId="{96A04798-F3A4-4C32-BA4D-5FFBBE3058A1}" srcOrd="3" destOrd="0" presId="urn:microsoft.com/office/officeart/2018/2/layout/IconVerticalSolidList"/>
    <dgm:cxn modelId="{147A3BF6-8F8D-4439-BC10-D5919EF47FDE}" type="presParOf" srcId="{A118B249-DC61-4B27-A77F-CCFC6ABE02CA}" destId="{EED0BA02-586C-4E5F-A64B-B56E7B6A2E73}" srcOrd="7" destOrd="0" presId="urn:microsoft.com/office/officeart/2018/2/layout/IconVerticalSolidList"/>
    <dgm:cxn modelId="{6C574FD5-269B-4828-BE64-B767B7FC6136}" type="presParOf" srcId="{A118B249-DC61-4B27-A77F-CCFC6ABE02CA}" destId="{EBA0DAB3-E9BB-44AA-BDC5-5E7A46289228}" srcOrd="8" destOrd="0" presId="urn:microsoft.com/office/officeart/2018/2/layout/IconVerticalSolidList"/>
    <dgm:cxn modelId="{7D3121C0-D2B3-4BEB-8F37-DB55EE12A89F}" type="presParOf" srcId="{EBA0DAB3-E9BB-44AA-BDC5-5E7A46289228}" destId="{E08EFE89-393C-43F7-9607-BF6017372F35}" srcOrd="0" destOrd="0" presId="urn:microsoft.com/office/officeart/2018/2/layout/IconVerticalSolidList"/>
    <dgm:cxn modelId="{9AD3D23B-DD67-4AC8-9810-5789F85AD17F}" type="presParOf" srcId="{EBA0DAB3-E9BB-44AA-BDC5-5E7A46289228}" destId="{EC9571B5-7550-4BCF-80F2-EEAD770FCF2D}" srcOrd="1" destOrd="0" presId="urn:microsoft.com/office/officeart/2018/2/layout/IconVerticalSolidList"/>
    <dgm:cxn modelId="{45AC29E9-D71D-4CFE-A985-9147034DAB52}" type="presParOf" srcId="{EBA0DAB3-E9BB-44AA-BDC5-5E7A46289228}" destId="{C3738D6F-5860-4467-ADA4-DA60CAAC6A48}" srcOrd="2" destOrd="0" presId="urn:microsoft.com/office/officeart/2018/2/layout/IconVerticalSolidList"/>
    <dgm:cxn modelId="{A046E400-DBD7-41F6-9E3B-CADB04BDB80E}" type="presParOf" srcId="{EBA0DAB3-E9BB-44AA-BDC5-5E7A46289228}" destId="{B67B31FE-DE18-4827-A5D8-5D5044DFD965}" srcOrd="3" destOrd="0" presId="urn:microsoft.com/office/officeart/2018/2/layout/IconVerticalSolidList"/>
    <dgm:cxn modelId="{BA9FC2A4-B63F-472C-8856-33B0ADAE0CDB}" type="presParOf" srcId="{A118B249-DC61-4B27-A77F-CCFC6ABE02CA}" destId="{703C6A35-F153-4FCB-BF78-85ECCB251934}" srcOrd="9" destOrd="0" presId="urn:microsoft.com/office/officeart/2018/2/layout/IconVerticalSolidList"/>
    <dgm:cxn modelId="{C40932FA-00B4-4440-B9D3-DB3BB905738D}" type="presParOf" srcId="{A118B249-DC61-4B27-A77F-CCFC6ABE02CA}" destId="{DA73D1D8-FCBE-4C56-955E-1128646D04FB}" srcOrd="10" destOrd="0" presId="urn:microsoft.com/office/officeart/2018/2/layout/IconVerticalSolidList"/>
    <dgm:cxn modelId="{2F2ACFD5-446D-4BF4-81F9-7F8B13F8D520}" type="presParOf" srcId="{DA73D1D8-FCBE-4C56-955E-1128646D04FB}" destId="{89E642CF-84E5-4422-92CB-20751B1BB020}" srcOrd="0" destOrd="0" presId="urn:microsoft.com/office/officeart/2018/2/layout/IconVerticalSolidList"/>
    <dgm:cxn modelId="{FF5AC0CC-DC62-4598-A177-AFC21DA211EB}" type="presParOf" srcId="{DA73D1D8-FCBE-4C56-955E-1128646D04FB}" destId="{94E8458D-33D9-46AF-9D34-BB38CD212399}" srcOrd="1" destOrd="0" presId="urn:microsoft.com/office/officeart/2018/2/layout/IconVerticalSolidList"/>
    <dgm:cxn modelId="{F5BF71E3-0763-4FC2-B760-1314993B37C2}" type="presParOf" srcId="{DA73D1D8-FCBE-4C56-955E-1128646D04FB}" destId="{3A89CF12-1A38-4F1A-8D95-C3F9EC77A11D}" srcOrd="2" destOrd="0" presId="urn:microsoft.com/office/officeart/2018/2/layout/IconVerticalSolidList"/>
    <dgm:cxn modelId="{2F627ACD-F23B-44E5-8474-BE01F3EF669D}" type="presParOf" srcId="{DA73D1D8-FCBE-4C56-955E-1128646D04FB}" destId="{B100A84E-0D39-400E-AFCF-C8A3CB990C6F}" srcOrd="3" destOrd="0" presId="urn:microsoft.com/office/officeart/2018/2/layout/IconVerticalSolidList"/>
    <dgm:cxn modelId="{1B2E623F-0EDC-4912-BD0A-4D317428447B}" type="presParOf" srcId="{A118B249-DC61-4B27-A77F-CCFC6ABE02CA}" destId="{F0E50C2C-F465-407B-8CAA-D498EE6AB41E}" srcOrd="11" destOrd="0" presId="urn:microsoft.com/office/officeart/2018/2/layout/IconVerticalSolidList"/>
    <dgm:cxn modelId="{7403CE66-3AB2-4BC4-B1C6-4BF05869F483}" type="presParOf" srcId="{A118B249-DC61-4B27-A77F-CCFC6ABE02CA}" destId="{48DD80A3-EFBA-41F3-A880-CF3AEE5B57D3}" srcOrd="12" destOrd="0" presId="urn:microsoft.com/office/officeart/2018/2/layout/IconVerticalSolidList"/>
    <dgm:cxn modelId="{5D3221C9-C63A-4009-B79A-97732CD4B2CC}" type="presParOf" srcId="{48DD80A3-EFBA-41F3-A880-CF3AEE5B57D3}" destId="{76DBA299-A019-4F02-98E1-0F338DCC1791}" srcOrd="0" destOrd="0" presId="urn:microsoft.com/office/officeart/2018/2/layout/IconVerticalSolidList"/>
    <dgm:cxn modelId="{12C3E0AD-7ACF-487E-967E-7B300F6EF376}" type="presParOf" srcId="{48DD80A3-EFBA-41F3-A880-CF3AEE5B57D3}" destId="{D72FD4A4-396B-4A31-B796-AFCA18E6BCD4}" srcOrd="1" destOrd="0" presId="urn:microsoft.com/office/officeart/2018/2/layout/IconVerticalSolidList"/>
    <dgm:cxn modelId="{83C89FAB-E49C-443A-9E17-992EEEA9DDBD}" type="presParOf" srcId="{48DD80A3-EFBA-41F3-A880-CF3AEE5B57D3}" destId="{C5B5D86A-DC63-48DD-91DE-F1E4296857A8}" srcOrd="2" destOrd="0" presId="urn:microsoft.com/office/officeart/2018/2/layout/IconVerticalSolidList"/>
    <dgm:cxn modelId="{4E87705C-DA51-4A74-83B5-1D30FB469A0D}" type="presParOf" srcId="{48DD80A3-EFBA-41F3-A880-CF3AEE5B57D3}" destId="{EF32716C-4F96-4F85-849F-7139EA102A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787CB-4C88-4FAD-A67E-1C9178E7F16C}">
      <dsp:nvSpPr>
        <dsp:cNvPr id="0" name=""/>
        <dsp:cNvSpPr/>
      </dsp:nvSpPr>
      <dsp:spPr>
        <a:xfrm>
          <a:off x="0" y="0"/>
          <a:ext cx="6190459" cy="5609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6C757-C661-4FA4-8C7E-04480F55EE25}">
      <dsp:nvSpPr>
        <dsp:cNvPr id="0" name=""/>
        <dsp:cNvSpPr/>
      </dsp:nvSpPr>
      <dsp:spPr>
        <a:xfrm>
          <a:off x="169681" y="126616"/>
          <a:ext cx="308511" cy="3085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0E400-5AFD-4CB0-8B03-3D2A1A54207C}">
      <dsp:nvSpPr>
        <dsp:cNvPr id="0" name=""/>
        <dsp:cNvSpPr/>
      </dsp:nvSpPr>
      <dsp:spPr>
        <a:xfrm>
          <a:off x="647873" y="407"/>
          <a:ext cx="5542585" cy="56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65" tIns="59365" rIns="59365" bIns="593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/>
            <a:t>Library Class</a:t>
          </a:r>
          <a:endParaRPr lang="en-US" sz="1600" b="1" kern="1200" dirty="0"/>
        </a:p>
      </dsp:txBody>
      <dsp:txXfrm>
        <a:off x="647873" y="407"/>
        <a:ext cx="5542585" cy="560929"/>
      </dsp:txXfrm>
    </dsp:sp>
    <dsp:sp modelId="{D853AEC3-F4FA-4B3C-B947-514535F3826A}">
      <dsp:nvSpPr>
        <dsp:cNvPr id="0" name=""/>
        <dsp:cNvSpPr/>
      </dsp:nvSpPr>
      <dsp:spPr>
        <a:xfrm>
          <a:off x="0" y="701568"/>
          <a:ext cx="6190459" cy="5609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36EFE-FCBD-4AD1-ABE7-CA20CFFEE739}">
      <dsp:nvSpPr>
        <dsp:cNvPr id="0" name=""/>
        <dsp:cNvSpPr/>
      </dsp:nvSpPr>
      <dsp:spPr>
        <a:xfrm>
          <a:off x="169681" y="827778"/>
          <a:ext cx="308511" cy="308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973C5-5333-4C1C-9B24-9AF47C5BC249}">
      <dsp:nvSpPr>
        <dsp:cNvPr id="0" name=""/>
        <dsp:cNvSpPr/>
      </dsp:nvSpPr>
      <dsp:spPr>
        <a:xfrm>
          <a:off x="647873" y="701568"/>
          <a:ext cx="5542585" cy="56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65" tIns="59365" rIns="59365" bIns="5936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-Manages Collection of LibraryItem objects.</a:t>
          </a:r>
          <a:endParaRPr lang="en-US" sz="1500" kern="1200"/>
        </a:p>
      </dsp:txBody>
      <dsp:txXfrm>
        <a:off x="647873" y="701568"/>
        <a:ext cx="5542585" cy="560929"/>
      </dsp:txXfrm>
    </dsp:sp>
    <dsp:sp modelId="{61ACF787-1B38-457F-B247-DD925537CAC7}">
      <dsp:nvSpPr>
        <dsp:cNvPr id="0" name=""/>
        <dsp:cNvSpPr/>
      </dsp:nvSpPr>
      <dsp:spPr>
        <a:xfrm>
          <a:off x="0" y="1402730"/>
          <a:ext cx="6190459" cy="5609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BD91C-9099-4482-A0E9-E0121DC144B5}">
      <dsp:nvSpPr>
        <dsp:cNvPr id="0" name=""/>
        <dsp:cNvSpPr/>
      </dsp:nvSpPr>
      <dsp:spPr>
        <a:xfrm>
          <a:off x="169681" y="1528939"/>
          <a:ext cx="308511" cy="308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0CC70-7EAC-4A54-94B6-E080F4CEDE19}">
      <dsp:nvSpPr>
        <dsp:cNvPr id="0" name=""/>
        <dsp:cNvSpPr/>
      </dsp:nvSpPr>
      <dsp:spPr>
        <a:xfrm>
          <a:off x="647873" y="1402730"/>
          <a:ext cx="5542585" cy="56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65" tIns="59365" rIns="59365" bIns="5936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-Methods: AddItem(), RemoveItem(),SerachItem(), DisplayAllItem().</a:t>
          </a:r>
          <a:endParaRPr lang="en-US" sz="1500" kern="1200"/>
        </a:p>
      </dsp:txBody>
      <dsp:txXfrm>
        <a:off x="647873" y="1402730"/>
        <a:ext cx="5542585" cy="560929"/>
      </dsp:txXfrm>
    </dsp:sp>
    <dsp:sp modelId="{11A1E2C2-980F-41C0-8C92-5570327241FE}">
      <dsp:nvSpPr>
        <dsp:cNvPr id="0" name=""/>
        <dsp:cNvSpPr/>
      </dsp:nvSpPr>
      <dsp:spPr>
        <a:xfrm>
          <a:off x="0" y="2103891"/>
          <a:ext cx="6190459" cy="5609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2B535-D7A6-4EF0-AED2-99F2BBD04450}">
      <dsp:nvSpPr>
        <dsp:cNvPr id="0" name=""/>
        <dsp:cNvSpPr/>
      </dsp:nvSpPr>
      <dsp:spPr>
        <a:xfrm>
          <a:off x="169681" y="2230100"/>
          <a:ext cx="308511" cy="3085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04798-F3A4-4C32-BA4D-5FFBBE3058A1}">
      <dsp:nvSpPr>
        <dsp:cNvPr id="0" name=""/>
        <dsp:cNvSpPr/>
      </dsp:nvSpPr>
      <dsp:spPr>
        <a:xfrm>
          <a:off x="647873" y="2103891"/>
          <a:ext cx="5542585" cy="56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65" tIns="59365" rIns="59365" bIns="593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/>
            <a:t>Why This Approach?</a:t>
          </a:r>
          <a:endParaRPr lang="en-US" sz="1600" b="1" kern="1200" dirty="0"/>
        </a:p>
      </dsp:txBody>
      <dsp:txXfrm>
        <a:off x="647873" y="2103891"/>
        <a:ext cx="5542585" cy="560929"/>
      </dsp:txXfrm>
    </dsp:sp>
    <dsp:sp modelId="{E08EFE89-393C-43F7-9607-BF6017372F35}">
      <dsp:nvSpPr>
        <dsp:cNvPr id="0" name=""/>
        <dsp:cNvSpPr/>
      </dsp:nvSpPr>
      <dsp:spPr>
        <a:xfrm>
          <a:off x="0" y="2805053"/>
          <a:ext cx="6190459" cy="5609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571B5-7550-4BCF-80F2-EEAD770FCF2D}">
      <dsp:nvSpPr>
        <dsp:cNvPr id="0" name=""/>
        <dsp:cNvSpPr/>
      </dsp:nvSpPr>
      <dsp:spPr>
        <a:xfrm>
          <a:off x="169681" y="2931262"/>
          <a:ext cx="308511" cy="308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B31FE-DE18-4827-A5D8-5D5044DFD965}">
      <dsp:nvSpPr>
        <dsp:cNvPr id="0" name=""/>
        <dsp:cNvSpPr/>
      </dsp:nvSpPr>
      <dsp:spPr>
        <a:xfrm>
          <a:off x="647873" y="2805053"/>
          <a:ext cx="5542585" cy="56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65" tIns="59365" rIns="59365" bIns="5936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-Use of List&lt;T&gt; for dynamic storage</a:t>
          </a:r>
          <a:endParaRPr lang="en-US" sz="1500" kern="1200"/>
        </a:p>
      </dsp:txBody>
      <dsp:txXfrm>
        <a:off x="647873" y="2805053"/>
        <a:ext cx="5542585" cy="560929"/>
      </dsp:txXfrm>
    </dsp:sp>
    <dsp:sp modelId="{89E642CF-84E5-4422-92CB-20751B1BB020}">
      <dsp:nvSpPr>
        <dsp:cNvPr id="0" name=""/>
        <dsp:cNvSpPr/>
      </dsp:nvSpPr>
      <dsp:spPr>
        <a:xfrm>
          <a:off x="0" y="3506214"/>
          <a:ext cx="6190459" cy="5609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8458D-33D9-46AF-9D34-BB38CD212399}">
      <dsp:nvSpPr>
        <dsp:cNvPr id="0" name=""/>
        <dsp:cNvSpPr/>
      </dsp:nvSpPr>
      <dsp:spPr>
        <a:xfrm>
          <a:off x="169681" y="3632423"/>
          <a:ext cx="308511" cy="308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0A84E-0D39-400E-AFCF-C8A3CB990C6F}">
      <dsp:nvSpPr>
        <dsp:cNvPr id="0" name=""/>
        <dsp:cNvSpPr/>
      </dsp:nvSpPr>
      <dsp:spPr>
        <a:xfrm>
          <a:off x="647873" y="3506214"/>
          <a:ext cx="5542585" cy="56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65" tIns="59365" rIns="59365" bIns="5936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-Provides scability for different item types</a:t>
          </a:r>
          <a:endParaRPr lang="en-US" sz="1500" kern="1200"/>
        </a:p>
      </dsp:txBody>
      <dsp:txXfrm>
        <a:off x="647873" y="3506214"/>
        <a:ext cx="5542585" cy="560929"/>
      </dsp:txXfrm>
    </dsp:sp>
    <dsp:sp modelId="{76DBA299-A019-4F02-98E1-0F338DCC1791}">
      <dsp:nvSpPr>
        <dsp:cNvPr id="0" name=""/>
        <dsp:cNvSpPr/>
      </dsp:nvSpPr>
      <dsp:spPr>
        <a:xfrm>
          <a:off x="0" y="4207376"/>
          <a:ext cx="6190459" cy="5609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FD4A4-396B-4A31-B796-AFCA18E6BCD4}">
      <dsp:nvSpPr>
        <dsp:cNvPr id="0" name=""/>
        <dsp:cNvSpPr/>
      </dsp:nvSpPr>
      <dsp:spPr>
        <a:xfrm>
          <a:off x="169681" y="4333585"/>
          <a:ext cx="308511" cy="3085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2716C-4F96-4F85-849F-7139EA102A5E}">
      <dsp:nvSpPr>
        <dsp:cNvPr id="0" name=""/>
        <dsp:cNvSpPr/>
      </dsp:nvSpPr>
      <dsp:spPr>
        <a:xfrm>
          <a:off x="647873" y="4207376"/>
          <a:ext cx="5542585" cy="56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65" tIns="59365" rIns="59365" bIns="5936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-Makes retrieval, deletion and display efficient</a:t>
          </a:r>
          <a:endParaRPr lang="en-US" sz="1500" kern="1200"/>
        </a:p>
      </dsp:txBody>
      <dsp:txXfrm>
        <a:off x="647873" y="4207376"/>
        <a:ext cx="5542585" cy="560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356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208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560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206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153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0751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4973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500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561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520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159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044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69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901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606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439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354644-F1B6-492F-8407-BAD2A97B4F91}" type="datetimeFigureOut">
              <a:rPr lang="en-ZA" smtClean="0"/>
              <a:t>2025/06/11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9178EE-F559-4EFC-9611-F0C8CAA2060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3764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FCE6-849D-D815-BB08-C1EB1B23F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b="1" dirty="0"/>
              <a:t>Library System in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3765E-E2E3-B529-1052-EC70276F7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>
                    <a:lumMod val="85000"/>
                  </a:schemeClr>
                </a:solidFill>
              </a:rPr>
              <a:t>A Structured Approach to Managing Books, Magazines and DVDs</a:t>
            </a:r>
          </a:p>
          <a:p>
            <a:r>
              <a:rPr lang="en-ZA" b="1" dirty="0">
                <a:solidFill>
                  <a:schemeClr val="tx1">
                    <a:lumMod val="85000"/>
                  </a:schemeClr>
                </a:solidFill>
              </a:rPr>
              <a:t>RM MUKABERO 5100944</a:t>
            </a:r>
          </a:p>
        </p:txBody>
      </p:sp>
    </p:spTree>
    <p:extLst>
      <p:ext uri="{BB962C8B-B14F-4D97-AF65-F5344CB8AC3E}">
        <p14:creationId xmlns:p14="http://schemas.microsoft.com/office/powerpoint/2010/main" val="258221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3F07C-3BA3-A7D3-1712-7A078F5B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r>
              <a:rPr lang="en-ZA" sz="5200" dirty="0"/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8953-0875-0691-F738-66B70121F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chemeClr val="tx1"/>
                </a:solidFill>
              </a:rPr>
              <a:t>Object-Oriented Programming used in types of library items</a:t>
            </a:r>
          </a:p>
          <a:p>
            <a:r>
              <a:rPr lang="en-ZA" dirty="0">
                <a:solidFill>
                  <a:schemeClr val="tx1"/>
                </a:solidFill>
              </a:rPr>
              <a:t>Use collection system for adding, removing and search items</a:t>
            </a:r>
          </a:p>
          <a:p>
            <a:r>
              <a:rPr lang="en-ZA" dirty="0">
                <a:solidFill>
                  <a:schemeClr val="tx1"/>
                </a:solidFill>
              </a:rPr>
              <a:t>Use robust exception handling for user-friendly interaction</a:t>
            </a:r>
          </a:p>
        </p:txBody>
      </p:sp>
    </p:spTree>
    <p:extLst>
      <p:ext uri="{BB962C8B-B14F-4D97-AF65-F5344CB8AC3E}">
        <p14:creationId xmlns:p14="http://schemas.microsoft.com/office/powerpoint/2010/main" val="369139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C7A35-8EC4-F07B-0841-DC3FE8A9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Class Structure</a:t>
            </a:r>
          </a:p>
        </p:txBody>
      </p:sp>
      <p:sp useBgFill="1">
        <p:nvSpPr>
          <p:cNvPr id="27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FEADB-4151-1795-E656-0E5C316C0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445058"/>
            <a:ext cx="5450437" cy="363816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066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97A4DD-3CF5-52A3-E75E-6AC452C9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Library Collection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2AACE44-69D1-B880-6ECD-BE0017844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82448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271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F7DB3-81A8-8489-5757-E43F259F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056" y="685800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Exception handling</a:t>
            </a:r>
          </a:p>
        </p:txBody>
      </p:sp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BB8E2730-B35B-33DB-0148-566E23EBC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336" r="-1" b="-1"/>
          <a:stretch>
            <a:fillRect/>
          </a:stretch>
        </p:blipFill>
        <p:spPr>
          <a:xfrm>
            <a:off x="532074" y="-157618"/>
            <a:ext cx="5031582" cy="743721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0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BBD63-BD59-DFF4-36D6-C7F5AAB7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9967" y="606656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Program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840C7-1D2E-81A7-3AB7-E593DED4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33" y="640765"/>
            <a:ext cx="4526258" cy="593607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94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75C69-86AB-AF9F-55CA-9BF4B32D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E00F934-177F-65D5-3367-D9919D4B6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633" y="1264416"/>
            <a:ext cx="4004489" cy="400448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65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894</TotalTime>
  <Words>103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Library System in C#</vt:lpstr>
      <vt:lpstr>Objective</vt:lpstr>
      <vt:lpstr>Class Structure</vt:lpstr>
      <vt:lpstr>Library Collection</vt:lpstr>
      <vt:lpstr>Exception handling</vt:lpstr>
      <vt:lpstr>Program 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 Mukabero</dc:creator>
  <cp:lastModifiedBy>Michel Mukabero</cp:lastModifiedBy>
  <cp:revision>1</cp:revision>
  <dcterms:created xsi:type="dcterms:W3CDTF">2025-06-11T17:23:48Z</dcterms:created>
  <dcterms:modified xsi:type="dcterms:W3CDTF">2025-06-12T08:18:07Z</dcterms:modified>
</cp:coreProperties>
</file>