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72" r:id="rId3"/>
    <p:sldId id="257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3" r:id="rId16"/>
    <p:sldId id="274" r:id="rId17"/>
    <p:sldId id="275" r:id="rId18"/>
    <p:sldId id="276" r:id="rId19"/>
    <p:sldId id="277" r:id="rId20"/>
    <p:sldId id="278" r:id="rId21"/>
    <p:sldId id="269" r:id="rId22"/>
    <p:sldId id="279" r:id="rId23"/>
    <p:sldId id="270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1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07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38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1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71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58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4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7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2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1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6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9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8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4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6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od_donation" TargetMode="External"/><Relationship Id="rId2" Type="http://schemas.openxmlformats.org/officeDocument/2006/relationships/hyperlink" Target="https://en.wikipedia.org/wiki/Blo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lood_transfusi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767646"/>
            <a:ext cx="9001462" cy="1196622"/>
          </a:xfrm>
        </p:spPr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</a:rPr>
              <a:t>A Project 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rgbClr val="002060"/>
                </a:solidFill>
              </a:rPr>
              <a:t>Blood Bank Management System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1964268"/>
            <a:ext cx="9001462" cy="4233332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b="1" dirty="0">
                <a:solidFill>
                  <a:srgbClr val="002060"/>
                </a:solidFill>
              </a:rPr>
              <a:t>Rubaiyat Tasnia </a:t>
            </a:r>
            <a:r>
              <a:rPr lang="en-US" b="1" dirty="0" smtClean="0">
                <a:solidFill>
                  <a:srgbClr val="002060"/>
                </a:solidFill>
              </a:rPr>
              <a:t>Husain</a:t>
            </a:r>
          </a:p>
          <a:p>
            <a:endParaRPr lang="en-US" dirty="0"/>
          </a:p>
          <a:p>
            <a:r>
              <a:rPr lang="en-US" dirty="0"/>
              <a:t>Under the Supervision of </a:t>
            </a:r>
          </a:p>
          <a:p>
            <a:r>
              <a:rPr lang="en-US" b="1" dirty="0">
                <a:solidFill>
                  <a:srgbClr val="002060"/>
                </a:solidFill>
              </a:rPr>
              <a:t>Dr. Ashraf Ali</a:t>
            </a:r>
          </a:p>
          <a:p>
            <a:r>
              <a:rPr lang="en-US" dirty="0"/>
              <a:t>Associate </a:t>
            </a:r>
            <a:r>
              <a:rPr lang="en-US" dirty="0" smtClean="0"/>
              <a:t>Professor</a:t>
            </a:r>
          </a:p>
          <a:p>
            <a:r>
              <a:rPr lang="en-US" dirty="0" smtClean="0"/>
              <a:t>Dept</a:t>
            </a:r>
            <a:r>
              <a:rPr lang="en-US" dirty="0"/>
              <a:t>. of SWE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OS &gt; </a:t>
            </a:r>
            <a:r>
              <a:rPr lang="en-US" dirty="0" smtClean="0"/>
              <a:t>Windows, Linux, Mac</a:t>
            </a:r>
            <a:endParaRPr lang="en-US" dirty="0"/>
          </a:p>
          <a:p>
            <a:r>
              <a:rPr lang="en-US" dirty="0"/>
              <a:t> Compiler &gt; Any C language supported </a:t>
            </a:r>
            <a:r>
              <a:rPr lang="en-US" dirty="0" smtClean="0"/>
              <a:t>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29661"/>
          </a:xfrm>
        </p:spPr>
        <p:txBody>
          <a:bodyPr/>
          <a:lstStyle/>
          <a:p>
            <a:r>
              <a:rPr lang="en-US" dirty="0" err="1" smtClean="0"/>
              <a:t>ScreenShots</a:t>
            </a:r>
            <a:r>
              <a:rPr lang="en-US" dirty="0" smtClean="0"/>
              <a:t> of the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1648180"/>
            <a:ext cx="9666497" cy="4176888"/>
          </a:xfrm>
        </p:spPr>
      </p:pic>
    </p:spTree>
    <p:extLst>
      <p:ext uri="{BB962C8B-B14F-4D97-AF65-F5344CB8AC3E}">
        <p14:creationId xmlns:p14="http://schemas.microsoft.com/office/powerpoint/2010/main" val="25213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13" y="959557"/>
            <a:ext cx="8861892" cy="4854222"/>
          </a:xfrm>
        </p:spPr>
      </p:pic>
    </p:spTree>
    <p:extLst>
      <p:ext uri="{BB962C8B-B14F-4D97-AF65-F5344CB8AC3E}">
        <p14:creationId xmlns:p14="http://schemas.microsoft.com/office/powerpoint/2010/main" val="33538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87" y="1027289"/>
            <a:ext cx="9379779" cy="4786489"/>
          </a:xfrm>
        </p:spPr>
      </p:pic>
    </p:spTree>
    <p:extLst>
      <p:ext uri="{BB962C8B-B14F-4D97-AF65-F5344CB8AC3E}">
        <p14:creationId xmlns:p14="http://schemas.microsoft.com/office/powerpoint/2010/main" val="30851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04713"/>
            <a:ext cx="9221995" cy="4797778"/>
          </a:xfrm>
        </p:spPr>
      </p:pic>
    </p:spTree>
    <p:extLst>
      <p:ext uri="{BB962C8B-B14F-4D97-AF65-F5344CB8AC3E}">
        <p14:creationId xmlns:p14="http://schemas.microsoft.com/office/powerpoint/2010/main" val="29533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3" y="949786"/>
            <a:ext cx="8651428" cy="4818836"/>
          </a:xfrm>
        </p:spPr>
      </p:pic>
    </p:spTree>
    <p:extLst>
      <p:ext uri="{BB962C8B-B14F-4D97-AF65-F5344CB8AC3E}">
        <p14:creationId xmlns:p14="http://schemas.microsoft.com/office/powerpoint/2010/main" val="41702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2" y="1159052"/>
            <a:ext cx="8319911" cy="4586992"/>
          </a:xfrm>
        </p:spPr>
      </p:pic>
    </p:spTree>
    <p:extLst>
      <p:ext uri="{BB962C8B-B14F-4D97-AF65-F5344CB8AC3E}">
        <p14:creationId xmlns:p14="http://schemas.microsoft.com/office/powerpoint/2010/main" val="38096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95" y="1083734"/>
            <a:ext cx="8605561" cy="4594578"/>
          </a:xfrm>
        </p:spPr>
      </p:pic>
    </p:spTree>
    <p:extLst>
      <p:ext uri="{BB962C8B-B14F-4D97-AF65-F5344CB8AC3E}">
        <p14:creationId xmlns:p14="http://schemas.microsoft.com/office/powerpoint/2010/main" val="37692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07" y="1072445"/>
            <a:ext cx="8679860" cy="4617156"/>
          </a:xfrm>
        </p:spPr>
      </p:pic>
    </p:spTree>
    <p:extLst>
      <p:ext uri="{BB962C8B-B14F-4D97-AF65-F5344CB8AC3E}">
        <p14:creationId xmlns:p14="http://schemas.microsoft.com/office/powerpoint/2010/main" val="19090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56" y="1153856"/>
            <a:ext cx="9369778" cy="4558324"/>
          </a:xfrm>
        </p:spPr>
      </p:pic>
    </p:spTree>
    <p:extLst>
      <p:ext uri="{BB962C8B-B14F-4D97-AF65-F5344CB8AC3E}">
        <p14:creationId xmlns:p14="http://schemas.microsoft.com/office/powerpoint/2010/main" val="34759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 </a:t>
            </a:r>
            <a:r>
              <a:rPr lang="en-US" b="1" dirty="0">
                <a:effectLst/>
              </a:rPr>
              <a:t>blood bank</a:t>
            </a:r>
            <a:r>
              <a:rPr lang="en-US" dirty="0">
                <a:effectLst/>
              </a:rPr>
              <a:t> is a center where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linkClick r:id="rId2" tooltip="Blood"/>
              </a:rPr>
              <a:t>blood</a:t>
            </a:r>
            <a:r>
              <a:rPr lang="en-US" dirty="0">
                <a:effectLst/>
              </a:rPr>
              <a:t> gathered as a result of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linkClick r:id="rId3" tooltip="Blood donation"/>
              </a:rPr>
              <a:t>blood donation</a:t>
            </a:r>
            <a:r>
              <a:rPr lang="en-US" dirty="0">
                <a:effectLst/>
              </a:rPr>
              <a:t>, stored and preserved for later use in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linkClick r:id="rId4" tooltip="Blood transfusion"/>
              </a:rPr>
              <a:t>blood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linkClick r:id="rId4" tooltip="Blood transfusion"/>
              </a:rPr>
              <a:t>transfusion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. </a:t>
            </a:r>
            <a:r>
              <a:rPr lang="en-US" dirty="0">
                <a:effectLst/>
              </a:rPr>
              <a:t>The term "blood bank" typically refers to a division of a hospital where the storage of blood product occurs and where proper testing is performed (to reduce the risk of transfusion related adverse events). However, it sometimes refers to a collection center, and indeed some hospitals also perform collection.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03895"/>
            <a:ext cx="9200443" cy="4372816"/>
          </a:xfrm>
        </p:spPr>
      </p:pic>
    </p:spTree>
    <p:extLst>
      <p:ext uri="{BB962C8B-B14F-4D97-AF65-F5344CB8AC3E}">
        <p14:creationId xmlns:p14="http://schemas.microsoft.com/office/powerpoint/2010/main" val="14434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can be changed the options &amp; features by the admin</a:t>
            </a:r>
          </a:p>
          <a:p>
            <a:r>
              <a:rPr lang="en-US" dirty="0" smtClean="0"/>
              <a:t>if </a:t>
            </a:r>
            <a:r>
              <a:rPr lang="en-US" dirty="0"/>
              <a:t>updated, user can input </a:t>
            </a:r>
            <a:r>
              <a:rPr lang="en-US" dirty="0" smtClean="0"/>
              <a:t>information </a:t>
            </a:r>
          </a:p>
          <a:p>
            <a:r>
              <a:rPr lang="en-US" dirty="0" smtClean="0"/>
              <a:t>in </a:t>
            </a:r>
            <a:r>
              <a:rPr lang="en-US" dirty="0"/>
              <a:t>larger scales donor adding option will be added</a:t>
            </a:r>
          </a:p>
          <a:p>
            <a:r>
              <a:rPr lang="en-US" dirty="0" smtClean="0"/>
              <a:t>if </a:t>
            </a:r>
            <a:r>
              <a:rPr lang="en-US" dirty="0"/>
              <a:t>needed, donated patients information will be added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date </a:t>
            </a:r>
            <a:r>
              <a:rPr lang="en-US" dirty="0">
                <a:effectLst/>
              </a:rPr>
              <a:t>of last donation </a:t>
            </a:r>
            <a:r>
              <a:rPr lang="en-US" dirty="0" smtClean="0">
                <a:effectLst/>
              </a:rPr>
              <a:t>can be added.</a:t>
            </a:r>
            <a:endParaRPr lang="en-US" dirty="0">
              <a:effectLst/>
            </a:endParaRPr>
          </a:p>
          <a:p>
            <a:pPr lvl="0"/>
            <a:r>
              <a:rPr lang="en-US" dirty="0">
                <a:effectLst/>
              </a:rPr>
              <a:t>As a donor can’t donate blood 2 times within three months, a feature can be added which will hide the specific donor’s information for next three months.</a:t>
            </a:r>
          </a:p>
          <a:p>
            <a:pPr lvl="0"/>
            <a:r>
              <a:rPr lang="en-US" dirty="0">
                <a:effectLst/>
              </a:rPr>
              <a:t>If updated, user could be able to open an </a:t>
            </a:r>
            <a:r>
              <a:rPr lang="en-US" dirty="0" smtClean="0">
                <a:effectLst/>
              </a:rPr>
              <a:t>account, </a:t>
            </a:r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o </a:t>
            </a:r>
            <a:r>
              <a:rPr lang="en-US" dirty="0">
                <a:effectLst/>
              </a:rPr>
              <a:t>be a voluntary donor.</a:t>
            </a:r>
          </a:p>
          <a:p>
            <a:pPr lvl="0"/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a donor is having </a:t>
            </a:r>
            <a:r>
              <a:rPr lang="en-US" dirty="0" smtClean="0">
                <a:effectLst/>
              </a:rPr>
              <a:t>disease </a:t>
            </a:r>
            <a:r>
              <a:rPr lang="en-US" dirty="0">
                <a:effectLst/>
              </a:rPr>
              <a:t>or under medication for which </a:t>
            </a:r>
            <a:r>
              <a:rPr lang="en-US" dirty="0" smtClean="0">
                <a:effectLst/>
              </a:rPr>
              <a:t>donation will not be possible </a:t>
            </a:r>
            <a:r>
              <a:rPr lang="en-US" dirty="0">
                <a:effectLst/>
              </a:rPr>
              <a:t>for a certain time, donor will be able to hide the ID for that </a:t>
            </a:r>
            <a:r>
              <a:rPr lang="en-US" dirty="0" smtClean="0">
                <a:effectLst/>
              </a:rPr>
              <a:t>time. </a:t>
            </a:r>
            <a:r>
              <a:rPr lang="en-US" dirty="0">
                <a:effectLst/>
              </a:rPr>
              <a:t>After the time span </a:t>
            </a:r>
            <a:r>
              <a:rPr lang="en-US" dirty="0" smtClean="0">
                <a:effectLst/>
              </a:rPr>
              <a:t>is over</a:t>
            </a:r>
            <a:r>
              <a:rPr lang="en-US" dirty="0">
                <a:effectLst/>
              </a:rPr>
              <a:t>, </a:t>
            </a:r>
            <a:r>
              <a:rPr lang="en-US" dirty="0" smtClean="0">
                <a:effectLst/>
              </a:rPr>
              <a:t>account </a:t>
            </a:r>
            <a:r>
              <a:rPr lang="en-US" dirty="0">
                <a:effectLst/>
              </a:rPr>
              <a:t>will be </a:t>
            </a:r>
            <a:r>
              <a:rPr lang="en-US" dirty="0" smtClean="0">
                <a:effectLst/>
              </a:rPr>
              <a:t>unhidden.</a:t>
            </a:r>
            <a:endParaRPr lang="en-US" dirty="0">
              <a:effectLst/>
            </a:endParaRPr>
          </a:p>
          <a:p>
            <a:pPr lvl="0"/>
            <a:r>
              <a:rPr lang="en-US" dirty="0">
                <a:effectLst/>
              </a:rPr>
              <a:t>There is a plan to make this product for android application in future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47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satisfies </a:t>
            </a:r>
            <a:r>
              <a:rPr lang="en-US" dirty="0"/>
              <a:t>the requirements</a:t>
            </a:r>
          </a:p>
          <a:p>
            <a:r>
              <a:rPr lang="en-US" dirty="0" smtClean="0"/>
              <a:t>saves </a:t>
            </a:r>
            <a:r>
              <a:rPr lang="en-US" dirty="0"/>
              <a:t>time </a:t>
            </a:r>
          </a:p>
          <a:p>
            <a:r>
              <a:rPr lang="en-US" dirty="0"/>
              <a:t>Will be needed updates in larger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97" y="2605361"/>
            <a:ext cx="10364451" cy="1596177"/>
          </a:xfrm>
        </p:spPr>
        <p:txBody>
          <a:bodyPr/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97" y="2605361"/>
            <a:ext cx="10364451" cy="159617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 Blood Bank Management System?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97280" y="3025422"/>
            <a:ext cx="10058400" cy="2843672"/>
          </a:xfrm>
        </p:spPr>
        <p:txBody>
          <a:bodyPr/>
          <a:lstStyle/>
          <a:p>
            <a:r>
              <a:rPr lang="en-US" dirty="0" smtClean="0"/>
              <a:t>A blood bank management system is a framework about </a:t>
            </a:r>
            <a:r>
              <a:rPr lang="en-US" u="sng" dirty="0" smtClean="0">
                <a:solidFill>
                  <a:srgbClr val="0070C0"/>
                </a:solidFill>
              </a:rPr>
              <a:t>blood donation </a:t>
            </a:r>
            <a:r>
              <a:rPr lang="en-US" dirty="0" smtClean="0"/>
              <a:t>&amp; information of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u="sng" dirty="0" smtClean="0">
                <a:solidFill>
                  <a:srgbClr val="0070C0"/>
                </a:solidFill>
              </a:rPr>
              <a:t>donors</a:t>
            </a:r>
            <a:r>
              <a:rPr lang="en-US" dirty="0" smtClean="0"/>
              <a:t>. </a:t>
            </a:r>
            <a:r>
              <a:rPr lang="en-US" dirty="0" smtClean="0"/>
              <a:t>It is made to organize the database of donor according to blood type. As the availability of blood or finding a donor on emergency purpose should be easier.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behind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Difficulty to find a donor</a:t>
            </a:r>
          </a:p>
          <a:p>
            <a:r>
              <a:rPr lang="en-US" dirty="0" smtClean="0"/>
              <a:t>Difficulty of finding a Donor of desired Blood group</a:t>
            </a:r>
          </a:p>
          <a:p>
            <a:r>
              <a:rPr lang="en-US" dirty="0" smtClean="0"/>
              <a:t>Time &amp; place adjusting problem</a:t>
            </a:r>
          </a:p>
          <a:p>
            <a:r>
              <a:rPr lang="en-US" dirty="0" smtClean="0"/>
              <a:t>Facing problem while communicating the donor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1" dirty="0" smtClean="0"/>
              <a:t>Admin :</a:t>
            </a:r>
          </a:p>
          <a:p>
            <a:r>
              <a:rPr lang="en-US" dirty="0" smtClean="0"/>
              <a:t>Add Donor</a:t>
            </a:r>
          </a:p>
          <a:p>
            <a:r>
              <a:rPr lang="en-US" dirty="0" smtClean="0"/>
              <a:t>View Donor list</a:t>
            </a:r>
          </a:p>
          <a:p>
            <a:r>
              <a:rPr lang="en-US" dirty="0" smtClean="0"/>
              <a:t>Delete Donor</a:t>
            </a:r>
          </a:p>
          <a:p>
            <a:r>
              <a:rPr lang="en-US" sz="2400" b="1" dirty="0" smtClean="0"/>
              <a:t>Guest :</a:t>
            </a:r>
          </a:p>
          <a:p>
            <a:r>
              <a:rPr lang="en-US" dirty="0" smtClean="0"/>
              <a:t>View Donor list</a:t>
            </a:r>
          </a:p>
        </p:txBody>
      </p:sp>
    </p:spTree>
    <p:extLst>
      <p:ext uri="{BB962C8B-B14F-4D97-AF65-F5344CB8AC3E}">
        <p14:creationId xmlns:p14="http://schemas.microsoft.com/office/powerpoint/2010/main" val="14870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94" y="2366963"/>
            <a:ext cx="8153811" cy="3424237"/>
          </a:xfrm>
        </p:spPr>
      </p:pic>
    </p:spTree>
    <p:extLst>
      <p:ext uri="{BB962C8B-B14F-4D97-AF65-F5344CB8AC3E}">
        <p14:creationId xmlns:p14="http://schemas.microsoft.com/office/powerpoint/2010/main" val="42165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26" y="2214694"/>
            <a:ext cx="8336147" cy="3576506"/>
          </a:xfrm>
        </p:spPr>
      </p:pic>
    </p:spTree>
    <p:extLst>
      <p:ext uri="{BB962C8B-B14F-4D97-AF65-F5344CB8AC3E}">
        <p14:creationId xmlns:p14="http://schemas.microsoft.com/office/powerpoint/2010/main" val="3868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Select blood group &amp; find a donor</a:t>
            </a:r>
          </a:p>
          <a:p>
            <a:r>
              <a:rPr lang="en-US" dirty="0"/>
              <a:t> Display donor list </a:t>
            </a:r>
            <a:endParaRPr lang="en-US" dirty="0" smtClean="0"/>
          </a:p>
          <a:p>
            <a:r>
              <a:rPr lang="en-US" dirty="0" smtClean="0"/>
              <a:t> Contact Information &amp; Address </a:t>
            </a:r>
            <a:r>
              <a:rPr lang="en-US" dirty="0"/>
              <a:t>of the </a:t>
            </a:r>
            <a:r>
              <a:rPr lang="en-US" dirty="0" smtClean="0"/>
              <a:t>donor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Fast</a:t>
            </a:r>
          </a:p>
          <a:p>
            <a:r>
              <a:rPr lang="en-US" dirty="0"/>
              <a:t> User friendly</a:t>
            </a:r>
          </a:p>
          <a:p>
            <a:r>
              <a:rPr lang="en-US" dirty="0"/>
              <a:t> Easy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 No need of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239</TotalTime>
  <Words>248</Words>
  <Application>Microsoft Office PowerPoint</Application>
  <PresentationFormat>Widescreen</PresentationFormat>
  <Paragraphs>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Tw Cen MT</vt:lpstr>
      <vt:lpstr>Droplet</vt:lpstr>
      <vt:lpstr>A Project on Blood Bank Management System</vt:lpstr>
      <vt:lpstr>Blood Bank</vt:lpstr>
      <vt:lpstr>What is a Blood Bank Management System?</vt:lpstr>
      <vt:lpstr>Aspect behind this Project</vt:lpstr>
      <vt:lpstr>Outline of the Project</vt:lpstr>
      <vt:lpstr>Use-Case Diagram</vt:lpstr>
      <vt:lpstr>Data Flow Diagram</vt:lpstr>
      <vt:lpstr>Functional requirements</vt:lpstr>
      <vt:lpstr>Non- functional requirements</vt:lpstr>
      <vt:lpstr>Software requirement</vt:lpstr>
      <vt:lpstr>ScreenShots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Management of change</vt:lpstr>
      <vt:lpstr>Upcoming Features</vt:lpstr>
      <vt:lpstr>Conclusion</vt:lpstr>
      <vt:lpstr>Any question?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 Blood Bank Management System</dc:title>
  <dc:creator>Rubaiyat Tasnia Husain</dc:creator>
  <cp:lastModifiedBy>Rubaiyat Tasnia Husain</cp:lastModifiedBy>
  <cp:revision>14</cp:revision>
  <dcterms:created xsi:type="dcterms:W3CDTF">2016-08-22T15:29:01Z</dcterms:created>
  <dcterms:modified xsi:type="dcterms:W3CDTF">2016-08-22T21:39:59Z</dcterms:modified>
</cp:coreProperties>
</file>