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70" r:id="rId6"/>
    <p:sldId id="269" r:id="rId7"/>
    <p:sldId id="278" r:id="rId8"/>
    <p:sldId id="274" r:id="rId9"/>
    <p:sldId id="279" r:id="rId10"/>
    <p:sldId id="281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9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8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8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7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1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6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4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5F73-F5FF-40A4-8BAB-58C5C324A5FD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C6BC-AC38-4FEE-A842-70895635A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8844" y="41314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Cifar10 Image Classification based on CNN </a:t>
            </a:r>
            <a:endParaRPr lang="zh-CN" altLang="en-US" b="1" dirty="0">
              <a:latin typeface="Cambria Math" panose="02040503050406030204" pitchFamily="18" charset="0"/>
              <a:ea typeface="Arial Unicode MS" panose="020B0604020202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45018" y="3820698"/>
            <a:ext cx="2617304" cy="2361441"/>
          </a:xfrm>
        </p:spPr>
        <p:txBody>
          <a:bodyPr>
            <a:noAutofit/>
          </a:bodyPr>
          <a:lstStyle/>
          <a:p>
            <a:pPr algn="r"/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Group 7</a:t>
            </a:r>
          </a:p>
          <a:p>
            <a:pPr algn="r"/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Jay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Choksi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Ruta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Lad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Mohan Liu</a:t>
            </a:r>
          </a:p>
          <a:p>
            <a:pPr algn="r"/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Anqi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Ren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8195" name="Picture 3" descr="C:\Users\Chandu Lad\Desktop\cif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45" y="2800741"/>
            <a:ext cx="35337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C:\Users\Chandu Lad\Downloads\CNN Screenshots\Captureozxnzok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60" y="1601331"/>
            <a:ext cx="7241414" cy="225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handu Lad\Downloads\CNN Screenshots\Captsjocn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7" y="4276129"/>
            <a:ext cx="6832684" cy="169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Conclusions: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After trying different combinations, the best accuracy </a:t>
            </a:r>
            <a:r>
              <a:rPr lang="en-US" dirty="0">
                <a:latin typeface="Arial" pitchFamily="34" charset="0"/>
                <a:cs typeface="Arial" pitchFamily="34" charset="0"/>
              </a:rPr>
              <a:t>what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dirty="0">
                <a:latin typeface="Arial" pitchFamily="34" charset="0"/>
                <a:cs typeface="Arial" pitchFamily="34" charset="0"/>
              </a:rPr>
              <a:t>receive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82.53%</a:t>
            </a:r>
            <a:r>
              <a:rPr lang="en-US" dirty="0">
                <a:latin typeface="Arial" pitchFamily="34" charset="0"/>
                <a:cs typeface="Arial" pitchFamily="34" charset="0"/>
              </a:rPr>
              <a:t> on test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20400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Objective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Build a Convolutional Neural Network for recognizing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images Using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Keras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Train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the model with different combination of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parameters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Optimize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the model to high accuracy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Dataset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Overview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Totally 60,000 32x32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colour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images</a:t>
            </a:r>
            <a:endParaRPr lang="zh-CN" alt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10 classes (6000 image per class)</a:t>
            </a:r>
          </a:p>
          <a:p>
            <a:pPr marL="0" indent="0"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	Training Set: 50,000 images</a:t>
            </a:r>
          </a:p>
          <a:p>
            <a:pPr marL="0" indent="0"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	Test Set: 10,000 images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Divided into 6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batchs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	5 Training batch &amp; 1 Test Batch</a:t>
            </a:r>
          </a:p>
          <a:p>
            <a:pPr marL="0" indent="0"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	Each batch has 10,000 images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Dataset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Import the data using </a:t>
            </a:r>
            <a:r>
              <a:rPr lang="en-US" altLang="zh-CN" u="sng" dirty="0" err="1" smtClean="0">
                <a:latin typeface="Arial" pitchFamily="34" charset="0"/>
                <a:cs typeface="Arial" pitchFamily="34" charset="0"/>
              </a:rPr>
              <a:t>keras.datasets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, and split between train and test sets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altLang="zh-CN" u="sng" dirty="0" smtClean="0">
                <a:latin typeface="Arial" pitchFamily="34" charset="0"/>
                <a:cs typeface="Arial" pitchFamily="34" charset="0"/>
              </a:rPr>
              <a:t>One-hot coding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, convert class vectors to binary class matrices.</a:t>
            </a:r>
            <a:endParaRPr lang="zh-CN" alt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The value range of pixel points is </a:t>
            </a:r>
            <a:r>
              <a:rPr lang="en-US" altLang="zh-CN" u="sng" dirty="0" smtClean="0">
                <a:latin typeface="Arial" pitchFamily="34" charset="0"/>
                <a:cs typeface="Arial" pitchFamily="34" charset="0"/>
              </a:rPr>
              <a:t>normalized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from [0, 255]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to </a:t>
            </a:r>
          </a:p>
          <a:p>
            <a:pPr marL="0" indent="0">
              <a:buNone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[0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, 1]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Convolutional Neural Network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Convolutional Neural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Networks are </a:t>
            </a:r>
            <a:r>
              <a:rPr lang="en-US" dirty="0">
                <a:latin typeface="Arial" pitchFamily="34" charset="0"/>
                <a:cs typeface="Arial" pitchFamily="34" charset="0"/>
              </a:rPr>
              <a:t>a category of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Neural networks that </a:t>
            </a:r>
            <a:r>
              <a:rPr lang="en-US" dirty="0">
                <a:latin typeface="Arial" pitchFamily="34" charset="0"/>
                <a:cs typeface="Arial" pitchFamily="34" charset="0"/>
              </a:rPr>
              <a:t>have proven very effective in areas such as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image </a:t>
            </a:r>
            <a:r>
              <a:rPr lang="en-US" dirty="0">
                <a:latin typeface="Arial" pitchFamily="34" charset="0"/>
                <a:cs typeface="Arial" pitchFamily="34" charset="0"/>
              </a:rPr>
              <a:t>recognition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classification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There are four main operations in the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CNN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Convolution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Non Linearity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ReLU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Pooling </a:t>
            </a:r>
            <a:r>
              <a:rPr lang="en-US" dirty="0">
                <a:latin typeface="Arial" pitchFamily="34" charset="0"/>
                <a:cs typeface="Arial" pitchFamily="34" charset="0"/>
              </a:rPr>
              <a:t>or Sub Sampling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Classification (Fully Connected Layer)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Convolutional Neural Network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27" y="2104371"/>
            <a:ext cx="9230655" cy="3147653"/>
          </a:xfrm>
        </p:spPr>
      </p:pic>
    </p:spTree>
    <p:extLst>
      <p:ext uri="{BB962C8B-B14F-4D97-AF65-F5344CB8AC3E}">
        <p14:creationId xmlns:p14="http://schemas.microsoft.com/office/powerpoint/2010/main" val="32321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IMPLEMENTATION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Chandu Lad\Downloads\CNN Screenshots\Captufsf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7" y="1388464"/>
            <a:ext cx="8312152" cy="173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9557" y="3118981"/>
            <a:ext cx="85302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Batch_size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Batch size defines </a:t>
            </a:r>
            <a:r>
              <a:rPr lang="en-US" dirty="0">
                <a:latin typeface="Arial" pitchFamily="34" charset="0"/>
                <a:cs typeface="Arial" pitchFamily="34" charset="0"/>
              </a:rPr>
              <a:t>number of samples that going to be propagated through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network. Here we have defined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batch_size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as 32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Num_classes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Number of categories of objects to be detected in the dataset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Epochs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</a:rPr>
              <a:t>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poch </a:t>
            </a:r>
            <a:r>
              <a:rPr lang="en-US" dirty="0">
                <a:latin typeface="Arial" pitchFamily="34" charset="0"/>
                <a:cs typeface="Arial" pitchFamily="34" charset="0"/>
              </a:rPr>
              <a:t>means one pass of the full training set. Usually it may contain a few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iterations.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Data_augmentation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Data augmentation</a:t>
            </a:r>
            <a:r>
              <a:rPr lang="en-US" dirty="0">
                <a:latin typeface="Arial" pitchFamily="34" charset="0"/>
                <a:cs typeface="Arial" pitchFamily="34" charset="0"/>
              </a:rPr>
              <a:t> artificially creates training images through different ways of processing or combination of multiple processing, such as random rotation, shifts, shear and flips, etc.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5" name="Picture 2" descr="C:\Users\Chandu Lad\Downloads\CNN Screenshot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27" y="2357747"/>
            <a:ext cx="7675821" cy="298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93" y="3482236"/>
            <a:ext cx="101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93" y="1415441"/>
            <a:ext cx="1020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Here we are downloading the data and splitting it into train and test data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Other Different Combinations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C:\Users\Chandu Lad\Downloads\com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2" y="2016538"/>
            <a:ext cx="10560459" cy="24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1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557</TotalTime>
  <Words>159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主题​​</vt:lpstr>
      <vt:lpstr>Cifar10 Image Classification based on CNN </vt:lpstr>
      <vt:lpstr>Objective</vt:lpstr>
      <vt:lpstr>Dataset</vt:lpstr>
      <vt:lpstr>Dataset</vt:lpstr>
      <vt:lpstr>Convolutional Neural Network</vt:lpstr>
      <vt:lpstr>Convolutional Neural Network</vt:lpstr>
      <vt:lpstr>IMPLEMENTATION</vt:lpstr>
      <vt:lpstr>PowerPoint Presentation</vt:lpstr>
      <vt:lpstr>Other Different Combinations</vt:lpstr>
      <vt:lpstr>Results</vt:lpstr>
      <vt:lpstr>Conclusions: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任安祺PC</dc:creator>
  <cp:lastModifiedBy>Chandu Lad</cp:lastModifiedBy>
  <cp:revision>32</cp:revision>
  <dcterms:created xsi:type="dcterms:W3CDTF">2018-04-24T23:31:32Z</dcterms:created>
  <dcterms:modified xsi:type="dcterms:W3CDTF">2018-04-25T20:45:46Z</dcterms:modified>
</cp:coreProperties>
</file>