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5d4a31e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5d4a31e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5d4a31e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5d4a31e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f5d4a31e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f5d4a31e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f7b2199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f7b2199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2449875" y="3924925"/>
            <a:ext cx="6104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/>
              <a:t>チーム名：すしやはたまごのあじできまる</a:t>
            </a:r>
            <a:endParaRPr sz="23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300" y="658450"/>
            <a:ext cx="3914551" cy="27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課題</a:t>
            </a:r>
            <a:endParaRPr sz="4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60350"/>
            <a:ext cx="70389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957"/>
              <a:t>・</a:t>
            </a:r>
            <a:r>
              <a:rPr lang="ja" sz="2957"/>
              <a:t>オンライン会議でアイスブレイクがうまくいかず，良好な関係を築けない！</a:t>
            </a:r>
            <a:endParaRPr sz="29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52" u="sng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152" u="sng">
                <a:solidFill>
                  <a:schemeClr val="accent6"/>
                </a:solidFill>
              </a:rPr>
              <a:t>原因</a:t>
            </a:r>
            <a:endParaRPr sz="2100"/>
          </a:p>
          <a:p>
            <a:pPr indent="-3219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ja" sz="2100"/>
              <a:t>共通の話題を考えるのが難しい</a:t>
            </a:r>
            <a:endParaRPr sz="2100"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 sz="2100"/>
              <a:t>オフラインの商談のアイスブレイクでは,部屋の環境や,参加者の外見などから話題を考えていたが,オンラインの商談ではそうはいかない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149" y="1710100"/>
            <a:ext cx="1795975" cy="19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解決策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前回のアイスブレイクや会話内の雑談の内容、相手の趣味などから類推した</a:t>
            </a:r>
            <a:r>
              <a:rPr lang="ja" sz="1900"/>
              <a:t>テーマ</a:t>
            </a:r>
            <a:r>
              <a:rPr lang="ja" sz="1900"/>
              <a:t>を提示し、盛り上がりやすい会話を提供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900"/>
              <a:t>さらに話題に合った背景画像を表示することで、小さな趣味の話に全員を巻き込めるようにする。</a:t>
            </a:r>
            <a:endParaRPr sz="19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400" y="209550"/>
            <a:ext cx="1358000" cy="13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575" y="3330850"/>
            <a:ext cx="1358000" cy="13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450" y="333085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開発環境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57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バックエン</a:t>
            </a:r>
            <a:r>
              <a:rPr lang="ja"/>
              <a:t>ド：</a:t>
            </a:r>
            <a:r>
              <a:rPr lang="ja"/>
              <a:t>python,Django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DB：SQLite3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フロントエンド：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使用サービス:Twilio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222" y="1147675"/>
            <a:ext cx="919005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475" y="3095655"/>
            <a:ext cx="2940298" cy="69373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6004250" y="1317488"/>
            <a:ext cx="2099400" cy="78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338" y="1307862"/>
            <a:ext cx="2161224" cy="8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4950" y="2467950"/>
            <a:ext cx="1321449" cy="13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成果物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052550" y="1474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2100"/>
              <a:t>デモ動画で説明します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