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DM Serif Display" charset="1" panose="00000000000000000000"/>
      <p:regular r:id="rId19"/>
    </p:embeddedFont>
    <p:embeddedFont>
      <p:font typeface="29LT Zarid Serif Italics" charset="1" panose="00000500000000000000"/>
      <p:regular r:id="rId20"/>
    </p:embeddedFont>
    <p:embeddedFont>
      <p:font typeface="29LT Zarid Serif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12121">
                <a:alpha val="100000"/>
              </a:srgbClr>
            </a:gs>
            <a:gs pos="100000">
              <a:srgbClr val="4CACE1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337830" y="-973488"/>
            <a:ext cx="3121340" cy="3086100"/>
            <a:chOff x="0" y="0"/>
            <a:chExt cx="82208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189FD7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501948" y="1492636"/>
            <a:ext cx="12387037" cy="2222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9"/>
              </a:lnSpc>
            </a:pPr>
            <a:r>
              <a:rPr lang="en-US" sz="12999">
                <a:solidFill>
                  <a:srgbClr val="FCFCFC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CARD CHESS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01948" y="3419861"/>
            <a:ext cx="9741186" cy="128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 i="true">
                <a:solidFill>
                  <a:srgbClr val="FCFCFC"/>
                </a:solidFill>
                <a:latin typeface="29LT Zarid Serif Italics"/>
                <a:ea typeface="29LT Zarid Serif Italics"/>
                <a:cs typeface="29LT Zarid Serif Italics"/>
                <a:sym typeface="29LT Zarid Serif Italics"/>
              </a:rPr>
              <a:t>Salim (2306204604)</a:t>
            </a:r>
          </a:p>
        </p:txBody>
      </p:sp>
      <p:grpSp>
        <p:nvGrpSpPr>
          <p:cNvPr name="Group 7" id="7"/>
          <p:cNvGrpSpPr/>
          <p:nvPr/>
        </p:nvGrpSpPr>
        <p:grpSpPr>
          <a:xfrm rot="2700000">
            <a:off x="-3249920" y="698940"/>
            <a:ext cx="3121340" cy="3086100"/>
            <a:chOff x="0" y="0"/>
            <a:chExt cx="822081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E5E5E5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2700000">
            <a:off x="-499481" y="2877766"/>
            <a:ext cx="2286000" cy="2286000"/>
            <a:chOff x="0" y="0"/>
            <a:chExt cx="602074" cy="60207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189FD7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2700000">
            <a:off x="-1536606" y="5347587"/>
            <a:ext cx="2286000" cy="2286000"/>
            <a:chOff x="0" y="0"/>
            <a:chExt cx="602074" cy="60207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FCFCFC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2700000">
            <a:off x="359146" y="8340691"/>
            <a:ext cx="4572000" cy="4572000"/>
            <a:chOff x="0" y="0"/>
            <a:chExt cx="1204148" cy="120414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04148" cy="1204148"/>
            </a:xfrm>
            <a:custGeom>
              <a:avLst/>
              <a:gdLst/>
              <a:ahLst/>
              <a:cxnLst/>
              <a:rect r="r" b="b" t="t" l="l"/>
              <a:pathLst>
                <a:path h="1204148" w="1204148">
                  <a:moveTo>
                    <a:pt x="0" y="0"/>
                  </a:moveTo>
                  <a:lnTo>
                    <a:pt x="1204148" y="0"/>
                  </a:lnTo>
                  <a:lnTo>
                    <a:pt x="1204148" y="1204148"/>
                  </a:lnTo>
                  <a:lnTo>
                    <a:pt x="0" y="1204148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190500" cap="sq">
              <a:solidFill>
                <a:srgbClr val="1563CE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204148" cy="1242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2700000">
            <a:off x="5086541" y="9639342"/>
            <a:ext cx="4572000" cy="4572000"/>
            <a:chOff x="0" y="0"/>
            <a:chExt cx="1204148" cy="120414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04148" cy="1204148"/>
            </a:xfrm>
            <a:custGeom>
              <a:avLst/>
              <a:gdLst/>
              <a:ahLst/>
              <a:cxnLst/>
              <a:rect r="r" b="b" t="t" l="l"/>
              <a:pathLst>
                <a:path h="1204148" w="1204148">
                  <a:moveTo>
                    <a:pt x="0" y="0"/>
                  </a:moveTo>
                  <a:lnTo>
                    <a:pt x="1204148" y="0"/>
                  </a:lnTo>
                  <a:lnTo>
                    <a:pt x="1204148" y="1204148"/>
                  </a:lnTo>
                  <a:lnTo>
                    <a:pt x="0" y="1204148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1905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204148" cy="1242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2700000">
            <a:off x="14600277" y="7527554"/>
            <a:ext cx="2286000" cy="2286000"/>
            <a:chOff x="0" y="0"/>
            <a:chExt cx="602074" cy="60207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2700000">
            <a:off x="17145000" y="6498854"/>
            <a:ext cx="2286000" cy="2286000"/>
            <a:chOff x="0" y="0"/>
            <a:chExt cx="602074" cy="60207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FCFCFC"/>
            </a:solidFill>
            <a:ln w="4762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2700000">
            <a:off x="14837000" y="3429000"/>
            <a:ext cx="3429000" cy="3429000"/>
            <a:chOff x="0" y="0"/>
            <a:chExt cx="903111" cy="90311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03111" cy="903111"/>
            </a:xfrm>
            <a:custGeom>
              <a:avLst/>
              <a:gdLst/>
              <a:ahLst/>
              <a:cxnLst/>
              <a:rect r="r" b="b" t="t" l="l"/>
              <a:pathLst>
                <a:path h="903111" w="903111">
                  <a:moveTo>
                    <a:pt x="0" y="0"/>
                  </a:moveTo>
                  <a:lnTo>
                    <a:pt x="903111" y="0"/>
                  </a:lnTo>
                  <a:lnTo>
                    <a:pt x="903111" y="903111"/>
                  </a:lnTo>
                  <a:lnTo>
                    <a:pt x="0" y="903111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190500" cap="sq">
              <a:solidFill>
                <a:srgbClr val="212121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903111" cy="941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2700000">
            <a:off x="12566161" y="9594845"/>
            <a:ext cx="3121340" cy="3086100"/>
            <a:chOff x="0" y="0"/>
            <a:chExt cx="822081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2700000">
            <a:off x="15955364" y="9594845"/>
            <a:ext cx="3121340" cy="3086100"/>
            <a:chOff x="0" y="0"/>
            <a:chExt cx="822081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2700000">
            <a:off x="18047051" y="671570"/>
            <a:ext cx="4572000" cy="4572000"/>
            <a:chOff x="0" y="0"/>
            <a:chExt cx="1204148" cy="1204148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204148" cy="1204148"/>
            </a:xfrm>
            <a:custGeom>
              <a:avLst/>
              <a:gdLst/>
              <a:ahLst/>
              <a:cxnLst/>
              <a:rect r="r" b="b" t="t" l="l"/>
              <a:pathLst>
                <a:path h="1204148" w="1204148">
                  <a:moveTo>
                    <a:pt x="0" y="0"/>
                  </a:moveTo>
                  <a:lnTo>
                    <a:pt x="1204148" y="0"/>
                  </a:lnTo>
                  <a:lnTo>
                    <a:pt x="1204148" y="1204148"/>
                  </a:lnTo>
                  <a:lnTo>
                    <a:pt x="0" y="1204148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1905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204148" cy="1242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-1151682" y="3171554"/>
            <a:ext cx="3544221" cy="11737167"/>
            <a:chOff x="0" y="0"/>
            <a:chExt cx="933457" cy="30912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33457" cy="3091270"/>
            </a:xfrm>
            <a:custGeom>
              <a:avLst/>
              <a:gdLst/>
              <a:ahLst/>
              <a:cxnLst/>
              <a:rect r="r" b="b" t="t" l="l"/>
              <a:pathLst>
                <a:path h="3091270" w="933457">
                  <a:moveTo>
                    <a:pt x="0" y="0"/>
                  </a:moveTo>
                  <a:lnTo>
                    <a:pt x="933457" y="0"/>
                  </a:lnTo>
                  <a:lnTo>
                    <a:pt x="933457" y="3091270"/>
                  </a:lnTo>
                  <a:lnTo>
                    <a:pt x="0" y="3091270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25000"/>
                  </a:srgbClr>
                </a:gs>
                <a:gs pos="100000">
                  <a:srgbClr val="4CACE1">
                    <a:alpha val="2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33457" cy="3129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310565" y="-959239"/>
            <a:ext cx="3121340" cy="3086100"/>
            <a:chOff x="0" y="0"/>
            <a:chExt cx="822081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3222655" y="713190"/>
            <a:ext cx="3121340" cy="3086100"/>
            <a:chOff x="0" y="0"/>
            <a:chExt cx="822081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2700000">
            <a:off x="-472216" y="2892016"/>
            <a:ext cx="2286000" cy="2286000"/>
            <a:chOff x="0" y="0"/>
            <a:chExt cx="602074" cy="60207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2700000">
            <a:off x="-1509341" y="5361837"/>
            <a:ext cx="2286000" cy="2286000"/>
            <a:chOff x="0" y="0"/>
            <a:chExt cx="602074" cy="60207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212121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2700000">
            <a:off x="110435" y="-1366875"/>
            <a:ext cx="2762250" cy="2762250"/>
            <a:chOff x="0" y="0"/>
            <a:chExt cx="727506" cy="72750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27506" cy="727506"/>
            </a:xfrm>
            <a:custGeom>
              <a:avLst/>
              <a:gdLst/>
              <a:ahLst/>
              <a:cxnLst/>
              <a:rect r="r" b="b" t="t" l="l"/>
              <a:pathLst>
                <a:path h="727506" w="727506">
                  <a:moveTo>
                    <a:pt x="0" y="0"/>
                  </a:moveTo>
                  <a:lnTo>
                    <a:pt x="727506" y="0"/>
                  </a:lnTo>
                  <a:lnTo>
                    <a:pt x="727506" y="727506"/>
                  </a:lnTo>
                  <a:lnTo>
                    <a:pt x="0" y="727506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727506" cy="765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8100000">
            <a:off x="15895461" y="-4621721"/>
            <a:ext cx="3544221" cy="11737167"/>
            <a:chOff x="0" y="0"/>
            <a:chExt cx="933457" cy="309127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33457" cy="3091270"/>
            </a:xfrm>
            <a:custGeom>
              <a:avLst/>
              <a:gdLst/>
              <a:ahLst/>
              <a:cxnLst/>
              <a:rect r="r" b="b" t="t" l="l"/>
              <a:pathLst>
                <a:path h="3091270" w="933457">
                  <a:moveTo>
                    <a:pt x="0" y="0"/>
                  </a:moveTo>
                  <a:lnTo>
                    <a:pt x="933457" y="0"/>
                  </a:lnTo>
                  <a:lnTo>
                    <a:pt x="933457" y="3091270"/>
                  </a:lnTo>
                  <a:lnTo>
                    <a:pt x="0" y="3091270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25000"/>
                  </a:srgbClr>
                </a:gs>
                <a:gs pos="100000">
                  <a:srgbClr val="4CACE1">
                    <a:alpha val="25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933457" cy="3129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8100000">
            <a:off x="15477225" y="8160139"/>
            <a:ext cx="3121340" cy="3086100"/>
            <a:chOff x="0" y="0"/>
            <a:chExt cx="822081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8100000">
            <a:off x="18389315" y="6487710"/>
            <a:ext cx="3121340" cy="3086100"/>
            <a:chOff x="0" y="0"/>
            <a:chExt cx="822081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-8100000">
            <a:off x="16474216" y="5108984"/>
            <a:ext cx="2286000" cy="2286000"/>
            <a:chOff x="0" y="0"/>
            <a:chExt cx="602074" cy="60207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-8100000">
            <a:off x="17511341" y="2639163"/>
            <a:ext cx="2286000" cy="2286000"/>
            <a:chOff x="0" y="0"/>
            <a:chExt cx="602074" cy="60207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212121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-8100000">
            <a:off x="15415315" y="8891625"/>
            <a:ext cx="2762250" cy="2762250"/>
            <a:chOff x="0" y="0"/>
            <a:chExt cx="727506" cy="72750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727506" cy="727506"/>
            </a:xfrm>
            <a:custGeom>
              <a:avLst/>
              <a:gdLst/>
              <a:ahLst/>
              <a:cxnLst/>
              <a:rect r="r" b="b" t="t" l="l"/>
              <a:pathLst>
                <a:path h="727506" w="727506">
                  <a:moveTo>
                    <a:pt x="0" y="0"/>
                  </a:moveTo>
                  <a:lnTo>
                    <a:pt x="727506" y="0"/>
                  </a:lnTo>
                  <a:lnTo>
                    <a:pt x="727506" y="727506"/>
                  </a:lnTo>
                  <a:lnTo>
                    <a:pt x="0" y="727506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727506" cy="765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4190178" y="3610943"/>
            <a:ext cx="9907644" cy="5647357"/>
          </a:xfrm>
          <a:custGeom>
            <a:avLst/>
            <a:gdLst/>
            <a:ahLst/>
            <a:cxnLst/>
            <a:rect r="r" b="b" t="t" l="l"/>
            <a:pathLst>
              <a:path h="5647357" w="9907644">
                <a:moveTo>
                  <a:pt x="0" y="0"/>
                </a:moveTo>
                <a:lnTo>
                  <a:pt x="9907644" y="0"/>
                </a:lnTo>
                <a:lnTo>
                  <a:pt x="9907644" y="5647357"/>
                </a:lnTo>
                <a:lnTo>
                  <a:pt x="0" y="56473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4875411" y="1194574"/>
            <a:ext cx="8537178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LOBBY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-1151682" y="3171554"/>
            <a:ext cx="3544221" cy="11737167"/>
            <a:chOff x="0" y="0"/>
            <a:chExt cx="933457" cy="30912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33457" cy="3091270"/>
            </a:xfrm>
            <a:custGeom>
              <a:avLst/>
              <a:gdLst/>
              <a:ahLst/>
              <a:cxnLst/>
              <a:rect r="r" b="b" t="t" l="l"/>
              <a:pathLst>
                <a:path h="3091270" w="933457">
                  <a:moveTo>
                    <a:pt x="0" y="0"/>
                  </a:moveTo>
                  <a:lnTo>
                    <a:pt x="933457" y="0"/>
                  </a:lnTo>
                  <a:lnTo>
                    <a:pt x="933457" y="3091270"/>
                  </a:lnTo>
                  <a:lnTo>
                    <a:pt x="0" y="3091270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25000"/>
                  </a:srgbClr>
                </a:gs>
                <a:gs pos="100000">
                  <a:srgbClr val="4CACE1">
                    <a:alpha val="2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33457" cy="3129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310565" y="-959239"/>
            <a:ext cx="3121340" cy="3086100"/>
            <a:chOff x="0" y="0"/>
            <a:chExt cx="822081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3222655" y="713190"/>
            <a:ext cx="3121340" cy="3086100"/>
            <a:chOff x="0" y="0"/>
            <a:chExt cx="822081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2700000">
            <a:off x="-472216" y="2892016"/>
            <a:ext cx="2286000" cy="2286000"/>
            <a:chOff x="0" y="0"/>
            <a:chExt cx="602074" cy="60207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2700000">
            <a:off x="-1509341" y="5361837"/>
            <a:ext cx="2286000" cy="2286000"/>
            <a:chOff x="0" y="0"/>
            <a:chExt cx="602074" cy="60207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212121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2700000">
            <a:off x="110435" y="-1366875"/>
            <a:ext cx="2762250" cy="2762250"/>
            <a:chOff x="0" y="0"/>
            <a:chExt cx="727506" cy="72750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27506" cy="727506"/>
            </a:xfrm>
            <a:custGeom>
              <a:avLst/>
              <a:gdLst/>
              <a:ahLst/>
              <a:cxnLst/>
              <a:rect r="r" b="b" t="t" l="l"/>
              <a:pathLst>
                <a:path h="727506" w="727506">
                  <a:moveTo>
                    <a:pt x="0" y="0"/>
                  </a:moveTo>
                  <a:lnTo>
                    <a:pt x="727506" y="0"/>
                  </a:lnTo>
                  <a:lnTo>
                    <a:pt x="727506" y="727506"/>
                  </a:lnTo>
                  <a:lnTo>
                    <a:pt x="0" y="727506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727506" cy="765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8100000">
            <a:off x="15895461" y="-4621721"/>
            <a:ext cx="3544221" cy="11737167"/>
            <a:chOff x="0" y="0"/>
            <a:chExt cx="933457" cy="309127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33457" cy="3091270"/>
            </a:xfrm>
            <a:custGeom>
              <a:avLst/>
              <a:gdLst/>
              <a:ahLst/>
              <a:cxnLst/>
              <a:rect r="r" b="b" t="t" l="l"/>
              <a:pathLst>
                <a:path h="3091270" w="933457">
                  <a:moveTo>
                    <a:pt x="0" y="0"/>
                  </a:moveTo>
                  <a:lnTo>
                    <a:pt x="933457" y="0"/>
                  </a:lnTo>
                  <a:lnTo>
                    <a:pt x="933457" y="3091270"/>
                  </a:lnTo>
                  <a:lnTo>
                    <a:pt x="0" y="3091270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25000"/>
                  </a:srgbClr>
                </a:gs>
                <a:gs pos="100000">
                  <a:srgbClr val="4CACE1">
                    <a:alpha val="25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933457" cy="3129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8100000">
            <a:off x="15477225" y="8160139"/>
            <a:ext cx="3121340" cy="3086100"/>
            <a:chOff x="0" y="0"/>
            <a:chExt cx="822081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8100000">
            <a:off x="18389315" y="6487710"/>
            <a:ext cx="3121340" cy="3086100"/>
            <a:chOff x="0" y="0"/>
            <a:chExt cx="822081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-8100000">
            <a:off x="16474216" y="5108984"/>
            <a:ext cx="2286000" cy="2286000"/>
            <a:chOff x="0" y="0"/>
            <a:chExt cx="602074" cy="60207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-8100000">
            <a:off x="17511341" y="2639163"/>
            <a:ext cx="2286000" cy="2286000"/>
            <a:chOff x="0" y="0"/>
            <a:chExt cx="602074" cy="60207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212121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-8100000">
            <a:off x="15415315" y="8891625"/>
            <a:ext cx="2762250" cy="2762250"/>
            <a:chOff x="0" y="0"/>
            <a:chExt cx="727506" cy="72750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727506" cy="727506"/>
            </a:xfrm>
            <a:custGeom>
              <a:avLst/>
              <a:gdLst/>
              <a:ahLst/>
              <a:cxnLst/>
              <a:rect r="r" b="b" t="t" l="l"/>
              <a:pathLst>
                <a:path h="727506" w="727506">
                  <a:moveTo>
                    <a:pt x="0" y="0"/>
                  </a:moveTo>
                  <a:lnTo>
                    <a:pt x="727506" y="0"/>
                  </a:lnTo>
                  <a:lnTo>
                    <a:pt x="727506" y="727506"/>
                  </a:lnTo>
                  <a:lnTo>
                    <a:pt x="0" y="727506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727506" cy="765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3444766" y="2901342"/>
            <a:ext cx="11301259" cy="6356958"/>
          </a:xfrm>
          <a:custGeom>
            <a:avLst/>
            <a:gdLst/>
            <a:ahLst/>
            <a:cxnLst/>
            <a:rect r="r" b="b" t="t" l="l"/>
            <a:pathLst>
              <a:path h="6356958" w="11301259">
                <a:moveTo>
                  <a:pt x="0" y="0"/>
                </a:moveTo>
                <a:lnTo>
                  <a:pt x="11301259" y="0"/>
                </a:lnTo>
                <a:lnTo>
                  <a:pt x="1130125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4875411" y="1194574"/>
            <a:ext cx="8537178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GAME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194574"/>
            <a:ext cx="8537178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KESIMPULAN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17241" y="3577365"/>
            <a:ext cx="12053517" cy="274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29LT Zarid Serif"/>
                <a:ea typeface="29LT Zarid Serif"/>
                <a:cs typeface="29LT Zarid Serif"/>
                <a:sym typeface="29LT Zarid Serif"/>
              </a:rPr>
              <a:t>P</a:t>
            </a:r>
            <a:r>
              <a:rPr lang="en-US" sz="3800">
                <a:solidFill>
                  <a:srgbClr val="000000"/>
                </a:solidFill>
                <a:latin typeface="29LT Zarid Serif"/>
                <a:ea typeface="29LT Zarid Serif"/>
                <a:cs typeface="29LT Zarid Serif"/>
                <a:sym typeface="29LT Zarid Serif"/>
              </a:rPr>
              <a:t>roject berhasil menggabungkan catur dan card game dengan backend yang terintegrasi.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29LT Zarid Serif"/>
                <a:ea typeface="29LT Zarid Serif"/>
                <a:cs typeface="29LT Zarid Serif"/>
                <a:sym typeface="29LT Zarid Serif"/>
              </a:rPr>
              <a:t>Potensi pengembangan: leaderboard, kartu baru, mode turnamen, dsb.</a:t>
            </a:r>
          </a:p>
        </p:txBody>
      </p:sp>
      <p:grpSp>
        <p:nvGrpSpPr>
          <p:cNvPr name="Group 4" id="4"/>
          <p:cNvGrpSpPr/>
          <p:nvPr/>
        </p:nvGrpSpPr>
        <p:grpSpPr>
          <a:xfrm rot="-2700000">
            <a:off x="-1151682" y="3171554"/>
            <a:ext cx="3544221" cy="11737167"/>
            <a:chOff x="0" y="0"/>
            <a:chExt cx="933457" cy="309127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33457" cy="3091270"/>
            </a:xfrm>
            <a:custGeom>
              <a:avLst/>
              <a:gdLst/>
              <a:ahLst/>
              <a:cxnLst/>
              <a:rect r="r" b="b" t="t" l="l"/>
              <a:pathLst>
                <a:path h="3091270" w="933457">
                  <a:moveTo>
                    <a:pt x="0" y="0"/>
                  </a:moveTo>
                  <a:lnTo>
                    <a:pt x="933457" y="0"/>
                  </a:lnTo>
                  <a:lnTo>
                    <a:pt x="933457" y="3091270"/>
                  </a:lnTo>
                  <a:lnTo>
                    <a:pt x="0" y="3091270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25000"/>
                  </a:srgbClr>
                </a:gs>
                <a:gs pos="100000">
                  <a:srgbClr val="4CACE1">
                    <a:alpha val="25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933457" cy="3129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2700000">
            <a:off x="-310565" y="-959239"/>
            <a:ext cx="3121340" cy="3086100"/>
            <a:chOff x="0" y="0"/>
            <a:chExt cx="822081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2700000">
            <a:off x="-3222655" y="713190"/>
            <a:ext cx="3121340" cy="3086100"/>
            <a:chOff x="0" y="0"/>
            <a:chExt cx="822081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2700000">
            <a:off x="-472216" y="2892016"/>
            <a:ext cx="2286000" cy="2286000"/>
            <a:chOff x="0" y="0"/>
            <a:chExt cx="602074" cy="60207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2700000">
            <a:off x="-1509341" y="5361837"/>
            <a:ext cx="2286000" cy="2286000"/>
            <a:chOff x="0" y="0"/>
            <a:chExt cx="602074" cy="60207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212121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2700000">
            <a:off x="110435" y="-1366875"/>
            <a:ext cx="2762250" cy="2762250"/>
            <a:chOff x="0" y="0"/>
            <a:chExt cx="727506" cy="72750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27506" cy="727506"/>
            </a:xfrm>
            <a:custGeom>
              <a:avLst/>
              <a:gdLst/>
              <a:ahLst/>
              <a:cxnLst/>
              <a:rect r="r" b="b" t="t" l="l"/>
              <a:pathLst>
                <a:path h="727506" w="727506">
                  <a:moveTo>
                    <a:pt x="0" y="0"/>
                  </a:moveTo>
                  <a:lnTo>
                    <a:pt x="727506" y="0"/>
                  </a:lnTo>
                  <a:lnTo>
                    <a:pt x="727506" y="727506"/>
                  </a:lnTo>
                  <a:lnTo>
                    <a:pt x="0" y="727506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727506" cy="765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8100000">
            <a:off x="15895461" y="-4621721"/>
            <a:ext cx="3544221" cy="11737167"/>
            <a:chOff x="0" y="0"/>
            <a:chExt cx="933457" cy="309127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33457" cy="3091270"/>
            </a:xfrm>
            <a:custGeom>
              <a:avLst/>
              <a:gdLst/>
              <a:ahLst/>
              <a:cxnLst/>
              <a:rect r="r" b="b" t="t" l="l"/>
              <a:pathLst>
                <a:path h="3091270" w="933457">
                  <a:moveTo>
                    <a:pt x="0" y="0"/>
                  </a:moveTo>
                  <a:lnTo>
                    <a:pt x="933457" y="0"/>
                  </a:lnTo>
                  <a:lnTo>
                    <a:pt x="933457" y="3091270"/>
                  </a:lnTo>
                  <a:lnTo>
                    <a:pt x="0" y="3091270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25000"/>
                  </a:srgbClr>
                </a:gs>
                <a:gs pos="100000">
                  <a:srgbClr val="4CACE1">
                    <a:alpha val="25000"/>
                  </a:srgbClr>
                </a:gs>
              </a:gsLst>
              <a:lin ang="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933457" cy="3129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-8100000">
            <a:off x="15477225" y="8160139"/>
            <a:ext cx="3121340" cy="3086100"/>
            <a:chOff x="0" y="0"/>
            <a:chExt cx="822081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-8100000">
            <a:off x="18389315" y="6487710"/>
            <a:ext cx="3121340" cy="3086100"/>
            <a:chOff x="0" y="0"/>
            <a:chExt cx="822081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-8100000">
            <a:off x="16474216" y="5108984"/>
            <a:ext cx="2286000" cy="2286000"/>
            <a:chOff x="0" y="0"/>
            <a:chExt cx="602074" cy="60207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-8100000">
            <a:off x="17511341" y="2639163"/>
            <a:ext cx="2286000" cy="2286000"/>
            <a:chOff x="0" y="0"/>
            <a:chExt cx="602074" cy="60207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212121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-8100000">
            <a:off x="15415315" y="8891625"/>
            <a:ext cx="2762250" cy="2762250"/>
            <a:chOff x="0" y="0"/>
            <a:chExt cx="727506" cy="727506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727506" cy="727506"/>
            </a:xfrm>
            <a:custGeom>
              <a:avLst/>
              <a:gdLst/>
              <a:ahLst/>
              <a:cxnLst/>
              <a:rect r="r" b="b" t="t" l="l"/>
              <a:pathLst>
                <a:path h="727506" w="727506">
                  <a:moveTo>
                    <a:pt x="0" y="0"/>
                  </a:moveTo>
                  <a:lnTo>
                    <a:pt x="727506" y="0"/>
                  </a:lnTo>
                  <a:lnTo>
                    <a:pt x="727506" y="727506"/>
                  </a:lnTo>
                  <a:lnTo>
                    <a:pt x="0" y="727506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727506" cy="765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12121">
                <a:alpha val="100000"/>
              </a:srgbClr>
            </a:gs>
            <a:gs pos="100000">
              <a:srgbClr val="4CACE1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359146" y="8340691"/>
            <a:ext cx="4572000" cy="4572000"/>
            <a:chOff x="0" y="0"/>
            <a:chExt cx="1204148" cy="12041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04148" cy="1204148"/>
            </a:xfrm>
            <a:custGeom>
              <a:avLst/>
              <a:gdLst/>
              <a:ahLst/>
              <a:cxnLst/>
              <a:rect r="r" b="b" t="t" l="l"/>
              <a:pathLst>
                <a:path h="1204148" w="1204148">
                  <a:moveTo>
                    <a:pt x="0" y="0"/>
                  </a:moveTo>
                  <a:lnTo>
                    <a:pt x="1204148" y="0"/>
                  </a:lnTo>
                  <a:lnTo>
                    <a:pt x="1204148" y="1204148"/>
                  </a:lnTo>
                  <a:lnTo>
                    <a:pt x="0" y="1204148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190500" cap="sq">
              <a:solidFill>
                <a:srgbClr val="1563C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04148" cy="1242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5086541" y="9639342"/>
            <a:ext cx="4572000" cy="4572000"/>
            <a:chOff x="0" y="0"/>
            <a:chExt cx="1204148" cy="12041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4148" cy="1204148"/>
            </a:xfrm>
            <a:custGeom>
              <a:avLst/>
              <a:gdLst/>
              <a:ahLst/>
              <a:cxnLst/>
              <a:rect r="r" b="b" t="t" l="l"/>
              <a:pathLst>
                <a:path h="1204148" w="1204148">
                  <a:moveTo>
                    <a:pt x="0" y="0"/>
                  </a:moveTo>
                  <a:lnTo>
                    <a:pt x="1204148" y="0"/>
                  </a:lnTo>
                  <a:lnTo>
                    <a:pt x="1204148" y="1204148"/>
                  </a:lnTo>
                  <a:lnTo>
                    <a:pt x="0" y="1204148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1905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04148" cy="1242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14600277" y="7527554"/>
            <a:ext cx="2286000" cy="2286000"/>
            <a:chOff x="0" y="0"/>
            <a:chExt cx="602074" cy="60207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2700000">
            <a:off x="17145000" y="6498854"/>
            <a:ext cx="2286000" cy="2286000"/>
            <a:chOff x="0" y="0"/>
            <a:chExt cx="602074" cy="60207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FCFCFC"/>
            </a:solidFill>
            <a:ln w="4762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2700000">
            <a:off x="14837000" y="3429000"/>
            <a:ext cx="3429000" cy="3429000"/>
            <a:chOff x="0" y="0"/>
            <a:chExt cx="903111" cy="90311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03111" cy="903111"/>
            </a:xfrm>
            <a:custGeom>
              <a:avLst/>
              <a:gdLst/>
              <a:ahLst/>
              <a:cxnLst/>
              <a:rect r="r" b="b" t="t" l="l"/>
              <a:pathLst>
                <a:path h="903111" w="903111">
                  <a:moveTo>
                    <a:pt x="0" y="0"/>
                  </a:moveTo>
                  <a:lnTo>
                    <a:pt x="903111" y="0"/>
                  </a:lnTo>
                  <a:lnTo>
                    <a:pt x="903111" y="903111"/>
                  </a:lnTo>
                  <a:lnTo>
                    <a:pt x="0" y="903111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190500" cap="sq">
              <a:solidFill>
                <a:srgbClr val="212121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903111" cy="941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2700000">
            <a:off x="12566161" y="9594845"/>
            <a:ext cx="3121340" cy="3086100"/>
            <a:chOff x="0" y="0"/>
            <a:chExt cx="822081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2700000">
            <a:off x="15955364" y="9594845"/>
            <a:ext cx="3121340" cy="3086100"/>
            <a:chOff x="0" y="0"/>
            <a:chExt cx="822081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2700000">
            <a:off x="18047051" y="671570"/>
            <a:ext cx="4572000" cy="4572000"/>
            <a:chOff x="0" y="0"/>
            <a:chExt cx="1204148" cy="120414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04148" cy="1204148"/>
            </a:xfrm>
            <a:custGeom>
              <a:avLst/>
              <a:gdLst/>
              <a:ahLst/>
              <a:cxnLst/>
              <a:rect r="r" b="b" t="t" l="l"/>
              <a:pathLst>
                <a:path h="1204148" w="1204148">
                  <a:moveTo>
                    <a:pt x="0" y="0"/>
                  </a:moveTo>
                  <a:lnTo>
                    <a:pt x="1204148" y="0"/>
                  </a:lnTo>
                  <a:lnTo>
                    <a:pt x="1204148" y="1204148"/>
                  </a:lnTo>
                  <a:lnTo>
                    <a:pt x="0" y="1204148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1905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04148" cy="1242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2700000">
            <a:off x="-337830" y="-973488"/>
            <a:ext cx="3121340" cy="3086100"/>
            <a:chOff x="0" y="0"/>
            <a:chExt cx="822081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189FD7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3272241" y="3908425"/>
            <a:ext cx="12387037" cy="2222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>
                <a:solidFill>
                  <a:srgbClr val="FCFCFC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THANK YOU</a:t>
            </a:r>
          </a:p>
        </p:txBody>
      </p:sp>
      <p:grpSp>
        <p:nvGrpSpPr>
          <p:cNvPr name="Group 30" id="30"/>
          <p:cNvGrpSpPr/>
          <p:nvPr/>
        </p:nvGrpSpPr>
        <p:grpSpPr>
          <a:xfrm rot="2700000">
            <a:off x="-3249920" y="698940"/>
            <a:ext cx="3121340" cy="3086100"/>
            <a:chOff x="0" y="0"/>
            <a:chExt cx="822081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E5E5E5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2700000">
            <a:off x="-499481" y="2877766"/>
            <a:ext cx="2286000" cy="2286000"/>
            <a:chOff x="0" y="0"/>
            <a:chExt cx="602074" cy="602074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189FD7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2700000">
            <a:off x="-1536606" y="5347587"/>
            <a:ext cx="2286000" cy="2286000"/>
            <a:chOff x="0" y="0"/>
            <a:chExt cx="602074" cy="602074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FCFCFC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17241" y="3577365"/>
            <a:ext cx="12053517" cy="47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29LT Zarid Serif"/>
                <a:ea typeface="29LT Zarid Serif"/>
                <a:cs typeface="29LT Zarid Serif"/>
                <a:sym typeface="29LT Zarid Serif"/>
              </a:rPr>
              <a:t>P</a:t>
            </a:r>
            <a:r>
              <a:rPr lang="en-US" sz="3800">
                <a:solidFill>
                  <a:srgbClr val="000000"/>
                </a:solidFill>
                <a:latin typeface="29LT Zarid Serif"/>
                <a:ea typeface="29LT Zarid Serif"/>
                <a:cs typeface="29LT Zarid Serif"/>
                <a:sym typeface="29LT Zarid Serif"/>
              </a:rPr>
              <a:t>ermainan catur adalah game strategi klasik yang banyak digemari.</a:t>
            </a:r>
          </a:p>
          <a:p>
            <a:pPr algn="ctr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29LT Zarid Serif"/>
                <a:ea typeface="29LT Zarid Serif"/>
                <a:cs typeface="29LT Zarid Serif"/>
                <a:sym typeface="29LT Zarid Serif"/>
              </a:rPr>
              <a:t>Inovasi: menggabungkan mekanik catur dengan sistem kartu (card game) untuk menambah variasi strategi.</a:t>
            </a:r>
          </a:p>
          <a:p>
            <a:pPr algn="ctr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29LT Zarid Serif"/>
                <a:ea typeface="29LT Zarid Serif"/>
                <a:cs typeface="29LT Zarid Serif"/>
                <a:sym typeface="29LT Zarid Serif"/>
              </a:rPr>
              <a:t>Dibutuhkan sistem backend untuk autentikasi, deck, dan histori pertandingan, serta frontend interaktif berbasis Unity.</a:t>
            </a:r>
          </a:p>
          <a:p>
            <a:pPr algn="ctr">
              <a:lnSpc>
                <a:spcPts val="532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875411" y="1494355"/>
            <a:ext cx="8537178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LATAR BELAKANG</a:t>
            </a:r>
          </a:p>
        </p:txBody>
      </p:sp>
      <p:grpSp>
        <p:nvGrpSpPr>
          <p:cNvPr name="Group 4" id="4"/>
          <p:cNvGrpSpPr/>
          <p:nvPr/>
        </p:nvGrpSpPr>
        <p:grpSpPr>
          <a:xfrm rot="-2700000">
            <a:off x="-1151682" y="3171554"/>
            <a:ext cx="3544221" cy="11737167"/>
            <a:chOff x="0" y="0"/>
            <a:chExt cx="933457" cy="309127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33457" cy="3091270"/>
            </a:xfrm>
            <a:custGeom>
              <a:avLst/>
              <a:gdLst/>
              <a:ahLst/>
              <a:cxnLst/>
              <a:rect r="r" b="b" t="t" l="l"/>
              <a:pathLst>
                <a:path h="3091270" w="933457">
                  <a:moveTo>
                    <a:pt x="0" y="0"/>
                  </a:moveTo>
                  <a:lnTo>
                    <a:pt x="933457" y="0"/>
                  </a:lnTo>
                  <a:lnTo>
                    <a:pt x="933457" y="3091270"/>
                  </a:lnTo>
                  <a:lnTo>
                    <a:pt x="0" y="3091270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25000"/>
                  </a:srgbClr>
                </a:gs>
                <a:gs pos="100000">
                  <a:srgbClr val="4CACE1">
                    <a:alpha val="25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933457" cy="3129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2700000">
            <a:off x="-310565" y="-959239"/>
            <a:ext cx="3121340" cy="3086100"/>
            <a:chOff x="0" y="0"/>
            <a:chExt cx="822081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2700000">
            <a:off x="-3222655" y="713190"/>
            <a:ext cx="3121340" cy="3086100"/>
            <a:chOff x="0" y="0"/>
            <a:chExt cx="822081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2700000">
            <a:off x="-472216" y="2892016"/>
            <a:ext cx="2286000" cy="2286000"/>
            <a:chOff x="0" y="0"/>
            <a:chExt cx="602074" cy="60207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2700000">
            <a:off x="-1509341" y="5361837"/>
            <a:ext cx="2286000" cy="2286000"/>
            <a:chOff x="0" y="0"/>
            <a:chExt cx="602074" cy="60207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212121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2700000">
            <a:off x="110435" y="-1366875"/>
            <a:ext cx="2762250" cy="2762250"/>
            <a:chOff x="0" y="0"/>
            <a:chExt cx="727506" cy="72750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27506" cy="727506"/>
            </a:xfrm>
            <a:custGeom>
              <a:avLst/>
              <a:gdLst/>
              <a:ahLst/>
              <a:cxnLst/>
              <a:rect r="r" b="b" t="t" l="l"/>
              <a:pathLst>
                <a:path h="727506" w="727506">
                  <a:moveTo>
                    <a:pt x="0" y="0"/>
                  </a:moveTo>
                  <a:lnTo>
                    <a:pt x="727506" y="0"/>
                  </a:lnTo>
                  <a:lnTo>
                    <a:pt x="727506" y="727506"/>
                  </a:lnTo>
                  <a:lnTo>
                    <a:pt x="0" y="727506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727506" cy="765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8100000">
            <a:off x="15895461" y="-4621721"/>
            <a:ext cx="3544221" cy="11737167"/>
            <a:chOff x="0" y="0"/>
            <a:chExt cx="933457" cy="309127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33457" cy="3091270"/>
            </a:xfrm>
            <a:custGeom>
              <a:avLst/>
              <a:gdLst/>
              <a:ahLst/>
              <a:cxnLst/>
              <a:rect r="r" b="b" t="t" l="l"/>
              <a:pathLst>
                <a:path h="3091270" w="933457">
                  <a:moveTo>
                    <a:pt x="0" y="0"/>
                  </a:moveTo>
                  <a:lnTo>
                    <a:pt x="933457" y="0"/>
                  </a:lnTo>
                  <a:lnTo>
                    <a:pt x="933457" y="3091270"/>
                  </a:lnTo>
                  <a:lnTo>
                    <a:pt x="0" y="3091270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25000"/>
                  </a:srgbClr>
                </a:gs>
                <a:gs pos="100000">
                  <a:srgbClr val="4CACE1">
                    <a:alpha val="25000"/>
                  </a:srgbClr>
                </a:gs>
              </a:gsLst>
              <a:lin ang="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933457" cy="3129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-8100000">
            <a:off x="15477225" y="8160139"/>
            <a:ext cx="3121340" cy="3086100"/>
            <a:chOff x="0" y="0"/>
            <a:chExt cx="822081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-8100000">
            <a:off x="18389315" y="6487710"/>
            <a:ext cx="3121340" cy="3086100"/>
            <a:chOff x="0" y="0"/>
            <a:chExt cx="822081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-8100000">
            <a:off x="16474216" y="5108984"/>
            <a:ext cx="2286000" cy="2286000"/>
            <a:chOff x="0" y="0"/>
            <a:chExt cx="602074" cy="60207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-8100000">
            <a:off x="17511341" y="2639163"/>
            <a:ext cx="2286000" cy="2286000"/>
            <a:chOff x="0" y="0"/>
            <a:chExt cx="602074" cy="60207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212121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-8100000">
            <a:off x="15415315" y="8891625"/>
            <a:ext cx="2762250" cy="2762250"/>
            <a:chOff x="0" y="0"/>
            <a:chExt cx="727506" cy="727506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727506" cy="727506"/>
            </a:xfrm>
            <a:custGeom>
              <a:avLst/>
              <a:gdLst/>
              <a:ahLst/>
              <a:cxnLst/>
              <a:rect r="r" b="b" t="t" l="l"/>
              <a:pathLst>
                <a:path h="727506" w="727506">
                  <a:moveTo>
                    <a:pt x="0" y="0"/>
                  </a:moveTo>
                  <a:lnTo>
                    <a:pt x="727506" y="0"/>
                  </a:lnTo>
                  <a:lnTo>
                    <a:pt x="727506" y="727506"/>
                  </a:lnTo>
                  <a:lnTo>
                    <a:pt x="0" y="727506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727506" cy="765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194574"/>
            <a:ext cx="8537178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TUJUAN </a:t>
            </a:r>
            <a:r>
              <a:rPr lang="en-US" sz="80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PROJECT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2235" y="2963255"/>
            <a:ext cx="12883529" cy="274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29LT Zarid Serif"/>
                <a:ea typeface="29LT Zarid Serif"/>
                <a:cs typeface="29LT Zarid Serif"/>
                <a:sym typeface="29LT Zarid Serif"/>
              </a:rPr>
              <a:t>M</a:t>
            </a:r>
            <a:r>
              <a:rPr lang="en-US" sz="3800">
                <a:solidFill>
                  <a:srgbClr val="000000"/>
                </a:solidFill>
                <a:latin typeface="29LT Zarid Serif"/>
                <a:ea typeface="29LT Zarid Serif"/>
                <a:cs typeface="29LT Zarid Serif"/>
                <a:sym typeface="29LT Zarid Serif"/>
              </a:rPr>
              <a:t>embuat game catur dengan fitur kartu dan multiplayer online.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29LT Zarid Serif"/>
                <a:ea typeface="29LT Zarid Serif"/>
                <a:cs typeface="29LT Zarid Serif"/>
                <a:sym typeface="29LT Zarid Serif"/>
              </a:rPr>
              <a:t>Menyediakan sistem backend untuk manajemen user, deck, dan histori pertandingan.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29LT Zarid Serif"/>
                <a:ea typeface="29LT Zarid Serif"/>
                <a:cs typeface="29LT Zarid Serif"/>
                <a:sym typeface="29LT Zarid Serif"/>
              </a:rPr>
              <a:t>Mengimplementasikan UI/UX yang mudah digunakan.</a:t>
            </a:r>
          </a:p>
        </p:txBody>
      </p:sp>
      <p:grpSp>
        <p:nvGrpSpPr>
          <p:cNvPr name="Group 4" id="4"/>
          <p:cNvGrpSpPr/>
          <p:nvPr/>
        </p:nvGrpSpPr>
        <p:grpSpPr>
          <a:xfrm rot="-2700000">
            <a:off x="-1151682" y="3171554"/>
            <a:ext cx="3544221" cy="11737167"/>
            <a:chOff x="0" y="0"/>
            <a:chExt cx="933457" cy="309127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33457" cy="3091270"/>
            </a:xfrm>
            <a:custGeom>
              <a:avLst/>
              <a:gdLst/>
              <a:ahLst/>
              <a:cxnLst/>
              <a:rect r="r" b="b" t="t" l="l"/>
              <a:pathLst>
                <a:path h="3091270" w="933457">
                  <a:moveTo>
                    <a:pt x="0" y="0"/>
                  </a:moveTo>
                  <a:lnTo>
                    <a:pt x="933457" y="0"/>
                  </a:lnTo>
                  <a:lnTo>
                    <a:pt x="933457" y="3091270"/>
                  </a:lnTo>
                  <a:lnTo>
                    <a:pt x="0" y="3091270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25000"/>
                  </a:srgbClr>
                </a:gs>
                <a:gs pos="100000">
                  <a:srgbClr val="4CACE1">
                    <a:alpha val="25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933457" cy="3129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2700000">
            <a:off x="-310565" y="-959239"/>
            <a:ext cx="3121340" cy="3086100"/>
            <a:chOff x="0" y="0"/>
            <a:chExt cx="822081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2700000">
            <a:off x="-3222655" y="713190"/>
            <a:ext cx="3121340" cy="3086100"/>
            <a:chOff x="0" y="0"/>
            <a:chExt cx="822081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2700000">
            <a:off x="-472216" y="2892016"/>
            <a:ext cx="2286000" cy="2286000"/>
            <a:chOff x="0" y="0"/>
            <a:chExt cx="602074" cy="60207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2700000">
            <a:off x="-1509341" y="5361837"/>
            <a:ext cx="2286000" cy="2286000"/>
            <a:chOff x="0" y="0"/>
            <a:chExt cx="602074" cy="60207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212121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2700000">
            <a:off x="110435" y="-1366875"/>
            <a:ext cx="2762250" cy="2762250"/>
            <a:chOff x="0" y="0"/>
            <a:chExt cx="727506" cy="72750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27506" cy="727506"/>
            </a:xfrm>
            <a:custGeom>
              <a:avLst/>
              <a:gdLst/>
              <a:ahLst/>
              <a:cxnLst/>
              <a:rect r="r" b="b" t="t" l="l"/>
              <a:pathLst>
                <a:path h="727506" w="727506">
                  <a:moveTo>
                    <a:pt x="0" y="0"/>
                  </a:moveTo>
                  <a:lnTo>
                    <a:pt x="727506" y="0"/>
                  </a:lnTo>
                  <a:lnTo>
                    <a:pt x="727506" y="727506"/>
                  </a:lnTo>
                  <a:lnTo>
                    <a:pt x="0" y="727506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727506" cy="765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8100000">
            <a:off x="15895461" y="-4621721"/>
            <a:ext cx="3544221" cy="11737167"/>
            <a:chOff x="0" y="0"/>
            <a:chExt cx="933457" cy="309127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33457" cy="3091270"/>
            </a:xfrm>
            <a:custGeom>
              <a:avLst/>
              <a:gdLst/>
              <a:ahLst/>
              <a:cxnLst/>
              <a:rect r="r" b="b" t="t" l="l"/>
              <a:pathLst>
                <a:path h="3091270" w="933457">
                  <a:moveTo>
                    <a:pt x="0" y="0"/>
                  </a:moveTo>
                  <a:lnTo>
                    <a:pt x="933457" y="0"/>
                  </a:lnTo>
                  <a:lnTo>
                    <a:pt x="933457" y="3091270"/>
                  </a:lnTo>
                  <a:lnTo>
                    <a:pt x="0" y="3091270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25000"/>
                  </a:srgbClr>
                </a:gs>
                <a:gs pos="100000">
                  <a:srgbClr val="4CACE1">
                    <a:alpha val="25000"/>
                  </a:srgbClr>
                </a:gs>
              </a:gsLst>
              <a:lin ang="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933457" cy="3129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-8100000">
            <a:off x="15477225" y="8160139"/>
            <a:ext cx="3121340" cy="3086100"/>
            <a:chOff x="0" y="0"/>
            <a:chExt cx="822081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-8100000">
            <a:off x="18389315" y="6487710"/>
            <a:ext cx="3121340" cy="3086100"/>
            <a:chOff x="0" y="0"/>
            <a:chExt cx="822081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-8100000">
            <a:off x="16474216" y="5108984"/>
            <a:ext cx="2286000" cy="2286000"/>
            <a:chOff x="0" y="0"/>
            <a:chExt cx="602074" cy="60207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-8100000">
            <a:off x="17511341" y="2639163"/>
            <a:ext cx="2286000" cy="2286000"/>
            <a:chOff x="0" y="0"/>
            <a:chExt cx="602074" cy="60207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212121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-8100000">
            <a:off x="15415315" y="8891625"/>
            <a:ext cx="2762250" cy="2762250"/>
            <a:chOff x="0" y="0"/>
            <a:chExt cx="727506" cy="727506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727506" cy="727506"/>
            </a:xfrm>
            <a:custGeom>
              <a:avLst/>
              <a:gdLst/>
              <a:ahLst/>
              <a:cxnLst/>
              <a:rect r="r" b="b" t="t" l="l"/>
              <a:pathLst>
                <a:path h="727506" w="727506">
                  <a:moveTo>
                    <a:pt x="0" y="0"/>
                  </a:moveTo>
                  <a:lnTo>
                    <a:pt x="727506" y="0"/>
                  </a:lnTo>
                  <a:lnTo>
                    <a:pt x="727506" y="727506"/>
                  </a:lnTo>
                  <a:lnTo>
                    <a:pt x="0" y="727506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727506" cy="765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395780"/>
            <a:ext cx="8537178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FITUR UTAMA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17241" y="3577365"/>
            <a:ext cx="12053517" cy="274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29LT Zarid Serif"/>
                <a:ea typeface="29LT Zarid Serif"/>
                <a:cs typeface="29LT Zarid Serif"/>
                <a:sym typeface="29LT Zarid Serif"/>
              </a:rPr>
              <a:t>R</a:t>
            </a:r>
            <a:r>
              <a:rPr lang="en-US" sz="3800">
                <a:solidFill>
                  <a:srgbClr val="000000"/>
                </a:solidFill>
                <a:latin typeface="29LT Zarid Serif"/>
                <a:ea typeface="29LT Zarid Serif"/>
                <a:cs typeface="29LT Zarid Serif"/>
                <a:sym typeface="29LT Zarid Serif"/>
              </a:rPr>
              <a:t>egistrasi &amp; Login (Spring Boot REST API)</a:t>
            </a:r>
          </a:p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29LT Zarid Serif"/>
                <a:ea typeface="29LT Zarid Serif"/>
                <a:cs typeface="29LT Zarid Serif"/>
                <a:sym typeface="29LT Zarid Serif"/>
              </a:rPr>
              <a:t>Multiplayer Chess (Photon Unity Networking)</a:t>
            </a:r>
          </a:p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29LT Zarid Serif"/>
                <a:ea typeface="29LT Zarid Serif"/>
                <a:cs typeface="29LT Zarid Serif"/>
                <a:sym typeface="29LT Zarid Serif"/>
              </a:rPr>
              <a:t>Card System (kartu dapat digunakan untuk mengubah jalannya permainan catur)</a:t>
            </a:r>
          </a:p>
        </p:txBody>
      </p:sp>
      <p:grpSp>
        <p:nvGrpSpPr>
          <p:cNvPr name="Group 4" id="4"/>
          <p:cNvGrpSpPr/>
          <p:nvPr/>
        </p:nvGrpSpPr>
        <p:grpSpPr>
          <a:xfrm rot="-2700000">
            <a:off x="-1151682" y="3171554"/>
            <a:ext cx="3544221" cy="11737167"/>
            <a:chOff x="0" y="0"/>
            <a:chExt cx="933457" cy="309127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33457" cy="3091270"/>
            </a:xfrm>
            <a:custGeom>
              <a:avLst/>
              <a:gdLst/>
              <a:ahLst/>
              <a:cxnLst/>
              <a:rect r="r" b="b" t="t" l="l"/>
              <a:pathLst>
                <a:path h="3091270" w="933457">
                  <a:moveTo>
                    <a:pt x="0" y="0"/>
                  </a:moveTo>
                  <a:lnTo>
                    <a:pt x="933457" y="0"/>
                  </a:lnTo>
                  <a:lnTo>
                    <a:pt x="933457" y="3091270"/>
                  </a:lnTo>
                  <a:lnTo>
                    <a:pt x="0" y="3091270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25000"/>
                  </a:srgbClr>
                </a:gs>
                <a:gs pos="100000">
                  <a:srgbClr val="4CACE1">
                    <a:alpha val="25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933457" cy="3129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2700000">
            <a:off x="-310565" y="-959239"/>
            <a:ext cx="3121340" cy="3086100"/>
            <a:chOff x="0" y="0"/>
            <a:chExt cx="822081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2700000">
            <a:off x="-3222655" y="713190"/>
            <a:ext cx="3121340" cy="3086100"/>
            <a:chOff x="0" y="0"/>
            <a:chExt cx="822081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2700000">
            <a:off x="-472216" y="2892016"/>
            <a:ext cx="2286000" cy="2286000"/>
            <a:chOff x="0" y="0"/>
            <a:chExt cx="602074" cy="60207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2700000">
            <a:off x="-1509341" y="5361837"/>
            <a:ext cx="2286000" cy="2286000"/>
            <a:chOff x="0" y="0"/>
            <a:chExt cx="602074" cy="60207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212121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2700000">
            <a:off x="110435" y="-1366875"/>
            <a:ext cx="2762250" cy="2762250"/>
            <a:chOff x="0" y="0"/>
            <a:chExt cx="727506" cy="72750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27506" cy="727506"/>
            </a:xfrm>
            <a:custGeom>
              <a:avLst/>
              <a:gdLst/>
              <a:ahLst/>
              <a:cxnLst/>
              <a:rect r="r" b="b" t="t" l="l"/>
              <a:pathLst>
                <a:path h="727506" w="727506">
                  <a:moveTo>
                    <a:pt x="0" y="0"/>
                  </a:moveTo>
                  <a:lnTo>
                    <a:pt x="727506" y="0"/>
                  </a:lnTo>
                  <a:lnTo>
                    <a:pt x="727506" y="727506"/>
                  </a:lnTo>
                  <a:lnTo>
                    <a:pt x="0" y="727506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727506" cy="765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8100000">
            <a:off x="15895461" y="-4621721"/>
            <a:ext cx="3544221" cy="11737167"/>
            <a:chOff x="0" y="0"/>
            <a:chExt cx="933457" cy="309127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33457" cy="3091270"/>
            </a:xfrm>
            <a:custGeom>
              <a:avLst/>
              <a:gdLst/>
              <a:ahLst/>
              <a:cxnLst/>
              <a:rect r="r" b="b" t="t" l="l"/>
              <a:pathLst>
                <a:path h="3091270" w="933457">
                  <a:moveTo>
                    <a:pt x="0" y="0"/>
                  </a:moveTo>
                  <a:lnTo>
                    <a:pt x="933457" y="0"/>
                  </a:lnTo>
                  <a:lnTo>
                    <a:pt x="933457" y="3091270"/>
                  </a:lnTo>
                  <a:lnTo>
                    <a:pt x="0" y="3091270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25000"/>
                  </a:srgbClr>
                </a:gs>
                <a:gs pos="100000">
                  <a:srgbClr val="4CACE1">
                    <a:alpha val="25000"/>
                  </a:srgbClr>
                </a:gs>
              </a:gsLst>
              <a:lin ang="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933457" cy="3129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-8100000">
            <a:off x="15477225" y="8160139"/>
            <a:ext cx="3121340" cy="3086100"/>
            <a:chOff x="0" y="0"/>
            <a:chExt cx="822081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-8100000">
            <a:off x="18389315" y="6487710"/>
            <a:ext cx="3121340" cy="3086100"/>
            <a:chOff x="0" y="0"/>
            <a:chExt cx="822081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-8100000">
            <a:off x="16474216" y="5108984"/>
            <a:ext cx="2286000" cy="2286000"/>
            <a:chOff x="0" y="0"/>
            <a:chExt cx="602074" cy="60207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-8100000">
            <a:off x="17511341" y="2639163"/>
            <a:ext cx="2286000" cy="2286000"/>
            <a:chOff x="0" y="0"/>
            <a:chExt cx="602074" cy="60207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212121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-8100000">
            <a:off x="15415315" y="8891625"/>
            <a:ext cx="2762250" cy="2762250"/>
            <a:chOff x="0" y="0"/>
            <a:chExt cx="727506" cy="727506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727506" cy="727506"/>
            </a:xfrm>
            <a:custGeom>
              <a:avLst/>
              <a:gdLst/>
              <a:ahLst/>
              <a:cxnLst/>
              <a:rect r="r" b="b" t="t" l="l"/>
              <a:pathLst>
                <a:path h="727506" w="727506">
                  <a:moveTo>
                    <a:pt x="0" y="0"/>
                  </a:moveTo>
                  <a:lnTo>
                    <a:pt x="727506" y="0"/>
                  </a:lnTo>
                  <a:lnTo>
                    <a:pt x="727506" y="727506"/>
                  </a:lnTo>
                  <a:lnTo>
                    <a:pt x="0" y="727506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727506" cy="765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4766" y="1194574"/>
            <a:ext cx="11398468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ARSITEKTUR SISTEM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17241" y="3577365"/>
            <a:ext cx="12053517" cy="2075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29LT Zarid Serif"/>
                <a:ea typeface="29LT Zarid Serif"/>
                <a:cs typeface="29LT Zarid Serif"/>
                <a:sym typeface="29LT Zarid Serif"/>
              </a:rPr>
              <a:t>B</a:t>
            </a:r>
            <a:r>
              <a:rPr lang="en-US" sz="3800">
                <a:solidFill>
                  <a:srgbClr val="000000"/>
                </a:solidFill>
                <a:latin typeface="29LT Zarid Serif"/>
                <a:ea typeface="29LT Zarid Serif"/>
                <a:cs typeface="29LT Zarid Serif"/>
                <a:sym typeface="29LT Zarid Serif"/>
              </a:rPr>
              <a:t>ackend: Spring Boot (Java), MySQL/MariaDB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29LT Zarid Serif"/>
                <a:ea typeface="29LT Zarid Serif"/>
                <a:cs typeface="29LT Zarid Serif"/>
                <a:sym typeface="29LT Zarid Serif"/>
              </a:rPr>
              <a:t>Frontend/Game Client: Unity (C#), Photon untuk multiplayer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29LT Zarid Serif"/>
                <a:ea typeface="29LT Zarid Serif"/>
                <a:cs typeface="29LT Zarid Serif"/>
                <a:sym typeface="29LT Zarid Serif"/>
              </a:rPr>
              <a:t>Komunikasi: REST API (JSON)</a:t>
            </a:r>
          </a:p>
        </p:txBody>
      </p:sp>
      <p:grpSp>
        <p:nvGrpSpPr>
          <p:cNvPr name="Group 4" id="4"/>
          <p:cNvGrpSpPr/>
          <p:nvPr/>
        </p:nvGrpSpPr>
        <p:grpSpPr>
          <a:xfrm rot="-2700000">
            <a:off x="-1151682" y="3171554"/>
            <a:ext cx="3544221" cy="11737167"/>
            <a:chOff x="0" y="0"/>
            <a:chExt cx="933457" cy="309127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33457" cy="3091270"/>
            </a:xfrm>
            <a:custGeom>
              <a:avLst/>
              <a:gdLst/>
              <a:ahLst/>
              <a:cxnLst/>
              <a:rect r="r" b="b" t="t" l="l"/>
              <a:pathLst>
                <a:path h="3091270" w="933457">
                  <a:moveTo>
                    <a:pt x="0" y="0"/>
                  </a:moveTo>
                  <a:lnTo>
                    <a:pt x="933457" y="0"/>
                  </a:lnTo>
                  <a:lnTo>
                    <a:pt x="933457" y="3091270"/>
                  </a:lnTo>
                  <a:lnTo>
                    <a:pt x="0" y="3091270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25000"/>
                  </a:srgbClr>
                </a:gs>
                <a:gs pos="100000">
                  <a:srgbClr val="4CACE1">
                    <a:alpha val="25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933457" cy="3129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2700000">
            <a:off x="-310565" y="-959239"/>
            <a:ext cx="3121340" cy="3086100"/>
            <a:chOff x="0" y="0"/>
            <a:chExt cx="822081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2700000">
            <a:off x="-3222655" y="713190"/>
            <a:ext cx="3121340" cy="3086100"/>
            <a:chOff x="0" y="0"/>
            <a:chExt cx="822081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2700000">
            <a:off x="-472216" y="2892016"/>
            <a:ext cx="2286000" cy="2286000"/>
            <a:chOff x="0" y="0"/>
            <a:chExt cx="602074" cy="60207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2700000">
            <a:off x="-1509341" y="5361837"/>
            <a:ext cx="2286000" cy="2286000"/>
            <a:chOff x="0" y="0"/>
            <a:chExt cx="602074" cy="60207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212121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2700000">
            <a:off x="110435" y="-1366875"/>
            <a:ext cx="2762250" cy="2762250"/>
            <a:chOff x="0" y="0"/>
            <a:chExt cx="727506" cy="72750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27506" cy="727506"/>
            </a:xfrm>
            <a:custGeom>
              <a:avLst/>
              <a:gdLst/>
              <a:ahLst/>
              <a:cxnLst/>
              <a:rect r="r" b="b" t="t" l="l"/>
              <a:pathLst>
                <a:path h="727506" w="727506">
                  <a:moveTo>
                    <a:pt x="0" y="0"/>
                  </a:moveTo>
                  <a:lnTo>
                    <a:pt x="727506" y="0"/>
                  </a:lnTo>
                  <a:lnTo>
                    <a:pt x="727506" y="727506"/>
                  </a:lnTo>
                  <a:lnTo>
                    <a:pt x="0" y="727506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727506" cy="765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8100000">
            <a:off x="15895461" y="-4621721"/>
            <a:ext cx="3544221" cy="11737167"/>
            <a:chOff x="0" y="0"/>
            <a:chExt cx="933457" cy="309127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33457" cy="3091270"/>
            </a:xfrm>
            <a:custGeom>
              <a:avLst/>
              <a:gdLst/>
              <a:ahLst/>
              <a:cxnLst/>
              <a:rect r="r" b="b" t="t" l="l"/>
              <a:pathLst>
                <a:path h="3091270" w="933457">
                  <a:moveTo>
                    <a:pt x="0" y="0"/>
                  </a:moveTo>
                  <a:lnTo>
                    <a:pt x="933457" y="0"/>
                  </a:lnTo>
                  <a:lnTo>
                    <a:pt x="933457" y="3091270"/>
                  </a:lnTo>
                  <a:lnTo>
                    <a:pt x="0" y="3091270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25000"/>
                  </a:srgbClr>
                </a:gs>
                <a:gs pos="100000">
                  <a:srgbClr val="4CACE1">
                    <a:alpha val="25000"/>
                  </a:srgbClr>
                </a:gs>
              </a:gsLst>
              <a:lin ang="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933457" cy="3129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-8100000">
            <a:off x="15477225" y="8160139"/>
            <a:ext cx="3121340" cy="3086100"/>
            <a:chOff x="0" y="0"/>
            <a:chExt cx="822081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-8100000">
            <a:off x="18389315" y="6487710"/>
            <a:ext cx="3121340" cy="3086100"/>
            <a:chOff x="0" y="0"/>
            <a:chExt cx="822081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-8100000">
            <a:off x="16474216" y="5108984"/>
            <a:ext cx="2286000" cy="2286000"/>
            <a:chOff x="0" y="0"/>
            <a:chExt cx="602074" cy="60207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-8100000">
            <a:off x="17511341" y="2639163"/>
            <a:ext cx="2286000" cy="2286000"/>
            <a:chOff x="0" y="0"/>
            <a:chExt cx="602074" cy="60207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212121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-8100000">
            <a:off x="15415315" y="8891625"/>
            <a:ext cx="2762250" cy="2762250"/>
            <a:chOff x="0" y="0"/>
            <a:chExt cx="727506" cy="727506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727506" cy="727506"/>
            </a:xfrm>
            <a:custGeom>
              <a:avLst/>
              <a:gdLst/>
              <a:ahLst/>
              <a:cxnLst/>
              <a:rect r="r" b="b" t="t" l="l"/>
              <a:pathLst>
                <a:path h="727506" w="727506">
                  <a:moveTo>
                    <a:pt x="0" y="0"/>
                  </a:moveTo>
                  <a:lnTo>
                    <a:pt x="727506" y="0"/>
                  </a:lnTo>
                  <a:lnTo>
                    <a:pt x="727506" y="727506"/>
                  </a:lnTo>
                  <a:lnTo>
                    <a:pt x="0" y="727506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727506" cy="765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-1151682" y="3171554"/>
            <a:ext cx="3544221" cy="11737167"/>
            <a:chOff x="0" y="0"/>
            <a:chExt cx="933457" cy="30912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33457" cy="3091270"/>
            </a:xfrm>
            <a:custGeom>
              <a:avLst/>
              <a:gdLst/>
              <a:ahLst/>
              <a:cxnLst/>
              <a:rect r="r" b="b" t="t" l="l"/>
              <a:pathLst>
                <a:path h="3091270" w="933457">
                  <a:moveTo>
                    <a:pt x="0" y="0"/>
                  </a:moveTo>
                  <a:lnTo>
                    <a:pt x="933457" y="0"/>
                  </a:lnTo>
                  <a:lnTo>
                    <a:pt x="933457" y="3091270"/>
                  </a:lnTo>
                  <a:lnTo>
                    <a:pt x="0" y="3091270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25000"/>
                  </a:srgbClr>
                </a:gs>
                <a:gs pos="100000">
                  <a:srgbClr val="4CACE1">
                    <a:alpha val="2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33457" cy="3129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310565" y="-959239"/>
            <a:ext cx="3121340" cy="3086100"/>
            <a:chOff x="0" y="0"/>
            <a:chExt cx="822081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3222655" y="713190"/>
            <a:ext cx="3121340" cy="3086100"/>
            <a:chOff x="0" y="0"/>
            <a:chExt cx="822081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2700000">
            <a:off x="-472216" y="2892016"/>
            <a:ext cx="2286000" cy="2286000"/>
            <a:chOff x="0" y="0"/>
            <a:chExt cx="602074" cy="60207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2700000">
            <a:off x="-1509341" y="5361837"/>
            <a:ext cx="2286000" cy="2286000"/>
            <a:chOff x="0" y="0"/>
            <a:chExt cx="602074" cy="60207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212121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2700000">
            <a:off x="110435" y="-1366875"/>
            <a:ext cx="2762250" cy="2762250"/>
            <a:chOff x="0" y="0"/>
            <a:chExt cx="727506" cy="72750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27506" cy="727506"/>
            </a:xfrm>
            <a:custGeom>
              <a:avLst/>
              <a:gdLst/>
              <a:ahLst/>
              <a:cxnLst/>
              <a:rect r="r" b="b" t="t" l="l"/>
              <a:pathLst>
                <a:path h="727506" w="727506">
                  <a:moveTo>
                    <a:pt x="0" y="0"/>
                  </a:moveTo>
                  <a:lnTo>
                    <a:pt x="727506" y="0"/>
                  </a:lnTo>
                  <a:lnTo>
                    <a:pt x="727506" y="727506"/>
                  </a:lnTo>
                  <a:lnTo>
                    <a:pt x="0" y="727506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727506" cy="765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8100000">
            <a:off x="15895461" y="-4621721"/>
            <a:ext cx="3544221" cy="11737167"/>
            <a:chOff x="0" y="0"/>
            <a:chExt cx="933457" cy="309127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33457" cy="3091270"/>
            </a:xfrm>
            <a:custGeom>
              <a:avLst/>
              <a:gdLst/>
              <a:ahLst/>
              <a:cxnLst/>
              <a:rect r="r" b="b" t="t" l="l"/>
              <a:pathLst>
                <a:path h="3091270" w="933457">
                  <a:moveTo>
                    <a:pt x="0" y="0"/>
                  </a:moveTo>
                  <a:lnTo>
                    <a:pt x="933457" y="0"/>
                  </a:lnTo>
                  <a:lnTo>
                    <a:pt x="933457" y="3091270"/>
                  </a:lnTo>
                  <a:lnTo>
                    <a:pt x="0" y="3091270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25000"/>
                  </a:srgbClr>
                </a:gs>
                <a:gs pos="100000">
                  <a:srgbClr val="4CACE1">
                    <a:alpha val="25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933457" cy="3129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8100000">
            <a:off x="15477225" y="8160139"/>
            <a:ext cx="3121340" cy="3086100"/>
            <a:chOff x="0" y="0"/>
            <a:chExt cx="822081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8100000">
            <a:off x="18389315" y="6487710"/>
            <a:ext cx="3121340" cy="3086100"/>
            <a:chOff x="0" y="0"/>
            <a:chExt cx="822081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-8100000">
            <a:off x="16474216" y="5108984"/>
            <a:ext cx="2286000" cy="2286000"/>
            <a:chOff x="0" y="0"/>
            <a:chExt cx="602074" cy="60207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-8100000">
            <a:off x="17511341" y="2639163"/>
            <a:ext cx="2286000" cy="2286000"/>
            <a:chOff x="0" y="0"/>
            <a:chExt cx="602074" cy="60207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212121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-8100000">
            <a:off x="15415315" y="8891625"/>
            <a:ext cx="2762250" cy="2762250"/>
            <a:chOff x="0" y="0"/>
            <a:chExt cx="727506" cy="72750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727506" cy="727506"/>
            </a:xfrm>
            <a:custGeom>
              <a:avLst/>
              <a:gdLst/>
              <a:ahLst/>
              <a:cxnLst/>
              <a:rect r="r" b="b" t="t" l="l"/>
              <a:pathLst>
                <a:path h="727506" w="727506">
                  <a:moveTo>
                    <a:pt x="0" y="0"/>
                  </a:moveTo>
                  <a:lnTo>
                    <a:pt x="727506" y="0"/>
                  </a:lnTo>
                  <a:lnTo>
                    <a:pt x="727506" y="727506"/>
                  </a:lnTo>
                  <a:lnTo>
                    <a:pt x="0" y="727506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727506" cy="765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5334600" y="3305682"/>
            <a:ext cx="7618800" cy="5734455"/>
          </a:xfrm>
          <a:custGeom>
            <a:avLst/>
            <a:gdLst/>
            <a:ahLst/>
            <a:cxnLst/>
            <a:rect r="r" b="b" t="t" l="l"/>
            <a:pathLst>
              <a:path h="5734455" w="7618800">
                <a:moveTo>
                  <a:pt x="0" y="0"/>
                </a:moveTo>
                <a:lnTo>
                  <a:pt x="7618800" y="0"/>
                </a:lnTo>
                <a:lnTo>
                  <a:pt x="7618800" y="5734456"/>
                </a:lnTo>
                <a:lnTo>
                  <a:pt x="0" y="5734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4875411" y="1194574"/>
            <a:ext cx="8537178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ERD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-1151682" y="3171554"/>
            <a:ext cx="3544221" cy="11737167"/>
            <a:chOff x="0" y="0"/>
            <a:chExt cx="933457" cy="30912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33457" cy="3091270"/>
            </a:xfrm>
            <a:custGeom>
              <a:avLst/>
              <a:gdLst/>
              <a:ahLst/>
              <a:cxnLst/>
              <a:rect r="r" b="b" t="t" l="l"/>
              <a:pathLst>
                <a:path h="3091270" w="933457">
                  <a:moveTo>
                    <a:pt x="0" y="0"/>
                  </a:moveTo>
                  <a:lnTo>
                    <a:pt x="933457" y="0"/>
                  </a:lnTo>
                  <a:lnTo>
                    <a:pt x="933457" y="3091270"/>
                  </a:lnTo>
                  <a:lnTo>
                    <a:pt x="0" y="3091270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25000"/>
                  </a:srgbClr>
                </a:gs>
                <a:gs pos="100000">
                  <a:srgbClr val="4CACE1">
                    <a:alpha val="2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33457" cy="3129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310565" y="-959239"/>
            <a:ext cx="3121340" cy="3086100"/>
            <a:chOff x="0" y="0"/>
            <a:chExt cx="822081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3222655" y="713190"/>
            <a:ext cx="3121340" cy="3086100"/>
            <a:chOff x="0" y="0"/>
            <a:chExt cx="822081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2700000">
            <a:off x="-472216" y="2892016"/>
            <a:ext cx="2286000" cy="2286000"/>
            <a:chOff x="0" y="0"/>
            <a:chExt cx="602074" cy="60207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2700000">
            <a:off x="-1509341" y="5361837"/>
            <a:ext cx="2286000" cy="2286000"/>
            <a:chOff x="0" y="0"/>
            <a:chExt cx="602074" cy="60207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212121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2700000">
            <a:off x="110435" y="-1366875"/>
            <a:ext cx="2762250" cy="2762250"/>
            <a:chOff x="0" y="0"/>
            <a:chExt cx="727506" cy="72750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27506" cy="727506"/>
            </a:xfrm>
            <a:custGeom>
              <a:avLst/>
              <a:gdLst/>
              <a:ahLst/>
              <a:cxnLst/>
              <a:rect r="r" b="b" t="t" l="l"/>
              <a:pathLst>
                <a:path h="727506" w="727506">
                  <a:moveTo>
                    <a:pt x="0" y="0"/>
                  </a:moveTo>
                  <a:lnTo>
                    <a:pt x="727506" y="0"/>
                  </a:lnTo>
                  <a:lnTo>
                    <a:pt x="727506" y="727506"/>
                  </a:lnTo>
                  <a:lnTo>
                    <a:pt x="0" y="727506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727506" cy="765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8100000">
            <a:off x="15895461" y="-4621721"/>
            <a:ext cx="3544221" cy="11737167"/>
            <a:chOff x="0" y="0"/>
            <a:chExt cx="933457" cy="309127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33457" cy="3091270"/>
            </a:xfrm>
            <a:custGeom>
              <a:avLst/>
              <a:gdLst/>
              <a:ahLst/>
              <a:cxnLst/>
              <a:rect r="r" b="b" t="t" l="l"/>
              <a:pathLst>
                <a:path h="3091270" w="933457">
                  <a:moveTo>
                    <a:pt x="0" y="0"/>
                  </a:moveTo>
                  <a:lnTo>
                    <a:pt x="933457" y="0"/>
                  </a:lnTo>
                  <a:lnTo>
                    <a:pt x="933457" y="3091270"/>
                  </a:lnTo>
                  <a:lnTo>
                    <a:pt x="0" y="3091270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25000"/>
                  </a:srgbClr>
                </a:gs>
                <a:gs pos="100000">
                  <a:srgbClr val="4CACE1">
                    <a:alpha val="25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933457" cy="3129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8100000">
            <a:off x="15477225" y="8160139"/>
            <a:ext cx="3121340" cy="3086100"/>
            <a:chOff x="0" y="0"/>
            <a:chExt cx="822081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8100000">
            <a:off x="18389315" y="6487710"/>
            <a:ext cx="3121340" cy="3086100"/>
            <a:chOff x="0" y="0"/>
            <a:chExt cx="822081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-8100000">
            <a:off x="16474216" y="5108984"/>
            <a:ext cx="2286000" cy="2286000"/>
            <a:chOff x="0" y="0"/>
            <a:chExt cx="602074" cy="60207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-8100000">
            <a:off x="17511341" y="2639163"/>
            <a:ext cx="2286000" cy="2286000"/>
            <a:chOff x="0" y="0"/>
            <a:chExt cx="602074" cy="60207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212121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-8100000">
            <a:off x="15415315" y="8891625"/>
            <a:ext cx="2762250" cy="2762250"/>
            <a:chOff x="0" y="0"/>
            <a:chExt cx="727506" cy="72750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727506" cy="727506"/>
            </a:xfrm>
            <a:custGeom>
              <a:avLst/>
              <a:gdLst/>
              <a:ahLst/>
              <a:cxnLst/>
              <a:rect r="r" b="b" t="t" l="l"/>
              <a:pathLst>
                <a:path h="727506" w="727506">
                  <a:moveTo>
                    <a:pt x="0" y="0"/>
                  </a:moveTo>
                  <a:lnTo>
                    <a:pt x="727506" y="0"/>
                  </a:lnTo>
                  <a:lnTo>
                    <a:pt x="727506" y="727506"/>
                  </a:lnTo>
                  <a:lnTo>
                    <a:pt x="0" y="727506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727506" cy="765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6283645" y="3166643"/>
            <a:ext cx="5720710" cy="5708866"/>
          </a:xfrm>
          <a:custGeom>
            <a:avLst/>
            <a:gdLst/>
            <a:ahLst/>
            <a:cxnLst/>
            <a:rect r="r" b="b" t="t" l="l"/>
            <a:pathLst>
              <a:path h="5708866" w="5720710">
                <a:moveTo>
                  <a:pt x="0" y="0"/>
                </a:moveTo>
                <a:lnTo>
                  <a:pt x="5720710" y="0"/>
                </a:lnTo>
                <a:lnTo>
                  <a:pt x="5720710" y="5708865"/>
                </a:lnTo>
                <a:lnTo>
                  <a:pt x="0" y="57088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4875411" y="1194574"/>
            <a:ext cx="9122228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USE CASE DIAGRAM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-1151682" y="3171554"/>
            <a:ext cx="3544221" cy="11737167"/>
            <a:chOff x="0" y="0"/>
            <a:chExt cx="933457" cy="30912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33457" cy="3091270"/>
            </a:xfrm>
            <a:custGeom>
              <a:avLst/>
              <a:gdLst/>
              <a:ahLst/>
              <a:cxnLst/>
              <a:rect r="r" b="b" t="t" l="l"/>
              <a:pathLst>
                <a:path h="3091270" w="933457">
                  <a:moveTo>
                    <a:pt x="0" y="0"/>
                  </a:moveTo>
                  <a:lnTo>
                    <a:pt x="933457" y="0"/>
                  </a:lnTo>
                  <a:lnTo>
                    <a:pt x="933457" y="3091270"/>
                  </a:lnTo>
                  <a:lnTo>
                    <a:pt x="0" y="3091270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25000"/>
                  </a:srgbClr>
                </a:gs>
                <a:gs pos="100000">
                  <a:srgbClr val="4CACE1">
                    <a:alpha val="2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33457" cy="3129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310565" y="-959239"/>
            <a:ext cx="3121340" cy="3086100"/>
            <a:chOff x="0" y="0"/>
            <a:chExt cx="822081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3222655" y="713190"/>
            <a:ext cx="3121340" cy="3086100"/>
            <a:chOff x="0" y="0"/>
            <a:chExt cx="822081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2700000">
            <a:off x="-472216" y="2892016"/>
            <a:ext cx="2286000" cy="2286000"/>
            <a:chOff x="0" y="0"/>
            <a:chExt cx="602074" cy="60207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2700000">
            <a:off x="-1509341" y="5361837"/>
            <a:ext cx="2286000" cy="2286000"/>
            <a:chOff x="0" y="0"/>
            <a:chExt cx="602074" cy="60207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212121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2700000">
            <a:off x="110435" y="-1366875"/>
            <a:ext cx="2762250" cy="2762250"/>
            <a:chOff x="0" y="0"/>
            <a:chExt cx="727506" cy="72750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27506" cy="727506"/>
            </a:xfrm>
            <a:custGeom>
              <a:avLst/>
              <a:gdLst/>
              <a:ahLst/>
              <a:cxnLst/>
              <a:rect r="r" b="b" t="t" l="l"/>
              <a:pathLst>
                <a:path h="727506" w="727506">
                  <a:moveTo>
                    <a:pt x="0" y="0"/>
                  </a:moveTo>
                  <a:lnTo>
                    <a:pt x="727506" y="0"/>
                  </a:lnTo>
                  <a:lnTo>
                    <a:pt x="727506" y="727506"/>
                  </a:lnTo>
                  <a:lnTo>
                    <a:pt x="0" y="727506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727506" cy="765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8100000">
            <a:off x="15895461" y="-4621721"/>
            <a:ext cx="3544221" cy="11737167"/>
            <a:chOff x="0" y="0"/>
            <a:chExt cx="933457" cy="309127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33457" cy="3091270"/>
            </a:xfrm>
            <a:custGeom>
              <a:avLst/>
              <a:gdLst/>
              <a:ahLst/>
              <a:cxnLst/>
              <a:rect r="r" b="b" t="t" l="l"/>
              <a:pathLst>
                <a:path h="3091270" w="933457">
                  <a:moveTo>
                    <a:pt x="0" y="0"/>
                  </a:moveTo>
                  <a:lnTo>
                    <a:pt x="933457" y="0"/>
                  </a:lnTo>
                  <a:lnTo>
                    <a:pt x="933457" y="3091270"/>
                  </a:lnTo>
                  <a:lnTo>
                    <a:pt x="0" y="3091270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25000"/>
                  </a:srgbClr>
                </a:gs>
                <a:gs pos="100000">
                  <a:srgbClr val="4CACE1">
                    <a:alpha val="25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933457" cy="3129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8100000">
            <a:off x="15477225" y="8160139"/>
            <a:ext cx="3121340" cy="3086100"/>
            <a:chOff x="0" y="0"/>
            <a:chExt cx="822081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8100000">
            <a:off x="18389315" y="6487710"/>
            <a:ext cx="3121340" cy="3086100"/>
            <a:chOff x="0" y="0"/>
            <a:chExt cx="822081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-8100000">
            <a:off x="16474216" y="5108984"/>
            <a:ext cx="2286000" cy="2286000"/>
            <a:chOff x="0" y="0"/>
            <a:chExt cx="602074" cy="60207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-8100000">
            <a:off x="17511341" y="2639163"/>
            <a:ext cx="2286000" cy="2286000"/>
            <a:chOff x="0" y="0"/>
            <a:chExt cx="602074" cy="60207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212121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-8100000">
            <a:off x="15415315" y="8891625"/>
            <a:ext cx="2762250" cy="2762250"/>
            <a:chOff x="0" y="0"/>
            <a:chExt cx="727506" cy="72750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727506" cy="727506"/>
            </a:xfrm>
            <a:custGeom>
              <a:avLst/>
              <a:gdLst/>
              <a:ahLst/>
              <a:cxnLst/>
              <a:rect r="r" b="b" t="t" l="l"/>
              <a:pathLst>
                <a:path h="727506" w="727506">
                  <a:moveTo>
                    <a:pt x="0" y="0"/>
                  </a:moveTo>
                  <a:lnTo>
                    <a:pt x="727506" y="0"/>
                  </a:lnTo>
                  <a:lnTo>
                    <a:pt x="727506" y="727506"/>
                  </a:lnTo>
                  <a:lnTo>
                    <a:pt x="0" y="727506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727506" cy="765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670784" y="4035016"/>
            <a:ext cx="5901636" cy="5836545"/>
          </a:xfrm>
          <a:custGeom>
            <a:avLst/>
            <a:gdLst/>
            <a:ahLst/>
            <a:cxnLst/>
            <a:rect r="r" b="b" t="t" l="l"/>
            <a:pathLst>
              <a:path h="5836545" w="5901636">
                <a:moveTo>
                  <a:pt x="0" y="0"/>
                </a:moveTo>
                <a:lnTo>
                  <a:pt x="5901636" y="0"/>
                </a:lnTo>
                <a:lnTo>
                  <a:pt x="5901636" y="5836545"/>
                </a:lnTo>
                <a:lnTo>
                  <a:pt x="0" y="5836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6986741" y="4843647"/>
            <a:ext cx="11301259" cy="4859541"/>
          </a:xfrm>
          <a:custGeom>
            <a:avLst/>
            <a:gdLst/>
            <a:ahLst/>
            <a:cxnLst/>
            <a:rect r="r" b="b" t="t" l="l"/>
            <a:pathLst>
              <a:path h="4859541" w="11301259">
                <a:moveTo>
                  <a:pt x="0" y="0"/>
                </a:moveTo>
                <a:lnTo>
                  <a:pt x="11301259" y="0"/>
                </a:lnTo>
                <a:lnTo>
                  <a:pt x="11301259" y="4859542"/>
                </a:lnTo>
                <a:lnTo>
                  <a:pt x="0" y="48595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4875411" y="1194574"/>
            <a:ext cx="8537178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CLASS DIAGRAM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20428" y="3180786"/>
            <a:ext cx="7119654" cy="741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29LT Zarid Serif"/>
                <a:ea typeface="29LT Zarid Serif"/>
                <a:cs typeface="29LT Zarid Serif"/>
                <a:sym typeface="29LT Zarid Serif"/>
              </a:rPr>
              <a:t>Backend (Spring Boot, Java)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6986741" y="3180786"/>
            <a:ext cx="7119654" cy="741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29LT Zarid Serif"/>
                <a:ea typeface="29LT Zarid Serif"/>
                <a:cs typeface="29LT Zarid Serif"/>
                <a:sym typeface="29LT Zarid Serif"/>
              </a:rPr>
              <a:t>FrontEnd (C#)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-1151682" y="3171554"/>
            <a:ext cx="3544221" cy="11737167"/>
            <a:chOff x="0" y="0"/>
            <a:chExt cx="933457" cy="30912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33457" cy="3091270"/>
            </a:xfrm>
            <a:custGeom>
              <a:avLst/>
              <a:gdLst/>
              <a:ahLst/>
              <a:cxnLst/>
              <a:rect r="r" b="b" t="t" l="l"/>
              <a:pathLst>
                <a:path h="3091270" w="933457">
                  <a:moveTo>
                    <a:pt x="0" y="0"/>
                  </a:moveTo>
                  <a:lnTo>
                    <a:pt x="933457" y="0"/>
                  </a:lnTo>
                  <a:lnTo>
                    <a:pt x="933457" y="3091270"/>
                  </a:lnTo>
                  <a:lnTo>
                    <a:pt x="0" y="3091270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25000"/>
                  </a:srgbClr>
                </a:gs>
                <a:gs pos="100000">
                  <a:srgbClr val="4CACE1">
                    <a:alpha val="2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33457" cy="3129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2700000">
            <a:off x="-310565" y="-959239"/>
            <a:ext cx="3121340" cy="3086100"/>
            <a:chOff x="0" y="0"/>
            <a:chExt cx="822081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-3222655" y="713190"/>
            <a:ext cx="3121340" cy="3086100"/>
            <a:chOff x="0" y="0"/>
            <a:chExt cx="822081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2700000">
            <a:off x="-472216" y="2892016"/>
            <a:ext cx="2286000" cy="2286000"/>
            <a:chOff x="0" y="0"/>
            <a:chExt cx="602074" cy="60207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2700000">
            <a:off x="-1509341" y="5361837"/>
            <a:ext cx="2286000" cy="2286000"/>
            <a:chOff x="0" y="0"/>
            <a:chExt cx="602074" cy="60207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212121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2700000">
            <a:off x="110435" y="-1366875"/>
            <a:ext cx="2762250" cy="2762250"/>
            <a:chOff x="0" y="0"/>
            <a:chExt cx="727506" cy="72750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27506" cy="727506"/>
            </a:xfrm>
            <a:custGeom>
              <a:avLst/>
              <a:gdLst/>
              <a:ahLst/>
              <a:cxnLst/>
              <a:rect r="r" b="b" t="t" l="l"/>
              <a:pathLst>
                <a:path h="727506" w="727506">
                  <a:moveTo>
                    <a:pt x="0" y="0"/>
                  </a:moveTo>
                  <a:lnTo>
                    <a:pt x="727506" y="0"/>
                  </a:lnTo>
                  <a:lnTo>
                    <a:pt x="727506" y="727506"/>
                  </a:lnTo>
                  <a:lnTo>
                    <a:pt x="0" y="727506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727506" cy="765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8100000">
            <a:off x="15895461" y="-4621721"/>
            <a:ext cx="3544221" cy="11737167"/>
            <a:chOff x="0" y="0"/>
            <a:chExt cx="933457" cy="309127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33457" cy="3091270"/>
            </a:xfrm>
            <a:custGeom>
              <a:avLst/>
              <a:gdLst/>
              <a:ahLst/>
              <a:cxnLst/>
              <a:rect r="r" b="b" t="t" l="l"/>
              <a:pathLst>
                <a:path h="3091270" w="933457">
                  <a:moveTo>
                    <a:pt x="0" y="0"/>
                  </a:moveTo>
                  <a:lnTo>
                    <a:pt x="933457" y="0"/>
                  </a:lnTo>
                  <a:lnTo>
                    <a:pt x="933457" y="3091270"/>
                  </a:lnTo>
                  <a:lnTo>
                    <a:pt x="0" y="3091270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25000"/>
                  </a:srgbClr>
                </a:gs>
                <a:gs pos="100000">
                  <a:srgbClr val="4CACE1">
                    <a:alpha val="25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933457" cy="3129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8100000">
            <a:off x="15477225" y="8160139"/>
            <a:ext cx="3121340" cy="3086100"/>
            <a:chOff x="0" y="0"/>
            <a:chExt cx="822081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8100000">
            <a:off x="18389315" y="6487710"/>
            <a:ext cx="3121340" cy="3086100"/>
            <a:chOff x="0" y="0"/>
            <a:chExt cx="822081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22081" cy="812800"/>
            </a:xfrm>
            <a:custGeom>
              <a:avLst/>
              <a:gdLst/>
              <a:ahLst/>
              <a:cxnLst/>
              <a:rect r="r" b="b" t="t" l="l"/>
              <a:pathLst>
                <a:path h="812800" w="822081">
                  <a:moveTo>
                    <a:pt x="0" y="0"/>
                  </a:moveTo>
                  <a:lnTo>
                    <a:pt x="822081" y="0"/>
                  </a:lnTo>
                  <a:lnTo>
                    <a:pt x="8220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2208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-8100000">
            <a:off x="16474216" y="5108984"/>
            <a:ext cx="2286000" cy="2286000"/>
            <a:chOff x="0" y="0"/>
            <a:chExt cx="602074" cy="60207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-8100000">
            <a:off x="17511341" y="2639163"/>
            <a:ext cx="2286000" cy="2286000"/>
            <a:chOff x="0" y="0"/>
            <a:chExt cx="602074" cy="60207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02074" cy="602074"/>
            </a:xfrm>
            <a:custGeom>
              <a:avLst/>
              <a:gdLst/>
              <a:ahLst/>
              <a:cxnLst/>
              <a:rect r="r" b="b" t="t" l="l"/>
              <a:pathLst>
                <a:path h="602074" w="602074">
                  <a:moveTo>
                    <a:pt x="0" y="0"/>
                  </a:moveTo>
                  <a:lnTo>
                    <a:pt x="602074" y="0"/>
                  </a:lnTo>
                  <a:lnTo>
                    <a:pt x="602074" y="602074"/>
                  </a:lnTo>
                  <a:lnTo>
                    <a:pt x="0" y="602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>
              <a:solidFill>
                <a:srgbClr val="212121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602074" cy="640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-8100000">
            <a:off x="15415315" y="8891625"/>
            <a:ext cx="2762250" cy="2762250"/>
            <a:chOff x="0" y="0"/>
            <a:chExt cx="727506" cy="72750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727506" cy="727506"/>
            </a:xfrm>
            <a:custGeom>
              <a:avLst/>
              <a:gdLst/>
              <a:ahLst/>
              <a:cxnLst/>
              <a:rect r="r" b="b" t="t" l="l"/>
              <a:pathLst>
                <a:path h="727506" w="727506">
                  <a:moveTo>
                    <a:pt x="0" y="0"/>
                  </a:moveTo>
                  <a:lnTo>
                    <a:pt x="727506" y="0"/>
                  </a:lnTo>
                  <a:lnTo>
                    <a:pt x="727506" y="727506"/>
                  </a:lnTo>
                  <a:lnTo>
                    <a:pt x="0" y="727506"/>
                  </a:lnTo>
                  <a:close/>
                </a:path>
              </a:pathLst>
            </a:custGeom>
            <a:gradFill rotWithShape="true">
              <a:gsLst>
                <a:gs pos="0">
                  <a:srgbClr val="212121">
                    <a:alpha val="100000"/>
                  </a:srgbClr>
                </a:gs>
                <a:gs pos="100000">
                  <a:srgbClr val="4CACE1">
                    <a:alpha val="100000"/>
                  </a:srgbClr>
                </a:gs>
              </a:gsLst>
              <a:lin ang="0"/>
            </a:gradFill>
            <a:ln w="57150" cap="sq">
              <a:gradFill>
                <a:gsLst>
                  <a:gs pos="0">
                    <a:srgbClr val="212121">
                      <a:alpha val="100000"/>
                    </a:srgbClr>
                  </a:gs>
                  <a:gs pos="100000">
                    <a:srgbClr val="4CACE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727506" cy="765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3444766" y="2901342"/>
            <a:ext cx="11301259" cy="6356958"/>
          </a:xfrm>
          <a:custGeom>
            <a:avLst/>
            <a:gdLst/>
            <a:ahLst/>
            <a:cxnLst/>
            <a:rect r="r" b="b" t="t" l="l"/>
            <a:pathLst>
              <a:path h="6356958" w="11301259">
                <a:moveTo>
                  <a:pt x="0" y="0"/>
                </a:moveTo>
                <a:lnTo>
                  <a:pt x="11301259" y="0"/>
                </a:lnTo>
                <a:lnTo>
                  <a:pt x="1130125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4875411" y="1194574"/>
            <a:ext cx="8537178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MAIN MENU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DAGqJ1CyY20</dc:identifier>
  <dcterms:modified xsi:type="dcterms:W3CDTF">2011-08-01T06:04:30Z</dcterms:modified>
  <cp:revision>1</cp:revision>
  <dc:title>CARD CHESS</dc:title>
</cp:coreProperties>
</file>