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11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4" userDrawn="1">
          <p15:clr>
            <a:srgbClr val="A4A3A4"/>
          </p15:clr>
        </p15:guide>
        <p15:guide id="2" pos="9309" userDrawn="1">
          <p15:clr>
            <a:srgbClr val="A4A3A4"/>
          </p15:clr>
        </p15:guide>
        <p15:guide id="3" pos="690" userDrawn="1">
          <p15:clr>
            <a:srgbClr val="A4A3A4"/>
          </p15:clr>
        </p15:guide>
        <p15:guide id="4" pos="9762" userDrawn="1">
          <p15:clr>
            <a:srgbClr val="A4A3A4"/>
          </p15:clr>
        </p15:guide>
        <p15:guide id="5" pos="5272" userDrawn="1">
          <p15:clr>
            <a:srgbClr val="A4A3A4"/>
          </p15:clr>
        </p15:guide>
        <p15:guide id="6" pos="4773" userDrawn="1">
          <p15:clr>
            <a:srgbClr val="A4A3A4"/>
          </p15:clr>
        </p15:guide>
        <p15:guide id="7" pos="13845" userDrawn="1">
          <p15:clr>
            <a:srgbClr val="A4A3A4"/>
          </p15:clr>
        </p15:guide>
        <p15:guide id="8" pos="18426" userDrawn="1">
          <p15:clr>
            <a:srgbClr val="A4A3A4"/>
          </p15:clr>
        </p15:guide>
        <p15:guide id="9" pos="14253" userDrawn="1">
          <p15:clr>
            <a:srgbClr val="A4A3A4"/>
          </p15:clr>
        </p15:guide>
        <p15:guide id="10" orient="horz" pos="252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ger Kok" initials="RK" lastIdx="2" clrIdx="0">
    <p:extLst>
      <p:ext uri="{19B8F6BF-5375-455C-9EA6-DF929625EA0E}">
        <p15:presenceInfo xmlns:p15="http://schemas.microsoft.com/office/powerpoint/2012/main" userId="S-1-5-21-1083860410-758501181-1480478112-372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0AE"/>
    <a:srgbClr val="A40000"/>
    <a:srgbClr val="56CD25"/>
    <a:srgbClr val="EE0000"/>
    <a:srgbClr val="FF2121"/>
    <a:srgbClr val="B80000"/>
    <a:srgbClr val="FF0D0D"/>
    <a:srgbClr val="87BCE2"/>
    <a:srgbClr val="47657A"/>
    <a:srgbClr val="D59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83194" autoAdjust="0"/>
  </p:normalViewPr>
  <p:slideViewPr>
    <p:cSldViewPr>
      <p:cViewPr varScale="1">
        <p:scale>
          <a:sx n="10" d="100"/>
          <a:sy n="10" d="100"/>
        </p:scale>
        <p:origin x="1142" y="-374"/>
      </p:cViewPr>
      <p:guideLst>
        <p:guide orient="horz" pos="14164"/>
        <p:guide pos="9309"/>
        <p:guide pos="690"/>
        <p:guide pos="9762"/>
        <p:guide pos="5272"/>
        <p:guide pos="4773"/>
        <p:guide pos="13845"/>
        <p:guide pos="18426"/>
        <p:guide pos="14253"/>
        <p:guide orient="horz" pos="252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Kok" userId="e10a7d6408c43674" providerId="LiveId" clId="{36F29FA5-8B8F-4984-81E6-7E925614424E}"/>
    <pc:docChg chg="delSld modSld">
      <pc:chgData name="Rutger Kok" userId="e10a7d6408c43674" providerId="LiveId" clId="{36F29FA5-8B8F-4984-81E6-7E925614424E}" dt="2019-03-01T20:41:46.837" v="105" actId="20577"/>
      <pc:docMkLst>
        <pc:docMk/>
      </pc:docMkLst>
      <pc:sldChg chg="modSp">
        <pc:chgData name="Rutger Kok" userId="e10a7d6408c43674" providerId="LiveId" clId="{36F29FA5-8B8F-4984-81E6-7E925614424E}" dt="2019-03-01T20:41:46.837" v="105" actId="20577"/>
        <pc:sldMkLst>
          <pc:docMk/>
          <pc:sldMk cId="1298814422" sldId="259"/>
        </pc:sldMkLst>
        <pc:spChg chg="mod">
          <ac:chgData name="Rutger Kok" userId="e10a7d6408c43674" providerId="LiveId" clId="{36F29FA5-8B8F-4984-81E6-7E925614424E}" dt="2019-03-01T20:41:46.837" v="105" actId="20577"/>
          <ac:spMkLst>
            <pc:docMk/>
            <pc:sldMk cId="1298814422" sldId="259"/>
            <ac:spMk id="2" creationId="{00000000-0000-0000-0000-000000000000}"/>
          </ac:spMkLst>
        </pc:spChg>
        <pc:spChg chg="mod">
          <ac:chgData name="Rutger Kok" userId="e10a7d6408c43674" providerId="LiveId" clId="{36F29FA5-8B8F-4984-81E6-7E925614424E}" dt="2019-03-01T20:41:16.168" v="91" actId="20577"/>
          <ac:spMkLst>
            <pc:docMk/>
            <pc:sldMk cId="1298814422" sldId="259"/>
            <ac:spMk id="3" creationId="{00000000-0000-0000-0000-000000000000}"/>
          </ac:spMkLst>
        </pc:spChg>
        <pc:spChg chg="mod">
          <ac:chgData name="Rutger Kok" userId="e10a7d6408c43674" providerId="LiveId" clId="{36F29FA5-8B8F-4984-81E6-7E925614424E}" dt="2019-03-01T20:41:06.247" v="72" actId="20577"/>
          <ac:spMkLst>
            <pc:docMk/>
            <pc:sldMk cId="1298814422" sldId="259"/>
            <ac:spMk id="4" creationId="{00000000-0000-0000-0000-000000000000}"/>
          </ac:spMkLst>
        </pc:spChg>
      </pc:sldChg>
    </pc:docChg>
  </pc:docChgLst>
  <pc:docChgLst>
    <pc:chgData name="Rutger Kok" userId="e10a7d6408c43674" providerId="LiveId" clId="{23D36F41-5C67-4E28-9D85-69352C35D58F}"/>
    <pc:docChg chg="undo custSel modSld">
      <pc:chgData name="Rutger Kok" userId="e10a7d6408c43674" providerId="LiveId" clId="{23D36F41-5C67-4E28-9D85-69352C35D58F}" dt="2019-03-10T21:02:39.477" v="254" actId="20577"/>
      <pc:docMkLst>
        <pc:docMk/>
      </pc:docMkLst>
      <pc:sldChg chg="modSp">
        <pc:chgData name="Rutger Kok" userId="e10a7d6408c43674" providerId="LiveId" clId="{23D36F41-5C67-4E28-9D85-69352C35D58F}" dt="2019-03-08T18:32:53.024" v="61" actId="18131"/>
        <pc:sldMkLst>
          <pc:docMk/>
          <pc:sldMk cId="1298814422" sldId="259"/>
        </pc:sldMkLst>
        <pc:picChg chg="mod modCrop">
          <ac:chgData name="Rutger Kok" userId="e10a7d6408c43674" providerId="LiveId" clId="{23D36F41-5C67-4E28-9D85-69352C35D58F}" dt="2019-03-08T18:32:53.024" v="61" actId="18131"/>
          <ac:picMkLst>
            <pc:docMk/>
            <pc:sldMk cId="1298814422" sldId="259"/>
            <ac:picMk id="7" creationId="{00000000-0000-0000-0000-000000000000}"/>
          </ac:picMkLst>
        </pc:picChg>
      </pc:sldChg>
      <pc:sldChg chg="modSp">
        <pc:chgData name="Rutger Kok" userId="e10a7d6408c43674" providerId="LiveId" clId="{23D36F41-5C67-4E28-9D85-69352C35D58F}" dt="2019-03-10T20:44:28.720" v="164" actId="1076"/>
        <pc:sldMkLst>
          <pc:docMk/>
          <pc:sldMk cId="343237564" sldId="260"/>
        </pc:sldMkLst>
        <pc:spChg chg="mod">
          <ac:chgData name="Rutger Kok" userId="e10a7d6408c43674" providerId="LiveId" clId="{23D36F41-5C67-4E28-9D85-69352C35D58F}" dt="2019-03-10T20:44:15.444" v="163" actId="14100"/>
          <ac:spMkLst>
            <pc:docMk/>
            <pc:sldMk cId="343237564" sldId="260"/>
            <ac:spMk id="11" creationId="{00000000-0000-0000-0000-000000000000}"/>
          </ac:spMkLst>
        </pc:spChg>
        <pc:picChg chg="mod">
          <ac:chgData name="Rutger Kok" userId="e10a7d6408c43674" providerId="LiveId" clId="{23D36F41-5C67-4E28-9D85-69352C35D58F}" dt="2019-03-10T20:44:28.720" v="164" actId="1076"/>
          <ac:picMkLst>
            <pc:docMk/>
            <pc:sldMk cId="343237564" sldId="260"/>
            <ac:picMk id="12" creationId="{00000000-0000-0000-0000-000000000000}"/>
          </ac:picMkLst>
        </pc:picChg>
      </pc:sldChg>
      <pc:sldChg chg="addSp delSp modSp">
        <pc:chgData name="Rutger Kok" userId="e10a7d6408c43674" providerId="LiveId" clId="{23D36F41-5C67-4E28-9D85-69352C35D58F}" dt="2019-03-10T21:00:28.712" v="240" actId="313"/>
        <pc:sldMkLst>
          <pc:docMk/>
          <pc:sldMk cId="3212609348" sldId="261"/>
        </pc:sldMkLst>
        <pc:spChg chg="mod">
          <ac:chgData name="Rutger Kok" userId="e10a7d6408c43674" providerId="LiveId" clId="{23D36F41-5C67-4E28-9D85-69352C35D58F}" dt="2019-03-10T21:00:28.712" v="240" actId="313"/>
          <ac:spMkLst>
            <pc:docMk/>
            <pc:sldMk cId="3212609348" sldId="261"/>
            <ac:spMk id="3" creationId="{00000000-0000-0000-0000-000000000000}"/>
          </ac:spMkLst>
        </pc:spChg>
        <pc:cxnChg chg="add del mod">
          <ac:chgData name="Rutger Kok" userId="e10a7d6408c43674" providerId="LiveId" clId="{23D36F41-5C67-4E28-9D85-69352C35D58F}" dt="2019-03-10T20:59:03.950" v="202" actId="478"/>
          <ac:cxnSpMkLst>
            <pc:docMk/>
            <pc:sldMk cId="3212609348" sldId="261"/>
            <ac:cxnSpMk id="10" creationId="{D24B80E0-EA41-404D-A552-772469CD4922}"/>
          </ac:cxnSpMkLst>
        </pc:cxnChg>
      </pc:sldChg>
      <pc:sldChg chg="modAnim">
        <pc:chgData name="Rutger Kok" userId="e10a7d6408c43674" providerId="LiveId" clId="{23D36F41-5C67-4E28-9D85-69352C35D58F}" dt="2019-03-08T19:38:11.443" v="104"/>
        <pc:sldMkLst>
          <pc:docMk/>
          <pc:sldMk cId="1035739350" sldId="262"/>
        </pc:sldMkLst>
      </pc:sldChg>
      <pc:sldChg chg="modSp">
        <pc:chgData name="Rutger Kok" userId="e10a7d6408c43674" providerId="LiveId" clId="{23D36F41-5C67-4E28-9D85-69352C35D58F}" dt="2019-03-08T19:38:31.119" v="106" actId="1038"/>
        <pc:sldMkLst>
          <pc:docMk/>
          <pc:sldMk cId="2362848341" sldId="263"/>
        </pc:sldMkLst>
        <pc:picChg chg="mod">
          <ac:chgData name="Rutger Kok" userId="e10a7d6408c43674" providerId="LiveId" clId="{23D36F41-5C67-4E28-9D85-69352C35D58F}" dt="2019-03-08T19:38:31.119" v="106" actId="1038"/>
          <ac:picMkLst>
            <pc:docMk/>
            <pc:sldMk cId="2362848341" sldId="263"/>
            <ac:picMk id="23" creationId="{00000000-0000-0000-0000-000000000000}"/>
          </ac:picMkLst>
        </pc:picChg>
      </pc:sldChg>
      <pc:sldChg chg="modSp">
        <pc:chgData name="Rutger Kok" userId="e10a7d6408c43674" providerId="LiveId" clId="{23D36F41-5C67-4E28-9D85-69352C35D58F}" dt="2019-03-10T20:46:56.708" v="199" actId="20577"/>
        <pc:sldMkLst>
          <pc:docMk/>
          <pc:sldMk cId="1217861073" sldId="264"/>
        </pc:sldMkLst>
        <pc:spChg chg="mod">
          <ac:chgData name="Rutger Kok" userId="e10a7d6408c43674" providerId="LiveId" clId="{23D36F41-5C67-4E28-9D85-69352C35D58F}" dt="2019-03-10T20:46:56.708" v="199" actId="20577"/>
          <ac:spMkLst>
            <pc:docMk/>
            <pc:sldMk cId="1217861073" sldId="264"/>
            <ac:spMk id="3" creationId="{00000000-0000-0000-0000-000000000000}"/>
          </ac:spMkLst>
        </pc:spChg>
      </pc:sldChg>
      <pc:sldChg chg="modSp">
        <pc:chgData name="Rutger Kok" userId="e10a7d6408c43674" providerId="LiveId" clId="{23D36F41-5C67-4E28-9D85-69352C35D58F}" dt="2019-03-10T21:02:39.477" v="254" actId="20577"/>
        <pc:sldMkLst>
          <pc:docMk/>
          <pc:sldMk cId="2076327853" sldId="266"/>
        </pc:sldMkLst>
        <pc:spChg chg="mod">
          <ac:chgData name="Rutger Kok" userId="e10a7d6408c43674" providerId="LiveId" clId="{23D36F41-5C67-4E28-9D85-69352C35D58F}" dt="2019-03-10T21:02:39.477" v="254" actId="20577"/>
          <ac:spMkLst>
            <pc:docMk/>
            <pc:sldMk cId="2076327853" sldId="266"/>
            <ac:spMk id="92" creationId="{00000000-0000-0000-0000-000000000000}"/>
          </ac:spMkLst>
        </pc:spChg>
        <pc:grpChg chg="mod">
          <ac:chgData name="Rutger Kok" userId="e10a7d6408c43674" providerId="LiveId" clId="{23D36F41-5C67-4E28-9D85-69352C35D58F}" dt="2019-03-10T21:02:28.848" v="251" actId="1037"/>
          <ac:grpSpMkLst>
            <pc:docMk/>
            <pc:sldMk cId="2076327853" sldId="266"/>
            <ac:grpSpMk id="94" creationId="{00000000-0000-0000-0000-000000000000}"/>
          </ac:grpSpMkLst>
        </pc:grpChg>
        <pc:grpChg chg="mod">
          <ac:chgData name="Rutger Kok" userId="e10a7d6408c43674" providerId="LiveId" clId="{23D36F41-5C67-4E28-9D85-69352C35D58F}" dt="2019-03-10T21:02:22.691" v="248" actId="1038"/>
          <ac:grpSpMkLst>
            <pc:docMk/>
            <pc:sldMk cId="2076327853" sldId="266"/>
            <ac:grpSpMk id="114" creationId="{00000000-0000-0000-0000-000000000000}"/>
          </ac:grpSpMkLst>
        </pc:grpChg>
        <pc:cxnChg chg="mod">
          <ac:chgData name="Rutger Kok" userId="e10a7d6408c43674" providerId="LiveId" clId="{23D36F41-5C67-4E28-9D85-69352C35D58F}" dt="2019-03-10T21:02:22.691" v="248" actId="1038"/>
          <ac:cxnSpMkLst>
            <pc:docMk/>
            <pc:sldMk cId="2076327853" sldId="266"/>
            <ac:cxnSpMk id="51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CCADF-41E1-4F5C-9836-6E837B3BFD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8AB6-9BF6-4AC7-A159-1150992797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AB62-92D3-4F8B-A04C-20EF580CAC6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8353B-2A3B-4B36-8F56-716D115110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Gebruikte</a:t>
            </a:r>
            <a:r>
              <a:rPr lang="en-US" baseline="0" dirty="0"/>
              <a:t> </a:t>
            </a:r>
            <a:r>
              <a:rPr lang="en-US" baseline="0" dirty="0" err="1"/>
              <a:t>organoïden</a:t>
            </a:r>
            <a:r>
              <a:rPr lang="en-US" baseline="0" dirty="0"/>
              <a:t>:</a:t>
            </a:r>
          </a:p>
          <a:p>
            <a:endParaRPr lang="en-US" baseline="0" dirty="0"/>
          </a:p>
          <a:p>
            <a:r>
              <a:rPr lang="en-US" baseline="0" dirty="0"/>
              <a:t>Example data:</a:t>
            </a:r>
          </a:p>
          <a:p>
            <a:r>
              <a:rPr lang="nl-NL" baseline="0" dirty="0" err="1"/>
              <a:t>Colored</a:t>
            </a:r>
            <a:r>
              <a:rPr lang="nl-NL" baseline="0" dirty="0"/>
              <a:t> image: Xuan/20190424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Neural network</a:t>
            </a:r>
          </a:p>
          <a:p>
            <a:r>
              <a:rPr lang="en-US" baseline="0" dirty="0"/>
              <a:t>Bigger image: nd480xy04 T80</a:t>
            </a:r>
          </a:p>
          <a:p>
            <a:r>
              <a:rPr lang="en-US" baseline="0" dirty="0"/>
              <a:t>Smaller images: nd799xy08</a:t>
            </a:r>
          </a:p>
          <a:p>
            <a:endParaRPr lang="nl-NL" baseline="0" dirty="0"/>
          </a:p>
          <a:p>
            <a:r>
              <a:rPr lang="nl-NL" baseline="0" dirty="0" err="1"/>
              <a:t>Cell</a:t>
            </a:r>
            <a:r>
              <a:rPr lang="nl-NL" baseline="0" dirty="0"/>
              <a:t> </a:t>
            </a:r>
            <a:r>
              <a:rPr lang="nl-NL" baseline="0" dirty="0" err="1"/>
              <a:t>shedding</a:t>
            </a:r>
            <a:r>
              <a:rPr lang="nl-NL" baseline="0" dirty="0"/>
              <a:t> </a:t>
            </a:r>
            <a:r>
              <a:rPr lang="nl-NL" baseline="0" dirty="0" err="1"/>
              <a:t>vs</a:t>
            </a:r>
            <a:r>
              <a:rPr lang="nl-NL" baseline="0" dirty="0"/>
              <a:t> </a:t>
            </a:r>
            <a:r>
              <a:rPr lang="nl-NL" baseline="0" dirty="0" err="1"/>
              <a:t>cell</a:t>
            </a:r>
            <a:r>
              <a:rPr lang="nl-NL" baseline="0" dirty="0"/>
              <a:t> </a:t>
            </a:r>
            <a:r>
              <a:rPr lang="nl-NL" baseline="0" dirty="0" err="1"/>
              <a:t>death</a:t>
            </a:r>
            <a:r>
              <a:rPr lang="nl-NL" baseline="0" dirty="0"/>
              <a:t>:</a:t>
            </a:r>
          </a:p>
          <a:p>
            <a:r>
              <a:rPr lang="nl-NL" baseline="0" dirty="0" err="1"/>
              <a:t>Shedding</a:t>
            </a:r>
            <a:r>
              <a:rPr lang="nl-NL" baseline="0" dirty="0"/>
              <a:t> nd390xy01 t34-35 z12 x203 y115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err="1"/>
              <a:t>Death</a:t>
            </a:r>
            <a:r>
              <a:rPr lang="nl-NL" baseline="0" dirty="0"/>
              <a:t> nd390xy07 t49-50 z6 x227 y415</a:t>
            </a:r>
          </a:p>
          <a:p>
            <a:endParaRPr lang="en-US" baseline="0" dirty="0"/>
          </a:p>
          <a:p>
            <a:endParaRPr lang="nl-NL" baseline="0" dirty="0"/>
          </a:p>
          <a:p>
            <a:r>
              <a:rPr lang="nl-NL" baseline="0" dirty="0"/>
              <a:t>Performance </a:t>
            </a:r>
            <a:r>
              <a:rPr lang="nl-NL" baseline="0" dirty="0" err="1"/>
              <a:t>results</a:t>
            </a:r>
            <a:r>
              <a:rPr lang="nl-NL" baseline="0" dirty="0"/>
              <a:t>: nd480xy04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8353B-2A3B-4B36-8F56-716D11511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7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009" y="2526152"/>
            <a:ext cx="27247692" cy="57563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2459985" indent="-946149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AD65-1AAD-437B-A65A-CEB001C4D888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8507-A6D6-4E4F-8C89-8AA3820E8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5756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397"/>
            <a:ext cx="27247692" cy="28253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27"/>
            <a:ext cx="7064216" cy="2279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C598-63EF-44B7-A51A-764DA4C0EAFD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2" y="39680127"/>
            <a:ext cx="9587151" cy="2279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27"/>
            <a:ext cx="7064216" cy="2279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B648507-A6D6-4E4F-8C89-8AA3820E810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defTabSz="3027674" rtl="0" eaLnBrk="1" latinLnBrk="0" hangingPunct="1">
        <a:spcBef>
          <a:spcPct val="0"/>
        </a:spcBef>
        <a:buNone/>
        <a:defRPr sz="6622" kern="1200" cap="all" spc="99" baseline="0">
          <a:solidFill>
            <a:schemeClr val="tx1"/>
          </a:solidFill>
          <a:latin typeface="Franklin Gothic Heavy" panose="020B0903020102020204" pitchFamily="34" charset="0"/>
          <a:ea typeface="+mj-ea"/>
          <a:cs typeface="Aharoni" panose="02010803020104030203" pitchFamily="2" charset="-79"/>
        </a:defRPr>
      </a:lvl1pPr>
    </p:titleStyle>
    <p:bodyStyle>
      <a:lvl1pPr marL="1135378" indent="-1135378" algn="l" defTabSz="3027674" rtl="0" eaLnBrk="1" latinLnBrk="0" hangingPunct="1">
        <a:lnSpc>
          <a:spcPct val="140000"/>
        </a:lnSpc>
        <a:spcBef>
          <a:spcPct val="20000"/>
        </a:spcBef>
        <a:buClr>
          <a:schemeClr val="accent3">
            <a:lumMod val="75000"/>
          </a:schemeClr>
        </a:buClr>
        <a:buFont typeface="Franklin Gothic Book" panose="020B0503020102020204" pitchFamily="34" charset="0"/>
        <a:buChar char="♦"/>
        <a:defRPr sz="4966" kern="1200" baseline="0">
          <a:solidFill>
            <a:schemeClr val="tx1">
              <a:lumMod val="85000"/>
              <a:lumOff val="15000"/>
            </a:schemeClr>
          </a:solidFill>
          <a:latin typeface="Franklin Gothic Book" panose="020B0503020102020204" pitchFamily="34" charset="0"/>
          <a:ea typeface="+mn-ea"/>
          <a:cs typeface="+mn-cs"/>
        </a:defRPr>
      </a:lvl1pPr>
      <a:lvl2pPr marL="2459985" indent="-946149" algn="l" defTabSz="3027674" rtl="0" eaLnBrk="1" latinLnBrk="0" hangingPunct="1">
        <a:lnSpc>
          <a:spcPct val="140000"/>
        </a:lnSpc>
        <a:spcBef>
          <a:spcPct val="200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4966" kern="1200" baseline="0">
          <a:solidFill>
            <a:schemeClr val="tx1">
              <a:lumMod val="85000"/>
              <a:lumOff val="15000"/>
            </a:schemeClr>
          </a:solidFill>
          <a:latin typeface="Franklin Gothic Book" panose="020B0503020102020204" pitchFamily="34" charset="0"/>
          <a:ea typeface="+mn-ea"/>
          <a:cs typeface="+mn-cs"/>
        </a:defRPr>
      </a:lvl2pPr>
      <a:lvl3pPr marL="3784593" indent="-756919" algn="l" defTabSz="3027674" rtl="0" eaLnBrk="1" latinLnBrk="0" hangingPunct="1">
        <a:lnSpc>
          <a:spcPct val="140000"/>
        </a:lnSpc>
        <a:spcBef>
          <a:spcPct val="200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•"/>
        <a:defRPr sz="4966" kern="1200" baseline="0">
          <a:solidFill>
            <a:schemeClr val="tx1">
              <a:lumMod val="85000"/>
              <a:lumOff val="15000"/>
            </a:schemeClr>
          </a:solidFill>
          <a:latin typeface="Franklin Gothic Book" panose="020B0503020102020204" pitchFamily="34" charset="0"/>
          <a:ea typeface="+mn-ea"/>
          <a:cs typeface="+mn-cs"/>
        </a:defRPr>
      </a:lvl3pPr>
      <a:lvl4pPr marL="5298430" indent="-756919" algn="l" defTabSz="3027674" rtl="0" eaLnBrk="1" latinLnBrk="0" hangingPunct="1">
        <a:lnSpc>
          <a:spcPct val="140000"/>
        </a:lnSpc>
        <a:spcBef>
          <a:spcPct val="200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–"/>
        <a:defRPr sz="4966" kern="1200" baseline="0">
          <a:solidFill>
            <a:schemeClr val="tx1">
              <a:lumMod val="85000"/>
              <a:lumOff val="15000"/>
            </a:schemeClr>
          </a:solidFill>
          <a:latin typeface="Franklin Gothic Book" panose="020B0503020102020204" pitchFamily="34" charset="0"/>
          <a:ea typeface="+mn-ea"/>
          <a:cs typeface="+mn-cs"/>
        </a:defRPr>
      </a:lvl4pPr>
      <a:lvl5pPr marL="6812267" indent="-756919" algn="l" defTabSz="3027674" rtl="0" eaLnBrk="1" latinLnBrk="0" hangingPunct="1">
        <a:lnSpc>
          <a:spcPct val="140000"/>
        </a:lnSpc>
        <a:spcBef>
          <a:spcPct val="200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»"/>
        <a:defRPr sz="4966" kern="1200" baseline="0">
          <a:solidFill>
            <a:schemeClr val="tx1">
              <a:lumMod val="85000"/>
              <a:lumOff val="15000"/>
            </a:schemeClr>
          </a:solidFill>
          <a:latin typeface="Franklin Gothic Book" panose="020B0503020102020204" pitchFamily="34" charset="0"/>
          <a:ea typeface="+mn-ea"/>
          <a:cs typeface="+mn-cs"/>
        </a:defRPr>
      </a:lvl5pPr>
      <a:lvl6pPr marL="6836054" indent="-756919" algn="l" defTabSz="3027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6pPr>
      <a:lvl7pPr marL="6836054" indent="-756919" algn="l" defTabSz="3027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7pPr>
      <a:lvl8pPr marL="6836054" indent="-756919" algn="l" defTabSz="3027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8pPr>
      <a:lvl9pPr marL="6836054" indent="-756919" algn="l" defTabSz="3027674" rtl="0" eaLnBrk="1" latinLnBrk="0" hangingPunct="1">
        <a:spcBef>
          <a:spcPct val="20000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674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837" algn="l" defTabSz="3027674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674" algn="l" defTabSz="3027674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511" algn="l" defTabSz="3027674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5349" algn="l" defTabSz="3027674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6836054" algn="l" defTabSz="3027674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6836054" algn="l" defTabSz="3027674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6836054" algn="l" defTabSz="3027674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6836054" algn="l" defTabSz="3027674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en.wikipedia.org/wiki/File:Red-mushroom-coral.jpg" TargetMode="Externa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15297209" y="21993596"/>
            <a:ext cx="13745615" cy="17342247"/>
          </a:xfrm>
          <a:prstGeom prst="rect">
            <a:avLst/>
          </a:prstGeom>
          <a:blipFill dpi="0" rotWithShape="1">
            <a:blip r:embed="rId3"/>
            <a:srcRect/>
            <a:tile tx="0" ty="0" sx="39000" sy="39000" flip="none" algn="tl"/>
          </a:blipFill>
          <a:ln>
            <a:noFill/>
          </a:ln>
          <a:effectLst>
            <a:outerShdw blurRad="406400" dist="1524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roomdiagram: Handmatige invoer 2"/>
          <p:cNvSpPr/>
          <p:nvPr/>
        </p:nvSpPr>
        <p:spPr>
          <a:xfrm>
            <a:off x="1060577" y="21981914"/>
            <a:ext cx="13717461" cy="160466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665 w 10000"/>
              <a:gd name="connsiteY0" fmla="*/ 0 h 10035"/>
              <a:gd name="connsiteX1" fmla="*/ 10000 w 10000"/>
              <a:gd name="connsiteY1" fmla="*/ 35 h 10035"/>
              <a:gd name="connsiteX2" fmla="*/ 10000 w 10000"/>
              <a:gd name="connsiteY2" fmla="*/ 10035 h 10035"/>
              <a:gd name="connsiteX3" fmla="*/ 0 w 10000"/>
              <a:gd name="connsiteY3" fmla="*/ 10035 h 10035"/>
              <a:gd name="connsiteX4" fmla="*/ 1665 w 10000"/>
              <a:gd name="connsiteY4" fmla="*/ 0 h 10035"/>
              <a:gd name="connsiteX0" fmla="*/ 1665 w 11534"/>
              <a:gd name="connsiteY0" fmla="*/ 0 h 10035"/>
              <a:gd name="connsiteX1" fmla="*/ 11534 w 11534"/>
              <a:gd name="connsiteY1" fmla="*/ 103 h 10035"/>
              <a:gd name="connsiteX2" fmla="*/ 10000 w 11534"/>
              <a:gd name="connsiteY2" fmla="*/ 10035 h 10035"/>
              <a:gd name="connsiteX3" fmla="*/ 0 w 11534"/>
              <a:gd name="connsiteY3" fmla="*/ 10035 h 10035"/>
              <a:gd name="connsiteX4" fmla="*/ 1665 w 11534"/>
              <a:gd name="connsiteY4" fmla="*/ 0 h 10035"/>
              <a:gd name="connsiteX0" fmla="*/ 1600 w 11534"/>
              <a:gd name="connsiteY0" fmla="*/ 32 h 9932"/>
              <a:gd name="connsiteX1" fmla="*/ 11534 w 11534"/>
              <a:gd name="connsiteY1" fmla="*/ 0 h 9932"/>
              <a:gd name="connsiteX2" fmla="*/ 10000 w 11534"/>
              <a:gd name="connsiteY2" fmla="*/ 9932 h 9932"/>
              <a:gd name="connsiteX3" fmla="*/ 0 w 11534"/>
              <a:gd name="connsiteY3" fmla="*/ 9932 h 9932"/>
              <a:gd name="connsiteX4" fmla="*/ 1600 w 11534"/>
              <a:gd name="connsiteY4" fmla="*/ 32 h 9932"/>
              <a:gd name="connsiteX0" fmla="*/ 1518 w 10131"/>
              <a:gd name="connsiteY0" fmla="*/ 32 h 10000"/>
              <a:gd name="connsiteX1" fmla="*/ 10131 w 10131"/>
              <a:gd name="connsiteY1" fmla="*/ 0 h 10000"/>
              <a:gd name="connsiteX2" fmla="*/ 8801 w 10131"/>
              <a:gd name="connsiteY2" fmla="*/ 10000 h 10000"/>
              <a:gd name="connsiteX3" fmla="*/ 131 w 10131"/>
              <a:gd name="connsiteY3" fmla="*/ 10000 h 10000"/>
              <a:gd name="connsiteX4" fmla="*/ 1518 w 10131"/>
              <a:gd name="connsiteY4" fmla="*/ 32 h 10000"/>
              <a:gd name="connsiteX0" fmla="*/ 1518 w 10131"/>
              <a:gd name="connsiteY0" fmla="*/ 32 h 10572"/>
              <a:gd name="connsiteX1" fmla="*/ 10131 w 10131"/>
              <a:gd name="connsiteY1" fmla="*/ 0 h 10572"/>
              <a:gd name="connsiteX2" fmla="*/ 8801 w 10131"/>
              <a:gd name="connsiteY2" fmla="*/ 10000 h 10572"/>
              <a:gd name="connsiteX3" fmla="*/ 131 w 10131"/>
              <a:gd name="connsiteY3" fmla="*/ 10000 h 10572"/>
              <a:gd name="connsiteX4" fmla="*/ 1518 w 10131"/>
              <a:gd name="connsiteY4" fmla="*/ 32 h 10572"/>
              <a:gd name="connsiteX0" fmla="*/ 1518 w 10131"/>
              <a:gd name="connsiteY0" fmla="*/ 32 h 10798"/>
              <a:gd name="connsiteX1" fmla="*/ 10131 w 10131"/>
              <a:gd name="connsiteY1" fmla="*/ 0 h 10798"/>
              <a:gd name="connsiteX2" fmla="*/ 8801 w 10131"/>
              <a:gd name="connsiteY2" fmla="*/ 10000 h 10798"/>
              <a:gd name="connsiteX3" fmla="*/ 131 w 10131"/>
              <a:gd name="connsiteY3" fmla="*/ 10000 h 10798"/>
              <a:gd name="connsiteX4" fmla="*/ 1518 w 10131"/>
              <a:gd name="connsiteY4" fmla="*/ 32 h 10798"/>
              <a:gd name="connsiteX0" fmla="*/ 1518 w 10131"/>
              <a:gd name="connsiteY0" fmla="*/ 32 h 10798"/>
              <a:gd name="connsiteX1" fmla="*/ 10131 w 10131"/>
              <a:gd name="connsiteY1" fmla="*/ 0 h 10798"/>
              <a:gd name="connsiteX2" fmla="*/ 8801 w 10131"/>
              <a:gd name="connsiteY2" fmla="*/ 10000 h 10798"/>
              <a:gd name="connsiteX3" fmla="*/ 131 w 10131"/>
              <a:gd name="connsiteY3" fmla="*/ 10000 h 10798"/>
              <a:gd name="connsiteX4" fmla="*/ 1518 w 10131"/>
              <a:gd name="connsiteY4" fmla="*/ 32 h 10798"/>
              <a:gd name="connsiteX0" fmla="*/ 1518 w 10414"/>
              <a:gd name="connsiteY0" fmla="*/ 32 h 10798"/>
              <a:gd name="connsiteX1" fmla="*/ 10131 w 10414"/>
              <a:gd name="connsiteY1" fmla="*/ 0 h 10798"/>
              <a:gd name="connsiteX2" fmla="*/ 8801 w 10414"/>
              <a:gd name="connsiteY2" fmla="*/ 10000 h 10798"/>
              <a:gd name="connsiteX3" fmla="*/ 131 w 10414"/>
              <a:gd name="connsiteY3" fmla="*/ 10000 h 10798"/>
              <a:gd name="connsiteX4" fmla="*/ 1518 w 10414"/>
              <a:gd name="connsiteY4" fmla="*/ 32 h 10798"/>
              <a:gd name="connsiteX0" fmla="*/ 1518 w 10414"/>
              <a:gd name="connsiteY0" fmla="*/ 503 h 11269"/>
              <a:gd name="connsiteX1" fmla="*/ 10131 w 10414"/>
              <a:gd name="connsiteY1" fmla="*/ 471 h 11269"/>
              <a:gd name="connsiteX2" fmla="*/ 8801 w 10414"/>
              <a:gd name="connsiteY2" fmla="*/ 10471 h 11269"/>
              <a:gd name="connsiteX3" fmla="*/ 131 w 10414"/>
              <a:gd name="connsiteY3" fmla="*/ 10471 h 11269"/>
              <a:gd name="connsiteX4" fmla="*/ 1518 w 10414"/>
              <a:gd name="connsiteY4" fmla="*/ 503 h 11269"/>
              <a:gd name="connsiteX0" fmla="*/ 1558 w 10454"/>
              <a:gd name="connsiteY0" fmla="*/ 503 h 11269"/>
              <a:gd name="connsiteX1" fmla="*/ 10171 w 10454"/>
              <a:gd name="connsiteY1" fmla="*/ 471 h 11269"/>
              <a:gd name="connsiteX2" fmla="*/ 8841 w 10454"/>
              <a:gd name="connsiteY2" fmla="*/ 10471 h 11269"/>
              <a:gd name="connsiteX3" fmla="*/ 171 w 10454"/>
              <a:gd name="connsiteY3" fmla="*/ 10471 h 11269"/>
              <a:gd name="connsiteX4" fmla="*/ 1558 w 10454"/>
              <a:gd name="connsiteY4" fmla="*/ 503 h 11269"/>
              <a:gd name="connsiteX0" fmla="*/ 1558 w 10454"/>
              <a:gd name="connsiteY0" fmla="*/ 960 h 11726"/>
              <a:gd name="connsiteX1" fmla="*/ 10171 w 10454"/>
              <a:gd name="connsiteY1" fmla="*/ 928 h 11726"/>
              <a:gd name="connsiteX2" fmla="*/ 8841 w 10454"/>
              <a:gd name="connsiteY2" fmla="*/ 10928 h 11726"/>
              <a:gd name="connsiteX3" fmla="*/ 171 w 10454"/>
              <a:gd name="connsiteY3" fmla="*/ 10928 h 11726"/>
              <a:gd name="connsiteX4" fmla="*/ 1558 w 10454"/>
              <a:gd name="connsiteY4" fmla="*/ 960 h 11726"/>
              <a:gd name="connsiteX0" fmla="*/ 1282 w 10497"/>
              <a:gd name="connsiteY0" fmla="*/ 883 h 11828"/>
              <a:gd name="connsiteX1" fmla="*/ 10214 w 10497"/>
              <a:gd name="connsiteY1" fmla="*/ 1030 h 11828"/>
              <a:gd name="connsiteX2" fmla="*/ 8884 w 10497"/>
              <a:gd name="connsiteY2" fmla="*/ 11030 h 11828"/>
              <a:gd name="connsiteX3" fmla="*/ 214 w 10497"/>
              <a:gd name="connsiteY3" fmla="*/ 11030 h 11828"/>
              <a:gd name="connsiteX4" fmla="*/ 1282 w 10497"/>
              <a:gd name="connsiteY4" fmla="*/ 883 h 11828"/>
              <a:gd name="connsiteX0" fmla="*/ 1282 w 10654"/>
              <a:gd name="connsiteY0" fmla="*/ 883 h 11809"/>
              <a:gd name="connsiteX1" fmla="*/ 10214 w 10654"/>
              <a:gd name="connsiteY1" fmla="*/ 1030 h 11809"/>
              <a:gd name="connsiteX2" fmla="*/ 9682 w 10654"/>
              <a:gd name="connsiteY2" fmla="*/ 10985 h 11809"/>
              <a:gd name="connsiteX3" fmla="*/ 214 w 10654"/>
              <a:gd name="connsiteY3" fmla="*/ 11030 h 11809"/>
              <a:gd name="connsiteX4" fmla="*/ 1282 w 10654"/>
              <a:gd name="connsiteY4" fmla="*/ 883 h 11809"/>
              <a:gd name="connsiteX0" fmla="*/ 1282 w 10654"/>
              <a:gd name="connsiteY0" fmla="*/ 868 h 11832"/>
              <a:gd name="connsiteX1" fmla="*/ 10214 w 10654"/>
              <a:gd name="connsiteY1" fmla="*/ 1053 h 11832"/>
              <a:gd name="connsiteX2" fmla="*/ 9682 w 10654"/>
              <a:gd name="connsiteY2" fmla="*/ 11008 h 11832"/>
              <a:gd name="connsiteX3" fmla="*/ 214 w 10654"/>
              <a:gd name="connsiteY3" fmla="*/ 11053 h 11832"/>
              <a:gd name="connsiteX4" fmla="*/ 1282 w 10654"/>
              <a:gd name="connsiteY4" fmla="*/ 868 h 11832"/>
              <a:gd name="connsiteX0" fmla="*/ 1282 w 10654"/>
              <a:gd name="connsiteY0" fmla="*/ 868 h 11832"/>
              <a:gd name="connsiteX1" fmla="*/ 10214 w 10654"/>
              <a:gd name="connsiteY1" fmla="*/ 1053 h 11832"/>
              <a:gd name="connsiteX2" fmla="*/ 9682 w 10654"/>
              <a:gd name="connsiteY2" fmla="*/ 11008 h 11832"/>
              <a:gd name="connsiteX3" fmla="*/ 214 w 10654"/>
              <a:gd name="connsiteY3" fmla="*/ 11053 h 11832"/>
              <a:gd name="connsiteX4" fmla="*/ 1282 w 10654"/>
              <a:gd name="connsiteY4" fmla="*/ 868 h 11832"/>
              <a:gd name="connsiteX0" fmla="*/ 1282 w 10654"/>
              <a:gd name="connsiteY0" fmla="*/ 868 h 11832"/>
              <a:gd name="connsiteX1" fmla="*/ 10214 w 10654"/>
              <a:gd name="connsiteY1" fmla="*/ 1053 h 11832"/>
              <a:gd name="connsiteX2" fmla="*/ 9682 w 10654"/>
              <a:gd name="connsiteY2" fmla="*/ 11008 h 11832"/>
              <a:gd name="connsiteX3" fmla="*/ 214 w 10654"/>
              <a:gd name="connsiteY3" fmla="*/ 11053 h 11832"/>
              <a:gd name="connsiteX4" fmla="*/ 1282 w 10654"/>
              <a:gd name="connsiteY4" fmla="*/ 868 h 11832"/>
              <a:gd name="connsiteX0" fmla="*/ 1246 w 10661"/>
              <a:gd name="connsiteY0" fmla="*/ 849 h 11862"/>
              <a:gd name="connsiteX1" fmla="*/ 10221 w 10661"/>
              <a:gd name="connsiteY1" fmla="*/ 1083 h 11862"/>
              <a:gd name="connsiteX2" fmla="*/ 9689 w 10661"/>
              <a:gd name="connsiteY2" fmla="*/ 11038 h 11862"/>
              <a:gd name="connsiteX3" fmla="*/ 221 w 10661"/>
              <a:gd name="connsiteY3" fmla="*/ 11083 h 11862"/>
              <a:gd name="connsiteX4" fmla="*/ 1246 w 10661"/>
              <a:gd name="connsiteY4" fmla="*/ 849 h 11862"/>
              <a:gd name="connsiteX0" fmla="*/ 1301 w 10651"/>
              <a:gd name="connsiteY0" fmla="*/ 873 h 11825"/>
              <a:gd name="connsiteX1" fmla="*/ 10211 w 10651"/>
              <a:gd name="connsiteY1" fmla="*/ 1046 h 11825"/>
              <a:gd name="connsiteX2" fmla="*/ 9679 w 10651"/>
              <a:gd name="connsiteY2" fmla="*/ 11001 h 11825"/>
              <a:gd name="connsiteX3" fmla="*/ 211 w 10651"/>
              <a:gd name="connsiteY3" fmla="*/ 11046 h 11825"/>
              <a:gd name="connsiteX4" fmla="*/ 1301 w 10651"/>
              <a:gd name="connsiteY4" fmla="*/ 873 h 11825"/>
              <a:gd name="connsiteX0" fmla="*/ 1301 w 10651"/>
              <a:gd name="connsiteY0" fmla="*/ 600 h 11552"/>
              <a:gd name="connsiteX1" fmla="*/ 10211 w 10651"/>
              <a:gd name="connsiteY1" fmla="*/ 773 h 11552"/>
              <a:gd name="connsiteX2" fmla="*/ 9679 w 10651"/>
              <a:gd name="connsiteY2" fmla="*/ 10728 h 11552"/>
              <a:gd name="connsiteX3" fmla="*/ 211 w 10651"/>
              <a:gd name="connsiteY3" fmla="*/ 10773 h 11552"/>
              <a:gd name="connsiteX4" fmla="*/ 1301 w 10651"/>
              <a:gd name="connsiteY4" fmla="*/ 600 h 11552"/>
              <a:gd name="connsiteX0" fmla="*/ 1281 w 10631"/>
              <a:gd name="connsiteY0" fmla="*/ 600 h 11552"/>
              <a:gd name="connsiteX1" fmla="*/ 10191 w 10631"/>
              <a:gd name="connsiteY1" fmla="*/ 773 h 11552"/>
              <a:gd name="connsiteX2" fmla="*/ 9659 w 10631"/>
              <a:gd name="connsiteY2" fmla="*/ 10728 h 11552"/>
              <a:gd name="connsiteX3" fmla="*/ 191 w 10631"/>
              <a:gd name="connsiteY3" fmla="*/ 10773 h 11552"/>
              <a:gd name="connsiteX4" fmla="*/ 1281 w 10631"/>
              <a:gd name="connsiteY4" fmla="*/ 600 h 11552"/>
              <a:gd name="connsiteX0" fmla="*/ 1283 w 10633"/>
              <a:gd name="connsiteY0" fmla="*/ 600 h 11552"/>
              <a:gd name="connsiteX1" fmla="*/ 10193 w 10633"/>
              <a:gd name="connsiteY1" fmla="*/ 773 h 11552"/>
              <a:gd name="connsiteX2" fmla="*/ 9661 w 10633"/>
              <a:gd name="connsiteY2" fmla="*/ 10728 h 11552"/>
              <a:gd name="connsiteX3" fmla="*/ 193 w 10633"/>
              <a:gd name="connsiteY3" fmla="*/ 10773 h 11552"/>
              <a:gd name="connsiteX4" fmla="*/ 1283 w 10633"/>
              <a:gd name="connsiteY4" fmla="*/ 600 h 11552"/>
              <a:gd name="connsiteX0" fmla="*/ 251 w 9601"/>
              <a:gd name="connsiteY0" fmla="*/ 600 h 11521"/>
              <a:gd name="connsiteX1" fmla="*/ 9161 w 9601"/>
              <a:gd name="connsiteY1" fmla="*/ 773 h 11521"/>
              <a:gd name="connsiteX2" fmla="*/ 8629 w 9601"/>
              <a:gd name="connsiteY2" fmla="*/ 10728 h 11521"/>
              <a:gd name="connsiteX3" fmla="*/ 1488 w 9601"/>
              <a:gd name="connsiteY3" fmla="*/ 10719 h 11521"/>
              <a:gd name="connsiteX4" fmla="*/ 251 w 9601"/>
              <a:gd name="connsiteY4" fmla="*/ 600 h 11521"/>
              <a:gd name="connsiteX0" fmla="*/ 261 w 10716"/>
              <a:gd name="connsiteY0" fmla="*/ 521 h 9838"/>
              <a:gd name="connsiteX1" fmla="*/ 9542 w 10716"/>
              <a:gd name="connsiteY1" fmla="*/ 671 h 9838"/>
              <a:gd name="connsiteX2" fmla="*/ 10328 w 10716"/>
              <a:gd name="connsiteY2" fmla="*/ 8841 h 9838"/>
              <a:gd name="connsiteX3" fmla="*/ 1550 w 10716"/>
              <a:gd name="connsiteY3" fmla="*/ 9304 h 9838"/>
              <a:gd name="connsiteX4" fmla="*/ 261 w 10716"/>
              <a:gd name="connsiteY4" fmla="*/ 521 h 9838"/>
              <a:gd name="connsiteX0" fmla="*/ 243 w 9999"/>
              <a:gd name="connsiteY0" fmla="*/ 530 h 9920"/>
              <a:gd name="connsiteX1" fmla="*/ 8903 w 9999"/>
              <a:gd name="connsiteY1" fmla="*/ 682 h 9920"/>
              <a:gd name="connsiteX2" fmla="*/ 9637 w 9999"/>
              <a:gd name="connsiteY2" fmla="*/ 8987 h 9920"/>
              <a:gd name="connsiteX3" fmla="*/ 1445 w 9999"/>
              <a:gd name="connsiteY3" fmla="*/ 9457 h 9920"/>
              <a:gd name="connsiteX4" fmla="*/ 243 w 9999"/>
              <a:gd name="connsiteY4" fmla="*/ 530 h 9920"/>
              <a:gd name="connsiteX0" fmla="*/ 243 w 9835"/>
              <a:gd name="connsiteY0" fmla="*/ 534 h 10000"/>
              <a:gd name="connsiteX1" fmla="*/ 8904 w 9835"/>
              <a:gd name="connsiteY1" fmla="*/ 688 h 10000"/>
              <a:gd name="connsiteX2" fmla="*/ 9638 w 9835"/>
              <a:gd name="connsiteY2" fmla="*/ 9059 h 10000"/>
              <a:gd name="connsiteX3" fmla="*/ 1445 w 9835"/>
              <a:gd name="connsiteY3" fmla="*/ 9533 h 10000"/>
              <a:gd name="connsiteX4" fmla="*/ 243 w 9835"/>
              <a:gd name="connsiteY4" fmla="*/ 534 h 10000"/>
              <a:gd name="connsiteX0" fmla="*/ 247 w 10000"/>
              <a:gd name="connsiteY0" fmla="*/ 534 h 10174"/>
              <a:gd name="connsiteX1" fmla="*/ 9053 w 10000"/>
              <a:gd name="connsiteY1" fmla="*/ 688 h 10174"/>
              <a:gd name="connsiteX2" fmla="*/ 9800 w 10000"/>
              <a:gd name="connsiteY2" fmla="*/ 9059 h 10174"/>
              <a:gd name="connsiteX3" fmla="*/ 1469 w 10000"/>
              <a:gd name="connsiteY3" fmla="*/ 9533 h 10174"/>
              <a:gd name="connsiteX4" fmla="*/ 247 w 10000"/>
              <a:gd name="connsiteY4" fmla="*/ 534 h 10174"/>
              <a:gd name="connsiteX0" fmla="*/ 247 w 10144"/>
              <a:gd name="connsiteY0" fmla="*/ 534 h 10174"/>
              <a:gd name="connsiteX1" fmla="*/ 9053 w 10144"/>
              <a:gd name="connsiteY1" fmla="*/ 688 h 10174"/>
              <a:gd name="connsiteX2" fmla="*/ 9800 w 10144"/>
              <a:gd name="connsiteY2" fmla="*/ 9059 h 10174"/>
              <a:gd name="connsiteX3" fmla="*/ 1469 w 10144"/>
              <a:gd name="connsiteY3" fmla="*/ 9533 h 10174"/>
              <a:gd name="connsiteX4" fmla="*/ 247 w 10144"/>
              <a:gd name="connsiteY4" fmla="*/ 534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4" h="10174">
                <a:moveTo>
                  <a:pt x="247" y="534"/>
                </a:moveTo>
                <a:cubicBezTo>
                  <a:pt x="824" y="-138"/>
                  <a:pt x="9277" y="-267"/>
                  <a:pt x="9053" y="688"/>
                </a:cubicBezTo>
                <a:cubicBezTo>
                  <a:pt x="9923" y="696"/>
                  <a:pt x="10572" y="7287"/>
                  <a:pt x="9800" y="9059"/>
                </a:cubicBezTo>
                <a:cubicBezTo>
                  <a:pt x="8641" y="10145"/>
                  <a:pt x="1237" y="10680"/>
                  <a:pt x="1469" y="9533"/>
                </a:cubicBezTo>
                <a:cubicBezTo>
                  <a:pt x="897" y="9474"/>
                  <a:pt x="-583" y="1225"/>
                  <a:pt x="247" y="534"/>
                </a:cubicBezTo>
                <a:close/>
              </a:path>
            </a:pathLst>
          </a:custGeom>
          <a:solidFill>
            <a:srgbClr val="C1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5375" y="91482"/>
            <a:ext cx="28005608" cy="2811975"/>
          </a:xfrm>
        </p:spPr>
        <p:txBody>
          <a:bodyPr/>
          <a:lstStyle/>
          <a:p>
            <a:pPr algn="ctr"/>
            <a:r>
              <a:rPr lang="nl-NL" sz="9600" cap="none" dirty="0">
                <a:latin typeface="+mn-lt"/>
              </a:rPr>
              <a:t>Hoe laat ik weefsel groeien?</a:t>
            </a:r>
            <a:endParaRPr lang="en-US" sz="9600" cap="non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788" y="39722873"/>
            <a:ext cx="8225758" cy="2493289"/>
          </a:xfrm>
          <a:prstGeom prst="rect">
            <a:avLst/>
          </a:prstGeom>
        </p:spPr>
      </p:pic>
      <p:sp>
        <p:nvSpPr>
          <p:cNvPr id="3" name="Stroomdiagram: Handmatige invoer 2"/>
          <p:cNvSpPr/>
          <p:nvPr/>
        </p:nvSpPr>
        <p:spPr>
          <a:xfrm>
            <a:off x="910285" y="3969524"/>
            <a:ext cx="28190698" cy="1740294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665 w 10000"/>
              <a:gd name="connsiteY0" fmla="*/ 0 h 10035"/>
              <a:gd name="connsiteX1" fmla="*/ 10000 w 10000"/>
              <a:gd name="connsiteY1" fmla="*/ 35 h 10035"/>
              <a:gd name="connsiteX2" fmla="*/ 10000 w 10000"/>
              <a:gd name="connsiteY2" fmla="*/ 10035 h 10035"/>
              <a:gd name="connsiteX3" fmla="*/ 0 w 10000"/>
              <a:gd name="connsiteY3" fmla="*/ 10035 h 10035"/>
              <a:gd name="connsiteX4" fmla="*/ 1665 w 10000"/>
              <a:gd name="connsiteY4" fmla="*/ 0 h 10035"/>
              <a:gd name="connsiteX0" fmla="*/ 1665 w 11534"/>
              <a:gd name="connsiteY0" fmla="*/ 0 h 10035"/>
              <a:gd name="connsiteX1" fmla="*/ 11534 w 11534"/>
              <a:gd name="connsiteY1" fmla="*/ 103 h 10035"/>
              <a:gd name="connsiteX2" fmla="*/ 10000 w 11534"/>
              <a:gd name="connsiteY2" fmla="*/ 10035 h 10035"/>
              <a:gd name="connsiteX3" fmla="*/ 0 w 11534"/>
              <a:gd name="connsiteY3" fmla="*/ 10035 h 10035"/>
              <a:gd name="connsiteX4" fmla="*/ 1665 w 11534"/>
              <a:gd name="connsiteY4" fmla="*/ 0 h 10035"/>
              <a:gd name="connsiteX0" fmla="*/ 1600 w 11534"/>
              <a:gd name="connsiteY0" fmla="*/ 32 h 9932"/>
              <a:gd name="connsiteX1" fmla="*/ 11534 w 11534"/>
              <a:gd name="connsiteY1" fmla="*/ 0 h 9932"/>
              <a:gd name="connsiteX2" fmla="*/ 10000 w 11534"/>
              <a:gd name="connsiteY2" fmla="*/ 9932 h 9932"/>
              <a:gd name="connsiteX3" fmla="*/ 0 w 11534"/>
              <a:gd name="connsiteY3" fmla="*/ 9932 h 9932"/>
              <a:gd name="connsiteX4" fmla="*/ 1600 w 11534"/>
              <a:gd name="connsiteY4" fmla="*/ 32 h 9932"/>
              <a:gd name="connsiteX0" fmla="*/ 1518 w 10131"/>
              <a:gd name="connsiteY0" fmla="*/ 32 h 10000"/>
              <a:gd name="connsiteX1" fmla="*/ 10131 w 10131"/>
              <a:gd name="connsiteY1" fmla="*/ 0 h 10000"/>
              <a:gd name="connsiteX2" fmla="*/ 8801 w 10131"/>
              <a:gd name="connsiteY2" fmla="*/ 10000 h 10000"/>
              <a:gd name="connsiteX3" fmla="*/ 131 w 10131"/>
              <a:gd name="connsiteY3" fmla="*/ 10000 h 10000"/>
              <a:gd name="connsiteX4" fmla="*/ 1518 w 10131"/>
              <a:gd name="connsiteY4" fmla="*/ 32 h 10000"/>
              <a:gd name="connsiteX0" fmla="*/ 1518 w 10131"/>
              <a:gd name="connsiteY0" fmla="*/ 32 h 10572"/>
              <a:gd name="connsiteX1" fmla="*/ 10131 w 10131"/>
              <a:gd name="connsiteY1" fmla="*/ 0 h 10572"/>
              <a:gd name="connsiteX2" fmla="*/ 8801 w 10131"/>
              <a:gd name="connsiteY2" fmla="*/ 10000 h 10572"/>
              <a:gd name="connsiteX3" fmla="*/ 131 w 10131"/>
              <a:gd name="connsiteY3" fmla="*/ 10000 h 10572"/>
              <a:gd name="connsiteX4" fmla="*/ 1518 w 10131"/>
              <a:gd name="connsiteY4" fmla="*/ 32 h 10572"/>
              <a:gd name="connsiteX0" fmla="*/ 1518 w 10131"/>
              <a:gd name="connsiteY0" fmla="*/ 32 h 10798"/>
              <a:gd name="connsiteX1" fmla="*/ 10131 w 10131"/>
              <a:gd name="connsiteY1" fmla="*/ 0 h 10798"/>
              <a:gd name="connsiteX2" fmla="*/ 8801 w 10131"/>
              <a:gd name="connsiteY2" fmla="*/ 10000 h 10798"/>
              <a:gd name="connsiteX3" fmla="*/ 131 w 10131"/>
              <a:gd name="connsiteY3" fmla="*/ 10000 h 10798"/>
              <a:gd name="connsiteX4" fmla="*/ 1518 w 10131"/>
              <a:gd name="connsiteY4" fmla="*/ 32 h 10798"/>
              <a:gd name="connsiteX0" fmla="*/ 1518 w 10131"/>
              <a:gd name="connsiteY0" fmla="*/ 32 h 10798"/>
              <a:gd name="connsiteX1" fmla="*/ 10131 w 10131"/>
              <a:gd name="connsiteY1" fmla="*/ 0 h 10798"/>
              <a:gd name="connsiteX2" fmla="*/ 8801 w 10131"/>
              <a:gd name="connsiteY2" fmla="*/ 10000 h 10798"/>
              <a:gd name="connsiteX3" fmla="*/ 131 w 10131"/>
              <a:gd name="connsiteY3" fmla="*/ 10000 h 10798"/>
              <a:gd name="connsiteX4" fmla="*/ 1518 w 10131"/>
              <a:gd name="connsiteY4" fmla="*/ 32 h 10798"/>
              <a:gd name="connsiteX0" fmla="*/ 1518 w 10414"/>
              <a:gd name="connsiteY0" fmla="*/ 32 h 10798"/>
              <a:gd name="connsiteX1" fmla="*/ 10131 w 10414"/>
              <a:gd name="connsiteY1" fmla="*/ 0 h 10798"/>
              <a:gd name="connsiteX2" fmla="*/ 8801 w 10414"/>
              <a:gd name="connsiteY2" fmla="*/ 10000 h 10798"/>
              <a:gd name="connsiteX3" fmla="*/ 131 w 10414"/>
              <a:gd name="connsiteY3" fmla="*/ 10000 h 10798"/>
              <a:gd name="connsiteX4" fmla="*/ 1518 w 10414"/>
              <a:gd name="connsiteY4" fmla="*/ 32 h 10798"/>
              <a:gd name="connsiteX0" fmla="*/ 1518 w 10414"/>
              <a:gd name="connsiteY0" fmla="*/ 503 h 11269"/>
              <a:gd name="connsiteX1" fmla="*/ 10131 w 10414"/>
              <a:gd name="connsiteY1" fmla="*/ 471 h 11269"/>
              <a:gd name="connsiteX2" fmla="*/ 8801 w 10414"/>
              <a:gd name="connsiteY2" fmla="*/ 10471 h 11269"/>
              <a:gd name="connsiteX3" fmla="*/ 131 w 10414"/>
              <a:gd name="connsiteY3" fmla="*/ 10471 h 11269"/>
              <a:gd name="connsiteX4" fmla="*/ 1518 w 10414"/>
              <a:gd name="connsiteY4" fmla="*/ 503 h 11269"/>
              <a:gd name="connsiteX0" fmla="*/ 1558 w 10454"/>
              <a:gd name="connsiteY0" fmla="*/ 503 h 11269"/>
              <a:gd name="connsiteX1" fmla="*/ 10171 w 10454"/>
              <a:gd name="connsiteY1" fmla="*/ 471 h 11269"/>
              <a:gd name="connsiteX2" fmla="*/ 8841 w 10454"/>
              <a:gd name="connsiteY2" fmla="*/ 10471 h 11269"/>
              <a:gd name="connsiteX3" fmla="*/ 171 w 10454"/>
              <a:gd name="connsiteY3" fmla="*/ 10471 h 11269"/>
              <a:gd name="connsiteX4" fmla="*/ 1558 w 10454"/>
              <a:gd name="connsiteY4" fmla="*/ 503 h 11269"/>
              <a:gd name="connsiteX0" fmla="*/ 1558 w 10454"/>
              <a:gd name="connsiteY0" fmla="*/ 960 h 11726"/>
              <a:gd name="connsiteX1" fmla="*/ 10171 w 10454"/>
              <a:gd name="connsiteY1" fmla="*/ 928 h 11726"/>
              <a:gd name="connsiteX2" fmla="*/ 8841 w 10454"/>
              <a:gd name="connsiteY2" fmla="*/ 10928 h 11726"/>
              <a:gd name="connsiteX3" fmla="*/ 171 w 10454"/>
              <a:gd name="connsiteY3" fmla="*/ 10928 h 11726"/>
              <a:gd name="connsiteX4" fmla="*/ 1558 w 10454"/>
              <a:gd name="connsiteY4" fmla="*/ 960 h 11726"/>
              <a:gd name="connsiteX0" fmla="*/ 1282 w 10497"/>
              <a:gd name="connsiteY0" fmla="*/ 883 h 11828"/>
              <a:gd name="connsiteX1" fmla="*/ 10214 w 10497"/>
              <a:gd name="connsiteY1" fmla="*/ 1030 h 11828"/>
              <a:gd name="connsiteX2" fmla="*/ 8884 w 10497"/>
              <a:gd name="connsiteY2" fmla="*/ 11030 h 11828"/>
              <a:gd name="connsiteX3" fmla="*/ 214 w 10497"/>
              <a:gd name="connsiteY3" fmla="*/ 11030 h 11828"/>
              <a:gd name="connsiteX4" fmla="*/ 1282 w 10497"/>
              <a:gd name="connsiteY4" fmla="*/ 883 h 11828"/>
              <a:gd name="connsiteX0" fmla="*/ 1282 w 10654"/>
              <a:gd name="connsiteY0" fmla="*/ 883 h 11809"/>
              <a:gd name="connsiteX1" fmla="*/ 10214 w 10654"/>
              <a:gd name="connsiteY1" fmla="*/ 1030 h 11809"/>
              <a:gd name="connsiteX2" fmla="*/ 9682 w 10654"/>
              <a:gd name="connsiteY2" fmla="*/ 10985 h 11809"/>
              <a:gd name="connsiteX3" fmla="*/ 214 w 10654"/>
              <a:gd name="connsiteY3" fmla="*/ 11030 h 11809"/>
              <a:gd name="connsiteX4" fmla="*/ 1282 w 10654"/>
              <a:gd name="connsiteY4" fmla="*/ 883 h 11809"/>
              <a:gd name="connsiteX0" fmla="*/ 1282 w 10654"/>
              <a:gd name="connsiteY0" fmla="*/ 868 h 11832"/>
              <a:gd name="connsiteX1" fmla="*/ 10214 w 10654"/>
              <a:gd name="connsiteY1" fmla="*/ 1053 h 11832"/>
              <a:gd name="connsiteX2" fmla="*/ 9682 w 10654"/>
              <a:gd name="connsiteY2" fmla="*/ 11008 h 11832"/>
              <a:gd name="connsiteX3" fmla="*/ 214 w 10654"/>
              <a:gd name="connsiteY3" fmla="*/ 11053 h 11832"/>
              <a:gd name="connsiteX4" fmla="*/ 1282 w 10654"/>
              <a:gd name="connsiteY4" fmla="*/ 868 h 11832"/>
              <a:gd name="connsiteX0" fmla="*/ 1282 w 10654"/>
              <a:gd name="connsiteY0" fmla="*/ 868 h 11832"/>
              <a:gd name="connsiteX1" fmla="*/ 10214 w 10654"/>
              <a:gd name="connsiteY1" fmla="*/ 1053 h 11832"/>
              <a:gd name="connsiteX2" fmla="*/ 9682 w 10654"/>
              <a:gd name="connsiteY2" fmla="*/ 11008 h 11832"/>
              <a:gd name="connsiteX3" fmla="*/ 214 w 10654"/>
              <a:gd name="connsiteY3" fmla="*/ 11053 h 11832"/>
              <a:gd name="connsiteX4" fmla="*/ 1282 w 10654"/>
              <a:gd name="connsiteY4" fmla="*/ 868 h 11832"/>
              <a:gd name="connsiteX0" fmla="*/ 1282 w 10654"/>
              <a:gd name="connsiteY0" fmla="*/ 868 h 11832"/>
              <a:gd name="connsiteX1" fmla="*/ 10214 w 10654"/>
              <a:gd name="connsiteY1" fmla="*/ 1053 h 11832"/>
              <a:gd name="connsiteX2" fmla="*/ 9682 w 10654"/>
              <a:gd name="connsiteY2" fmla="*/ 11008 h 11832"/>
              <a:gd name="connsiteX3" fmla="*/ 214 w 10654"/>
              <a:gd name="connsiteY3" fmla="*/ 11053 h 11832"/>
              <a:gd name="connsiteX4" fmla="*/ 1282 w 10654"/>
              <a:gd name="connsiteY4" fmla="*/ 868 h 11832"/>
              <a:gd name="connsiteX0" fmla="*/ 1246 w 10661"/>
              <a:gd name="connsiteY0" fmla="*/ 849 h 11862"/>
              <a:gd name="connsiteX1" fmla="*/ 10221 w 10661"/>
              <a:gd name="connsiteY1" fmla="*/ 1083 h 11862"/>
              <a:gd name="connsiteX2" fmla="*/ 9689 w 10661"/>
              <a:gd name="connsiteY2" fmla="*/ 11038 h 11862"/>
              <a:gd name="connsiteX3" fmla="*/ 221 w 10661"/>
              <a:gd name="connsiteY3" fmla="*/ 11083 h 11862"/>
              <a:gd name="connsiteX4" fmla="*/ 1246 w 10661"/>
              <a:gd name="connsiteY4" fmla="*/ 849 h 11862"/>
              <a:gd name="connsiteX0" fmla="*/ 1301 w 10651"/>
              <a:gd name="connsiteY0" fmla="*/ 873 h 11825"/>
              <a:gd name="connsiteX1" fmla="*/ 10211 w 10651"/>
              <a:gd name="connsiteY1" fmla="*/ 1046 h 11825"/>
              <a:gd name="connsiteX2" fmla="*/ 9679 w 10651"/>
              <a:gd name="connsiteY2" fmla="*/ 11001 h 11825"/>
              <a:gd name="connsiteX3" fmla="*/ 211 w 10651"/>
              <a:gd name="connsiteY3" fmla="*/ 11046 h 11825"/>
              <a:gd name="connsiteX4" fmla="*/ 1301 w 10651"/>
              <a:gd name="connsiteY4" fmla="*/ 873 h 11825"/>
              <a:gd name="connsiteX0" fmla="*/ 1301 w 10651"/>
              <a:gd name="connsiteY0" fmla="*/ 600 h 11552"/>
              <a:gd name="connsiteX1" fmla="*/ 10211 w 10651"/>
              <a:gd name="connsiteY1" fmla="*/ 773 h 11552"/>
              <a:gd name="connsiteX2" fmla="*/ 9679 w 10651"/>
              <a:gd name="connsiteY2" fmla="*/ 10728 h 11552"/>
              <a:gd name="connsiteX3" fmla="*/ 211 w 10651"/>
              <a:gd name="connsiteY3" fmla="*/ 10773 h 11552"/>
              <a:gd name="connsiteX4" fmla="*/ 1301 w 10651"/>
              <a:gd name="connsiteY4" fmla="*/ 600 h 11552"/>
              <a:gd name="connsiteX0" fmla="*/ 1281 w 10631"/>
              <a:gd name="connsiteY0" fmla="*/ 600 h 11552"/>
              <a:gd name="connsiteX1" fmla="*/ 10191 w 10631"/>
              <a:gd name="connsiteY1" fmla="*/ 773 h 11552"/>
              <a:gd name="connsiteX2" fmla="*/ 9659 w 10631"/>
              <a:gd name="connsiteY2" fmla="*/ 10728 h 11552"/>
              <a:gd name="connsiteX3" fmla="*/ 191 w 10631"/>
              <a:gd name="connsiteY3" fmla="*/ 10773 h 11552"/>
              <a:gd name="connsiteX4" fmla="*/ 1281 w 10631"/>
              <a:gd name="connsiteY4" fmla="*/ 600 h 11552"/>
              <a:gd name="connsiteX0" fmla="*/ 1283 w 10633"/>
              <a:gd name="connsiteY0" fmla="*/ 600 h 11552"/>
              <a:gd name="connsiteX1" fmla="*/ 10193 w 10633"/>
              <a:gd name="connsiteY1" fmla="*/ 773 h 11552"/>
              <a:gd name="connsiteX2" fmla="*/ 9661 w 10633"/>
              <a:gd name="connsiteY2" fmla="*/ 10728 h 11552"/>
              <a:gd name="connsiteX3" fmla="*/ 193 w 10633"/>
              <a:gd name="connsiteY3" fmla="*/ 10773 h 11552"/>
              <a:gd name="connsiteX4" fmla="*/ 1283 w 10633"/>
              <a:gd name="connsiteY4" fmla="*/ 600 h 1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3" h="11552">
                <a:moveTo>
                  <a:pt x="1283" y="600"/>
                </a:moveTo>
                <a:cubicBezTo>
                  <a:pt x="1866" y="-156"/>
                  <a:pt x="10419" y="-301"/>
                  <a:pt x="10193" y="773"/>
                </a:cubicBezTo>
                <a:cubicBezTo>
                  <a:pt x="11073" y="782"/>
                  <a:pt x="10498" y="10719"/>
                  <a:pt x="9661" y="10728"/>
                </a:cubicBezTo>
                <a:cubicBezTo>
                  <a:pt x="9530" y="11542"/>
                  <a:pt x="-42" y="12062"/>
                  <a:pt x="193" y="10773"/>
                </a:cubicBezTo>
                <a:cubicBezTo>
                  <a:pt x="-387" y="10706"/>
                  <a:pt x="443" y="1377"/>
                  <a:pt x="1283" y="600"/>
                </a:cubicBezTo>
                <a:close/>
              </a:path>
            </a:pathLst>
          </a:custGeom>
          <a:solidFill>
            <a:srgbClr val="C1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vak 17"/>
          <p:cNvSpPr txBox="1"/>
          <p:nvPr/>
        </p:nvSpPr>
        <p:spPr>
          <a:xfrm>
            <a:off x="12677399" y="4562046"/>
            <a:ext cx="5756967" cy="672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/>
              <a:t>Celkweekjes in het lab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6168748" y="1558801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0,04 mm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4919956" y="6023300"/>
            <a:ext cx="1177935" cy="62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Start</a:t>
            </a:r>
            <a:endParaRPr lang="en-US" sz="4400" dirty="0"/>
          </a:p>
        </p:txBody>
      </p:sp>
      <p:sp>
        <p:nvSpPr>
          <p:cNvPr id="107" name="Tekstvak 106"/>
          <p:cNvSpPr txBox="1"/>
          <p:nvPr/>
        </p:nvSpPr>
        <p:spPr>
          <a:xfrm>
            <a:off x="9404339" y="5991370"/>
            <a:ext cx="2278822" cy="62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Na 16 uur</a:t>
            </a:r>
            <a:endParaRPr lang="en-US" sz="4400" dirty="0"/>
          </a:p>
        </p:txBody>
      </p:sp>
      <p:sp>
        <p:nvSpPr>
          <p:cNvPr id="108" name="Tekstvak 107"/>
          <p:cNvSpPr txBox="1"/>
          <p:nvPr/>
        </p:nvSpPr>
        <p:spPr>
          <a:xfrm>
            <a:off x="14352867" y="6023299"/>
            <a:ext cx="2278822" cy="62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Na 32 uur</a:t>
            </a:r>
            <a:endParaRPr lang="en-US" sz="4400" dirty="0"/>
          </a:p>
        </p:txBody>
      </p:sp>
      <p:sp>
        <p:nvSpPr>
          <p:cNvPr id="110" name="Tekstvak 109"/>
          <p:cNvSpPr txBox="1"/>
          <p:nvPr/>
        </p:nvSpPr>
        <p:spPr>
          <a:xfrm>
            <a:off x="19194166" y="5972435"/>
            <a:ext cx="2278822" cy="62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Na 49 uur</a:t>
            </a:r>
            <a:endParaRPr lang="en-US" sz="4400" dirty="0"/>
          </a:p>
        </p:txBody>
      </p:sp>
      <p:sp>
        <p:nvSpPr>
          <p:cNvPr id="111" name="Tekstvak 110"/>
          <p:cNvSpPr txBox="1"/>
          <p:nvPr/>
        </p:nvSpPr>
        <p:spPr>
          <a:xfrm>
            <a:off x="23943960" y="5924130"/>
            <a:ext cx="2278822" cy="62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Na 65 uur</a:t>
            </a:r>
            <a:endParaRPr lang="en-US" sz="4400" dirty="0"/>
          </a:p>
        </p:txBody>
      </p:sp>
      <p:pic>
        <p:nvPicPr>
          <p:cNvPr id="25" name="Afbeelding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735" y="6826168"/>
            <a:ext cx="4477107" cy="4237914"/>
          </a:xfrm>
          <a:prstGeom prst="rect">
            <a:avLst/>
          </a:prstGeom>
        </p:spPr>
      </p:pic>
      <p:pic>
        <p:nvPicPr>
          <p:cNvPr id="34" name="Afbeelding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950" y="6785067"/>
            <a:ext cx="4517997" cy="4276619"/>
          </a:xfrm>
          <a:prstGeom prst="rect">
            <a:avLst/>
          </a:prstGeom>
        </p:spPr>
      </p:pic>
      <p:pic>
        <p:nvPicPr>
          <p:cNvPr id="35" name="Afbeelding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8430" y="6785067"/>
            <a:ext cx="4517997" cy="4276619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2908" y="6785067"/>
            <a:ext cx="4517997" cy="4276619"/>
          </a:xfrm>
          <a:prstGeom prst="rect">
            <a:avLst/>
          </a:prstGeom>
        </p:spPr>
      </p:pic>
      <p:pic>
        <p:nvPicPr>
          <p:cNvPr id="47" name="Afbeelding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35199" y="6757783"/>
            <a:ext cx="4546821" cy="4303904"/>
          </a:xfrm>
          <a:prstGeom prst="rect">
            <a:avLst/>
          </a:prstGeom>
        </p:spPr>
      </p:pic>
      <p:pic>
        <p:nvPicPr>
          <p:cNvPr id="48" name="Afbeelding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2735" y="11372750"/>
            <a:ext cx="4504747" cy="4264078"/>
          </a:xfrm>
          <a:prstGeom prst="rect">
            <a:avLst/>
          </a:prstGeom>
        </p:spPr>
      </p:pic>
      <p:pic>
        <p:nvPicPr>
          <p:cNvPr id="50" name="Afbeelding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3950" y="11360158"/>
            <a:ext cx="4517997" cy="4276619"/>
          </a:xfrm>
          <a:prstGeom prst="rect">
            <a:avLst/>
          </a:prstGeom>
        </p:spPr>
      </p:pic>
      <p:pic>
        <p:nvPicPr>
          <p:cNvPr id="51" name="Afbeelding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8430" y="11370355"/>
            <a:ext cx="4507226" cy="4266424"/>
          </a:xfrm>
          <a:prstGeom prst="rect">
            <a:avLst/>
          </a:prstGeom>
        </p:spPr>
      </p:pic>
      <p:pic>
        <p:nvPicPr>
          <p:cNvPr id="52" name="Afbeelding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94435" y="11370355"/>
            <a:ext cx="4516470" cy="4275174"/>
          </a:xfrm>
          <a:prstGeom prst="rect">
            <a:avLst/>
          </a:prstGeom>
        </p:spPr>
      </p:pic>
      <p:pic>
        <p:nvPicPr>
          <p:cNvPr id="53" name="Afbeelding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35199" y="11360158"/>
            <a:ext cx="4496347" cy="4256127"/>
          </a:xfrm>
          <a:prstGeom prst="rect">
            <a:avLst/>
          </a:prstGeom>
        </p:spPr>
      </p:pic>
      <p:sp>
        <p:nvSpPr>
          <p:cNvPr id="54" name="Tekstvak 53"/>
          <p:cNvSpPr txBox="1"/>
          <p:nvPr/>
        </p:nvSpPr>
        <p:spPr>
          <a:xfrm>
            <a:off x="2088206" y="23029910"/>
            <a:ext cx="11035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/>
              <a:t>Weefsels kunnen heel snel groeien…</a:t>
            </a:r>
          </a:p>
        </p:txBody>
      </p:sp>
      <p:grpSp>
        <p:nvGrpSpPr>
          <p:cNvPr id="7" name="Groep 6"/>
          <p:cNvGrpSpPr/>
          <p:nvPr/>
        </p:nvGrpSpPr>
        <p:grpSpPr>
          <a:xfrm>
            <a:off x="3278401" y="24223996"/>
            <a:ext cx="9622437" cy="7832430"/>
            <a:chOff x="2060724" y="23996416"/>
            <a:chExt cx="11879981" cy="9670016"/>
          </a:xfrm>
        </p:grpSpPr>
        <p:sp>
          <p:nvSpPr>
            <p:cNvPr id="127" name="Ovaal 126"/>
            <p:cNvSpPr/>
            <p:nvPr/>
          </p:nvSpPr>
          <p:spPr>
            <a:xfrm>
              <a:off x="6742319" y="23996416"/>
              <a:ext cx="2419763" cy="2419763"/>
            </a:xfrm>
            <a:prstGeom prst="ellipse">
              <a:avLst/>
            </a:prstGeom>
            <a:gradFill flip="none" rotWithShape="1">
              <a:gsLst>
                <a:gs pos="0">
                  <a:srgbClr val="A40000">
                    <a:shade val="30000"/>
                    <a:satMod val="115000"/>
                  </a:srgbClr>
                </a:gs>
                <a:gs pos="50000">
                  <a:srgbClr val="A40000">
                    <a:shade val="67500"/>
                    <a:satMod val="115000"/>
                  </a:srgbClr>
                </a:gs>
                <a:gs pos="100000">
                  <a:srgbClr val="A4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al 141"/>
            <p:cNvSpPr/>
            <p:nvPr/>
          </p:nvSpPr>
          <p:spPr>
            <a:xfrm>
              <a:off x="3584896" y="26687426"/>
              <a:ext cx="2419763" cy="2419763"/>
            </a:xfrm>
            <a:prstGeom prst="ellipse">
              <a:avLst/>
            </a:prstGeom>
            <a:gradFill flip="none" rotWithShape="1">
              <a:gsLst>
                <a:gs pos="0">
                  <a:srgbClr val="A40000">
                    <a:shade val="30000"/>
                    <a:satMod val="115000"/>
                  </a:srgbClr>
                </a:gs>
                <a:gs pos="50000">
                  <a:srgbClr val="A40000">
                    <a:shade val="67500"/>
                    <a:satMod val="115000"/>
                  </a:srgbClr>
                </a:gs>
                <a:gs pos="100000">
                  <a:srgbClr val="A4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al 143"/>
            <p:cNvSpPr/>
            <p:nvPr/>
          </p:nvSpPr>
          <p:spPr>
            <a:xfrm>
              <a:off x="5132759" y="30140413"/>
              <a:ext cx="2419763" cy="2419763"/>
            </a:xfrm>
            <a:prstGeom prst="ellipse">
              <a:avLst/>
            </a:prstGeom>
            <a:gradFill flip="none" rotWithShape="1">
              <a:gsLst>
                <a:gs pos="0">
                  <a:srgbClr val="A40000">
                    <a:shade val="30000"/>
                    <a:satMod val="115000"/>
                  </a:srgbClr>
                </a:gs>
                <a:gs pos="50000">
                  <a:srgbClr val="A40000">
                    <a:shade val="67500"/>
                    <a:satMod val="115000"/>
                  </a:srgbClr>
                </a:gs>
                <a:gs pos="100000">
                  <a:srgbClr val="A4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144"/>
            <p:cNvSpPr/>
            <p:nvPr/>
          </p:nvSpPr>
          <p:spPr>
            <a:xfrm>
              <a:off x="2104666" y="30140412"/>
              <a:ext cx="2419763" cy="2419763"/>
            </a:xfrm>
            <a:prstGeom prst="ellipse">
              <a:avLst/>
            </a:prstGeom>
            <a:gradFill flip="none" rotWithShape="1">
              <a:gsLst>
                <a:gs pos="0">
                  <a:srgbClr val="A40000">
                    <a:shade val="30000"/>
                    <a:satMod val="115000"/>
                  </a:srgbClr>
                </a:gs>
                <a:gs pos="50000">
                  <a:srgbClr val="A40000">
                    <a:shade val="67500"/>
                    <a:satMod val="115000"/>
                  </a:srgbClr>
                </a:gs>
                <a:gs pos="100000">
                  <a:srgbClr val="A4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Rechte verbindingslijn met pijl 56"/>
            <p:cNvCxnSpPr/>
            <p:nvPr/>
          </p:nvCxnSpPr>
          <p:spPr>
            <a:xfrm flipH="1">
              <a:off x="5589919" y="25980173"/>
              <a:ext cx="1152400" cy="817285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Rechte verbindingslijn met pijl 147"/>
            <p:cNvCxnSpPr/>
            <p:nvPr/>
          </p:nvCxnSpPr>
          <p:spPr>
            <a:xfrm flipH="1">
              <a:off x="3640612" y="29107188"/>
              <a:ext cx="499298" cy="954948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Rechte verbindingslijn met pijl 148"/>
            <p:cNvCxnSpPr/>
            <p:nvPr/>
          </p:nvCxnSpPr>
          <p:spPr>
            <a:xfrm>
              <a:off x="5575449" y="29034157"/>
              <a:ext cx="348401" cy="1027979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Rechte verbindingslijn met pijl 149"/>
            <p:cNvCxnSpPr/>
            <p:nvPr/>
          </p:nvCxnSpPr>
          <p:spPr>
            <a:xfrm>
              <a:off x="9162082" y="26048372"/>
              <a:ext cx="1128840" cy="879039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al 154"/>
            <p:cNvSpPr/>
            <p:nvPr/>
          </p:nvSpPr>
          <p:spPr>
            <a:xfrm>
              <a:off x="9973079" y="26609149"/>
              <a:ext cx="2419763" cy="2419763"/>
            </a:xfrm>
            <a:prstGeom prst="ellipse">
              <a:avLst/>
            </a:prstGeom>
            <a:gradFill flip="none" rotWithShape="1">
              <a:gsLst>
                <a:gs pos="0">
                  <a:srgbClr val="A40000">
                    <a:shade val="30000"/>
                    <a:satMod val="115000"/>
                  </a:srgbClr>
                </a:gs>
                <a:gs pos="50000">
                  <a:srgbClr val="A40000">
                    <a:shade val="67500"/>
                    <a:satMod val="115000"/>
                  </a:srgbClr>
                </a:gs>
                <a:gs pos="100000">
                  <a:srgbClr val="A4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al 155"/>
            <p:cNvSpPr/>
            <p:nvPr/>
          </p:nvSpPr>
          <p:spPr>
            <a:xfrm>
              <a:off x="11520942" y="30062137"/>
              <a:ext cx="2419763" cy="2419763"/>
            </a:xfrm>
            <a:prstGeom prst="ellipse">
              <a:avLst/>
            </a:prstGeom>
            <a:gradFill flip="none" rotWithShape="1">
              <a:gsLst>
                <a:gs pos="0">
                  <a:srgbClr val="A40000">
                    <a:shade val="30000"/>
                    <a:satMod val="115000"/>
                  </a:srgbClr>
                </a:gs>
                <a:gs pos="50000">
                  <a:srgbClr val="A40000">
                    <a:shade val="67500"/>
                    <a:satMod val="115000"/>
                  </a:srgbClr>
                </a:gs>
                <a:gs pos="100000">
                  <a:srgbClr val="A4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161"/>
            <p:cNvSpPr/>
            <p:nvPr/>
          </p:nvSpPr>
          <p:spPr>
            <a:xfrm>
              <a:off x="8492849" y="30062136"/>
              <a:ext cx="2419763" cy="2419763"/>
            </a:xfrm>
            <a:prstGeom prst="ellipse">
              <a:avLst/>
            </a:prstGeom>
            <a:gradFill flip="none" rotWithShape="1">
              <a:gsLst>
                <a:gs pos="0">
                  <a:srgbClr val="A40000">
                    <a:shade val="30000"/>
                    <a:satMod val="115000"/>
                  </a:srgbClr>
                </a:gs>
                <a:gs pos="50000">
                  <a:srgbClr val="A40000">
                    <a:shade val="67500"/>
                    <a:satMod val="115000"/>
                  </a:srgbClr>
                </a:gs>
                <a:gs pos="100000">
                  <a:srgbClr val="A4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Rechte verbindingslijn met pijl 162"/>
            <p:cNvCxnSpPr/>
            <p:nvPr/>
          </p:nvCxnSpPr>
          <p:spPr>
            <a:xfrm flipH="1">
              <a:off x="10028795" y="29028912"/>
              <a:ext cx="499298" cy="954948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Rechte verbindingslijn met pijl 163"/>
            <p:cNvCxnSpPr/>
            <p:nvPr/>
          </p:nvCxnSpPr>
          <p:spPr>
            <a:xfrm>
              <a:off x="11963632" y="28955881"/>
              <a:ext cx="348401" cy="1027979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Rechte verbindingslijn met pijl 188"/>
            <p:cNvCxnSpPr/>
            <p:nvPr/>
          </p:nvCxnSpPr>
          <p:spPr>
            <a:xfrm flipH="1">
              <a:off x="2060724" y="32686390"/>
              <a:ext cx="499298" cy="954948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Rechte verbindingslijn met pijl 189"/>
            <p:cNvCxnSpPr/>
            <p:nvPr/>
          </p:nvCxnSpPr>
          <p:spPr>
            <a:xfrm>
              <a:off x="3995561" y="32613359"/>
              <a:ext cx="348401" cy="1027979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Rechte verbindingslijn met pijl 190"/>
            <p:cNvCxnSpPr/>
            <p:nvPr/>
          </p:nvCxnSpPr>
          <p:spPr>
            <a:xfrm flipH="1">
              <a:off x="5256601" y="32711484"/>
              <a:ext cx="499298" cy="954948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Rechte verbindingslijn met pijl 191"/>
            <p:cNvCxnSpPr/>
            <p:nvPr/>
          </p:nvCxnSpPr>
          <p:spPr>
            <a:xfrm>
              <a:off x="7191438" y="32638453"/>
              <a:ext cx="348401" cy="1027979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Rechte verbindingslijn met pijl 192"/>
            <p:cNvCxnSpPr/>
            <p:nvPr/>
          </p:nvCxnSpPr>
          <p:spPr>
            <a:xfrm flipH="1">
              <a:off x="8487820" y="32657682"/>
              <a:ext cx="499298" cy="954948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Rechte verbindingslijn met pijl 193"/>
            <p:cNvCxnSpPr/>
            <p:nvPr/>
          </p:nvCxnSpPr>
          <p:spPr>
            <a:xfrm>
              <a:off x="10422657" y="32584651"/>
              <a:ext cx="348401" cy="1027979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Rechte verbindingslijn met pijl 194"/>
            <p:cNvCxnSpPr/>
            <p:nvPr/>
          </p:nvCxnSpPr>
          <p:spPr>
            <a:xfrm flipH="1">
              <a:off x="11544838" y="32651992"/>
              <a:ext cx="499298" cy="954948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Rechte verbindingslijn met pijl 195"/>
            <p:cNvCxnSpPr/>
            <p:nvPr/>
          </p:nvCxnSpPr>
          <p:spPr>
            <a:xfrm>
              <a:off x="13479675" y="32578961"/>
              <a:ext cx="348401" cy="1027979"/>
            </a:xfrm>
            <a:prstGeom prst="straightConnector1">
              <a:avLst/>
            </a:prstGeom>
            <a:ln w="203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kstvak 196"/>
          <p:cNvSpPr txBox="1"/>
          <p:nvPr/>
        </p:nvSpPr>
        <p:spPr>
          <a:xfrm>
            <a:off x="3215440" y="32798537"/>
            <a:ext cx="111374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/>
              <a:t>Na twee keer delen heb je al 4 cellen. Na 10 keer delen heb je al meer dan 1000 cellen, en na 20 keer een miljoen.</a:t>
            </a:r>
          </a:p>
          <a:p>
            <a:endParaRPr lang="nl-NL" sz="4400" dirty="0"/>
          </a:p>
          <a:p>
            <a:r>
              <a:rPr lang="nl-NL" sz="4400" dirty="0"/>
              <a:t>Je mag dus niet alle cellen laten delen…</a:t>
            </a:r>
          </a:p>
        </p:txBody>
      </p:sp>
      <p:sp>
        <p:nvSpPr>
          <p:cNvPr id="198" name="Tekstvak 197"/>
          <p:cNvSpPr txBox="1"/>
          <p:nvPr/>
        </p:nvSpPr>
        <p:spPr>
          <a:xfrm>
            <a:off x="15937506" y="33215162"/>
            <a:ext cx="1360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/>
              <a:t>Waarom zijn de cellen hier rood?</a:t>
            </a:r>
          </a:p>
        </p:txBody>
      </p:sp>
      <p:sp>
        <p:nvSpPr>
          <p:cNvPr id="199" name="Tekstvak 198"/>
          <p:cNvSpPr txBox="1"/>
          <p:nvPr/>
        </p:nvSpPr>
        <p:spPr>
          <a:xfrm>
            <a:off x="16003763" y="27674862"/>
            <a:ext cx="12627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400" dirty="0"/>
              <a:t>een volwassen mens zo’n 37 biljoen cellen heeft? Dat is 37 miljoen miljoen!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400" dirty="0"/>
              <a:t>de celkweekjes elke week opgebroken moeten worden, anders worden ze te groot?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400" dirty="0"/>
              <a:t>dit type celkweekje is uitgevonden in Utrecht? Ze heten “darmorganoïden”.</a:t>
            </a:r>
          </a:p>
        </p:txBody>
      </p:sp>
      <p:sp>
        <p:nvSpPr>
          <p:cNvPr id="200" name="Tekstvak 199"/>
          <p:cNvSpPr txBox="1"/>
          <p:nvPr/>
        </p:nvSpPr>
        <p:spPr>
          <a:xfrm>
            <a:off x="15974540" y="26860136"/>
            <a:ext cx="3638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b="1" dirty="0"/>
              <a:t>Wist je dat?</a:t>
            </a:r>
          </a:p>
        </p:txBody>
      </p:sp>
      <p:sp>
        <p:nvSpPr>
          <p:cNvPr id="82" name="Tekstvak 81"/>
          <p:cNvSpPr txBox="1"/>
          <p:nvPr/>
        </p:nvSpPr>
        <p:spPr>
          <a:xfrm>
            <a:off x="21236911" y="34043588"/>
            <a:ext cx="73486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/>
              <a:t>De genen zijn aangepast! De cellen geven nu rood licht als je er met een groene lamp op schijnt. De genen zijn “geleend” van</a:t>
            </a:r>
          </a:p>
          <a:p>
            <a:pPr lvl="0"/>
            <a:r>
              <a:rPr lang="nl-NL" sz="4400" dirty="0">
                <a:solidFill>
                  <a:srgbClr val="000000"/>
                </a:solidFill>
              </a:rPr>
              <a:t>lichtgevende zeeanemonen.</a:t>
            </a:r>
          </a:p>
        </p:txBody>
      </p:sp>
      <p:pic>
        <p:nvPicPr>
          <p:cNvPr id="201" name="Afbeelding 200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108" r="6159" b="16945"/>
          <a:stretch/>
        </p:blipFill>
        <p:spPr>
          <a:xfrm>
            <a:off x="16070951" y="34146214"/>
            <a:ext cx="5032515" cy="4260396"/>
          </a:xfrm>
          <a:prstGeom prst="rect">
            <a:avLst/>
          </a:prstGeom>
        </p:spPr>
      </p:pic>
      <p:sp>
        <p:nvSpPr>
          <p:cNvPr id="202" name="Tekstvak 201"/>
          <p:cNvSpPr txBox="1"/>
          <p:nvPr/>
        </p:nvSpPr>
        <p:spPr>
          <a:xfrm>
            <a:off x="15974540" y="22685142"/>
            <a:ext cx="12367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/>
              <a:t>Wat heb je nodig?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400" dirty="0"/>
              <a:t>broedstoof op 37 °C en 5% CO</a:t>
            </a:r>
            <a:r>
              <a:rPr lang="nl-NL" sz="4400" baseline="-25000" dirty="0"/>
              <a:t>2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400" dirty="0"/>
              <a:t>de juiste gel en voedingsstoffen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nl-NL" sz="4400" dirty="0"/>
              <a:t>een extreem schone omgeving</a:t>
            </a:r>
          </a:p>
        </p:txBody>
      </p:sp>
      <p:sp>
        <p:nvSpPr>
          <p:cNvPr id="101" name="Tekstvak 100"/>
          <p:cNvSpPr txBox="1"/>
          <p:nvPr/>
        </p:nvSpPr>
        <p:spPr>
          <a:xfrm>
            <a:off x="1131245" y="41064034"/>
            <a:ext cx="1097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Microscopiebeelden gemaakt door Guizela Huelsz-Prince</a:t>
            </a:r>
          </a:p>
          <a:p>
            <a:r>
              <a:rPr lang="nl-NL" dirty="0"/>
              <a:t>Zeeanemoon van Wikipedia (</a:t>
            </a:r>
            <a:r>
              <a:rPr lang="nl-NL" dirty="0" err="1"/>
              <a:t>Kazvorpal</a:t>
            </a:r>
            <a:r>
              <a:rPr lang="nl-NL" dirty="0"/>
              <a:t>) – CC-BY-SA - </a:t>
            </a:r>
            <a:r>
              <a:rPr lang="nl-NL" dirty="0">
                <a:hlinkClick r:id="rId16"/>
              </a:rPr>
              <a:t>en.wikipedia.org/wiki/</a:t>
            </a:r>
            <a:r>
              <a:rPr lang="nl-NL" dirty="0" err="1">
                <a:hlinkClick r:id="rId16"/>
              </a:rPr>
              <a:t>File:Red-mushroom-coral.jpg</a:t>
            </a:r>
            <a:endParaRPr lang="nl-NL" dirty="0"/>
          </a:p>
        </p:txBody>
      </p:sp>
      <p:grpSp>
        <p:nvGrpSpPr>
          <p:cNvPr id="106" name="Groep 105"/>
          <p:cNvGrpSpPr>
            <a:grpSpLocks noChangeAspect="1"/>
          </p:cNvGrpSpPr>
          <p:nvPr/>
        </p:nvGrpSpPr>
        <p:grpSpPr>
          <a:xfrm rot="1360614">
            <a:off x="23955112" y="620213"/>
            <a:ext cx="5468461" cy="5468461"/>
            <a:chOff x="21797517" y="-763649"/>
            <a:chExt cx="6351748" cy="6351748"/>
          </a:xfrm>
          <a:gradFill flip="none" rotWithShape="1">
            <a:gsLst>
              <a:gs pos="0">
                <a:srgbClr val="A40000">
                  <a:shade val="30000"/>
                  <a:satMod val="115000"/>
                </a:srgbClr>
              </a:gs>
              <a:gs pos="50000">
                <a:srgbClr val="A40000">
                  <a:shade val="67500"/>
                  <a:satMod val="115000"/>
                </a:srgbClr>
              </a:gs>
              <a:gs pos="100000">
                <a:srgbClr val="A40000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104" name="7-puntige ster 103"/>
            <p:cNvSpPr/>
            <p:nvPr/>
          </p:nvSpPr>
          <p:spPr>
            <a:xfrm>
              <a:off x="21797517" y="-763649"/>
              <a:ext cx="6351748" cy="6351748"/>
            </a:xfrm>
            <a:prstGeom prst="star7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05" name="Tekstvak 104"/>
            <p:cNvSpPr txBox="1"/>
            <p:nvPr/>
          </p:nvSpPr>
          <p:spPr>
            <a:xfrm>
              <a:off x="22967901" y="1284226"/>
              <a:ext cx="3840335" cy="225218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6000" b="1" dirty="0">
                  <a:solidFill>
                    <a:schemeClr val="bg1"/>
                  </a:solidFill>
                </a:rPr>
                <a:t>Proefdier-</a:t>
              </a:r>
            </a:p>
            <a:p>
              <a:pPr algn="ctr"/>
              <a:r>
                <a:rPr lang="nl-NL" sz="6000" b="1" dirty="0">
                  <a:solidFill>
                    <a:schemeClr val="bg1"/>
                  </a:solidFill>
                </a:rPr>
                <a:t>vrij</a:t>
              </a:r>
              <a:endParaRPr lang="en-U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Afbeelding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96031" y="16714568"/>
            <a:ext cx="2560655" cy="260305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03253" y="16630582"/>
            <a:ext cx="2879389" cy="274111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88416" y="16255880"/>
            <a:ext cx="2819526" cy="33251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361547" y="15816159"/>
            <a:ext cx="3708583" cy="411755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077275" y="15797117"/>
            <a:ext cx="4062667" cy="42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angepast 5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5FEFC4"/>
      </a:accent1>
      <a:accent2>
        <a:srgbClr val="87BCE2"/>
      </a:accent2>
      <a:accent3>
        <a:srgbClr val="FDCB6E"/>
      </a:accent3>
      <a:accent4>
        <a:srgbClr val="636E72"/>
      </a:accent4>
      <a:accent5>
        <a:srgbClr val="FF7675"/>
      </a:accent5>
      <a:accent6>
        <a:srgbClr val="E84393"/>
      </a:accent6>
      <a:hlink>
        <a:srgbClr val="74B9FF"/>
      </a:hlink>
      <a:folHlink>
        <a:srgbClr val="B2B2B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11283</TotalTime>
  <Words>251</Words>
  <Application>Microsoft Office PowerPoint</Application>
  <PresentationFormat>Aangepast</PresentationFormat>
  <Paragraphs>43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Franklin Gothic Heavy</vt:lpstr>
      <vt:lpstr>Wingdings</vt:lpstr>
      <vt:lpstr>Office Theme</vt:lpstr>
      <vt:lpstr>Hoe laat ik weefsel groeien?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Scattering and absorption of zein nanoparticles</dc:title>
  <dc:creator>Rutger Kok</dc:creator>
  <cp:lastModifiedBy>Rutger Kok</cp:lastModifiedBy>
  <cp:revision>396</cp:revision>
  <dcterms:created xsi:type="dcterms:W3CDTF">2017-12-01T11:07:52Z</dcterms:created>
  <dcterms:modified xsi:type="dcterms:W3CDTF">2019-10-06T07:57:43Z</dcterms:modified>
</cp:coreProperties>
</file>