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1aeb68a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1aeb68a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1aeb68a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1aeb68a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1aeb68a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1aeb68a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1aeb68a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1aeb68a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c7114b5e_1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c7114b5e_1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0" Type="http://schemas.openxmlformats.org/officeDocument/2006/relationships/image" Target="../media/image10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23275" y="1397300"/>
            <a:ext cx="3269100" cy="10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Minerva</a:t>
            </a:r>
            <a:endParaRPr sz="60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375" y="1331900"/>
            <a:ext cx="1174800" cy="11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11402" l="29468" r="21653" t="0"/>
          <a:stretch/>
        </p:blipFill>
        <p:spPr>
          <a:xfrm>
            <a:off x="7857988" y="949025"/>
            <a:ext cx="1095826" cy="21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4">
            <a:alphaModFix/>
          </a:blip>
          <a:srcRect b="7089" l="25119" r="25119" t="0"/>
          <a:stretch/>
        </p:blipFill>
        <p:spPr>
          <a:xfrm>
            <a:off x="5666238" y="949025"/>
            <a:ext cx="1095825" cy="212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04000" y="2340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Team:</a:t>
            </a:r>
            <a:endParaRPr sz="1800"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 b="22299" l="0" r="0" t="0"/>
          <a:stretch/>
        </p:blipFill>
        <p:spPr>
          <a:xfrm>
            <a:off x="6762132" y="949033"/>
            <a:ext cx="1095821" cy="2123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6">
            <a:alphaModFix/>
          </a:blip>
          <a:srcRect b="0" l="23301" r="29452" t="0"/>
          <a:stretch/>
        </p:blipFill>
        <p:spPr>
          <a:xfrm>
            <a:off x="190187" y="949025"/>
            <a:ext cx="1095821" cy="212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7">
            <a:alphaModFix/>
          </a:blip>
          <a:srcRect b="34336" l="29876" r="29880" t="3381"/>
          <a:stretch/>
        </p:blipFill>
        <p:spPr>
          <a:xfrm>
            <a:off x="2378734" y="949033"/>
            <a:ext cx="1095821" cy="212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8">
            <a:alphaModFix/>
          </a:blip>
          <a:srcRect b="21500" l="23764" r="5232" t="0"/>
          <a:stretch/>
        </p:blipFill>
        <p:spPr>
          <a:xfrm>
            <a:off x="3474548" y="949033"/>
            <a:ext cx="1095822" cy="2123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9">
            <a:alphaModFix/>
          </a:blip>
          <a:srcRect b="1922" l="30251" r="32024" t="0"/>
          <a:stretch/>
        </p:blipFill>
        <p:spPr>
          <a:xfrm>
            <a:off x="4570369" y="949033"/>
            <a:ext cx="1095821" cy="2123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 rotWithShape="1">
          <a:blip r:embed="rId10">
            <a:alphaModFix/>
          </a:blip>
          <a:srcRect b="6767" l="28336" r="28336" t="15532"/>
          <a:stretch/>
        </p:blipFill>
        <p:spPr>
          <a:xfrm>
            <a:off x="1282860" y="949033"/>
            <a:ext cx="1095820" cy="212336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/>
          <p:nvPr/>
        </p:nvSpPr>
        <p:spPr>
          <a:xfrm>
            <a:off x="209175" y="3072400"/>
            <a:ext cx="1095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Phuru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1301850" y="3072400"/>
            <a:ext cx="1095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Justin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2388963" y="3072400"/>
            <a:ext cx="1095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Salman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3484800" y="3072400"/>
            <a:ext cx="1095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Josh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4562825" y="3072400"/>
            <a:ext cx="1095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Skyler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5683913" y="3072400"/>
            <a:ext cx="1095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6760413" y="3072400"/>
            <a:ext cx="1095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Brian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7847625" y="3072400"/>
            <a:ext cx="1095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Jacob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209200" y="3622175"/>
            <a:ext cx="2188500" cy="339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Mobile App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2397750" y="3622175"/>
            <a:ext cx="3268500" cy="339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Teacher Web App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5666250" y="3622175"/>
            <a:ext cx="2210700" cy="339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Student Web App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877025" y="3622175"/>
            <a:ext cx="1095900" cy="339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DB/Other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1297500" y="393750"/>
            <a:ext cx="7377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Minerva? (Problem Statement)</a:t>
            </a:r>
            <a:endParaRPr sz="3000"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766050" y="1553075"/>
            <a:ext cx="761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Students feel that it’s hard to have a voice, while professors feel that it’s hard to keep students engaged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lack of communication hurts both sides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Meaningful discussion disrupts lecture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Sakai, Canvas, Piazza are inadequate and not integrated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Minerva? (Our Solution)</a:t>
            </a:r>
            <a:endParaRPr sz="3000"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766050" y="1553075"/>
            <a:ext cx="761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&amp; mobile based educational software suite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Incorporates useful features of several different applications into one convenient service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Web App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Announcements, Forum, Quizzes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Mobile App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Live Feedback, Attendance, Polls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of Work</a:t>
            </a:r>
            <a:endParaRPr/>
          </a:p>
        </p:txBody>
      </p:sp>
      <p:pic>
        <p:nvPicPr>
          <p:cNvPr descr="https://i.imgur.com/nNMrloU.png" id="183" name="Google Shape;183;p18"/>
          <p:cNvPicPr preferRelativeResize="0"/>
          <p:nvPr/>
        </p:nvPicPr>
        <p:blipFill rotWithShape="1">
          <a:blip r:embed="rId3">
            <a:alphaModFix/>
          </a:blip>
          <a:srcRect b="0" l="0" r="7655" t="0"/>
          <a:stretch/>
        </p:blipFill>
        <p:spPr>
          <a:xfrm>
            <a:off x="597700" y="633750"/>
            <a:ext cx="7948600" cy="3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