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5"/>
  </p:notesMasterIdLst>
  <p:sldIdLst>
    <p:sldId id="256" r:id="rId2"/>
    <p:sldId id="257" r:id="rId3"/>
    <p:sldId id="263" r:id="rId4"/>
    <p:sldId id="260" r:id="rId5"/>
    <p:sldId id="297" r:id="rId6"/>
    <p:sldId id="275" r:id="rId7"/>
    <p:sldId id="300" r:id="rId8"/>
    <p:sldId id="298" r:id="rId9"/>
    <p:sldId id="301" r:id="rId10"/>
    <p:sldId id="299" r:id="rId11"/>
    <p:sldId id="266" r:id="rId12"/>
    <p:sldId id="264" r:id="rId13"/>
    <p:sldId id="296" r:id="rId14"/>
  </p:sldIdLst>
  <p:sldSz cx="9144000" cy="5143500" type="screen16x9"/>
  <p:notesSz cx="6858000" cy="9144000"/>
  <p:embeddedFontLst>
    <p:embeddedFont>
      <p:font typeface="ABeeZee" panose="020B0604020202020204" charset="0"/>
      <p:regular r:id="rId16"/>
      <p:italic r:id="rId17"/>
    </p:embeddedFont>
    <p:embeddedFont>
      <p:font typeface="Fjalla One" panose="020B0604020202020204" charset="0"/>
      <p:regular r:id="rId18"/>
    </p:embeddedFont>
    <p:embeddedFont>
      <p:font typeface="Archivo Black" panose="020B060402020202020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5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072B39B-EDCF-4A4D-B0E6-4FB486F480A6}">
  <a:tblStyle styleId="{1072B39B-EDCF-4A4D-B0E6-4FB486F480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4" autoAdjust="0"/>
    <p:restoredTop sz="94660"/>
  </p:normalViewPr>
  <p:slideViewPr>
    <p:cSldViewPr snapToGrid="0">
      <p:cViewPr>
        <p:scale>
          <a:sx n="120" d="100"/>
          <a:sy n="120" d="100"/>
        </p:scale>
        <p:origin x="84" y="-9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14476d3f7a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14476d3f7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5"/>
        <p:cNvGrpSpPr/>
        <p:nvPr/>
      </p:nvGrpSpPr>
      <p:grpSpPr>
        <a:xfrm>
          <a:off x="0" y="0"/>
          <a:ext cx="0" cy="0"/>
          <a:chOff x="0" y="0"/>
          <a:chExt cx="0" cy="0"/>
        </a:xfrm>
      </p:grpSpPr>
      <p:sp>
        <p:nvSpPr>
          <p:cNvPr id="1416" name="Google Shape;1416;g11572bc312b_0_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7" name="Google Shape;1417;g11572bc312b_0_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11572bc312b_0_2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11572bc312b_0_2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8"/>
        <p:cNvGrpSpPr/>
        <p:nvPr/>
      </p:nvGrpSpPr>
      <p:grpSpPr>
        <a:xfrm>
          <a:off x="0" y="0"/>
          <a:ext cx="0" cy="0"/>
          <a:chOff x="0" y="0"/>
          <a:chExt cx="0" cy="0"/>
        </a:xfrm>
      </p:grpSpPr>
      <p:sp>
        <p:nvSpPr>
          <p:cNvPr id="4199" name="Google Shape;4199;gb1fa4ddd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0" name="Google Shape;4200;gb1fa4ddd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572bc312b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572bc312b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e21fa792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e21fa792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11572bc312b_0_30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11572bc312b_0_30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8"/>
        <p:cNvGrpSpPr/>
        <p:nvPr/>
      </p:nvGrpSpPr>
      <p:grpSpPr>
        <a:xfrm>
          <a:off x="0" y="0"/>
          <a:ext cx="0" cy="0"/>
          <a:chOff x="0" y="0"/>
          <a:chExt cx="0" cy="0"/>
        </a:xfrm>
      </p:grpSpPr>
      <p:sp>
        <p:nvSpPr>
          <p:cNvPr id="2439" name="Google Shape;2439;g11572bc312b_0_3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0" name="Google Shape;2440;g11572bc312b_0_3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8"/>
        <p:cNvGrpSpPr/>
        <p:nvPr/>
      </p:nvGrpSpPr>
      <p:grpSpPr>
        <a:xfrm>
          <a:off x="0" y="0"/>
          <a:ext cx="0" cy="0"/>
          <a:chOff x="0" y="0"/>
          <a:chExt cx="0" cy="0"/>
        </a:xfrm>
      </p:grpSpPr>
      <p:sp>
        <p:nvSpPr>
          <p:cNvPr id="2439" name="Google Shape;2439;g11572bc312b_0_3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0" name="Google Shape;2440;g11572bc312b_0_3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5852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8"/>
        <p:cNvGrpSpPr/>
        <p:nvPr/>
      </p:nvGrpSpPr>
      <p:grpSpPr>
        <a:xfrm>
          <a:off x="0" y="0"/>
          <a:ext cx="0" cy="0"/>
          <a:chOff x="0" y="0"/>
          <a:chExt cx="0" cy="0"/>
        </a:xfrm>
      </p:grpSpPr>
      <p:sp>
        <p:nvSpPr>
          <p:cNvPr id="2439" name="Google Shape;2439;g11572bc312b_0_3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0" name="Google Shape;2440;g11572bc312b_0_3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4447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8"/>
        <p:cNvGrpSpPr/>
        <p:nvPr/>
      </p:nvGrpSpPr>
      <p:grpSpPr>
        <a:xfrm>
          <a:off x="0" y="0"/>
          <a:ext cx="0" cy="0"/>
          <a:chOff x="0" y="0"/>
          <a:chExt cx="0" cy="0"/>
        </a:xfrm>
      </p:grpSpPr>
      <p:sp>
        <p:nvSpPr>
          <p:cNvPr id="2439" name="Google Shape;2439;g11572bc312b_0_3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0" name="Google Shape;2440;g11572bc312b_0_3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746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8"/>
        <p:cNvGrpSpPr/>
        <p:nvPr/>
      </p:nvGrpSpPr>
      <p:grpSpPr>
        <a:xfrm>
          <a:off x="0" y="0"/>
          <a:ext cx="0" cy="0"/>
          <a:chOff x="0" y="0"/>
          <a:chExt cx="0" cy="0"/>
        </a:xfrm>
      </p:grpSpPr>
      <p:sp>
        <p:nvSpPr>
          <p:cNvPr id="2439" name="Google Shape;2439;g11572bc312b_0_3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0" name="Google Shape;2440;g11572bc312b_0_3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6530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rot="-466">
            <a:off x="1047825" y="3464778"/>
            <a:ext cx="4427400" cy="42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0" name="Google Shape;10;p2"/>
          <p:cNvSpPr txBox="1">
            <a:spLocks noGrp="1"/>
          </p:cNvSpPr>
          <p:nvPr>
            <p:ph type="ctrTitle"/>
          </p:nvPr>
        </p:nvSpPr>
        <p:spPr>
          <a:xfrm>
            <a:off x="1014650" y="1661325"/>
            <a:ext cx="4460700" cy="17442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4200" b="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p:nvPr/>
        </p:nvSpPr>
        <p:spPr>
          <a:xfrm rot="-1903742">
            <a:off x="1874187" y="-429300"/>
            <a:ext cx="9660801" cy="6528628"/>
          </a:xfrm>
          <a:custGeom>
            <a:avLst/>
            <a:gdLst/>
            <a:ahLst/>
            <a:cxnLst/>
            <a:rect l="l" t="t" r="r" b="b"/>
            <a:pathLst>
              <a:path w="93377" h="39637" extrusionOk="0">
                <a:moveTo>
                  <a:pt x="93377" y="0"/>
                </a:moveTo>
                <a:cubicBezTo>
                  <a:pt x="93377" y="0"/>
                  <a:pt x="93377" y="0"/>
                  <a:pt x="93377" y="0"/>
                </a:cubicBezTo>
                <a:lnTo>
                  <a:pt x="93377" y="0"/>
                </a:lnTo>
                <a:cubicBezTo>
                  <a:pt x="93377" y="0"/>
                  <a:pt x="93377" y="0"/>
                  <a:pt x="93377" y="0"/>
                </a:cubicBezTo>
                <a:close/>
                <a:moveTo>
                  <a:pt x="93377" y="0"/>
                </a:moveTo>
                <a:lnTo>
                  <a:pt x="93377" y="0"/>
                </a:lnTo>
                <a:cubicBezTo>
                  <a:pt x="93375" y="200"/>
                  <a:pt x="91801" y="1038"/>
                  <a:pt x="91636" y="1151"/>
                </a:cubicBezTo>
                <a:cubicBezTo>
                  <a:pt x="89957" y="2294"/>
                  <a:pt x="88315" y="3492"/>
                  <a:pt x="86701" y="4725"/>
                </a:cubicBezTo>
                <a:cubicBezTo>
                  <a:pt x="80499" y="9461"/>
                  <a:pt x="75322" y="15897"/>
                  <a:pt x="67870" y="18805"/>
                </a:cubicBezTo>
                <a:cubicBezTo>
                  <a:pt x="63631" y="20460"/>
                  <a:pt x="59024" y="20845"/>
                  <a:pt x="54456" y="20845"/>
                </a:cubicBezTo>
                <a:cubicBezTo>
                  <a:pt x="53842" y="20845"/>
                  <a:pt x="53228" y="20838"/>
                  <a:pt x="52616" y="20826"/>
                </a:cubicBezTo>
                <a:cubicBezTo>
                  <a:pt x="46114" y="20700"/>
                  <a:pt x="39636" y="20063"/>
                  <a:pt x="33177" y="19341"/>
                </a:cubicBezTo>
                <a:cubicBezTo>
                  <a:pt x="30003" y="18986"/>
                  <a:pt x="26764" y="18588"/>
                  <a:pt x="23551" y="18588"/>
                </a:cubicBezTo>
                <a:cubicBezTo>
                  <a:pt x="20739" y="18588"/>
                  <a:pt x="17947" y="18893"/>
                  <a:pt x="15238" y="19800"/>
                </a:cubicBezTo>
                <a:cubicBezTo>
                  <a:pt x="8551" y="22038"/>
                  <a:pt x="3739" y="27439"/>
                  <a:pt x="1346" y="33960"/>
                </a:cubicBezTo>
                <a:cubicBezTo>
                  <a:pt x="778" y="35509"/>
                  <a:pt x="1" y="37463"/>
                  <a:pt x="1" y="39153"/>
                </a:cubicBezTo>
                <a:lnTo>
                  <a:pt x="1" y="39636"/>
                </a:lnTo>
                <a:lnTo>
                  <a:pt x="93086" y="39589"/>
                </a:lnTo>
                <a:cubicBezTo>
                  <a:pt x="93086" y="39589"/>
                  <a:pt x="93376" y="85"/>
                  <a:pt x="93377" y="0"/>
                </a:cubicBezTo>
                <a:close/>
              </a:path>
            </a:pathLst>
          </a:cu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213912">
            <a:off x="-1248797" y="-1671390"/>
            <a:ext cx="4305030" cy="4422789"/>
          </a:xfrm>
          <a:custGeom>
            <a:avLst/>
            <a:gdLst/>
            <a:ahLst/>
            <a:cxnLst/>
            <a:rect l="l" t="t" r="r" b="b"/>
            <a:pathLst>
              <a:path w="49609" h="50966" extrusionOk="0">
                <a:moveTo>
                  <a:pt x="6871" y="45273"/>
                </a:moveTo>
                <a:cubicBezTo>
                  <a:pt x="6871" y="45273"/>
                  <a:pt x="1" y="36777"/>
                  <a:pt x="11156" y="31660"/>
                </a:cubicBezTo>
                <a:cubicBezTo>
                  <a:pt x="22312" y="26543"/>
                  <a:pt x="4727" y="12038"/>
                  <a:pt x="12942" y="6020"/>
                </a:cubicBezTo>
                <a:cubicBezTo>
                  <a:pt x="21156" y="1"/>
                  <a:pt x="45681" y="2119"/>
                  <a:pt x="45561" y="15428"/>
                </a:cubicBezTo>
                <a:cubicBezTo>
                  <a:pt x="45561" y="15428"/>
                  <a:pt x="49609" y="29550"/>
                  <a:pt x="37109" y="30499"/>
                </a:cubicBezTo>
                <a:cubicBezTo>
                  <a:pt x="24609" y="31447"/>
                  <a:pt x="33159" y="44730"/>
                  <a:pt x="25253" y="46153"/>
                </a:cubicBezTo>
                <a:cubicBezTo>
                  <a:pt x="17347" y="47578"/>
                  <a:pt x="13299" y="50966"/>
                  <a:pt x="6871" y="45273"/>
                </a:cubicBezTo>
                <a:close/>
              </a:path>
            </a:pathLst>
          </a:cu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7043044">
            <a:off x="-175907" y="2588339"/>
            <a:ext cx="837161" cy="596471"/>
          </a:xfrm>
          <a:custGeom>
            <a:avLst/>
            <a:gdLst/>
            <a:ahLst/>
            <a:cxnLst/>
            <a:rect l="l" t="t" r="r" b="b"/>
            <a:pathLst>
              <a:path w="11231" h="8002" extrusionOk="0">
                <a:moveTo>
                  <a:pt x="9325" y="0"/>
                </a:moveTo>
                <a:cubicBezTo>
                  <a:pt x="7871" y="0"/>
                  <a:pt x="5456" y="945"/>
                  <a:pt x="3297" y="2827"/>
                </a:cubicBezTo>
                <a:cubicBezTo>
                  <a:pt x="1537" y="4362"/>
                  <a:pt x="0" y="7080"/>
                  <a:pt x="2203" y="7881"/>
                </a:cubicBezTo>
                <a:cubicBezTo>
                  <a:pt x="2431" y="7964"/>
                  <a:pt x="2669" y="8002"/>
                  <a:pt x="2913" y="8002"/>
                </a:cubicBezTo>
                <a:cubicBezTo>
                  <a:pt x="5381" y="8002"/>
                  <a:pt x="8556" y="4098"/>
                  <a:pt x="9789" y="2609"/>
                </a:cubicBezTo>
                <a:cubicBezTo>
                  <a:pt x="11231" y="868"/>
                  <a:pt x="10719" y="0"/>
                  <a:pt x="9325" y="0"/>
                </a:cubicBezTo>
                <a:close/>
              </a:path>
            </a:pathLst>
          </a:cu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MAIN_POINT_1_2">
    <p:spTree>
      <p:nvGrpSpPr>
        <p:cNvPr id="1" name="Shape 67"/>
        <p:cNvGrpSpPr/>
        <p:nvPr/>
      </p:nvGrpSpPr>
      <p:grpSpPr>
        <a:xfrm>
          <a:off x="0" y="0"/>
          <a:ext cx="0" cy="0"/>
          <a:chOff x="0" y="0"/>
          <a:chExt cx="0" cy="0"/>
        </a:xfrm>
      </p:grpSpPr>
      <p:sp>
        <p:nvSpPr>
          <p:cNvPr id="68" name="Google Shape;68;p14"/>
          <p:cNvSpPr txBox="1">
            <a:spLocks noGrp="1"/>
          </p:cNvSpPr>
          <p:nvPr>
            <p:ph type="subTitle" idx="1"/>
          </p:nvPr>
        </p:nvSpPr>
        <p:spPr>
          <a:xfrm rot="227">
            <a:off x="720000" y="1299300"/>
            <a:ext cx="4547400" cy="30249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160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69" name="Google Shape;69;p14"/>
          <p:cNvSpPr txBox="1">
            <a:spLocks noGrp="1"/>
          </p:cNvSpPr>
          <p:nvPr>
            <p:ph type="title"/>
          </p:nvPr>
        </p:nvSpPr>
        <p:spPr>
          <a:xfrm>
            <a:off x="720000" y="540000"/>
            <a:ext cx="7704000" cy="5256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2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70" name="Google Shape;70;p14"/>
          <p:cNvSpPr/>
          <p:nvPr/>
        </p:nvSpPr>
        <p:spPr>
          <a:xfrm rot="684825">
            <a:off x="-1418545" y="-849272"/>
            <a:ext cx="4960312" cy="6887193"/>
          </a:xfrm>
          <a:custGeom>
            <a:avLst/>
            <a:gdLst/>
            <a:ahLst/>
            <a:cxnLst/>
            <a:rect l="l" t="t" r="r" b="b"/>
            <a:pathLst>
              <a:path w="20831" h="28923" extrusionOk="0">
                <a:moveTo>
                  <a:pt x="9391" y="1"/>
                </a:moveTo>
                <a:cubicBezTo>
                  <a:pt x="7322" y="1"/>
                  <a:pt x="5151" y="2320"/>
                  <a:pt x="3409" y="4417"/>
                </a:cubicBezTo>
                <a:cubicBezTo>
                  <a:pt x="1585" y="6592"/>
                  <a:pt x="220" y="8528"/>
                  <a:pt x="110" y="10482"/>
                </a:cubicBezTo>
                <a:cubicBezTo>
                  <a:pt x="0" y="12454"/>
                  <a:pt x="1142" y="14445"/>
                  <a:pt x="2065" y="16252"/>
                </a:cubicBezTo>
                <a:cubicBezTo>
                  <a:pt x="2986" y="18077"/>
                  <a:pt x="3687" y="19736"/>
                  <a:pt x="4922" y="22133"/>
                </a:cubicBezTo>
                <a:cubicBezTo>
                  <a:pt x="6175" y="24529"/>
                  <a:pt x="7963" y="27663"/>
                  <a:pt x="10434" y="28603"/>
                </a:cubicBezTo>
                <a:cubicBezTo>
                  <a:pt x="11010" y="28821"/>
                  <a:pt x="11622" y="28922"/>
                  <a:pt x="12247" y="28922"/>
                </a:cubicBezTo>
                <a:cubicBezTo>
                  <a:pt x="14319" y="28922"/>
                  <a:pt x="16532" y="27809"/>
                  <a:pt x="18047" y="26151"/>
                </a:cubicBezTo>
                <a:cubicBezTo>
                  <a:pt x="20038" y="23995"/>
                  <a:pt x="20831" y="20935"/>
                  <a:pt x="19983" y="18502"/>
                </a:cubicBezTo>
                <a:cubicBezTo>
                  <a:pt x="19153" y="16086"/>
                  <a:pt x="16702" y="14316"/>
                  <a:pt x="15724" y="12307"/>
                </a:cubicBezTo>
                <a:cubicBezTo>
                  <a:pt x="14748" y="10280"/>
                  <a:pt x="15246" y="8011"/>
                  <a:pt x="14489" y="5504"/>
                </a:cubicBezTo>
                <a:cubicBezTo>
                  <a:pt x="13752" y="2979"/>
                  <a:pt x="11743" y="196"/>
                  <a:pt x="9623" y="11"/>
                </a:cubicBezTo>
                <a:cubicBezTo>
                  <a:pt x="9546" y="4"/>
                  <a:pt x="9468" y="1"/>
                  <a:pt x="9391" y="1"/>
                </a:cubicBezTo>
                <a:close/>
              </a:path>
            </a:pathLst>
          </a:cu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rot="-9077377">
            <a:off x="4644641" y="-531877"/>
            <a:ext cx="5763544" cy="6406979"/>
          </a:xfrm>
          <a:custGeom>
            <a:avLst/>
            <a:gdLst/>
            <a:ahLst/>
            <a:cxnLst/>
            <a:rect l="l" t="t" r="r" b="b"/>
            <a:pathLst>
              <a:path w="42836" h="52479" extrusionOk="0">
                <a:moveTo>
                  <a:pt x="0" y="1"/>
                </a:moveTo>
                <a:lnTo>
                  <a:pt x="0" y="52479"/>
                </a:lnTo>
                <a:lnTo>
                  <a:pt x="42350" y="52479"/>
                </a:lnTo>
                <a:cubicBezTo>
                  <a:pt x="42350" y="52479"/>
                  <a:pt x="42836" y="33484"/>
                  <a:pt x="34791" y="29947"/>
                </a:cubicBezTo>
                <a:cubicBezTo>
                  <a:pt x="33188" y="29242"/>
                  <a:pt x="31419" y="29024"/>
                  <a:pt x="29650" y="29024"/>
                </a:cubicBezTo>
                <a:cubicBezTo>
                  <a:pt x="26778" y="29024"/>
                  <a:pt x="23908" y="29599"/>
                  <a:pt x="21757" y="29599"/>
                </a:cubicBezTo>
                <a:cubicBezTo>
                  <a:pt x="18579" y="29599"/>
                  <a:pt x="16969" y="28347"/>
                  <a:pt x="19237" y="22146"/>
                </a:cubicBezTo>
                <a:cubicBezTo>
                  <a:pt x="23986" y="9159"/>
                  <a:pt x="18220" y="98"/>
                  <a:pt x="18220" y="98"/>
                </a:cubicBezTo>
                <a:lnTo>
                  <a:pt x="0" y="1"/>
                </a:lnTo>
                <a:close/>
              </a:path>
            </a:pathLst>
          </a:cu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4">
  <p:cSld name="TITLE_ONLY_4">
    <p:spTree>
      <p:nvGrpSpPr>
        <p:cNvPr id="1" name="Shape 77"/>
        <p:cNvGrpSpPr/>
        <p:nvPr/>
      </p:nvGrpSpPr>
      <p:grpSpPr>
        <a:xfrm>
          <a:off x="0" y="0"/>
          <a:ext cx="0" cy="0"/>
          <a:chOff x="0" y="0"/>
          <a:chExt cx="0" cy="0"/>
        </a:xfrm>
      </p:grpSpPr>
      <p:sp>
        <p:nvSpPr>
          <p:cNvPr id="78" name="Google Shape;78;p16"/>
          <p:cNvSpPr/>
          <p:nvPr/>
        </p:nvSpPr>
        <p:spPr>
          <a:xfrm rot="420034">
            <a:off x="-838197" y="-800127"/>
            <a:ext cx="5769460" cy="4542226"/>
          </a:xfrm>
          <a:custGeom>
            <a:avLst/>
            <a:gdLst/>
            <a:ahLst/>
            <a:cxnLst/>
            <a:rect l="l" t="t" r="r" b="b"/>
            <a:pathLst>
              <a:path w="28704" h="22598" extrusionOk="0">
                <a:moveTo>
                  <a:pt x="18301" y="0"/>
                </a:moveTo>
                <a:cubicBezTo>
                  <a:pt x="16792" y="0"/>
                  <a:pt x="15308" y="249"/>
                  <a:pt x="13956" y="536"/>
                </a:cubicBezTo>
                <a:cubicBezTo>
                  <a:pt x="11411" y="1089"/>
                  <a:pt x="9347" y="1770"/>
                  <a:pt x="6877" y="2932"/>
                </a:cubicBezTo>
                <a:cubicBezTo>
                  <a:pt x="4407" y="4075"/>
                  <a:pt x="1567" y="5679"/>
                  <a:pt x="775" y="7984"/>
                </a:cubicBezTo>
                <a:cubicBezTo>
                  <a:pt x="0" y="10270"/>
                  <a:pt x="1272" y="13238"/>
                  <a:pt x="2821" y="16187"/>
                </a:cubicBezTo>
                <a:cubicBezTo>
                  <a:pt x="4388" y="19118"/>
                  <a:pt x="6214" y="22012"/>
                  <a:pt x="8591" y="22511"/>
                </a:cubicBezTo>
                <a:cubicBezTo>
                  <a:pt x="8867" y="22570"/>
                  <a:pt x="9150" y="22598"/>
                  <a:pt x="9440" y="22598"/>
                </a:cubicBezTo>
                <a:cubicBezTo>
                  <a:pt x="11668" y="22598"/>
                  <a:pt x="14286" y="20981"/>
                  <a:pt x="16961" y="19856"/>
                </a:cubicBezTo>
                <a:cubicBezTo>
                  <a:pt x="20003" y="18565"/>
                  <a:pt x="23100" y="17902"/>
                  <a:pt x="25275" y="15856"/>
                </a:cubicBezTo>
                <a:cubicBezTo>
                  <a:pt x="27450" y="13828"/>
                  <a:pt x="28704" y="10417"/>
                  <a:pt x="28078" y="7412"/>
                </a:cubicBezTo>
                <a:cubicBezTo>
                  <a:pt x="27469" y="4407"/>
                  <a:pt x="24962" y="1808"/>
                  <a:pt x="22215" y="702"/>
                </a:cubicBezTo>
                <a:cubicBezTo>
                  <a:pt x="20939" y="188"/>
                  <a:pt x="19611" y="0"/>
                  <a:pt x="18301" y="0"/>
                </a:cubicBezTo>
                <a:close/>
              </a:path>
            </a:pathLst>
          </a:cu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6"/>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sz="32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sz="32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82" name="Google Shape;82;p17"/>
          <p:cNvSpPr/>
          <p:nvPr/>
        </p:nvSpPr>
        <p:spPr>
          <a:xfrm>
            <a:off x="205350" y="-1288275"/>
            <a:ext cx="5527182" cy="3474602"/>
          </a:xfrm>
          <a:custGeom>
            <a:avLst/>
            <a:gdLst/>
            <a:ahLst/>
            <a:cxnLst/>
            <a:rect l="l" t="t" r="r" b="b"/>
            <a:pathLst>
              <a:path w="28741" h="30024" extrusionOk="0">
                <a:moveTo>
                  <a:pt x="16290" y="0"/>
                </a:moveTo>
                <a:cubicBezTo>
                  <a:pt x="15349" y="0"/>
                  <a:pt x="14432" y="121"/>
                  <a:pt x="13568" y="372"/>
                </a:cubicBezTo>
                <a:cubicBezTo>
                  <a:pt x="10969" y="1128"/>
                  <a:pt x="8867" y="3064"/>
                  <a:pt x="6802" y="4741"/>
                </a:cubicBezTo>
                <a:cubicBezTo>
                  <a:pt x="4738" y="6401"/>
                  <a:pt x="2728" y="7802"/>
                  <a:pt x="1549" y="9774"/>
                </a:cubicBezTo>
                <a:cubicBezTo>
                  <a:pt x="369" y="11747"/>
                  <a:pt x="0" y="14273"/>
                  <a:pt x="295" y="16742"/>
                </a:cubicBezTo>
                <a:cubicBezTo>
                  <a:pt x="571" y="19232"/>
                  <a:pt x="1492" y="21684"/>
                  <a:pt x="2893" y="24208"/>
                </a:cubicBezTo>
                <a:cubicBezTo>
                  <a:pt x="4295" y="26753"/>
                  <a:pt x="6175" y="29389"/>
                  <a:pt x="8553" y="29923"/>
                </a:cubicBezTo>
                <a:cubicBezTo>
                  <a:pt x="8873" y="29993"/>
                  <a:pt x="9201" y="30024"/>
                  <a:pt x="9538" y="30024"/>
                </a:cubicBezTo>
                <a:cubicBezTo>
                  <a:pt x="11710" y="30024"/>
                  <a:pt x="14224" y="28716"/>
                  <a:pt x="16794" y="27822"/>
                </a:cubicBezTo>
                <a:cubicBezTo>
                  <a:pt x="19743" y="26790"/>
                  <a:pt x="22749" y="26329"/>
                  <a:pt x="24426" y="24577"/>
                </a:cubicBezTo>
                <a:cubicBezTo>
                  <a:pt x="26103" y="22845"/>
                  <a:pt x="26454" y="19839"/>
                  <a:pt x="27099" y="16742"/>
                </a:cubicBezTo>
                <a:cubicBezTo>
                  <a:pt x="27763" y="13645"/>
                  <a:pt x="28740" y="10456"/>
                  <a:pt x="27984" y="7728"/>
                </a:cubicBezTo>
                <a:cubicBezTo>
                  <a:pt x="27247" y="5000"/>
                  <a:pt x="24795" y="2732"/>
                  <a:pt x="22029" y="1386"/>
                </a:cubicBezTo>
                <a:cubicBezTo>
                  <a:pt x="20171" y="488"/>
                  <a:pt x="18181" y="0"/>
                  <a:pt x="16290" y="0"/>
                </a:cubicBezTo>
                <a:close/>
              </a:path>
            </a:pathLst>
          </a:cu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7"/>
          <p:cNvSpPr/>
          <p:nvPr/>
        </p:nvSpPr>
        <p:spPr>
          <a:xfrm rot="-805115" flipH="1">
            <a:off x="-200037" y="2529415"/>
            <a:ext cx="9144018" cy="3881485"/>
          </a:xfrm>
          <a:custGeom>
            <a:avLst/>
            <a:gdLst/>
            <a:ahLst/>
            <a:cxnLst/>
            <a:rect l="l" t="t" r="r" b="b"/>
            <a:pathLst>
              <a:path w="93377" h="39637" extrusionOk="0">
                <a:moveTo>
                  <a:pt x="93377" y="0"/>
                </a:moveTo>
                <a:cubicBezTo>
                  <a:pt x="93377" y="0"/>
                  <a:pt x="93377" y="0"/>
                  <a:pt x="93377" y="0"/>
                </a:cubicBezTo>
                <a:lnTo>
                  <a:pt x="93377" y="0"/>
                </a:lnTo>
                <a:cubicBezTo>
                  <a:pt x="93377" y="0"/>
                  <a:pt x="93377" y="0"/>
                  <a:pt x="93377" y="0"/>
                </a:cubicBezTo>
                <a:close/>
                <a:moveTo>
                  <a:pt x="93377" y="0"/>
                </a:moveTo>
                <a:lnTo>
                  <a:pt x="93377" y="0"/>
                </a:lnTo>
                <a:cubicBezTo>
                  <a:pt x="93375" y="200"/>
                  <a:pt x="91801" y="1038"/>
                  <a:pt x="91636" y="1151"/>
                </a:cubicBezTo>
                <a:cubicBezTo>
                  <a:pt x="89957" y="2294"/>
                  <a:pt x="88315" y="3492"/>
                  <a:pt x="86701" y="4725"/>
                </a:cubicBezTo>
                <a:cubicBezTo>
                  <a:pt x="80499" y="9461"/>
                  <a:pt x="75322" y="15897"/>
                  <a:pt x="67870" y="18805"/>
                </a:cubicBezTo>
                <a:cubicBezTo>
                  <a:pt x="63631" y="20460"/>
                  <a:pt x="59024" y="20845"/>
                  <a:pt x="54456" y="20845"/>
                </a:cubicBezTo>
                <a:cubicBezTo>
                  <a:pt x="53842" y="20845"/>
                  <a:pt x="53228" y="20838"/>
                  <a:pt x="52616" y="20826"/>
                </a:cubicBezTo>
                <a:cubicBezTo>
                  <a:pt x="46114" y="20700"/>
                  <a:pt x="39636" y="20063"/>
                  <a:pt x="33177" y="19341"/>
                </a:cubicBezTo>
                <a:cubicBezTo>
                  <a:pt x="30003" y="18986"/>
                  <a:pt x="26764" y="18588"/>
                  <a:pt x="23551" y="18588"/>
                </a:cubicBezTo>
                <a:cubicBezTo>
                  <a:pt x="20739" y="18588"/>
                  <a:pt x="17947" y="18893"/>
                  <a:pt x="15238" y="19800"/>
                </a:cubicBezTo>
                <a:cubicBezTo>
                  <a:pt x="8551" y="22038"/>
                  <a:pt x="3739" y="27439"/>
                  <a:pt x="1346" y="33960"/>
                </a:cubicBezTo>
                <a:cubicBezTo>
                  <a:pt x="778" y="35509"/>
                  <a:pt x="1" y="37463"/>
                  <a:pt x="1" y="39153"/>
                </a:cubicBezTo>
                <a:lnTo>
                  <a:pt x="1" y="39636"/>
                </a:lnTo>
                <a:lnTo>
                  <a:pt x="93086" y="39589"/>
                </a:lnTo>
                <a:cubicBezTo>
                  <a:pt x="93086" y="39589"/>
                  <a:pt x="93376" y="85"/>
                  <a:pt x="93377" y="0"/>
                </a:cubicBezTo>
                <a:close/>
              </a:path>
            </a:pathLst>
          </a:cu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sz="32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90" name="Google Shape;90;p19"/>
          <p:cNvSpPr/>
          <p:nvPr/>
        </p:nvSpPr>
        <p:spPr>
          <a:xfrm rot="10800000">
            <a:off x="13" y="27"/>
            <a:ext cx="9182012" cy="928923"/>
          </a:xfrm>
          <a:custGeom>
            <a:avLst/>
            <a:gdLst/>
            <a:ahLst/>
            <a:cxnLst/>
            <a:rect l="l" t="t" r="r" b="b"/>
            <a:pathLst>
              <a:path w="84316" h="22719" extrusionOk="0">
                <a:moveTo>
                  <a:pt x="24758" y="0"/>
                </a:moveTo>
                <a:cubicBezTo>
                  <a:pt x="5777" y="0"/>
                  <a:pt x="1" y="22718"/>
                  <a:pt x="1" y="22718"/>
                </a:cubicBezTo>
                <a:lnTo>
                  <a:pt x="84315" y="22718"/>
                </a:lnTo>
                <a:lnTo>
                  <a:pt x="84315" y="11622"/>
                </a:lnTo>
                <a:cubicBezTo>
                  <a:pt x="80926" y="12376"/>
                  <a:pt x="77815" y="12798"/>
                  <a:pt x="74519" y="12798"/>
                </a:cubicBezTo>
                <a:cubicBezTo>
                  <a:pt x="65752" y="12798"/>
                  <a:pt x="55677" y="9814"/>
                  <a:pt x="35568" y="2173"/>
                </a:cubicBezTo>
                <a:cubicBezTo>
                  <a:pt x="31562" y="651"/>
                  <a:pt x="27971" y="0"/>
                  <a:pt x="24758" y="0"/>
                </a:cubicBezTo>
                <a:close/>
              </a:path>
            </a:pathLst>
          </a:cu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1"/>
        <p:cNvGrpSpPr/>
        <p:nvPr/>
      </p:nvGrpSpPr>
      <p:grpSpPr>
        <a:xfrm>
          <a:off x="0" y="0"/>
          <a:ext cx="0" cy="0"/>
          <a:chOff x="0" y="0"/>
          <a:chExt cx="0" cy="0"/>
        </a:xfrm>
      </p:grpSpPr>
      <p:sp>
        <p:nvSpPr>
          <p:cNvPr id="92" name="Google Shape;92;p20"/>
          <p:cNvSpPr txBox="1">
            <a:spLocks noGrp="1"/>
          </p:cNvSpPr>
          <p:nvPr>
            <p:ph type="title"/>
          </p:nvPr>
        </p:nvSpPr>
        <p:spPr>
          <a:xfrm>
            <a:off x="1343218" y="1921435"/>
            <a:ext cx="2742000" cy="3951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93" name="Google Shape;93;p20"/>
          <p:cNvSpPr txBox="1">
            <a:spLocks noGrp="1"/>
          </p:cNvSpPr>
          <p:nvPr>
            <p:ph type="subTitle" idx="1"/>
          </p:nvPr>
        </p:nvSpPr>
        <p:spPr>
          <a:xfrm>
            <a:off x="1343217" y="2337887"/>
            <a:ext cx="2742000" cy="53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94" name="Google Shape;94;p20"/>
          <p:cNvSpPr txBox="1">
            <a:spLocks noGrp="1"/>
          </p:cNvSpPr>
          <p:nvPr>
            <p:ph type="title" idx="2" hasCustomPrompt="1"/>
          </p:nvPr>
        </p:nvSpPr>
        <p:spPr>
          <a:xfrm rot="1974">
            <a:off x="5075301" y="1383068"/>
            <a:ext cx="1044900" cy="417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5" name="Google Shape;95;p20"/>
          <p:cNvSpPr txBox="1">
            <a:spLocks noGrp="1"/>
          </p:cNvSpPr>
          <p:nvPr>
            <p:ph type="title" idx="3" hasCustomPrompt="1"/>
          </p:nvPr>
        </p:nvSpPr>
        <p:spPr>
          <a:xfrm>
            <a:off x="1343375" y="3120568"/>
            <a:ext cx="1044900" cy="417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6" name="Google Shape;96;p20"/>
          <p:cNvSpPr txBox="1">
            <a:spLocks noGrp="1"/>
          </p:cNvSpPr>
          <p:nvPr>
            <p:ph type="title" idx="4"/>
          </p:nvPr>
        </p:nvSpPr>
        <p:spPr>
          <a:xfrm>
            <a:off x="5064250" y="1921435"/>
            <a:ext cx="2742000" cy="3951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97" name="Google Shape;97;p20"/>
          <p:cNvSpPr txBox="1">
            <a:spLocks noGrp="1"/>
          </p:cNvSpPr>
          <p:nvPr>
            <p:ph type="subTitle" idx="5"/>
          </p:nvPr>
        </p:nvSpPr>
        <p:spPr>
          <a:xfrm>
            <a:off x="5064250" y="2337887"/>
            <a:ext cx="2742000" cy="53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98" name="Google Shape;98;p20"/>
          <p:cNvSpPr txBox="1">
            <a:spLocks noGrp="1"/>
          </p:cNvSpPr>
          <p:nvPr>
            <p:ph type="title" idx="6"/>
          </p:nvPr>
        </p:nvSpPr>
        <p:spPr>
          <a:xfrm>
            <a:off x="1343213" y="3658935"/>
            <a:ext cx="2742000" cy="3951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99" name="Google Shape;99;p20"/>
          <p:cNvSpPr txBox="1">
            <a:spLocks noGrp="1"/>
          </p:cNvSpPr>
          <p:nvPr>
            <p:ph type="subTitle" idx="7"/>
          </p:nvPr>
        </p:nvSpPr>
        <p:spPr>
          <a:xfrm>
            <a:off x="1343213" y="4075387"/>
            <a:ext cx="2742000" cy="53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00" name="Google Shape;100;p20"/>
          <p:cNvSpPr txBox="1">
            <a:spLocks noGrp="1"/>
          </p:cNvSpPr>
          <p:nvPr>
            <p:ph type="title" idx="8"/>
          </p:nvPr>
        </p:nvSpPr>
        <p:spPr>
          <a:xfrm>
            <a:off x="5064244" y="3658935"/>
            <a:ext cx="2742000" cy="3951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1" name="Google Shape;101;p20"/>
          <p:cNvSpPr txBox="1">
            <a:spLocks noGrp="1"/>
          </p:cNvSpPr>
          <p:nvPr>
            <p:ph type="subTitle" idx="9"/>
          </p:nvPr>
        </p:nvSpPr>
        <p:spPr>
          <a:xfrm>
            <a:off x="5064244" y="4075665"/>
            <a:ext cx="2742000" cy="53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02" name="Google Shape;102;p20"/>
          <p:cNvSpPr txBox="1">
            <a:spLocks noGrp="1"/>
          </p:cNvSpPr>
          <p:nvPr>
            <p:ph type="title" idx="13" hasCustomPrompt="1"/>
          </p:nvPr>
        </p:nvSpPr>
        <p:spPr>
          <a:xfrm rot="1973">
            <a:off x="1354125" y="1383068"/>
            <a:ext cx="1045200" cy="417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3" name="Google Shape;103;p20"/>
          <p:cNvSpPr txBox="1">
            <a:spLocks noGrp="1"/>
          </p:cNvSpPr>
          <p:nvPr>
            <p:ph type="title" idx="14" hasCustomPrompt="1"/>
          </p:nvPr>
        </p:nvSpPr>
        <p:spPr>
          <a:xfrm rot="987">
            <a:off x="5064093" y="3120718"/>
            <a:ext cx="1044900" cy="417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4" name="Google Shape;104;p20"/>
          <p:cNvSpPr/>
          <p:nvPr/>
        </p:nvSpPr>
        <p:spPr>
          <a:xfrm rot="10800000">
            <a:off x="-64" y="-9812"/>
            <a:ext cx="3168317" cy="5153312"/>
          </a:xfrm>
          <a:custGeom>
            <a:avLst/>
            <a:gdLst/>
            <a:ahLst/>
            <a:cxnLst/>
            <a:rect l="l" t="t" r="r" b="b"/>
            <a:pathLst>
              <a:path w="55822" h="52431" extrusionOk="0">
                <a:moveTo>
                  <a:pt x="34793" y="0"/>
                </a:moveTo>
                <a:cubicBezTo>
                  <a:pt x="34793" y="0"/>
                  <a:pt x="39445" y="20304"/>
                  <a:pt x="19722" y="26070"/>
                </a:cubicBezTo>
                <a:cubicBezTo>
                  <a:pt x="1" y="31837"/>
                  <a:pt x="7124" y="52430"/>
                  <a:pt x="7124" y="52430"/>
                </a:cubicBezTo>
                <a:lnTo>
                  <a:pt x="7121" y="52430"/>
                </a:lnTo>
                <a:cubicBezTo>
                  <a:pt x="7397" y="52430"/>
                  <a:pt x="55821" y="52430"/>
                  <a:pt x="55821" y="52429"/>
                </a:cubicBezTo>
                <a:lnTo>
                  <a:pt x="55821" y="0"/>
                </a:lnTo>
                <a:close/>
                <a:moveTo>
                  <a:pt x="7121" y="52430"/>
                </a:moveTo>
                <a:lnTo>
                  <a:pt x="7121" y="52430"/>
                </a:lnTo>
                <a:cubicBezTo>
                  <a:pt x="7119" y="52430"/>
                  <a:pt x="7120" y="52430"/>
                  <a:pt x="7124" y="52430"/>
                </a:cubicBezTo>
                <a:cubicBezTo>
                  <a:pt x="7124" y="52430"/>
                  <a:pt x="7124" y="52430"/>
                  <a:pt x="7124" y="52430"/>
                </a:cubicBezTo>
                <a:close/>
              </a:path>
            </a:pathLst>
          </a:cu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0"/>
          <p:cNvSpPr/>
          <p:nvPr/>
        </p:nvSpPr>
        <p:spPr>
          <a:xfrm rot="-5777343">
            <a:off x="5864101" y="150284"/>
            <a:ext cx="5451375" cy="2764382"/>
          </a:xfrm>
          <a:custGeom>
            <a:avLst/>
            <a:gdLst/>
            <a:ahLst/>
            <a:cxnLst/>
            <a:rect l="l" t="t" r="r" b="b"/>
            <a:pathLst>
              <a:path w="84316" h="22719" extrusionOk="0">
                <a:moveTo>
                  <a:pt x="24758" y="0"/>
                </a:moveTo>
                <a:cubicBezTo>
                  <a:pt x="5777" y="0"/>
                  <a:pt x="1" y="22718"/>
                  <a:pt x="1" y="22718"/>
                </a:cubicBezTo>
                <a:lnTo>
                  <a:pt x="84315" y="22718"/>
                </a:lnTo>
                <a:lnTo>
                  <a:pt x="84315" y="11622"/>
                </a:lnTo>
                <a:cubicBezTo>
                  <a:pt x="80926" y="12376"/>
                  <a:pt x="77815" y="12798"/>
                  <a:pt x="74519" y="12798"/>
                </a:cubicBezTo>
                <a:cubicBezTo>
                  <a:pt x="65752" y="12798"/>
                  <a:pt x="55677" y="9814"/>
                  <a:pt x="35568" y="2173"/>
                </a:cubicBezTo>
                <a:cubicBezTo>
                  <a:pt x="31562" y="651"/>
                  <a:pt x="27971" y="0"/>
                  <a:pt x="24758" y="0"/>
                </a:cubicBezTo>
                <a:close/>
              </a:path>
            </a:pathLst>
          </a:cu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0"/>
          <p:cNvSpPr/>
          <p:nvPr/>
        </p:nvSpPr>
        <p:spPr>
          <a:xfrm>
            <a:off x="1518025" y="2767375"/>
            <a:ext cx="717400" cy="587250"/>
          </a:xfrm>
          <a:custGeom>
            <a:avLst/>
            <a:gdLst/>
            <a:ahLst/>
            <a:cxnLst/>
            <a:rect l="l" t="t" r="r" b="b"/>
            <a:pathLst>
              <a:path w="28696" h="23490" extrusionOk="0">
                <a:moveTo>
                  <a:pt x="24426" y="1"/>
                </a:moveTo>
                <a:cubicBezTo>
                  <a:pt x="19658" y="1"/>
                  <a:pt x="12187" y="4827"/>
                  <a:pt x="9393" y="10316"/>
                </a:cubicBezTo>
                <a:cubicBezTo>
                  <a:pt x="6709" y="15590"/>
                  <a:pt x="1" y="18461"/>
                  <a:pt x="145" y="21812"/>
                </a:cubicBezTo>
                <a:cubicBezTo>
                  <a:pt x="171" y="22436"/>
                  <a:pt x="471" y="23490"/>
                  <a:pt x="1863" y="23490"/>
                </a:cubicBezTo>
                <a:cubicBezTo>
                  <a:pt x="1966" y="23490"/>
                  <a:pt x="2075" y="23484"/>
                  <a:pt x="2190" y="23472"/>
                </a:cubicBezTo>
                <a:cubicBezTo>
                  <a:pt x="3523" y="23331"/>
                  <a:pt x="4554" y="21282"/>
                  <a:pt x="5107" y="20570"/>
                </a:cubicBezTo>
                <a:cubicBezTo>
                  <a:pt x="7315" y="17728"/>
                  <a:pt x="13924" y="17814"/>
                  <a:pt x="18972" y="14322"/>
                </a:cubicBezTo>
                <a:cubicBezTo>
                  <a:pt x="23150" y="11434"/>
                  <a:pt x="28565" y="8096"/>
                  <a:pt x="28632" y="4618"/>
                </a:cubicBezTo>
                <a:cubicBezTo>
                  <a:pt x="28695" y="1338"/>
                  <a:pt x="26935" y="1"/>
                  <a:pt x="24426" y="1"/>
                </a:cubicBezTo>
                <a:close/>
              </a:path>
            </a:pathLst>
          </a:cu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0"/>
          <p:cNvSpPr txBox="1">
            <a:spLocks noGrp="1"/>
          </p:cNvSpPr>
          <p:nvPr>
            <p:ph type="title" idx="15"/>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sz="32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MAIN_POINT_1">
    <p:spTree>
      <p:nvGrpSpPr>
        <p:cNvPr id="1" name="Shape 114"/>
        <p:cNvGrpSpPr/>
        <p:nvPr/>
      </p:nvGrpSpPr>
      <p:grpSpPr>
        <a:xfrm>
          <a:off x="0" y="0"/>
          <a:ext cx="0" cy="0"/>
          <a:chOff x="0" y="0"/>
          <a:chExt cx="0" cy="0"/>
        </a:xfrm>
      </p:grpSpPr>
      <p:sp>
        <p:nvSpPr>
          <p:cNvPr id="115" name="Google Shape;115;p22"/>
          <p:cNvSpPr txBox="1">
            <a:spLocks noGrp="1"/>
          </p:cNvSpPr>
          <p:nvPr>
            <p:ph type="subTitle" idx="1"/>
          </p:nvPr>
        </p:nvSpPr>
        <p:spPr>
          <a:xfrm rot="333">
            <a:off x="4995375" y="2433825"/>
            <a:ext cx="3096900" cy="12138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22"/>
          <p:cNvSpPr txBox="1">
            <a:spLocks noGrp="1"/>
          </p:cNvSpPr>
          <p:nvPr>
            <p:ph type="title"/>
          </p:nvPr>
        </p:nvSpPr>
        <p:spPr>
          <a:xfrm>
            <a:off x="720000" y="540000"/>
            <a:ext cx="7704000" cy="7479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2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7" name="Google Shape;117;p22"/>
          <p:cNvSpPr/>
          <p:nvPr/>
        </p:nvSpPr>
        <p:spPr>
          <a:xfrm rot="-2700000">
            <a:off x="-2475517" y="-326368"/>
            <a:ext cx="7403031" cy="5365961"/>
          </a:xfrm>
          <a:custGeom>
            <a:avLst/>
            <a:gdLst/>
            <a:ahLst/>
            <a:cxnLst/>
            <a:rect l="l" t="t" r="r" b="b"/>
            <a:pathLst>
              <a:path w="27617" h="26822" extrusionOk="0">
                <a:moveTo>
                  <a:pt x="9841" y="1"/>
                </a:moveTo>
                <a:cubicBezTo>
                  <a:pt x="8360" y="1"/>
                  <a:pt x="6743" y="601"/>
                  <a:pt x="5328" y="1510"/>
                </a:cubicBezTo>
                <a:cubicBezTo>
                  <a:pt x="3060" y="2967"/>
                  <a:pt x="1272" y="5215"/>
                  <a:pt x="646" y="7648"/>
                </a:cubicBezTo>
                <a:cubicBezTo>
                  <a:pt x="1" y="10100"/>
                  <a:pt x="517" y="12756"/>
                  <a:pt x="867" y="15465"/>
                </a:cubicBezTo>
                <a:cubicBezTo>
                  <a:pt x="1236" y="18157"/>
                  <a:pt x="1438" y="20904"/>
                  <a:pt x="2674" y="23263"/>
                </a:cubicBezTo>
                <a:cubicBezTo>
                  <a:pt x="3677" y="25166"/>
                  <a:pt x="5329" y="26821"/>
                  <a:pt x="7006" y="26821"/>
                </a:cubicBezTo>
                <a:cubicBezTo>
                  <a:pt x="7425" y="26821"/>
                  <a:pt x="7846" y="26718"/>
                  <a:pt x="8259" y="26489"/>
                </a:cubicBezTo>
                <a:cubicBezTo>
                  <a:pt x="10324" y="25347"/>
                  <a:pt x="12186" y="21051"/>
                  <a:pt x="14454" y="19687"/>
                </a:cubicBezTo>
                <a:cubicBezTo>
                  <a:pt x="15155" y="19265"/>
                  <a:pt x="15894" y="19122"/>
                  <a:pt x="16663" y="19122"/>
                </a:cubicBezTo>
                <a:cubicBezTo>
                  <a:pt x="18292" y="19122"/>
                  <a:pt x="20049" y="19766"/>
                  <a:pt x="21835" y="19766"/>
                </a:cubicBezTo>
                <a:cubicBezTo>
                  <a:pt x="21931" y="19766"/>
                  <a:pt x="22026" y="19764"/>
                  <a:pt x="22122" y="19761"/>
                </a:cubicBezTo>
                <a:cubicBezTo>
                  <a:pt x="24833" y="19650"/>
                  <a:pt x="27616" y="17898"/>
                  <a:pt x="26768" y="16331"/>
                </a:cubicBezTo>
                <a:cubicBezTo>
                  <a:pt x="25939" y="14747"/>
                  <a:pt x="21477" y="13327"/>
                  <a:pt x="19136" y="12092"/>
                </a:cubicBezTo>
                <a:cubicBezTo>
                  <a:pt x="16795" y="10839"/>
                  <a:pt x="16555" y="9788"/>
                  <a:pt x="15910" y="7593"/>
                </a:cubicBezTo>
                <a:cubicBezTo>
                  <a:pt x="15265" y="5381"/>
                  <a:pt x="14214" y="2044"/>
                  <a:pt x="12297" y="717"/>
                </a:cubicBezTo>
                <a:cubicBezTo>
                  <a:pt x="11576" y="218"/>
                  <a:pt x="10733" y="1"/>
                  <a:pt x="9841" y="1"/>
                </a:cubicBezTo>
                <a:close/>
              </a:path>
            </a:pathLst>
          </a:cu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3667839" y="0"/>
            <a:ext cx="5476138" cy="5143481"/>
          </a:xfrm>
          <a:custGeom>
            <a:avLst/>
            <a:gdLst/>
            <a:ahLst/>
            <a:cxnLst/>
            <a:rect l="l" t="t" r="r" b="b"/>
            <a:pathLst>
              <a:path w="55822" h="52431" extrusionOk="0">
                <a:moveTo>
                  <a:pt x="34793" y="0"/>
                </a:moveTo>
                <a:cubicBezTo>
                  <a:pt x="34793" y="0"/>
                  <a:pt x="39445" y="20304"/>
                  <a:pt x="19722" y="26070"/>
                </a:cubicBezTo>
                <a:cubicBezTo>
                  <a:pt x="1" y="31837"/>
                  <a:pt x="7124" y="52430"/>
                  <a:pt x="7124" y="52430"/>
                </a:cubicBezTo>
                <a:lnTo>
                  <a:pt x="7121" y="52430"/>
                </a:lnTo>
                <a:cubicBezTo>
                  <a:pt x="7397" y="52430"/>
                  <a:pt x="55821" y="52430"/>
                  <a:pt x="55821" y="52429"/>
                </a:cubicBezTo>
                <a:lnTo>
                  <a:pt x="55821" y="0"/>
                </a:lnTo>
                <a:close/>
                <a:moveTo>
                  <a:pt x="7121" y="52430"/>
                </a:moveTo>
                <a:lnTo>
                  <a:pt x="7121" y="52430"/>
                </a:lnTo>
                <a:cubicBezTo>
                  <a:pt x="7119" y="52430"/>
                  <a:pt x="7120" y="52430"/>
                  <a:pt x="7124" y="52430"/>
                </a:cubicBezTo>
                <a:cubicBezTo>
                  <a:pt x="7124" y="52430"/>
                  <a:pt x="7124" y="52430"/>
                  <a:pt x="7124" y="52430"/>
                </a:cubicBezTo>
                <a:close/>
              </a:path>
            </a:pathLst>
          </a:cu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sz="32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43" name="Google Shape;143;p25"/>
          <p:cNvSpPr txBox="1">
            <a:spLocks noGrp="1"/>
          </p:cNvSpPr>
          <p:nvPr>
            <p:ph type="title" idx="2"/>
          </p:nvPr>
        </p:nvSpPr>
        <p:spPr>
          <a:xfrm>
            <a:off x="719994" y="2459650"/>
            <a:ext cx="1439400" cy="457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4" name="Google Shape;144;p25"/>
          <p:cNvSpPr txBox="1">
            <a:spLocks noGrp="1"/>
          </p:cNvSpPr>
          <p:nvPr>
            <p:ph type="subTitle" idx="1"/>
          </p:nvPr>
        </p:nvSpPr>
        <p:spPr>
          <a:xfrm>
            <a:off x="720000" y="2953450"/>
            <a:ext cx="1439400" cy="87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5" name="Google Shape;145;p25"/>
          <p:cNvSpPr txBox="1">
            <a:spLocks noGrp="1"/>
          </p:cNvSpPr>
          <p:nvPr>
            <p:ph type="title" idx="3"/>
          </p:nvPr>
        </p:nvSpPr>
        <p:spPr>
          <a:xfrm>
            <a:off x="2812096" y="2459650"/>
            <a:ext cx="1435500" cy="457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6" name="Google Shape;146;p25"/>
          <p:cNvSpPr txBox="1">
            <a:spLocks noGrp="1"/>
          </p:cNvSpPr>
          <p:nvPr>
            <p:ph type="subTitle" idx="4"/>
          </p:nvPr>
        </p:nvSpPr>
        <p:spPr>
          <a:xfrm>
            <a:off x="2812096" y="2953150"/>
            <a:ext cx="1435500" cy="87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7" name="Google Shape;147;p25"/>
          <p:cNvSpPr txBox="1">
            <a:spLocks noGrp="1"/>
          </p:cNvSpPr>
          <p:nvPr>
            <p:ph type="title" idx="5"/>
          </p:nvPr>
        </p:nvSpPr>
        <p:spPr>
          <a:xfrm>
            <a:off x="4900298" y="2459650"/>
            <a:ext cx="1435500" cy="457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8" name="Google Shape;148;p25"/>
          <p:cNvSpPr txBox="1">
            <a:spLocks noGrp="1"/>
          </p:cNvSpPr>
          <p:nvPr>
            <p:ph type="subTitle" idx="6"/>
          </p:nvPr>
        </p:nvSpPr>
        <p:spPr>
          <a:xfrm>
            <a:off x="4900298" y="2953150"/>
            <a:ext cx="1435500" cy="87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9" name="Google Shape;149;p25"/>
          <p:cNvSpPr txBox="1">
            <a:spLocks noGrp="1"/>
          </p:cNvSpPr>
          <p:nvPr>
            <p:ph type="title" idx="7"/>
          </p:nvPr>
        </p:nvSpPr>
        <p:spPr>
          <a:xfrm>
            <a:off x="6988500" y="2459650"/>
            <a:ext cx="1435500" cy="457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50" name="Google Shape;150;p25"/>
          <p:cNvSpPr txBox="1">
            <a:spLocks noGrp="1"/>
          </p:cNvSpPr>
          <p:nvPr>
            <p:ph type="subTitle" idx="8"/>
          </p:nvPr>
        </p:nvSpPr>
        <p:spPr>
          <a:xfrm>
            <a:off x="6988500" y="2953150"/>
            <a:ext cx="1435500" cy="87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1" name="Google Shape;151;p25"/>
          <p:cNvSpPr/>
          <p:nvPr/>
        </p:nvSpPr>
        <p:spPr>
          <a:xfrm rot="5747584">
            <a:off x="-21694" y="2255847"/>
            <a:ext cx="758851" cy="540696"/>
          </a:xfrm>
          <a:custGeom>
            <a:avLst/>
            <a:gdLst/>
            <a:ahLst/>
            <a:cxnLst/>
            <a:rect l="l" t="t" r="r" b="b"/>
            <a:pathLst>
              <a:path w="11231" h="8002" extrusionOk="0">
                <a:moveTo>
                  <a:pt x="9325" y="0"/>
                </a:moveTo>
                <a:cubicBezTo>
                  <a:pt x="7871" y="0"/>
                  <a:pt x="5456" y="945"/>
                  <a:pt x="3297" y="2827"/>
                </a:cubicBezTo>
                <a:cubicBezTo>
                  <a:pt x="1537" y="4362"/>
                  <a:pt x="0" y="7080"/>
                  <a:pt x="2203" y="7881"/>
                </a:cubicBezTo>
                <a:cubicBezTo>
                  <a:pt x="2431" y="7964"/>
                  <a:pt x="2669" y="8002"/>
                  <a:pt x="2913" y="8002"/>
                </a:cubicBezTo>
                <a:cubicBezTo>
                  <a:pt x="5381" y="8002"/>
                  <a:pt x="8556" y="4098"/>
                  <a:pt x="9789" y="2609"/>
                </a:cubicBezTo>
                <a:cubicBezTo>
                  <a:pt x="11231" y="868"/>
                  <a:pt x="10719" y="0"/>
                  <a:pt x="9325" y="0"/>
                </a:cubicBezTo>
                <a:close/>
              </a:path>
            </a:pathLst>
          </a:cu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5"/>
          <p:cNvSpPr/>
          <p:nvPr/>
        </p:nvSpPr>
        <p:spPr>
          <a:xfrm rot="9154509" flipH="1">
            <a:off x="4672319" y="-1316847"/>
            <a:ext cx="5207277" cy="6681055"/>
          </a:xfrm>
          <a:custGeom>
            <a:avLst/>
            <a:gdLst/>
            <a:ahLst/>
            <a:cxnLst/>
            <a:rect l="l" t="t" r="r" b="b"/>
            <a:pathLst>
              <a:path w="55822" h="52431" extrusionOk="0">
                <a:moveTo>
                  <a:pt x="34793" y="0"/>
                </a:moveTo>
                <a:cubicBezTo>
                  <a:pt x="34793" y="0"/>
                  <a:pt x="39445" y="20304"/>
                  <a:pt x="19722" y="26070"/>
                </a:cubicBezTo>
                <a:cubicBezTo>
                  <a:pt x="1" y="31837"/>
                  <a:pt x="7124" y="52430"/>
                  <a:pt x="7124" y="52430"/>
                </a:cubicBezTo>
                <a:lnTo>
                  <a:pt x="7121" y="52430"/>
                </a:lnTo>
                <a:cubicBezTo>
                  <a:pt x="7397" y="52430"/>
                  <a:pt x="55821" y="52430"/>
                  <a:pt x="55821" y="52429"/>
                </a:cubicBezTo>
                <a:lnTo>
                  <a:pt x="55821" y="0"/>
                </a:lnTo>
                <a:close/>
                <a:moveTo>
                  <a:pt x="7121" y="52430"/>
                </a:moveTo>
                <a:lnTo>
                  <a:pt x="7121" y="52430"/>
                </a:lnTo>
                <a:cubicBezTo>
                  <a:pt x="7119" y="52430"/>
                  <a:pt x="7120" y="52430"/>
                  <a:pt x="7124" y="52430"/>
                </a:cubicBezTo>
                <a:cubicBezTo>
                  <a:pt x="7124" y="52430"/>
                  <a:pt x="7124" y="52430"/>
                  <a:pt x="7124" y="52430"/>
                </a:cubicBezTo>
                <a:close/>
              </a:path>
            </a:pathLst>
          </a:cu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5"/>
          <p:cNvSpPr/>
          <p:nvPr/>
        </p:nvSpPr>
        <p:spPr>
          <a:xfrm rot="1029379" flipH="1">
            <a:off x="-1615569" y="2052437"/>
            <a:ext cx="7982702" cy="3799628"/>
          </a:xfrm>
          <a:custGeom>
            <a:avLst/>
            <a:gdLst/>
            <a:ahLst/>
            <a:cxnLst/>
            <a:rect l="l" t="t" r="r" b="b"/>
            <a:pathLst>
              <a:path w="93377" h="39637" extrusionOk="0">
                <a:moveTo>
                  <a:pt x="93377" y="0"/>
                </a:moveTo>
                <a:cubicBezTo>
                  <a:pt x="93377" y="0"/>
                  <a:pt x="93377" y="0"/>
                  <a:pt x="93377" y="0"/>
                </a:cubicBezTo>
                <a:lnTo>
                  <a:pt x="93377" y="0"/>
                </a:lnTo>
                <a:cubicBezTo>
                  <a:pt x="93377" y="0"/>
                  <a:pt x="93377" y="0"/>
                  <a:pt x="93377" y="0"/>
                </a:cubicBezTo>
                <a:close/>
                <a:moveTo>
                  <a:pt x="93377" y="0"/>
                </a:moveTo>
                <a:lnTo>
                  <a:pt x="93377" y="0"/>
                </a:lnTo>
                <a:cubicBezTo>
                  <a:pt x="93375" y="200"/>
                  <a:pt x="91801" y="1038"/>
                  <a:pt x="91636" y="1151"/>
                </a:cubicBezTo>
                <a:cubicBezTo>
                  <a:pt x="89957" y="2294"/>
                  <a:pt x="88315" y="3492"/>
                  <a:pt x="86701" y="4725"/>
                </a:cubicBezTo>
                <a:cubicBezTo>
                  <a:pt x="80499" y="9461"/>
                  <a:pt x="75322" y="15897"/>
                  <a:pt x="67870" y="18805"/>
                </a:cubicBezTo>
                <a:cubicBezTo>
                  <a:pt x="63631" y="20460"/>
                  <a:pt x="59024" y="20845"/>
                  <a:pt x="54456" y="20845"/>
                </a:cubicBezTo>
                <a:cubicBezTo>
                  <a:pt x="53842" y="20845"/>
                  <a:pt x="53228" y="20838"/>
                  <a:pt x="52616" y="20826"/>
                </a:cubicBezTo>
                <a:cubicBezTo>
                  <a:pt x="46114" y="20700"/>
                  <a:pt x="39636" y="20063"/>
                  <a:pt x="33177" y="19341"/>
                </a:cubicBezTo>
                <a:cubicBezTo>
                  <a:pt x="30003" y="18986"/>
                  <a:pt x="26764" y="18588"/>
                  <a:pt x="23551" y="18588"/>
                </a:cubicBezTo>
                <a:cubicBezTo>
                  <a:pt x="20739" y="18588"/>
                  <a:pt x="17947" y="18893"/>
                  <a:pt x="15238" y="19800"/>
                </a:cubicBezTo>
                <a:cubicBezTo>
                  <a:pt x="8551" y="22038"/>
                  <a:pt x="3739" y="27439"/>
                  <a:pt x="1346" y="33960"/>
                </a:cubicBezTo>
                <a:cubicBezTo>
                  <a:pt x="778" y="35509"/>
                  <a:pt x="1" y="37463"/>
                  <a:pt x="1" y="39153"/>
                </a:cubicBezTo>
                <a:lnTo>
                  <a:pt x="1" y="39636"/>
                </a:lnTo>
                <a:lnTo>
                  <a:pt x="93086" y="39589"/>
                </a:lnTo>
                <a:cubicBezTo>
                  <a:pt x="93086" y="39589"/>
                  <a:pt x="93376" y="85"/>
                  <a:pt x="93377" y="0"/>
                </a:cubicBezTo>
                <a:close/>
              </a:path>
            </a:pathLst>
          </a:cu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5"/>
          <p:cNvSpPr/>
          <p:nvPr/>
        </p:nvSpPr>
        <p:spPr>
          <a:xfrm rot="3847247">
            <a:off x="6679816" y="2457527"/>
            <a:ext cx="1106978" cy="906152"/>
          </a:xfrm>
          <a:custGeom>
            <a:avLst/>
            <a:gdLst/>
            <a:ahLst/>
            <a:cxnLst/>
            <a:rect l="l" t="t" r="r" b="b"/>
            <a:pathLst>
              <a:path w="28696" h="23490" extrusionOk="0">
                <a:moveTo>
                  <a:pt x="24426" y="1"/>
                </a:moveTo>
                <a:cubicBezTo>
                  <a:pt x="19658" y="1"/>
                  <a:pt x="12187" y="4827"/>
                  <a:pt x="9393" y="10316"/>
                </a:cubicBezTo>
                <a:cubicBezTo>
                  <a:pt x="6709" y="15590"/>
                  <a:pt x="1" y="18461"/>
                  <a:pt x="145" y="21812"/>
                </a:cubicBezTo>
                <a:cubicBezTo>
                  <a:pt x="171" y="22436"/>
                  <a:pt x="471" y="23490"/>
                  <a:pt x="1863" y="23490"/>
                </a:cubicBezTo>
                <a:cubicBezTo>
                  <a:pt x="1966" y="23490"/>
                  <a:pt x="2075" y="23484"/>
                  <a:pt x="2190" y="23472"/>
                </a:cubicBezTo>
                <a:cubicBezTo>
                  <a:pt x="3523" y="23331"/>
                  <a:pt x="4554" y="21282"/>
                  <a:pt x="5107" y="20570"/>
                </a:cubicBezTo>
                <a:cubicBezTo>
                  <a:pt x="7315" y="17728"/>
                  <a:pt x="13924" y="17814"/>
                  <a:pt x="18972" y="14322"/>
                </a:cubicBezTo>
                <a:cubicBezTo>
                  <a:pt x="23150" y="11434"/>
                  <a:pt x="28565" y="8096"/>
                  <a:pt x="28632" y="4618"/>
                </a:cubicBezTo>
                <a:cubicBezTo>
                  <a:pt x="28695" y="1338"/>
                  <a:pt x="26935" y="1"/>
                  <a:pt x="24426" y="1"/>
                </a:cubicBezTo>
                <a:close/>
              </a:path>
            </a:pathLst>
          </a:cu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TITLE_AND_TWO_COLUMNS_1">
    <p:spTree>
      <p:nvGrpSpPr>
        <p:cNvPr id="1" name="Shape 173"/>
        <p:cNvGrpSpPr/>
        <p:nvPr/>
      </p:nvGrpSpPr>
      <p:grpSpPr>
        <a:xfrm>
          <a:off x="0" y="0"/>
          <a:ext cx="0" cy="0"/>
          <a:chOff x="0" y="0"/>
          <a:chExt cx="0" cy="0"/>
        </a:xfrm>
      </p:grpSpPr>
      <p:sp>
        <p:nvSpPr>
          <p:cNvPr id="174" name="Google Shape;174;p27"/>
          <p:cNvSpPr txBox="1">
            <a:spLocks noGrp="1"/>
          </p:cNvSpPr>
          <p:nvPr>
            <p:ph type="subTitle" idx="1"/>
          </p:nvPr>
        </p:nvSpPr>
        <p:spPr>
          <a:xfrm>
            <a:off x="1186663" y="3819480"/>
            <a:ext cx="20016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5" name="Google Shape;175;p27"/>
          <p:cNvSpPr txBox="1">
            <a:spLocks noGrp="1"/>
          </p:cNvSpPr>
          <p:nvPr>
            <p:ph type="subTitle" idx="2"/>
          </p:nvPr>
        </p:nvSpPr>
        <p:spPr>
          <a:xfrm>
            <a:off x="5955737" y="3819480"/>
            <a:ext cx="20016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6" name="Google Shape;176;p27"/>
          <p:cNvSpPr txBox="1">
            <a:spLocks noGrp="1"/>
          </p:cNvSpPr>
          <p:nvPr>
            <p:ph type="title" hasCustomPrompt="1"/>
          </p:nvPr>
        </p:nvSpPr>
        <p:spPr>
          <a:xfrm>
            <a:off x="1186663" y="3269450"/>
            <a:ext cx="2001600" cy="47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6200"/>
              <a:buNone/>
              <a:defRPr sz="3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77" name="Google Shape;177;p27"/>
          <p:cNvSpPr txBox="1">
            <a:spLocks noGrp="1"/>
          </p:cNvSpPr>
          <p:nvPr>
            <p:ph type="title" idx="3" hasCustomPrompt="1"/>
          </p:nvPr>
        </p:nvSpPr>
        <p:spPr>
          <a:xfrm>
            <a:off x="5955737" y="3269450"/>
            <a:ext cx="2001600" cy="47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6200"/>
              <a:buNone/>
              <a:defRPr sz="3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78" name="Google Shape;178;p27"/>
          <p:cNvSpPr txBox="1">
            <a:spLocks noGrp="1"/>
          </p:cNvSpPr>
          <p:nvPr>
            <p:ph type="title" idx="4"/>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79" name="Google Shape;179;p27"/>
          <p:cNvSpPr txBox="1">
            <a:spLocks noGrp="1"/>
          </p:cNvSpPr>
          <p:nvPr>
            <p:ph type="subTitle" idx="5"/>
          </p:nvPr>
        </p:nvSpPr>
        <p:spPr>
          <a:xfrm>
            <a:off x="3498614" y="3819480"/>
            <a:ext cx="20016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0" name="Google Shape;180;p27"/>
          <p:cNvSpPr txBox="1">
            <a:spLocks noGrp="1"/>
          </p:cNvSpPr>
          <p:nvPr>
            <p:ph type="title" idx="6" hasCustomPrompt="1"/>
          </p:nvPr>
        </p:nvSpPr>
        <p:spPr>
          <a:xfrm>
            <a:off x="3498614" y="3269450"/>
            <a:ext cx="2001600" cy="47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6200"/>
              <a:buNone/>
              <a:defRPr sz="3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81" name="Google Shape;181;p27"/>
          <p:cNvSpPr/>
          <p:nvPr/>
        </p:nvSpPr>
        <p:spPr>
          <a:xfrm>
            <a:off x="0" y="0"/>
            <a:ext cx="4198356" cy="5143467"/>
          </a:xfrm>
          <a:custGeom>
            <a:avLst/>
            <a:gdLst/>
            <a:ahLst/>
            <a:cxnLst/>
            <a:rect l="l" t="t" r="r" b="b"/>
            <a:pathLst>
              <a:path w="42836" h="52479" extrusionOk="0">
                <a:moveTo>
                  <a:pt x="0" y="1"/>
                </a:moveTo>
                <a:lnTo>
                  <a:pt x="0" y="52479"/>
                </a:lnTo>
                <a:lnTo>
                  <a:pt x="42350" y="52479"/>
                </a:lnTo>
                <a:cubicBezTo>
                  <a:pt x="42350" y="52479"/>
                  <a:pt x="42836" y="33484"/>
                  <a:pt x="34791" y="29947"/>
                </a:cubicBezTo>
                <a:cubicBezTo>
                  <a:pt x="33188" y="29242"/>
                  <a:pt x="31419" y="29024"/>
                  <a:pt x="29650" y="29024"/>
                </a:cubicBezTo>
                <a:cubicBezTo>
                  <a:pt x="26778" y="29024"/>
                  <a:pt x="23908" y="29599"/>
                  <a:pt x="21757" y="29599"/>
                </a:cubicBezTo>
                <a:cubicBezTo>
                  <a:pt x="18579" y="29599"/>
                  <a:pt x="16969" y="28347"/>
                  <a:pt x="19237" y="22146"/>
                </a:cubicBezTo>
                <a:cubicBezTo>
                  <a:pt x="23986" y="9159"/>
                  <a:pt x="18220" y="98"/>
                  <a:pt x="18220" y="98"/>
                </a:cubicBezTo>
                <a:lnTo>
                  <a:pt x="0" y="1"/>
                </a:lnTo>
                <a:close/>
              </a:path>
            </a:pathLst>
          </a:cu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7"/>
          <p:cNvSpPr/>
          <p:nvPr/>
        </p:nvSpPr>
        <p:spPr>
          <a:xfrm>
            <a:off x="4486068" y="-961650"/>
            <a:ext cx="6523215" cy="4529036"/>
          </a:xfrm>
          <a:custGeom>
            <a:avLst/>
            <a:gdLst/>
            <a:ahLst/>
            <a:cxnLst/>
            <a:rect l="l" t="t" r="r" b="b"/>
            <a:pathLst>
              <a:path w="29571" h="20531" extrusionOk="0">
                <a:moveTo>
                  <a:pt x="13699" y="1"/>
                </a:moveTo>
                <a:cubicBezTo>
                  <a:pt x="12141" y="1"/>
                  <a:pt x="10475" y="595"/>
                  <a:pt x="9052" y="1563"/>
                </a:cubicBezTo>
                <a:cubicBezTo>
                  <a:pt x="7190" y="2816"/>
                  <a:pt x="5734" y="4696"/>
                  <a:pt x="3946" y="7185"/>
                </a:cubicBezTo>
                <a:cubicBezTo>
                  <a:pt x="2139" y="9674"/>
                  <a:pt x="1" y="12789"/>
                  <a:pt x="867" y="14744"/>
                </a:cubicBezTo>
                <a:cubicBezTo>
                  <a:pt x="1734" y="16697"/>
                  <a:pt x="5604" y="17508"/>
                  <a:pt x="8517" y="18154"/>
                </a:cubicBezTo>
                <a:cubicBezTo>
                  <a:pt x="11431" y="18799"/>
                  <a:pt x="13403" y="19260"/>
                  <a:pt x="15762" y="19813"/>
                </a:cubicBezTo>
                <a:cubicBezTo>
                  <a:pt x="17295" y="20160"/>
                  <a:pt x="18991" y="20531"/>
                  <a:pt x="20659" y="20531"/>
                </a:cubicBezTo>
                <a:cubicBezTo>
                  <a:pt x="21559" y="20531"/>
                  <a:pt x="22450" y="20423"/>
                  <a:pt x="23303" y="20145"/>
                </a:cubicBezTo>
                <a:cubicBezTo>
                  <a:pt x="25736" y="19334"/>
                  <a:pt x="27838" y="17122"/>
                  <a:pt x="28704" y="14504"/>
                </a:cubicBezTo>
                <a:cubicBezTo>
                  <a:pt x="29570" y="11886"/>
                  <a:pt x="29202" y="8863"/>
                  <a:pt x="27542" y="7000"/>
                </a:cubicBezTo>
                <a:cubicBezTo>
                  <a:pt x="25902" y="5138"/>
                  <a:pt x="22971" y="4438"/>
                  <a:pt x="20740" y="3314"/>
                </a:cubicBezTo>
                <a:cubicBezTo>
                  <a:pt x="18490" y="2189"/>
                  <a:pt x="16942" y="622"/>
                  <a:pt x="15044" y="162"/>
                </a:cubicBezTo>
                <a:cubicBezTo>
                  <a:pt x="14611" y="52"/>
                  <a:pt x="14160" y="1"/>
                  <a:pt x="13699" y="1"/>
                </a:cubicBezTo>
                <a:close/>
              </a:path>
            </a:pathLst>
          </a:cu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83"/>
        <p:cNvGrpSpPr/>
        <p:nvPr/>
      </p:nvGrpSpPr>
      <p:grpSpPr>
        <a:xfrm>
          <a:off x="0" y="0"/>
          <a:ext cx="0" cy="0"/>
          <a:chOff x="0" y="0"/>
          <a:chExt cx="0" cy="0"/>
        </a:xfrm>
      </p:grpSpPr>
      <p:sp>
        <p:nvSpPr>
          <p:cNvPr id="184" name="Google Shape;184;p28"/>
          <p:cNvSpPr txBox="1"/>
          <p:nvPr/>
        </p:nvSpPr>
        <p:spPr>
          <a:xfrm>
            <a:off x="4638600" y="3344675"/>
            <a:ext cx="3585300" cy="7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b="1">
                <a:solidFill>
                  <a:schemeClr val="dk1"/>
                </a:solidFill>
                <a:latin typeface="ABeeZee"/>
                <a:ea typeface="ABeeZee"/>
                <a:cs typeface="ABeeZee"/>
                <a:sym typeface="ABeeZee"/>
              </a:rPr>
              <a:t>CRÉDITOS:</a:t>
            </a:r>
            <a:r>
              <a:rPr lang="en" sz="1200">
                <a:solidFill>
                  <a:schemeClr val="dk1"/>
                </a:solidFill>
                <a:latin typeface="ABeeZee"/>
                <a:ea typeface="ABeeZee"/>
                <a:cs typeface="ABeeZee"/>
                <a:sym typeface="ABeeZee"/>
              </a:rPr>
              <a:t> Esta plantilla para presentaciones es una creación de </a:t>
            </a:r>
            <a:r>
              <a:rPr lang="en" sz="1200">
                <a:solidFill>
                  <a:schemeClr val="dk1"/>
                </a:solidFill>
                <a:uFill>
                  <a:noFill/>
                </a:uFill>
                <a:latin typeface="ABeeZee"/>
                <a:ea typeface="ABeeZee"/>
                <a:cs typeface="ABeeZee"/>
                <a:sym typeface="ABeeZee"/>
                <a:hlinkClick r:id="rId2">
                  <a:extLst>
                    <a:ext uri="{A12FA001-AC4F-418D-AE19-62706E023703}">
                      <ahyp:hlinkClr xmlns="" xmlns:ahyp="http://schemas.microsoft.com/office/drawing/2018/hyperlinkcolor" val="tx"/>
                    </a:ext>
                  </a:extLst>
                </a:hlinkClick>
              </a:rPr>
              <a:t>Slidesgo</a:t>
            </a:r>
            <a:r>
              <a:rPr lang="en" sz="1200">
                <a:solidFill>
                  <a:schemeClr val="dk1"/>
                </a:solidFill>
                <a:latin typeface="ABeeZee"/>
                <a:ea typeface="ABeeZee"/>
                <a:cs typeface="ABeeZee"/>
                <a:sym typeface="ABeeZee"/>
              </a:rPr>
              <a:t>, e incluye iconos de </a:t>
            </a:r>
            <a:r>
              <a:rPr lang="en" sz="1200">
                <a:solidFill>
                  <a:schemeClr val="dk1"/>
                </a:solidFill>
                <a:uFill>
                  <a:noFill/>
                </a:uFill>
                <a:latin typeface="ABeeZee"/>
                <a:ea typeface="ABeeZee"/>
                <a:cs typeface="ABeeZee"/>
                <a:sym typeface="ABeeZee"/>
                <a:hlinkClick r:id="rId3">
                  <a:extLst>
                    <a:ext uri="{A12FA001-AC4F-418D-AE19-62706E023703}">
                      <ahyp:hlinkClr xmlns="" xmlns:ahyp="http://schemas.microsoft.com/office/drawing/2018/hyperlinkcolor" val="tx"/>
                    </a:ext>
                  </a:extLst>
                </a:hlinkClick>
              </a:rPr>
              <a:t>Flaticon</a:t>
            </a:r>
            <a:r>
              <a:rPr lang="en" sz="1200">
                <a:solidFill>
                  <a:schemeClr val="dk1"/>
                </a:solidFill>
                <a:latin typeface="ABeeZee"/>
                <a:ea typeface="ABeeZee"/>
                <a:cs typeface="ABeeZee"/>
                <a:sym typeface="ABeeZee"/>
              </a:rPr>
              <a:t>, infografías e imágenes de </a:t>
            </a:r>
            <a:r>
              <a:rPr lang="en" sz="1200">
                <a:solidFill>
                  <a:schemeClr val="dk1"/>
                </a:solidFill>
                <a:uFill>
                  <a:noFill/>
                </a:uFill>
                <a:latin typeface="ABeeZee"/>
                <a:ea typeface="ABeeZee"/>
                <a:cs typeface="ABeeZee"/>
                <a:sym typeface="ABeeZee"/>
                <a:hlinkClick r:id="rId4">
                  <a:extLst>
                    <a:ext uri="{A12FA001-AC4F-418D-AE19-62706E023703}">
                      <ahyp:hlinkClr xmlns="" xmlns:ahyp="http://schemas.microsoft.com/office/drawing/2018/hyperlinkcolor" val="tx"/>
                    </a:ext>
                  </a:extLst>
                </a:hlinkClick>
              </a:rPr>
              <a:t>Freepik</a:t>
            </a:r>
            <a:endParaRPr sz="1200" b="1">
              <a:solidFill>
                <a:schemeClr val="dk1"/>
              </a:solidFill>
              <a:latin typeface="ABeeZee"/>
              <a:ea typeface="ABeeZee"/>
              <a:cs typeface="ABeeZee"/>
              <a:sym typeface="ABeeZee"/>
            </a:endParaRPr>
          </a:p>
        </p:txBody>
      </p:sp>
      <p:sp>
        <p:nvSpPr>
          <p:cNvPr id="185" name="Google Shape;185;p28"/>
          <p:cNvSpPr txBox="1">
            <a:spLocks noGrp="1"/>
          </p:cNvSpPr>
          <p:nvPr>
            <p:ph type="ctrTitle"/>
          </p:nvPr>
        </p:nvSpPr>
        <p:spPr>
          <a:xfrm>
            <a:off x="4638600" y="1085850"/>
            <a:ext cx="3495900" cy="843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5200"/>
              <a:buNone/>
              <a:defRPr sz="60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86" name="Google Shape;186;p28"/>
          <p:cNvSpPr txBox="1">
            <a:spLocks noGrp="1"/>
          </p:cNvSpPr>
          <p:nvPr>
            <p:ph type="subTitle" idx="1"/>
          </p:nvPr>
        </p:nvSpPr>
        <p:spPr>
          <a:xfrm>
            <a:off x="4638600" y="2005158"/>
            <a:ext cx="3785400" cy="122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87" name="Google Shape;187;p28"/>
          <p:cNvSpPr txBox="1">
            <a:spLocks noGrp="1"/>
          </p:cNvSpPr>
          <p:nvPr>
            <p:ph type="subTitle" idx="2"/>
          </p:nvPr>
        </p:nvSpPr>
        <p:spPr>
          <a:xfrm rot="-885">
            <a:off x="4638600" y="4156945"/>
            <a:ext cx="3495900" cy="373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0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188" name="Google Shape;188;p28"/>
          <p:cNvSpPr/>
          <p:nvPr/>
        </p:nvSpPr>
        <p:spPr>
          <a:xfrm rot="-1275964">
            <a:off x="7726763" y="3171634"/>
            <a:ext cx="2216889" cy="1377006"/>
          </a:xfrm>
          <a:custGeom>
            <a:avLst/>
            <a:gdLst/>
            <a:ahLst/>
            <a:cxnLst/>
            <a:rect l="l" t="t" r="r" b="b"/>
            <a:pathLst>
              <a:path w="19699" h="12236" extrusionOk="0">
                <a:moveTo>
                  <a:pt x="15816" y="1"/>
                </a:moveTo>
                <a:cubicBezTo>
                  <a:pt x="13747" y="1"/>
                  <a:pt x="11238" y="738"/>
                  <a:pt x="9858" y="1472"/>
                </a:cubicBezTo>
                <a:cubicBezTo>
                  <a:pt x="6625" y="3188"/>
                  <a:pt x="3593" y="5603"/>
                  <a:pt x="1594" y="7539"/>
                </a:cubicBezTo>
                <a:cubicBezTo>
                  <a:pt x="0" y="9085"/>
                  <a:pt x="450" y="11422"/>
                  <a:pt x="2278" y="12108"/>
                </a:cubicBezTo>
                <a:cubicBezTo>
                  <a:pt x="2514" y="12196"/>
                  <a:pt x="2738" y="12236"/>
                  <a:pt x="2952" y="12236"/>
                </a:cubicBezTo>
                <a:cubicBezTo>
                  <a:pt x="4615" y="12236"/>
                  <a:pt x="5660" y="9813"/>
                  <a:pt x="6859" y="8769"/>
                </a:cubicBezTo>
                <a:cubicBezTo>
                  <a:pt x="9772" y="6230"/>
                  <a:pt x="17975" y="7475"/>
                  <a:pt x="19045" y="3348"/>
                </a:cubicBezTo>
                <a:cubicBezTo>
                  <a:pt x="19698" y="825"/>
                  <a:pt x="18003" y="1"/>
                  <a:pt x="15816" y="1"/>
                </a:cubicBezTo>
                <a:close/>
              </a:path>
            </a:pathLst>
          </a:cu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8"/>
          <p:cNvSpPr/>
          <p:nvPr/>
        </p:nvSpPr>
        <p:spPr>
          <a:xfrm rot="10414273">
            <a:off x="-698996" y="-944578"/>
            <a:ext cx="6089817" cy="5946764"/>
          </a:xfrm>
          <a:custGeom>
            <a:avLst/>
            <a:gdLst/>
            <a:ahLst/>
            <a:cxnLst/>
            <a:rect l="l" t="t" r="r" b="b"/>
            <a:pathLst>
              <a:path w="55822" h="52431" extrusionOk="0">
                <a:moveTo>
                  <a:pt x="34793" y="0"/>
                </a:moveTo>
                <a:cubicBezTo>
                  <a:pt x="34793" y="0"/>
                  <a:pt x="39445" y="20304"/>
                  <a:pt x="19722" y="26070"/>
                </a:cubicBezTo>
                <a:cubicBezTo>
                  <a:pt x="1" y="31837"/>
                  <a:pt x="7124" y="52430"/>
                  <a:pt x="7124" y="52430"/>
                </a:cubicBezTo>
                <a:lnTo>
                  <a:pt x="7121" y="52430"/>
                </a:lnTo>
                <a:cubicBezTo>
                  <a:pt x="7397" y="52430"/>
                  <a:pt x="55821" y="52430"/>
                  <a:pt x="55821" y="52429"/>
                </a:cubicBezTo>
                <a:lnTo>
                  <a:pt x="55821" y="0"/>
                </a:lnTo>
                <a:close/>
                <a:moveTo>
                  <a:pt x="7121" y="52430"/>
                </a:moveTo>
                <a:lnTo>
                  <a:pt x="7121" y="52430"/>
                </a:lnTo>
                <a:cubicBezTo>
                  <a:pt x="7119" y="52430"/>
                  <a:pt x="7120" y="52430"/>
                  <a:pt x="7124" y="52430"/>
                </a:cubicBezTo>
                <a:cubicBezTo>
                  <a:pt x="7124" y="52430"/>
                  <a:pt x="7124" y="52430"/>
                  <a:pt x="7124" y="52430"/>
                </a:cubicBezTo>
                <a:close/>
              </a:path>
            </a:pathLst>
          </a:cu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9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1315700" y="2380025"/>
            <a:ext cx="5738700" cy="7197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1315700" y="1156335"/>
            <a:ext cx="1550100" cy="1223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6000"/>
              <a:buNone/>
              <a:defRPr sz="7500">
                <a:solidFill>
                  <a:schemeClr val="accent4"/>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rot="416">
            <a:off x="1315700" y="3099875"/>
            <a:ext cx="2480100" cy="630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 name="Google Shape;18;p3"/>
          <p:cNvSpPr/>
          <p:nvPr/>
        </p:nvSpPr>
        <p:spPr>
          <a:xfrm>
            <a:off x="4009201" y="0"/>
            <a:ext cx="5134764" cy="5143470"/>
          </a:xfrm>
          <a:custGeom>
            <a:avLst/>
            <a:gdLst/>
            <a:ahLst/>
            <a:cxnLst/>
            <a:rect l="l" t="t" r="r" b="b"/>
            <a:pathLst>
              <a:path w="77142" h="52624" extrusionOk="0">
                <a:moveTo>
                  <a:pt x="77142" y="0"/>
                </a:moveTo>
                <a:lnTo>
                  <a:pt x="5621" y="193"/>
                </a:lnTo>
                <a:cubicBezTo>
                  <a:pt x="5621" y="193"/>
                  <a:pt x="1" y="14342"/>
                  <a:pt x="7560" y="20448"/>
                </a:cubicBezTo>
                <a:cubicBezTo>
                  <a:pt x="10407" y="22747"/>
                  <a:pt x="14113" y="23043"/>
                  <a:pt x="17606" y="23114"/>
                </a:cubicBezTo>
                <a:cubicBezTo>
                  <a:pt x="21892" y="23200"/>
                  <a:pt x="26212" y="23509"/>
                  <a:pt x="30354" y="24685"/>
                </a:cubicBezTo>
                <a:cubicBezTo>
                  <a:pt x="38543" y="27010"/>
                  <a:pt x="44737" y="33606"/>
                  <a:pt x="48691" y="40938"/>
                </a:cubicBezTo>
                <a:cubicBezTo>
                  <a:pt x="50489" y="44271"/>
                  <a:pt x="52372" y="48703"/>
                  <a:pt x="51896" y="52623"/>
                </a:cubicBezTo>
                <a:lnTo>
                  <a:pt x="77142" y="52623"/>
                </a:lnTo>
                <a:lnTo>
                  <a:pt x="77142" y="0"/>
                </a:lnTo>
                <a:close/>
              </a:path>
            </a:pathLst>
          </a:cu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1320075" y="1691674"/>
            <a:ext cx="5691127" cy="5385067"/>
          </a:xfrm>
          <a:custGeom>
            <a:avLst/>
            <a:gdLst/>
            <a:ahLst/>
            <a:cxnLst/>
            <a:rect l="l" t="t" r="r" b="b"/>
            <a:pathLst>
              <a:path w="45298" h="39371" extrusionOk="0">
                <a:moveTo>
                  <a:pt x="7516" y="9112"/>
                </a:moveTo>
                <a:cubicBezTo>
                  <a:pt x="7516" y="9112"/>
                  <a:pt x="11481" y="1"/>
                  <a:pt x="23345" y="1790"/>
                </a:cubicBezTo>
                <a:cubicBezTo>
                  <a:pt x="35210" y="3579"/>
                  <a:pt x="27099" y="16436"/>
                  <a:pt x="36198" y="15646"/>
                </a:cubicBezTo>
                <a:cubicBezTo>
                  <a:pt x="45298" y="14854"/>
                  <a:pt x="44902" y="19206"/>
                  <a:pt x="44308" y="21184"/>
                </a:cubicBezTo>
                <a:cubicBezTo>
                  <a:pt x="43715" y="23163"/>
                  <a:pt x="1" y="39370"/>
                  <a:pt x="7516" y="9112"/>
                </a:cubicBezTo>
                <a:close/>
              </a:path>
            </a:pathLst>
          </a:cu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22" name="Google Shape;22;p4"/>
          <p:cNvSpPr txBox="1">
            <a:spLocks noGrp="1"/>
          </p:cNvSpPr>
          <p:nvPr>
            <p:ph type="body" idx="1"/>
          </p:nvPr>
        </p:nvSpPr>
        <p:spPr>
          <a:xfrm>
            <a:off x="720000" y="1144650"/>
            <a:ext cx="7704000" cy="3458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3"/>
              </a:buClr>
              <a:buSzPts val="1400"/>
              <a:buAutoNum type="arabicPeriod"/>
              <a:defRPr sz="1050">
                <a:solidFill>
                  <a:srgbClr val="434343"/>
                </a:solidFill>
              </a:defRPr>
            </a:lvl1pPr>
            <a:lvl2pPr marL="914400" lvl="1" indent="-317500" rtl="0">
              <a:lnSpc>
                <a:spcPct val="115000"/>
              </a:lnSpc>
              <a:spcBef>
                <a:spcPts val="0"/>
              </a:spcBef>
              <a:spcAft>
                <a:spcPts val="0"/>
              </a:spcAft>
              <a:buClr>
                <a:srgbClr val="434343"/>
              </a:buClr>
              <a:buSzPts val="1400"/>
              <a:buAutoNum type="alphaLcPeriod"/>
              <a:defRPr>
                <a:solidFill>
                  <a:srgbClr val="434343"/>
                </a:solidFill>
              </a:defRPr>
            </a:lvl2pPr>
            <a:lvl3pPr marL="1371600" lvl="2" indent="-317500" rtl="0">
              <a:lnSpc>
                <a:spcPct val="115000"/>
              </a:lnSpc>
              <a:spcBef>
                <a:spcPts val="1600"/>
              </a:spcBef>
              <a:spcAft>
                <a:spcPts val="0"/>
              </a:spcAft>
              <a:buClr>
                <a:srgbClr val="434343"/>
              </a:buClr>
              <a:buSzPts val="1400"/>
              <a:buAutoNum type="romanLcPeriod"/>
              <a:defRPr>
                <a:solidFill>
                  <a:srgbClr val="434343"/>
                </a:solidFill>
              </a:defRPr>
            </a:lvl3pPr>
            <a:lvl4pPr marL="1828800" lvl="3" indent="-317500" rtl="0">
              <a:lnSpc>
                <a:spcPct val="115000"/>
              </a:lnSpc>
              <a:spcBef>
                <a:spcPts val="1600"/>
              </a:spcBef>
              <a:spcAft>
                <a:spcPts val="0"/>
              </a:spcAft>
              <a:buClr>
                <a:srgbClr val="434343"/>
              </a:buClr>
              <a:buSzPts val="1400"/>
              <a:buAutoNum type="arabicPeriod"/>
              <a:defRPr>
                <a:solidFill>
                  <a:srgbClr val="434343"/>
                </a:solidFill>
              </a:defRPr>
            </a:lvl4pPr>
            <a:lvl5pPr marL="2286000" lvl="4" indent="-317500" rtl="0">
              <a:lnSpc>
                <a:spcPct val="115000"/>
              </a:lnSpc>
              <a:spcBef>
                <a:spcPts val="1600"/>
              </a:spcBef>
              <a:spcAft>
                <a:spcPts val="0"/>
              </a:spcAft>
              <a:buClr>
                <a:srgbClr val="434343"/>
              </a:buClr>
              <a:buSzPts val="1400"/>
              <a:buAutoNum type="alphaLcPeriod"/>
              <a:defRPr>
                <a:solidFill>
                  <a:srgbClr val="434343"/>
                </a:solidFill>
              </a:defRPr>
            </a:lvl5pPr>
            <a:lvl6pPr marL="2743200" lvl="5" indent="-317500" rtl="0">
              <a:lnSpc>
                <a:spcPct val="115000"/>
              </a:lnSpc>
              <a:spcBef>
                <a:spcPts val="1600"/>
              </a:spcBef>
              <a:spcAft>
                <a:spcPts val="0"/>
              </a:spcAft>
              <a:buClr>
                <a:srgbClr val="434343"/>
              </a:buClr>
              <a:buSzPts val="1400"/>
              <a:buAutoNum type="romanLcPeriod"/>
              <a:defRPr>
                <a:solidFill>
                  <a:srgbClr val="434343"/>
                </a:solidFill>
              </a:defRPr>
            </a:lvl6pPr>
            <a:lvl7pPr marL="3200400" lvl="6" indent="-317500" rtl="0">
              <a:lnSpc>
                <a:spcPct val="115000"/>
              </a:lnSpc>
              <a:spcBef>
                <a:spcPts val="1600"/>
              </a:spcBef>
              <a:spcAft>
                <a:spcPts val="0"/>
              </a:spcAft>
              <a:buClr>
                <a:srgbClr val="434343"/>
              </a:buClr>
              <a:buSzPts val="1400"/>
              <a:buAutoNum type="arabicPeriod"/>
              <a:defRPr>
                <a:solidFill>
                  <a:srgbClr val="434343"/>
                </a:solidFill>
              </a:defRPr>
            </a:lvl7pPr>
            <a:lvl8pPr marL="3657600" lvl="7" indent="-317500" rtl="0">
              <a:lnSpc>
                <a:spcPct val="115000"/>
              </a:lnSpc>
              <a:spcBef>
                <a:spcPts val="1600"/>
              </a:spcBef>
              <a:spcAft>
                <a:spcPts val="0"/>
              </a:spcAft>
              <a:buClr>
                <a:srgbClr val="434343"/>
              </a:buClr>
              <a:buSzPts val="1400"/>
              <a:buAutoNum type="alphaLcPeriod"/>
              <a:defRPr>
                <a:solidFill>
                  <a:srgbClr val="434343"/>
                </a:solidFill>
              </a:defRPr>
            </a:lvl8pPr>
            <a:lvl9pPr marL="4114800" lvl="8" indent="-317500" rtl="0">
              <a:lnSpc>
                <a:spcPct val="115000"/>
              </a:lnSpc>
              <a:spcBef>
                <a:spcPts val="1600"/>
              </a:spcBef>
              <a:spcAft>
                <a:spcPts val="1600"/>
              </a:spcAft>
              <a:buClr>
                <a:srgbClr val="434343"/>
              </a:buClr>
              <a:buSzPts val="1400"/>
              <a:buAutoNum type="romanLcPeriod"/>
              <a:defRPr>
                <a:solidFill>
                  <a:srgbClr val="434343"/>
                </a:solidFill>
              </a:defRPr>
            </a:lvl9pPr>
          </a:lstStyle>
          <a:p>
            <a:endParaRPr/>
          </a:p>
        </p:txBody>
      </p:sp>
      <p:sp>
        <p:nvSpPr>
          <p:cNvPr id="23" name="Google Shape;23;p4"/>
          <p:cNvSpPr/>
          <p:nvPr/>
        </p:nvSpPr>
        <p:spPr>
          <a:xfrm rot="-1463665">
            <a:off x="6940957" y="-1194235"/>
            <a:ext cx="2801504" cy="3709193"/>
          </a:xfrm>
          <a:custGeom>
            <a:avLst/>
            <a:gdLst/>
            <a:ahLst/>
            <a:cxnLst/>
            <a:rect l="l" t="t" r="r" b="b"/>
            <a:pathLst>
              <a:path w="22216" h="29414" extrusionOk="0">
                <a:moveTo>
                  <a:pt x="12843" y="1"/>
                </a:moveTo>
                <a:cubicBezTo>
                  <a:pt x="12808" y="1"/>
                  <a:pt x="12774" y="1"/>
                  <a:pt x="12739" y="2"/>
                </a:cubicBezTo>
                <a:cubicBezTo>
                  <a:pt x="10638" y="19"/>
                  <a:pt x="8555" y="1199"/>
                  <a:pt x="6914" y="2638"/>
                </a:cubicBezTo>
                <a:cubicBezTo>
                  <a:pt x="5254" y="4076"/>
                  <a:pt x="4057" y="5772"/>
                  <a:pt x="2730" y="7578"/>
                </a:cubicBezTo>
                <a:cubicBezTo>
                  <a:pt x="1420" y="9385"/>
                  <a:pt x="0" y="11283"/>
                  <a:pt x="333" y="12980"/>
                </a:cubicBezTo>
                <a:cubicBezTo>
                  <a:pt x="683" y="14694"/>
                  <a:pt x="2785" y="16206"/>
                  <a:pt x="3725" y="18658"/>
                </a:cubicBezTo>
                <a:cubicBezTo>
                  <a:pt x="4664" y="21110"/>
                  <a:pt x="4443" y="24502"/>
                  <a:pt x="5753" y="26659"/>
                </a:cubicBezTo>
                <a:cubicBezTo>
                  <a:pt x="6854" y="28474"/>
                  <a:pt x="9026" y="29414"/>
                  <a:pt x="11235" y="29414"/>
                </a:cubicBezTo>
                <a:cubicBezTo>
                  <a:pt x="11652" y="29414"/>
                  <a:pt x="12069" y="29380"/>
                  <a:pt x="12481" y="29313"/>
                </a:cubicBezTo>
                <a:cubicBezTo>
                  <a:pt x="15062" y="28889"/>
                  <a:pt x="17404" y="27101"/>
                  <a:pt x="18436" y="24797"/>
                </a:cubicBezTo>
                <a:cubicBezTo>
                  <a:pt x="19469" y="22473"/>
                  <a:pt x="19192" y="19616"/>
                  <a:pt x="19395" y="17607"/>
                </a:cubicBezTo>
                <a:cubicBezTo>
                  <a:pt x="19597" y="15579"/>
                  <a:pt x="20280" y="14380"/>
                  <a:pt x="20925" y="12814"/>
                </a:cubicBezTo>
                <a:cubicBezTo>
                  <a:pt x="21571" y="11228"/>
                  <a:pt x="22215" y="9292"/>
                  <a:pt x="21902" y="7449"/>
                </a:cubicBezTo>
                <a:cubicBezTo>
                  <a:pt x="21588" y="5606"/>
                  <a:pt x="20335" y="3891"/>
                  <a:pt x="18657" y="2471"/>
                </a:cubicBezTo>
                <a:cubicBezTo>
                  <a:pt x="16989" y="1093"/>
                  <a:pt x="14911" y="1"/>
                  <a:pt x="12843" y="1"/>
                </a:cubicBezTo>
                <a:close/>
              </a:path>
            </a:pathLst>
          </a:cu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3601012">
            <a:off x="-927942" y="2875532"/>
            <a:ext cx="1921493" cy="2667916"/>
          </a:xfrm>
          <a:custGeom>
            <a:avLst/>
            <a:gdLst/>
            <a:ahLst/>
            <a:cxnLst/>
            <a:rect l="l" t="t" r="r" b="b"/>
            <a:pathLst>
              <a:path w="20831" h="28923" extrusionOk="0">
                <a:moveTo>
                  <a:pt x="9391" y="1"/>
                </a:moveTo>
                <a:cubicBezTo>
                  <a:pt x="7322" y="1"/>
                  <a:pt x="5151" y="2320"/>
                  <a:pt x="3409" y="4417"/>
                </a:cubicBezTo>
                <a:cubicBezTo>
                  <a:pt x="1585" y="6592"/>
                  <a:pt x="220" y="8528"/>
                  <a:pt x="110" y="10482"/>
                </a:cubicBezTo>
                <a:cubicBezTo>
                  <a:pt x="0" y="12454"/>
                  <a:pt x="1142" y="14445"/>
                  <a:pt x="2065" y="16252"/>
                </a:cubicBezTo>
                <a:cubicBezTo>
                  <a:pt x="2986" y="18077"/>
                  <a:pt x="3687" y="19736"/>
                  <a:pt x="4922" y="22133"/>
                </a:cubicBezTo>
                <a:cubicBezTo>
                  <a:pt x="6175" y="24529"/>
                  <a:pt x="7963" y="27663"/>
                  <a:pt x="10434" y="28603"/>
                </a:cubicBezTo>
                <a:cubicBezTo>
                  <a:pt x="11010" y="28821"/>
                  <a:pt x="11622" y="28922"/>
                  <a:pt x="12247" y="28922"/>
                </a:cubicBezTo>
                <a:cubicBezTo>
                  <a:pt x="14319" y="28922"/>
                  <a:pt x="16532" y="27809"/>
                  <a:pt x="18047" y="26151"/>
                </a:cubicBezTo>
                <a:cubicBezTo>
                  <a:pt x="20038" y="23995"/>
                  <a:pt x="20831" y="20935"/>
                  <a:pt x="19983" y="18502"/>
                </a:cubicBezTo>
                <a:cubicBezTo>
                  <a:pt x="19153" y="16086"/>
                  <a:pt x="16702" y="14316"/>
                  <a:pt x="15724" y="12307"/>
                </a:cubicBezTo>
                <a:cubicBezTo>
                  <a:pt x="14748" y="10280"/>
                  <a:pt x="15246" y="8011"/>
                  <a:pt x="14489" y="5504"/>
                </a:cubicBezTo>
                <a:cubicBezTo>
                  <a:pt x="13752" y="2979"/>
                  <a:pt x="11743" y="196"/>
                  <a:pt x="9623" y="11"/>
                </a:cubicBezTo>
                <a:cubicBezTo>
                  <a:pt x="9546" y="4"/>
                  <a:pt x="9468" y="1"/>
                  <a:pt x="9391" y="1"/>
                </a:cubicBezTo>
                <a:close/>
              </a:path>
            </a:pathLst>
          </a:cu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sz="32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36" name="Google Shape;36;p6"/>
          <p:cNvSpPr/>
          <p:nvPr/>
        </p:nvSpPr>
        <p:spPr>
          <a:xfrm rot="-5139381">
            <a:off x="-1084898" y="-1665301"/>
            <a:ext cx="7404722" cy="5434953"/>
          </a:xfrm>
          <a:custGeom>
            <a:avLst/>
            <a:gdLst/>
            <a:ahLst/>
            <a:cxnLst/>
            <a:rect l="l" t="t" r="r" b="b"/>
            <a:pathLst>
              <a:path w="77142" h="52624" extrusionOk="0">
                <a:moveTo>
                  <a:pt x="77142" y="0"/>
                </a:moveTo>
                <a:lnTo>
                  <a:pt x="5621" y="193"/>
                </a:lnTo>
                <a:cubicBezTo>
                  <a:pt x="5621" y="193"/>
                  <a:pt x="1" y="14342"/>
                  <a:pt x="7560" y="20448"/>
                </a:cubicBezTo>
                <a:cubicBezTo>
                  <a:pt x="10407" y="22747"/>
                  <a:pt x="14113" y="23043"/>
                  <a:pt x="17606" y="23114"/>
                </a:cubicBezTo>
                <a:cubicBezTo>
                  <a:pt x="21892" y="23200"/>
                  <a:pt x="26212" y="23509"/>
                  <a:pt x="30354" y="24685"/>
                </a:cubicBezTo>
                <a:cubicBezTo>
                  <a:pt x="38543" y="27010"/>
                  <a:pt x="44737" y="33606"/>
                  <a:pt x="48691" y="40938"/>
                </a:cubicBezTo>
                <a:cubicBezTo>
                  <a:pt x="50489" y="44271"/>
                  <a:pt x="52372" y="48703"/>
                  <a:pt x="51896" y="52623"/>
                </a:cubicBezTo>
                <a:lnTo>
                  <a:pt x="77142" y="52623"/>
                </a:lnTo>
                <a:lnTo>
                  <a:pt x="77142" y="0"/>
                </a:lnTo>
                <a:close/>
              </a:path>
            </a:pathLst>
          </a:cu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p:nvPr/>
        </p:nvSpPr>
        <p:spPr>
          <a:xfrm rot="-6047775">
            <a:off x="4590713" y="1099075"/>
            <a:ext cx="3673201" cy="6370888"/>
          </a:xfrm>
          <a:custGeom>
            <a:avLst/>
            <a:gdLst/>
            <a:ahLst/>
            <a:cxnLst/>
            <a:rect l="l" t="t" r="r" b="b"/>
            <a:pathLst>
              <a:path w="42836" h="52479" extrusionOk="0">
                <a:moveTo>
                  <a:pt x="0" y="1"/>
                </a:moveTo>
                <a:lnTo>
                  <a:pt x="0" y="52479"/>
                </a:lnTo>
                <a:lnTo>
                  <a:pt x="42350" y="52479"/>
                </a:lnTo>
                <a:cubicBezTo>
                  <a:pt x="42350" y="52479"/>
                  <a:pt x="42836" y="33484"/>
                  <a:pt x="34791" y="29947"/>
                </a:cubicBezTo>
                <a:cubicBezTo>
                  <a:pt x="33188" y="29242"/>
                  <a:pt x="31419" y="29024"/>
                  <a:pt x="29650" y="29024"/>
                </a:cubicBezTo>
                <a:cubicBezTo>
                  <a:pt x="26778" y="29024"/>
                  <a:pt x="23908" y="29599"/>
                  <a:pt x="21757" y="29599"/>
                </a:cubicBezTo>
                <a:cubicBezTo>
                  <a:pt x="18579" y="29599"/>
                  <a:pt x="16969" y="28347"/>
                  <a:pt x="19237" y="22146"/>
                </a:cubicBezTo>
                <a:cubicBezTo>
                  <a:pt x="23986" y="9159"/>
                  <a:pt x="18220" y="98"/>
                  <a:pt x="18220" y="98"/>
                </a:cubicBezTo>
                <a:lnTo>
                  <a:pt x="0" y="1"/>
                </a:lnTo>
                <a:close/>
              </a:path>
            </a:pathLst>
          </a:cu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p:nvPr/>
        </p:nvSpPr>
        <p:spPr>
          <a:xfrm rot="-193684">
            <a:off x="2368712" y="1010967"/>
            <a:ext cx="1153665" cy="999952"/>
          </a:xfrm>
          <a:custGeom>
            <a:avLst/>
            <a:gdLst/>
            <a:ahLst/>
            <a:cxnLst/>
            <a:rect l="l" t="t" r="r" b="b"/>
            <a:pathLst>
              <a:path w="26734" h="23172" extrusionOk="0">
                <a:moveTo>
                  <a:pt x="23699" y="0"/>
                </a:moveTo>
                <a:cubicBezTo>
                  <a:pt x="21496" y="0"/>
                  <a:pt x="18518" y="1696"/>
                  <a:pt x="16314" y="4749"/>
                </a:cubicBezTo>
                <a:cubicBezTo>
                  <a:pt x="12548" y="9962"/>
                  <a:pt x="4479" y="13062"/>
                  <a:pt x="1482" y="19323"/>
                </a:cubicBezTo>
                <a:cubicBezTo>
                  <a:pt x="830" y="20687"/>
                  <a:pt x="1" y="23171"/>
                  <a:pt x="1893" y="23171"/>
                </a:cubicBezTo>
                <a:cubicBezTo>
                  <a:pt x="2038" y="23171"/>
                  <a:pt x="2199" y="23157"/>
                  <a:pt x="2377" y="23126"/>
                </a:cubicBezTo>
                <a:cubicBezTo>
                  <a:pt x="4244" y="22801"/>
                  <a:pt x="7216" y="18540"/>
                  <a:pt x="8320" y="17263"/>
                </a:cubicBezTo>
                <a:cubicBezTo>
                  <a:pt x="12073" y="12928"/>
                  <a:pt x="17356" y="13826"/>
                  <a:pt x="21436" y="10222"/>
                </a:cubicBezTo>
                <a:cubicBezTo>
                  <a:pt x="24029" y="7932"/>
                  <a:pt x="26676" y="5899"/>
                  <a:pt x="26706" y="3441"/>
                </a:cubicBezTo>
                <a:cubicBezTo>
                  <a:pt x="26733" y="1089"/>
                  <a:pt x="25465" y="0"/>
                  <a:pt x="23699" y="0"/>
                </a:cubicBezTo>
                <a:close/>
              </a:path>
            </a:pathLst>
          </a:cu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1024800" y="2049250"/>
            <a:ext cx="4437900" cy="8706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sz="48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41" name="Google Shape;41;p7"/>
          <p:cNvSpPr txBox="1">
            <a:spLocks noGrp="1"/>
          </p:cNvSpPr>
          <p:nvPr>
            <p:ph type="subTitle" idx="1"/>
          </p:nvPr>
        </p:nvSpPr>
        <p:spPr>
          <a:xfrm rot="-232">
            <a:off x="1024800" y="2920042"/>
            <a:ext cx="4437900" cy="1226100"/>
          </a:xfrm>
          <a:prstGeom prst="rect">
            <a:avLst/>
          </a:prstGeom>
          <a:noFill/>
          <a:ln>
            <a:noFill/>
          </a:ln>
        </p:spPr>
        <p:txBody>
          <a:bodyPr spcFirstLastPara="1" wrap="square" lIns="91425" tIns="91425" rIns="91425" bIns="91425" anchor="t" anchorCtr="0">
            <a:noAutofit/>
          </a:bodyPr>
          <a:lstStyle>
            <a:lvl1pPr lvl="0" algn="just"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2" name="Google Shape;42;p7"/>
          <p:cNvSpPr/>
          <p:nvPr/>
        </p:nvSpPr>
        <p:spPr>
          <a:xfrm rot="-3512990">
            <a:off x="4594531" y="-951131"/>
            <a:ext cx="5136261" cy="6654590"/>
          </a:xfrm>
          <a:custGeom>
            <a:avLst/>
            <a:gdLst/>
            <a:ahLst/>
            <a:cxnLst/>
            <a:rect l="l" t="t" r="r" b="b"/>
            <a:pathLst>
              <a:path w="49609" h="50966" extrusionOk="0">
                <a:moveTo>
                  <a:pt x="6871" y="45273"/>
                </a:moveTo>
                <a:cubicBezTo>
                  <a:pt x="6871" y="45273"/>
                  <a:pt x="1" y="36777"/>
                  <a:pt x="11156" y="31660"/>
                </a:cubicBezTo>
                <a:cubicBezTo>
                  <a:pt x="22312" y="26543"/>
                  <a:pt x="4727" y="12038"/>
                  <a:pt x="12942" y="6020"/>
                </a:cubicBezTo>
                <a:cubicBezTo>
                  <a:pt x="21156" y="1"/>
                  <a:pt x="45681" y="2119"/>
                  <a:pt x="45561" y="15428"/>
                </a:cubicBezTo>
                <a:cubicBezTo>
                  <a:pt x="45561" y="15428"/>
                  <a:pt x="49609" y="29550"/>
                  <a:pt x="37109" y="30499"/>
                </a:cubicBezTo>
                <a:cubicBezTo>
                  <a:pt x="24609" y="31447"/>
                  <a:pt x="33159" y="44730"/>
                  <a:pt x="25253" y="46153"/>
                </a:cubicBezTo>
                <a:cubicBezTo>
                  <a:pt x="17347" y="47578"/>
                  <a:pt x="13299" y="50966"/>
                  <a:pt x="6871" y="45273"/>
                </a:cubicBezTo>
                <a:close/>
              </a:path>
            </a:pathLst>
          </a:cu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rot="860130">
            <a:off x="-1514938" y="-421848"/>
            <a:ext cx="4452049" cy="6053694"/>
          </a:xfrm>
          <a:custGeom>
            <a:avLst/>
            <a:gdLst/>
            <a:ahLst/>
            <a:cxnLst/>
            <a:rect l="l" t="t" r="r" b="b"/>
            <a:pathLst>
              <a:path w="20831" h="28923" extrusionOk="0">
                <a:moveTo>
                  <a:pt x="9391" y="1"/>
                </a:moveTo>
                <a:cubicBezTo>
                  <a:pt x="7322" y="1"/>
                  <a:pt x="5151" y="2320"/>
                  <a:pt x="3409" y="4417"/>
                </a:cubicBezTo>
                <a:cubicBezTo>
                  <a:pt x="1585" y="6592"/>
                  <a:pt x="220" y="8528"/>
                  <a:pt x="110" y="10482"/>
                </a:cubicBezTo>
                <a:cubicBezTo>
                  <a:pt x="0" y="12454"/>
                  <a:pt x="1142" y="14445"/>
                  <a:pt x="2065" y="16252"/>
                </a:cubicBezTo>
                <a:cubicBezTo>
                  <a:pt x="2986" y="18077"/>
                  <a:pt x="3687" y="19736"/>
                  <a:pt x="4922" y="22133"/>
                </a:cubicBezTo>
                <a:cubicBezTo>
                  <a:pt x="6175" y="24529"/>
                  <a:pt x="7963" y="27663"/>
                  <a:pt x="10434" y="28603"/>
                </a:cubicBezTo>
                <a:cubicBezTo>
                  <a:pt x="11010" y="28821"/>
                  <a:pt x="11622" y="28922"/>
                  <a:pt x="12247" y="28922"/>
                </a:cubicBezTo>
                <a:cubicBezTo>
                  <a:pt x="14319" y="28922"/>
                  <a:pt x="16532" y="27809"/>
                  <a:pt x="18047" y="26151"/>
                </a:cubicBezTo>
                <a:cubicBezTo>
                  <a:pt x="20038" y="23995"/>
                  <a:pt x="20831" y="20935"/>
                  <a:pt x="19983" y="18502"/>
                </a:cubicBezTo>
                <a:cubicBezTo>
                  <a:pt x="19153" y="16086"/>
                  <a:pt x="16702" y="14316"/>
                  <a:pt x="15724" y="12307"/>
                </a:cubicBezTo>
                <a:cubicBezTo>
                  <a:pt x="14748" y="10280"/>
                  <a:pt x="15246" y="8011"/>
                  <a:pt x="14489" y="5504"/>
                </a:cubicBezTo>
                <a:cubicBezTo>
                  <a:pt x="13752" y="2979"/>
                  <a:pt x="11743" y="196"/>
                  <a:pt x="9623" y="11"/>
                </a:cubicBezTo>
                <a:cubicBezTo>
                  <a:pt x="9546" y="4"/>
                  <a:pt x="9468" y="1"/>
                  <a:pt x="9391" y="1"/>
                </a:cubicBezTo>
                <a:close/>
              </a:path>
            </a:pathLst>
          </a:cu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951800" y="1245150"/>
            <a:ext cx="6472200" cy="29580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9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46" name="Google Shape;46;p8"/>
          <p:cNvSpPr/>
          <p:nvPr/>
        </p:nvSpPr>
        <p:spPr>
          <a:xfrm rot="-1364523">
            <a:off x="4370909" y="-1200524"/>
            <a:ext cx="5453655" cy="6174013"/>
          </a:xfrm>
          <a:custGeom>
            <a:avLst/>
            <a:gdLst/>
            <a:ahLst/>
            <a:cxnLst/>
            <a:rect l="l" t="t" r="r" b="b"/>
            <a:pathLst>
              <a:path w="77142" h="52624" extrusionOk="0">
                <a:moveTo>
                  <a:pt x="77142" y="0"/>
                </a:moveTo>
                <a:lnTo>
                  <a:pt x="5621" y="193"/>
                </a:lnTo>
                <a:cubicBezTo>
                  <a:pt x="5621" y="193"/>
                  <a:pt x="1" y="14342"/>
                  <a:pt x="7560" y="20448"/>
                </a:cubicBezTo>
                <a:cubicBezTo>
                  <a:pt x="10407" y="22747"/>
                  <a:pt x="14113" y="23043"/>
                  <a:pt x="17606" y="23114"/>
                </a:cubicBezTo>
                <a:cubicBezTo>
                  <a:pt x="21892" y="23200"/>
                  <a:pt x="26212" y="23509"/>
                  <a:pt x="30354" y="24685"/>
                </a:cubicBezTo>
                <a:cubicBezTo>
                  <a:pt x="38543" y="27010"/>
                  <a:pt x="44737" y="33606"/>
                  <a:pt x="48691" y="40938"/>
                </a:cubicBezTo>
                <a:cubicBezTo>
                  <a:pt x="50489" y="44271"/>
                  <a:pt x="52372" y="48703"/>
                  <a:pt x="51896" y="52623"/>
                </a:cubicBezTo>
                <a:lnTo>
                  <a:pt x="77142" y="52623"/>
                </a:lnTo>
                <a:lnTo>
                  <a:pt x="77142" y="0"/>
                </a:lnTo>
                <a:close/>
              </a:path>
            </a:pathLst>
          </a:cu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rot="3708374" flipH="1">
            <a:off x="-1484251" y="-265168"/>
            <a:ext cx="4800728" cy="4602949"/>
          </a:xfrm>
          <a:custGeom>
            <a:avLst/>
            <a:gdLst/>
            <a:ahLst/>
            <a:cxnLst/>
            <a:rect l="l" t="t" r="r" b="b"/>
            <a:pathLst>
              <a:path w="93377" h="39637" extrusionOk="0">
                <a:moveTo>
                  <a:pt x="93377" y="0"/>
                </a:moveTo>
                <a:cubicBezTo>
                  <a:pt x="93377" y="0"/>
                  <a:pt x="93377" y="0"/>
                  <a:pt x="93377" y="0"/>
                </a:cubicBezTo>
                <a:lnTo>
                  <a:pt x="93377" y="0"/>
                </a:lnTo>
                <a:cubicBezTo>
                  <a:pt x="93377" y="0"/>
                  <a:pt x="93377" y="0"/>
                  <a:pt x="93377" y="0"/>
                </a:cubicBezTo>
                <a:close/>
                <a:moveTo>
                  <a:pt x="93377" y="0"/>
                </a:moveTo>
                <a:lnTo>
                  <a:pt x="93377" y="0"/>
                </a:lnTo>
                <a:cubicBezTo>
                  <a:pt x="93375" y="200"/>
                  <a:pt x="91801" y="1038"/>
                  <a:pt x="91636" y="1151"/>
                </a:cubicBezTo>
                <a:cubicBezTo>
                  <a:pt x="89957" y="2294"/>
                  <a:pt x="88315" y="3492"/>
                  <a:pt x="86701" y="4725"/>
                </a:cubicBezTo>
                <a:cubicBezTo>
                  <a:pt x="80499" y="9461"/>
                  <a:pt x="75322" y="15897"/>
                  <a:pt x="67870" y="18805"/>
                </a:cubicBezTo>
                <a:cubicBezTo>
                  <a:pt x="63631" y="20460"/>
                  <a:pt x="59024" y="20845"/>
                  <a:pt x="54456" y="20845"/>
                </a:cubicBezTo>
                <a:cubicBezTo>
                  <a:pt x="53842" y="20845"/>
                  <a:pt x="53228" y="20838"/>
                  <a:pt x="52616" y="20826"/>
                </a:cubicBezTo>
                <a:cubicBezTo>
                  <a:pt x="46114" y="20700"/>
                  <a:pt x="39636" y="20063"/>
                  <a:pt x="33177" y="19341"/>
                </a:cubicBezTo>
                <a:cubicBezTo>
                  <a:pt x="30003" y="18986"/>
                  <a:pt x="26764" y="18588"/>
                  <a:pt x="23551" y="18588"/>
                </a:cubicBezTo>
                <a:cubicBezTo>
                  <a:pt x="20739" y="18588"/>
                  <a:pt x="17947" y="18893"/>
                  <a:pt x="15238" y="19800"/>
                </a:cubicBezTo>
                <a:cubicBezTo>
                  <a:pt x="8551" y="22038"/>
                  <a:pt x="3739" y="27439"/>
                  <a:pt x="1346" y="33960"/>
                </a:cubicBezTo>
                <a:cubicBezTo>
                  <a:pt x="778" y="35509"/>
                  <a:pt x="1" y="37463"/>
                  <a:pt x="1" y="39153"/>
                </a:cubicBezTo>
                <a:lnTo>
                  <a:pt x="1" y="39636"/>
                </a:lnTo>
                <a:lnTo>
                  <a:pt x="93086" y="39589"/>
                </a:lnTo>
                <a:cubicBezTo>
                  <a:pt x="93086" y="39589"/>
                  <a:pt x="93376" y="85"/>
                  <a:pt x="93377" y="0"/>
                </a:cubicBezTo>
                <a:close/>
              </a:path>
            </a:pathLst>
          </a:cu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1131850" y="1294750"/>
            <a:ext cx="4162800" cy="1169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0" name="Google Shape;50;p9"/>
          <p:cNvSpPr txBox="1">
            <a:spLocks noGrp="1"/>
          </p:cNvSpPr>
          <p:nvPr>
            <p:ph type="subTitle" idx="1"/>
          </p:nvPr>
        </p:nvSpPr>
        <p:spPr>
          <a:xfrm>
            <a:off x="1442600" y="2589925"/>
            <a:ext cx="3541200" cy="125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903938" y="652400"/>
            <a:ext cx="3396600" cy="1857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53" name="Google Shape;53;p10"/>
          <p:cNvSpPr/>
          <p:nvPr/>
        </p:nvSpPr>
        <p:spPr>
          <a:xfrm rot="-10179150">
            <a:off x="-793442" y="-733492"/>
            <a:ext cx="6791368" cy="6378815"/>
          </a:xfrm>
          <a:custGeom>
            <a:avLst/>
            <a:gdLst/>
            <a:ahLst/>
            <a:cxnLst/>
            <a:rect l="l" t="t" r="r" b="b"/>
            <a:pathLst>
              <a:path w="55822" h="52431" extrusionOk="0">
                <a:moveTo>
                  <a:pt x="34793" y="0"/>
                </a:moveTo>
                <a:cubicBezTo>
                  <a:pt x="34793" y="0"/>
                  <a:pt x="39445" y="20304"/>
                  <a:pt x="19722" y="26070"/>
                </a:cubicBezTo>
                <a:cubicBezTo>
                  <a:pt x="1" y="31837"/>
                  <a:pt x="7124" y="52430"/>
                  <a:pt x="7124" y="52430"/>
                </a:cubicBezTo>
                <a:lnTo>
                  <a:pt x="7121" y="52430"/>
                </a:lnTo>
                <a:cubicBezTo>
                  <a:pt x="7397" y="52430"/>
                  <a:pt x="55821" y="52430"/>
                  <a:pt x="55821" y="52429"/>
                </a:cubicBezTo>
                <a:lnTo>
                  <a:pt x="55821" y="0"/>
                </a:lnTo>
                <a:close/>
                <a:moveTo>
                  <a:pt x="7121" y="52430"/>
                </a:moveTo>
                <a:lnTo>
                  <a:pt x="7121" y="52430"/>
                </a:lnTo>
                <a:cubicBezTo>
                  <a:pt x="7119" y="52430"/>
                  <a:pt x="7120" y="52430"/>
                  <a:pt x="7124" y="52430"/>
                </a:cubicBezTo>
                <a:cubicBezTo>
                  <a:pt x="7124" y="52430"/>
                  <a:pt x="7124" y="52430"/>
                  <a:pt x="7124" y="5243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827999">
            <a:off x="1142373" y="4235742"/>
            <a:ext cx="1032313" cy="735515"/>
          </a:xfrm>
          <a:custGeom>
            <a:avLst/>
            <a:gdLst/>
            <a:ahLst/>
            <a:cxnLst/>
            <a:rect l="l" t="t" r="r" b="b"/>
            <a:pathLst>
              <a:path w="11231" h="8002" extrusionOk="0">
                <a:moveTo>
                  <a:pt x="9325" y="0"/>
                </a:moveTo>
                <a:cubicBezTo>
                  <a:pt x="7871" y="0"/>
                  <a:pt x="5456" y="945"/>
                  <a:pt x="3297" y="2827"/>
                </a:cubicBezTo>
                <a:cubicBezTo>
                  <a:pt x="1537" y="4362"/>
                  <a:pt x="0" y="7080"/>
                  <a:pt x="2203" y="7881"/>
                </a:cubicBezTo>
                <a:cubicBezTo>
                  <a:pt x="2431" y="7964"/>
                  <a:pt x="2669" y="8002"/>
                  <a:pt x="2913" y="8002"/>
                </a:cubicBezTo>
                <a:cubicBezTo>
                  <a:pt x="5381" y="8002"/>
                  <a:pt x="8556" y="4098"/>
                  <a:pt x="9789" y="2609"/>
                </a:cubicBezTo>
                <a:cubicBezTo>
                  <a:pt x="11231" y="868"/>
                  <a:pt x="10719" y="0"/>
                  <a:pt x="93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bg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3100"/>
              <a:buFont typeface="Fjalla One"/>
              <a:buNone/>
              <a:defRPr sz="3100">
                <a:solidFill>
                  <a:schemeClr val="dk1"/>
                </a:solidFill>
                <a:latin typeface="Fjalla One"/>
                <a:ea typeface="Fjalla One"/>
                <a:cs typeface="Fjalla One"/>
                <a:sym typeface="Fjalla One"/>
              </a:defRPr>
            </a:lvl1pPr>
            <a:lvl2pPr lvl="1" rtl="0">
              <a:spcBef>
                <a:spcPts val="0"/>
              </a:spcBef>
              <a:spcAft>
                <a:spcPts val="0"/>
              </a:spcAft>
              <a:buClr>
                <a:schemeClr val="dk1"/>
              </a:buClr>
              <a:buSzPts val="3100"/>
              <a:buFont typeface="Archivo Black"/>
              <a:buNone/>
              <a:defRPr sz="3100">
                <a:solidFill>
                  <a:schemeClr val="dk1"/>
                </a:solidFill>
                <a:latin typeface="Archivo Black"/>
                <a:ea typeface="Archivo Black"/>
                <a:cs typeface="Archivo Black"/>
                <a:sym typeface="Archivo Black"/>
              </a:defRPr>
            </a:lvl2pPr>
            <a:lvl3pPr lvl="2" rtl="0">
              <a:spcBef>
                <a:spcPts val="0"/>
              </a:spcBef>
              <a:spcAft>
                <a:spcPts val="0"/>
              </a:spcAft>
              <a:buClr>
                <a:schemeClr val="dk1"/>
              </a:buClr>
              <a:buSzPts val="3100"/>
              <a:buFont typeface="Archivo Black"/>
              <a:buNone/>
              <a:defRPr sz="3100">
                <a:solidFill>
                  <a:schemeClr val="dk1"/>
                </a:solidFill>
                <a:latin typeface="Archivo Black"/>
                <a:ea typeface="Archivo Black"/>
                <a:cs typeface="Archivo Black"/>
                <a:sym typeface="Archivo Black"/>
              </a:defRPr>
            </a:lvl3pPr>
            <a:lvl4pPr lvl="3" rtl="0">
              <a:spcBef>
                <a:spcPts val="0"/>
              </a:spcBef>
              <a:spcAft>
                <a:spcPts val="0"/>
              </a:spcAft>
              <a:buClr>
                <a:schemeClr val="dk1"/>
              </a:buClr>
              <a:buSzPts val="3100"/>
              <a:buFont typeface="Archivo Black"/>
              <a:buNone/>
              <a:defRPr sz="3100">
                <a:solidFill>
                  <a:schemeClr val="dk1"/>
                </a:solidFill>
                <a:latin typeface="Archivo Black"/>
                <a:ea typeface="Archivo Black"/>
                <a:cs typeface="Archivo Black"/>
                <a:sym typeface="Archivo Black"/>
              </a:defRPr>
            </a:lvl4pPr>
            <a:lvl5pPr lvl="4" rtl="0">
              <a:spcBef>
                <a:spcPts val="0"/>
              </a:spcBef>
              <a:spcAft>
                <a:spcPts val="0"/>
              </a:spcAft>
              <a:buClr>
                <a:schemeClr val="dk1"/>
              </a:buClr>
              <a:buSzPts val="3100"/>
              <a:buFont typeface="Archivo Black"/>
              <a:buNone/>
              <a:defRPr sz="3100">
                <a:solidFill>
                  <a:schemeClr val="dk1"/>
                </a:solidFill>
                <a:latin typeface="Archivo Black"/>
                <a:ea typeface="Archivo Black"/>
                <a:cs typeface="Archivo Black"/>
                <a:sym typeface="Archivo Black"/>
              </a:defRPr>
            </a:lvl5pPr>
            <a:lvl6pPr lvl="5" rtl="0">
              <a:spcBef>
                <a:spcPts val="0"/>
              </a:spcBef>
              <a:spcAft>
                <a:spcPts val="0"/>
              </a:spcAft>
              <a:buClr>
                <a:schemeClr val="dk1"/>
              </a:buClr>
              <a:buSzPts val="3100"/>
              <a:buFont typeface="Archivo Black"/>
              <a:buNone/>
              <a:defRPr sz="3100">
                <a:solidFill>
                  <a:schemeClr val="dk1"/>
                </a:solidFill>
                <a:latin typeface="Archivo Black"/>
                <a:ea typeface="Archivo Black"/>
                <a:cs typeface="Archivo Black"/>
                <a:sym typeface="Archivo Black"/>
              </a:defRPr>
            </a:lvl6pPr>
            <a:lvl7pPr lvl="6" rtl="0">
              <a:spcBef>
                <a:spcPts val="0"/>
              </a:spcBef>
              <a:spcAft>
                <a:spcPts val="0"/>
              </a:spcAft>
              <a:buClr>
                <a:schemeClr val="dk1"/>
              </a:buClr>
              <a:buSzPts val="3100"/>
              <a:buFont typeface="Archivo Black"/>
              <a:buNone/>
              <a:defRPr sz="3100">
                <a:solidFill>
                  <a:schemeClr val="dk1"/>
                </a:solidFill>
                <a:latin typeface="Archivo Black"/>
                <a:ea typeface="Archivo Black"/>
                <a:cs typeface="Archivo Black"/>
                <a:sym typeface="Archivo Black"/>
              </a:defRPr>
            </a:lvl7pPr>
            <a:lvl8pPr lvl="7" rtl="0">
              <a:spcBef>
                <a:spcPts val="0"/>
              </a:spcBef>
              <a:spcAft>
                <a:spcPts val="0"/>
              </a:spcAft>
              <a:buClr>
                <a:schemeClr val="dk1"/>
              </a:buClr>
              <a:buSzPts val="3100"/>
              <a:buFont typeface="Archivo Black"/>
              <a:buNone/>
              <a:defRPr sz="3100">
                <a:solidFill>
                  <a:schemeClr val="dk1"/>
                </a:solidFill>
                <a:latin typeface="Archivo Black"/>
                <a:ea typeface="Archivo Black"/>
                <a:cs typeface="Archivo Black"/>
                <a:sym typeface="Archivo Black"/>
              </a:defRPr>
            </a:lvl8pPr>
            <a:lvl9pPr lvl="8" rtl="0">
              <a:spcBef>
                <a:spcPts val="0"/>
              </a:spcBef>
              <a:spcAft>
                <a:spcPts val="0"/>
              </a:spcAft>
              <a:buClr>
                <a:schemeClr val="dk1"/>
              </a:buClr>
              <a:buSzPts val="3100"/>
              <a:buFont typeface="Archivo Black"/>
              <a:buNone/>
              <a:defRPr sz="3100">
                <a:solidFill>
                  <a:schemeClr val="dk1"/>
                </a:solidFill>
                <a:latin typeface="Archivo Black"/>
                <a:ea typeface="Archivo Black"/>
                <a:cs typeface="Archivo Black"/>
                <a:sym typeface="Archivo Black"/>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BeeZee"/>
              <a:buChar char="●"/>
              <a:defRPr>
                <a:solidFill>
                  <a:schemeClr val="dk1"/>
                </a:solidFill>
                <a:latin typeface="ABeeZee"/>
                <a:ea typeface="ABeeZee"/>
                <a:cs typeface="ABeeZee"/>
                <a:sym typeface="ABeeZee"/>
              </a:defRPr>
            </a:lvl1pPr>
            <a:lvl2pPr marL="914400" lvl="1" indent="-317500">
              <a:lnSpc>
                <a:spcPct val="100000"/>
              </a:lnSpc>
              <a:spcBef>
                <a:spcPts val="1600"/>
              </a:spcBef>
              <a:spcAft>
                <a:spcPts val="0"/>
              </a:spcAft>
              <a:buClr>
                <a:schemeClr val="dk1"/>
              </a:buClr>
              <a:buSzPts val="1400"/>
              <a:buFont typeface="ABeeZee"/>
              <a:buChar char="○"/>
              <a:defRPr>
                <a:solidFill>
                  <a:schemeClr val="dk1"/>
                </a:solidFill>
                <a:latin typeface="ABeeZee"/>
                <a:ea typeface="ABeeZee"/>
                <a:cs typeface="ABeeZee"/>
                <a:sym typeface="ABeeZee"/>
              </a:defRPr>
            </a:lvl2pPr>
            <a:lvl3pPr marL="1371600" lvl="2" indent="-317500">
              <a:lnSpc>
                <a:spcPct val="100000"/>
              </a:lnSpc>
              <a:spcBef>
                <a:spcPts val="1600"/>
              </a:spcBef>
              <a:spcAft>
                <a:spcPts val="0"/>
              </a:spcAft>
              <a:buClr>
                <a:schemeClr val="dk1"/>
              </a:buClr>
              <a:buSzPts val="1400"/>
              <a:buFont typeface="ABeeZee"/>
              <a:buChar char="■"/>
              <a:defRPr>
                <a:solidFill>
                  <a:schemeClr val="dk1"/>
                </a:solidFill>
                <a:latin typeface="ABeeZee"/>
                <a:ea typeface="ABeeZee"/>
                <a:cs typeface="ABeeZee"/>
                <a:sym typeface="ABeeZee"/>
              </a:defRPr>
            </a:lvl3pPr>
            <a:lvl4pPr marL="1828800" lvl="3" indent="-317500">
              <a:lnSpc>
                <a:spcPct val="100000"/>
              </a:lnSpc>
              <a:spcBef>
                <a:spcPts val="1600"/>
              </a:spcBef>
              <a:spcAft>
                <a:spcPts val="0"/>
              </a:spcAft>
              <a:buClr>
                <a:schemeClr val="dk1"/>
              </a:buClr>
              <a:buSzPts val="1400"/>
              <a:buFont typeface="ABeeZee"/>
              <a:buChar char="●"/>
              <a:defRPr>
                <a:solidFill>
                  <a:schemeClr val="dk1"/>
                </a:solidFill>
                <a:latin typeface="ABeeZee"/>
                <a:ea typeface="ABeeZee"/>
                <a:cs typeface="ABeeZee"/>
                <a:sym typeface="ABeeZee"/>
              </a:defRPr>
            </a:lvl4pPr>
            <a:lvl5pPr marL="2286000" lvl="4" indent="-317500">
              <a:lnSpc>
                <a:spcPct val="100000"/>
              </a:lnSpc>
              <a:spcBef>
                <a:spcPts val="1600"/>
              </a:spcBef>
              <a:spcAft>
                <a:spcPts val="0"/>
              </a:spcAft>
              <a:buClr>
                <a:schemeClr val="dk1"/>
              </a:buClr>
              <a:buSzPts val="1400"/>
              <a:buFont typeface="ABeeZee"/>
              <a:buChar char="○"/>
              <a:defRPr>
                <a:solidFill>
                  <a:schemeClr val="dk1"/>
                </a:solidFill>
                <a:latin typeface="ABeeZee"/>
                <a:ea typeface="ABeeZee"/>
                <a:cs typeface="ABeeZee"/>
                <a:sym typeface="ABeeZee"/>
              </a:defRPr>
            </a:lvl5pPr>
            <a:lvl6pPr marL="2743200" lvl="5" indent="-317500">
              <a:lnSpc>
                <a:spcPct val="100000"/>
              </a:lnSpc>
              <a:spcBef>
                <a:spcPts val="1600"/>
              </a:spcBef>
              <a:spcAft>
                <a:spcPts val="0"/>
              </a:spcAft>
              <a:buClr>
                <a:schemeClr val="dk1"/>
              </a:buClr>
              <a:buSzPts val="1400"/>
              <a:buFont typeface="ABeeZee"/>
              <a:buChar char="■"/>
              <a:defRPr>
                <a:solidFill>
                  <a:schemeClr val="dk1"/>
                </a:solidFill>
                <a:latin typeface="ABeeZee"/>
                <a:ea typeface="ABeeZee"/>
                <a:cs typeface="ABeeZee"/>
                <a:sym typeface="ABeeZee"/>
              </a:defRPr>
            </a:lvl6pPr>
            <a:lvl7pPr marL="3200400" lvl="6" indent="-317500">
              <a:lnSpc>
                <a:spcPct val="100000"/>
              </a:lnSpc>
              <a:spcBef>
                <a:spcPts val="1600"/>
              </a:spcBef>
              <a:spcAft>
                <a:spcPts val="0"/>
              </a:spcAft>
              <a:buClr>
                <a:schemeClr val="dk1"/>
              </a:buClr>
              <a:buSzPts val="1400"/>
              <a:buFont typeface="ABeeZee"/>
              <a:buChar char="●"/>
              <a:defRPr>
                <a:solidFill>
                  <a:schemeClr val="dk1"/>
                </a:solidFill>
                <a:latin typeface="ABeeZee"/>
                <a:ea typeface="ABeeZee"/>
                <a:cs typeface="ABeeZee"/>
                <a:sym typeface="ABeeZee"/>
              </a:defRPr>
            </a:lvl7pPr>
            <a:lvl8pPr marL="3657600" lvl="7" indent="-317500">
              <a:lnSpc>
                <a:spcPct val="100000"/>
              </a:lnSpc>
              <a:spcBef>
                <a:spcPts val="1600"/>
              </a:spcBef>
              <a:spcAft>
                <a:spcPts val="0"/>
              </a:spcAft>
              <a:buClr>
                <a:schemeClr val="dk1"/>
              </a:buClr>
              <a:buSzPts val="1400"/>
              <a:buFont typeface="ABeeZee"/>
              <a:buChar char="○"/>
              <a:defRPr>
                <a:solidFill>
                  <a:schemeClr val="dk1"/>
                </a:solidFill>
                <a:latin typeface="ABeeZee"/>
                <a:ea typeface="ABeeZee"/>
                <a:cs typeface="ABeeZee"/>
                <a:sym typeface="ABeeZee"/>
              </a:defRPr>
            </a:lvl8pPr>
            <a:lvl9pPr marL="4114800" lvl="8" indent="-317500">
              <a:lnSpc>
                <a:spcPct val="100000"/>
              </a:lnSpc>
              <a:spcBef>
                <a:spcPts val="1600"/>
              </a:spcBef>
              <a:spcAft>
                <a:spcPts val="1600"/>
              </a:spcAft>
              <a:buClr>
                <a:schemeClr val="dk1"/>
              </a:buClr>
              <a:buSzPts val="1400"/>
              <a:buFont typeface="ABeeZee"/>
              <a:buChar char="■"/>
              <a:defRPr>
                <a:solidFill>
                  <a:schemeClr val="dk1"/>
                </a:solidFill>
                <a:latin typeface="ABeeZee"/>
                <a:ea typeface="ABeeZee"/>
                <a:cs typeface="ABeeZee"/>
                <a:sym typeface="ABeeZ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8" r:id="rId9"/>
    <p:sldLayoutId id="2147483660" r:id="rId10"/>
    <p:sldLayoutId id="2147483662" r:id="rId11"/>
    <p:sldLayoutId id="2147483663" r:id="rId12"/>
    <p:sldLayoutId id="2147483665" r:id="rId13"/>
    <p:sldLayoutId id="2147483666" r:id="rId14"/>
    <p:sldLayoutId id="2147483668" r:id="rId15"/>
    <p:sldLayoutId id="2147483671" r:id="rId16"/>
    <p:sldLayoutId id="2147483673" r:id="rId17"/>
    <p:sldLayoutId id="2147483674" r:id="rId18"/>
    <p:sldLayoutId id="2147483675"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1.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fedesoriano/stroke-prediction-dataset?resource=download"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subTitle" idx="1"/>
          </p:nvPr>
        </p:nvSpPr>
        <p:spPr>
          <a:xfrm rot="-436">
            <a:off x="1031175" y="4077762"/>
            <a:ext cx="7101300" cy="42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err="1" smtClean="0"/>
              <a:t>Aut</a:t>
            </a:r>
            <a:r>
              <a:rPr lang="en" dirty="0" smtClean="0"/>
              <a:t>ora: Ruth Muñoz Solís</a:t>
            </a:r>
            <a:endParaRPr dirty="0"/>
          </a:p>
        </p:txBody>
      </p:sp>
      <p:sp>
        <p:nvSpPr>
          <p:cNvPr id="196" name="Google Shape;196;p30"/>
          <p:cNvSpPr txBox="1">
            <a:spLocks noGrp="1"/>
          </p:cNvSpPr>
          <p:nvPr>
            <p:ph type="ctrTitle"/>
          </p:nvPr>
        </p:nvSpPr>
        <p:spPr>
          <a:xfrm>
            <a:off x="840075" y="1595100"/>
            <a:ext cx="4717800" cy="174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4800" dirty="0"/>
              <a:t>Proyecto </a:t>
            </a:r>
            <a:r>
              <a:rPr lang="en" sz="4800" dirty="0" smtClean="0"/>
              <a:t>Data </a:t>
            </a:r>
            <a:r>
              <a:rPr lang="en" sz="4800" dirty="0"/>
              <a:t>Science</a:t>
            </a:r>
            <a:endParaRPr sz="4800" dirty="0"/>
          </a:p>
          <a:p>
            <a:pPr lvl="0">
              <a:buSzPts val="1100"/>
            </a:pPr>
            <a:r>
              <a:rPr lang="es-ES" sz="2600" dirty="0"/>
              <a:t>Análisis de datos para Prevención de Accidentes Cerebrovasculares</a:t>
            </a:r>
            <a:endParaRPr sz="2600" dirty="0"/>
          </a:p>
        </p:txBody>
      </p:sp>
      <p:grpSp>
        <p:nvGrpSpPr>
          <p:cNvPr id="197" name="Google Shape;197;p30"/>
          <p:cNvGrpSpPr/>
          <p:nvPr/>
        </p:nvGrpSpPr>
        <p:grpSpPr>
          <a:xfrm rot="2700000">
            <a:off x="8565018" y="1118951"/>
            <a:ext cx="203439" cy="327136"/>
            <a:chOff x="4140725" y="520912"/>
            <a:chExt cx="175945" cy="282926"/>
          </a:xfrm>
        </p:grpSpPr>
        <p:sp>
          <p:nvSpPr>
            <p:cNvPr id="198" name="Google Shape;198;p30"/>
            <p:cNvSpPr/>
            <p:nvPr/>
          </p:nvSpPr>
          <p:spPr>
            <a:xfrm>
              <a:off x="4195745" y="753342"/>
              <a:ext cx="27292" cy="25635"/>
            </a:xfrm>
            <a:custGeom>
              <a:avLst/>
              <a:gdLst/>
              <a:ahLst/>
              <a:cxnLst/>
              <a:rect l="l" t="t" r="r" b="b"/>
              <a:pathLst>
                <a:path w="873" h="820" extrusionOk="0">
                  <a:moveTo>
                    <a:pt x="531" y="181"/>
                  </a:moveTo>
                  <a:cubicBezTo>
                    <a:pt x="592" y="235"/>
                    <a:pt x="653" y="290"/>
                    <a:pt x="719" y="336"/>
                  </a:cubicBezTo>
                  <a:cubicBezTo>
                    <a:pt x="640" y="414"/>
                    <a:pt x="572" y="506"/>
                    <a:pt x="483" y="577"/>
                  </a:cubicBezTo>
                  <a:cubicBezTo>
                    <a:pt x="439" y="611"/>
                    <a:pt x="348" y="655"/>
                    <a:pt x="275" y="655"/>
                  </a:cubicBezTo>
                  <a:cubicBezTo>
                    <a:pt x="218" y="655"/>
                    <a:pt x="171" y="628"/>
                    <a:pt x="167" y="549"/>
                  </a:cubicBezTo>
                  <a:cubicBezTo>
                    <a:pt x="167" y="537"/>
                    <a:pt x="165" y="529"/>
                    <a:pt x="161" y="519"/>
                  </a:cubicBezTo>
                  <a:cubicBezTo>
                    <a:pt x="300" y="426"/>
                    <a:pt x="421" y="306"/>
                    <a:pt x="531" y="181"/>
                  </a:cubicBezTo>
                  <a:close/>
                  <a:moveTo>
                    <a:pt x="533" y="0"/>
                  </a:moveTo>
                  <a:cubicBezTo>
                    <a:pt x="507" y="0"/>
                    <a:pt x="480" y="17"/>
                    <a:pt x="466" y="36"/>
                  </a:cubicBezTo>
                  <a:cubicBezTo>
                    <a:pt x="336" y="199"/>
                    <a:pt x="177" y="333"/>
                    <a:pt x="39" y="486"/>
                  </a:cubicBezTo>
                  <a:cubicBezTo>
                    <a:pt x="24" y="499"/>
                    <a:pt x="21" y="518"/>
                    <a:pt x="25" y="534"/>
                  </a:cubicBezTo>
                  <a:cubicBezTo>
                    <a:pt x="24" y="537"/>
                    <a:pt x="23" y="540"/>
                    <a:pt x="21" y="545"/>
                  </a:cubicBezTo>
                  <a:cubicBezTo>
                    <a:pt x="1" y="712"/>
                    <a:pt x="156" y="819"/>
                    <a:pt x="307" y="819"/>
                  </a:cubicBezTo>
                  <a:cubicBezTo>
                    <a:pt x="328" y="819"/>
                    <a:pt x="349" y="817"/>
                    <a:pt x="370" y="813"/>
                  </a:cubicBezTo>
                  <a:cubicBezTo>
                    <a:pt x="576" y="770"/>
                    <a:pt x="802" y="540"/>
                    <a:pt x="861" y="343"/>
                  </a:cubicBezTo>
                  <a:cubicBezTo>
                    <a:pt x="873" y="321"/>
                    <a:pt x="873" y="292"/>
                    <a:pt x="853" y="269"/>
                  </a:cubicBezTo>
                  <a:cubicBezTo>
                    <a:pt x="774" y="173"/>
                    <a:pt x="666" y="93"/>
                    <a:pt x="568" y="13"/>
                  </a:cubicBezTo>
                  <a:cubicBezTo>
                    <a:pt x="557" y="4"/>
                    <a:pt x="545"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0"/>
            <p:cNvSpPr/>
            <p:nvPr/>
          </p:nvSpPr>
          <p:spPr>
            <a:xfrm>
              <a:off x="4217347" y="730052"/>
              <a:ext cx="21540" cy="21665"/>
            </a:xfrm>
            <a:custGeom>
              <a:avLst/>
              <a:gdLst/>
              <a:ahLst/>
              <a:cxnLst/>
              <a:rect l="l" t="t" r="r" b="b"/>
              <a:pathLst>
                <a:path w="689" h="693" extrusionOk="0">
                  <a:moveTo>
                    <a:pt x="340" y="156"/>
                  </a:moveTo>
                  <a:cubicBezTo>
                    <a:pt x="392" y="180"/>
                    <a:pt x="449" y="195"/>
                    <a:pt x="505" y="207"/>
                  </a:cubicBezTo>
                  <a:cubicBezTo>
                    <a:pt x="459" y="332"/>
                    <a:pt x="391" y="438"/>
                    <a:pt x="319" y="550"/>
                  </a:cubicBezTo>
                  <a:cubicBezTo>
                    <a:pt x="275" y="519"/>
                    <a:pt x="229" y="493"/>
                    <a:pt x="184" y="459"/>
                  </a:cubicBezTo>
                  <a:cubicBezTo>
                    <a:pt x="246" y="375"/>
                    <a:pt x="319" y="262"/>
                    <a:pt x="340" y="156"/>
                  </a:cubicBezTo>
                  <a:close/>
                  <a:moveTo>
                    <a:pt x="336" y="1"/>
                  </a:moveTo>
                  <a:cubicBezTo>
                    <a:pt x="319" y="1"/>
                    <a:pt x="302" y="2"/>
                    <a:pt x="286" y="5"/>
                  </a:cubicBezTo>
                  <a:cubicBezTo>
                    <a:pt x="257" y="11"/>
                    <a:pt x="241" y="38"/>
                    <a:pt x="243" y="65"/>
                  </a:cubicBezTo>
                  <a:cubicBezTo>
                    <a:pt x="205" y="112"/>
                    <a:pt x="187" y="172"/>
                    <a:pt x="157" y="225"/>
                  </a:cubicBezTo>
                  <a:cubicBezTo>
                    <a:pt x="118" y="298"/>
                    <a:pt x="72" y="366"/>
                    <a:pt x="20" y="431"/>
                  </a:cubicBezTo>
                  <a:cubicBezTo>
                    <a:pt x="1" y="457"/>
                    <a:pt x="9" y="500"/>
                    <a:pt x="30" y="522"/>
                  </a:cubicBezTo>
                  <a:cubicBezTo>
                    <a:pt x="98" y="595"/>
                    <a:pt x="194" y="680"/>
                    <a:pt x="300" y="683"/>
                  </a:cubicBezTo>
                  <a:cubicBezTo>
                    <a:pt x="308" y="689"/>
                    <a:pt x="316" y="692"/>
                    <a:pt x="325" y="692"/>
                  </a:cubicBezTo>
                  <a:cubicBezTo>
                    <a:pt x="332" y="692"/>
                    <a:pt x="339" y="690"/>
                    <a:pt x="345" y="685"/>
                  </a:cubicBezTo>
                  <a:cubicBezTo>
                    <a:pt x="520" y="569"/>
                    <a:pt x="620" y="370"/>
                    <a:pt x="677" y="175"/>
                  </a:cubicBezTo>
                  <a:cubicBezTo>
                    <a:pt x="689" y="135"/>
                    <a:pt x="666" y="93"/>
                    <a:pt x="626" y="79"/>
                  </a:cubicBezTo>
                  <a:cubicBezTo>
                    <a:pt x="540" y="50"/>
                    <a:pt x="432" y="1"/>
                    <a:pt x="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4223099" y="734929"/>
              <a:ext cx="10067" cy="12317"/>
            </a:xfrm>
            <a:custGeom>
              <a:avLst/>
              <a:gdLst/>
              <a:ahLst/>
              <a:cxnLst/>
              <a:rect l="l" t="t" r="r" b="b"/>
              <a:pathLst>
                <a:path w="322" h="394" extrusionOk="0">
                  <a:moveTo>
                    <a:pt x="157" y="0"/>
                  </a:moveTo>
                  <a:cubicBezTo>
                    <a:pt x="136" y="106"/>
                    <a:pt x="63" y="218"/>
                    <a:pt x="1" y="303"/>
                  </a:cubicBezTo>
                  <a:cubicBezTo>
                    <a:pt x="46" y="335"/>
                    <a:pt x="93" y="361"/>
                    <a:pt x="137" y="394"/>
                  </a:cubicBezTo>
                  <a:cubicBezTo>
                    <a:pt x="208" y="283"/>
                    <a:pt x="276" y="176"/>
                    <a:pt x="322" y="51"/>
                  </a:cubicBezTo>
                  <a:cubicBezTo>
                    <a:pt x="265" y="39"/>
                    <a:pt x="208" y="24"/>
                    <a:pt x="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4198778" y="534855"/>
              <a:ext cx="103416" cy="131459"/>
            </a:xfrm>
            <a:custGeom>
              <a:avLst/>
              <a:gdLst/>
              <a:ahLst/>
              <a:cxnLst/>
              <a:rect l="l" t="t" r="r" b="b"/>
              <a:pathLst>
                <a:path w="3308" h="4205" extrusionOk="0">
                  <a:moveTo>
                    <a:pt x="1466" y="864"/>
                  </a:moveTo>
                  <a:cubicBezTo>
                    <a:pt x="1495" y="864"/>
                    <a:pt x="1522" y="879"/>
                    <a:pt x="1537" y="914"/>
                  </a:cubicBezTo>
                  <a:cubicBezTo>
                    <a:pt x="1587" y="1032"/>
                    <a:pt x="1620" y="1157"/>
                    <a:pt x="1656" y="1279"/>
                  </a:cubicBezTo>
                  <a:cubicBezTo>
                    <a:pt x="1677" y="1352"/>
                    <a:pt x="1619" y="1398"/>
                    <a:pt x="1559" y="1398"/>
                  </a:cubicBezTo>
                  <a:cubicBezTo>
                    <a:pt x="1518" y="1398"/>
                    <a:pt x="1476" y="1376"/>
                    <a:pt x="1460" y="1326"/>
                  </a:cubicBezTo>
                  <a:cubicBezTo>
                    <a:pt x="1425" y="1213"/>
                    <a:pt x="1386" y="1099"/>
                    <a:pt x="1364" y="980"/>
                  </a:cubicBezTo>
                  <a:cubicBezTo>
                    <a:pt x="1353" y="916"/>
                    <a:pt x="1412" y="864"/>
                    <a:pt x="1466" y="864"/>
                  </a:cubicBezTo>
                  <a:close/>
                  <a:moveTo>
                    <a:pt x="1249" y="1382"/>
                  </a:moveTo>
                  <a:cubicBezTo>
                    <a:pt x="1278" y="1382"/>
                    <a:pt x="1305" y="1396"/>
                    <a:pt x="1318" y="1429"/>
                  </a:cubicBezTo>
                  <a:cubicBezTo>
                    <a:pt x="1374" y="1568"/>
                    <a:pt x="1421" y="1711"/>
                    <a:pt x="1472" y="1853"/>
                  </a:cubicBezTo>
                  <a:cubicBezTo>
                    <a:pt x="1496" y="1922"/>
                    <a:pt x="1439" y="1966"/>
                    <a:pt x="1381" y="1966"/>
                  </a:cubicBezTo>
                  <a:cubicBezTo>
                    <a:pt x="1342" y="1966"/>
                    <a:pt x="1301" y="1945"/>
                    <a:pt x="1286" y="1897"/>
                  </a:cubicBezTo>
                  <a:cubicBezTo>
                    <a:pt x="1241" y="1762"/>
                    <a:pt x="1194" y="1626"/>
                    <a:pt x="1156" y="1490"/>
                  </a:cubicBezTo>
                  <a:cubicBezTo>
                    <a:pt x="1138" y="1429"/>
                    <a:pt x="1196" y="1382"/>
                    <a:pt x="1249" y="1382"/>
                  </a:cubicBezTo>
                  <a:close/>
                  <a:moveTo>
                    <a:pt x="963" y="1815"/>
                  </a:moveTo>
                  <a:cubicBezTo>
                    <a:pt x="993" y="1815"/>
                    <a:pt x="1023" y="1828"/>
                    <a:pt x="1040" y="1858"/>
                  </a:cubicBezTo>
                  <a:cubicBezTo>
                    <a:pt x="1126" y="2012"/>
                    <a:pt x="1192" y="2177"/>
                    <a:pt x="1264" y="2337"/>
                  </a:cubicBezTo>
                  <a:cubicBezTo>
                    <a:pt x="1296" y="2413"/>
                    <a:pt x="1230" y="2478"/>
                    <a:pt x="1169" y="2478"/>
                  </a:cubicBezTo>
                  <a:cubicBezTo>
                    <a:pt x="1139" y="2478"/>
                    <a:pt x="1111" y="2463"/>
                    <a:pt x="1094" y="2427"/>
                  </a:cubicBezTo>
                  <a:cubicBezTo>
                    <a:pt x="1017" y="2261"/>
                    <a:pt x="936" y="2094"/>
                    <a:pt x="876" y="1919"/>
                  </a:cubicBezTo>
                  <a:cubicBezTo>
                    <a:pt x="854" y="1857"/>
                    <a:pt x="908" y="1815"/>
                    <a:pt x="963" y="1815"/>
                  </a:cubicBezTo>
                  <a:close/>
                  <a:moveTo>
                    <a:pt x="2002" y="1"/>
                  </a:moveTo>
                  <a:cubicBezTo>
                    <a:pt x="1531" y="1"/>
                    <a:pt x="1086" y="294"/>
                    <a:pt x="921" y="763"/>
                  </a:cubicBezTo>
                  <a:lnTo>
                    <a:pt x="0" y="3360"/>
                  </a:lnTo>
                  <a:cubicBezTo>
                    <a:pt x="365" y="3506"/>
                    <a:pt x="678" y="3764"/>
                    <a:pt x="1049" y="3912"/>
                  </a:cubicBezTo>
                  <a:cubicBezTo>
                    <a:pt x="1444" y="4072"/>
                    <a:pt x="1856" y="4144"/>
                    <a:pt x="2275" y="4205"/>
                  </a:cubicBezTo>
                  <a:lnTo>
                    <a:pt x="3207" y="1573"/>
                  </a:lnTo>
                  <a:cubicBezTo>
                    <a:pt x="3308" y="1286"/>
                    <a:pt x="3291" y="976"/>
                    <a:pt x="3160" y="699"/>
                  </a:cubicBezTo>
                  <a:cubicBezTo>
                    <a:pt x="3027" y="422"/>
                    <a:pt x="2797" y="214"/>
                    <a:pt x="2510" y="112"/>
                  </a:cubicBezTo>
                  <a:lnTo>
                    <a:pt x="2381" y="66"/>
                  </a:lnTo>
                  <a:cubicBezTo>
                    <a:pt x="2256" y="22"/>
                    <a:pt x="2128" y="1"/>
                    <a:pt x="2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4156481" y="648115"/>
              <a:ext cx="110263" cy="141713"/>
            </a:xfrm>
            <a:custGeom>
              <a:avLst/>
              <a:gdLst/>
              <a:ahLst/>
              <a:cxnLst/>
              <a:rect l="l" t="t" r="r" b="b"/>
              <a:pathLst>
                <a:path w="3527" h="4533" extrusionOk="0">
                  <a:moveTo>
                    <a:pt x="2284" y="2623"/>
                  </a:moveTo>
                  <a:cubicBezTo>
                    <a:pt x="2380" y="2623"/>
                    <a:pt x="2488" y="2672"/>
                    <a:pt x="2575" y="2702"/>
                  </a:cubicBezTo>
                  <a:cubicBezTo>
                    <a:pt x="2614" y="2715"/>
                    <a:pt x="2638" y="2757"/>
                    <a:pt x="2625" y="2797"/>
                  </a:cubicBezTo>
                  <a:cubicBezTo>
                    <a:pt x="2568" y="2992"/>
                    <a:pt x="2468" y="3192"/>
                    <a:pt x="2294" y="3307"/>
                  </a:cubicBezTo>
                  <a:cubicBezTo>
                    <a:pt x="2288" y="3312"/>
                    <a:pt x="2281" y="3314"/>
                    <a:pt x="2274" y="3314"/>
                  </a:cubicBezTo>
                  <a:cubicBezTo>
                    <a:pt x="2264" y="3314"/>
                    <a:pt x="2256" y="3311"/>
                    <a:pt x="2249" y="3306"/>
                  </a:cubicBezTo>
                  <a:cubicBezTo>
                    <a:pt x="2142" y="3302"/>
                    <a:pt x="2047" y="3219"/>
                    <a:pt x="1978" y="3145"/>
                  </a:cubicBezTo>
                  <a:cubicBezTo>
                    <a:pt x="1956" y="3121"/>
                    <a:pt x="1948" y="3078"/>
                    <a:pt x="1968" y="3053"/>
                  </a:cubicBezTo>
                  <a:cubicBezTo>
                    <a:pt x="2019" y="2989"/>
                    <a:pt x="2066" y="2921"/>
                    <a:pt x="2105" y="2848"/>
                  </a:cubicBezTo>
                  <a:cubicBezTo>
                    <a:pt x="2134" y="2794"/>
                    <a:pt x="2154" y="2735"/>
                    <a:pt x="2191" y="2688"/>
                  </a:cubicBezTo>
                  <a:cubicBezTo>
                    <a:pt x="2190" y="2662"/>
                    <a:pt x="2206" y="2635"/>
                    <a:pt x="2234" y="2627"/>
                  </a:cubicBezTo>
                  <a:cubicBezTo>
                    <a:pt x="2250" y="2624"/>
                    <a:pt x="2267" y="2623"/>
                    <a:pt x="2284" y="2623"/>
                  </a:cubicBezTo>
                  <a:close/>
                  <a:moveTo>
                    <a:pt x="1788" y="3364"/>
                  </a:moveTo>
                  <a:cubicBezTo>
                    <a:pt x="1800" y="3364"/>
                    <a:pt x="1812" y="3367"/>
                    <a:pt x="1823" y="3376"/>
                  </a:cubicBezTo>
                  <a:cubicBezTo>
                    <a:pt x="1921" y="3455"/>
                    <a:pt x="2027" y="3535"/>
                    <a:pt x="2108" y="3632"/>
                  </a:cubicBezTo>
                  <a:cubicBezTo>
                    <a:pt x="2128" y="3657"/>
                    <a:pt x="2128" y="3684"/>
                    <a:pt x="2115" y="3707"/>
                  </a:cubicBezTo>
                  <a:cubicBezTo>
                    <a:pt x="2058" y="3905"/>
                    <a:pt x="1832" y="4135"/>
                    <a:pt x="1626" y="4178"/>
                  </a:cubicBezTo>
                  <a:cubicBezTo>
                    <a:pt x="1605" y="4182"/>
                    <a:pt x="1584" y="4184"/>
                    <a:pt x="1563" y="4184"/>
                  </a:cubicBezTo>
                  <a:cubicBezTo>
                    <a:pt x="1413" y="4184"/>
                    <a:pt x="1258" y="4077"/>
                    <a:pt x="1277" y="3910"/>
                  </a:cubicBezTo>
                  <a:cubicBezTo>
                    <a:pt x="1277" y="3906"/>
                    <a:pt x="1280" y="3902"/>
                    <a:pt x="1281" y="3898"/>
                  </a:cubicBezTo>
                  <a:cubicBezTo>
                    <a:pt x="1277" y="3882"/>
                    <a:pt x="1280" y="3864"/>
                    <a:pt x="1293" y="3850"/>
                  </a:cubicBezTo>
                  <a:cubicBezTo>
                    <a:pt x="1433" y="3697"/>
                    <a:pt x="1589" y="3562"/>
                    <a:pt x="1720" y="3400"/>
                  </a:cubicBezTo>
                  <a:cubicBezTo>
                    <a:pt x="1735" y="3380"/>
                    <a:pt x="1762" y="3364"/>
                    <a:pt x="1788" y="3364"/>
                  </a:cubicBezTo>
                  <a:close/>
                  <a:moveTo>
                    <a:pt x="1260" y="1"/>
                  </a:moveTo>
                  <a:lnTo>
                    <a:pt x="212" y="2960"/>
                  </a:lnTo>
                  <a:cubicBezTo>
                    <a:pt x="1" y="3554"/>
                    <a:pt x="313" y="4210"/>
                    <a:pt x="910" y="4421"/>
                  </a:cubicBezTo>
                  <a:lnTo>
                    <a:pt x="1038" y="4467"/>
                  </a:lnTo>
                  <a:cubicBezTo>
                    <a:pt x="1053" y="4473"/>
                    <a:pt x="1071" y="4479"/>
                    <a:pt x="1088" y="4483"/>
                  </a:cubicBezTo>
                  <a:cubicBezTo>
                    <a:pt x="1195" y="4516"/>
                    <a:pt x="1306" y="4532"/>
                    <a:pt x="1416" y="4532"/>
                  </a:cubicBezTo>
                  <a:cubicBezTo>
                    <a:pt x="1585" y="4532"/>
                    <a:pt x="1754" y="4494"/>
                    <a:pt x="1912" y="4418"/>
                  </a:cubicBezTo>
                  <a:cubicBezTo>
                    <a:pt x="2190" y="4287"/>
                    <a:pt x="2398" y="4056"/>
                    <a:pt x="2499" y="3770"/>
                  </a:cubicBezTo>
                  <a:lnTo>
                    <a:pt x="3526" y="867"/>
                  </a:lnTo>
                  <a:lnTo>
                    <a:pt x="3526" y="867"/>
                  </a:lnTo>
                  <a:cubicBezTo>
                    <a:pt x="3522" y="867"/>
                    <a:pt x="3517" y="867"/>
                    <a:pt x="3513" y="867"/>
                  </a:cubicBezTo>
                  <a:cubicBezTo>
                    <a:pt x="2738" y="867"/>
                    <a:pt x="1738" y="593"/>
                    <a:pt x="1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4156481" y="648084"/>
              <a:ext cx="57992" cy="138712"/>
            </a:xfrm>
            <a:custGeom>
              <a:avLst/>
              <a:gdLst/>
              <a:ahLst/>
              <a:cxnLst/>
              <a:rect l="l" t="t" r="r" b="b"/>
              <a:pathLst>
                <a:path w="1855" h="4437" extrusionOk="0">
                  <a:moveTo>
                    <a:pt x="1260" y="0"/>
                  </a:moveTo>
                  <a:lnTo>
                    <a:pt x="212" y="2961"/>
                  </a:lnTo>
                  <a:cubicBezTo>
                    <a:pt x="1" y="3555"/>
                    <a:pt x="313" y="4211"/>
                    <a:pt x="910" y="4422"/>
                  </a:cubicBezTo>
                  <a:lnTo>
                    <a:pt x="948" y="4436"/>
                  </a:lnTo>
                  <a:cubicBezTo>
                    <a:pt x="880" y="4346"/>
                    <a:pt x="837" y="4237"/>
                    <a:pt x="824" y="4091"/>
                  </a:cubicBezTo>
                  <a:cubicBezTo>
                    <a:pt x="797" y="3747"/>
                    <a:pt x="879" y="3420"/>
                    <a:pt x="968" y="3090"/>
                  </a:cubicBezTo>
                  <a:cubicBezTo>
                    <a:pt x="1208" y="2196"/>
                    <a:pt x="1529" y="1335"/>
                    <a:pt x="1855" y="473"/>
                  </a:cubicBezTo>
                  <a:cubicBezTo>
                    <a:pt x="1620" y="347"/>
                    <a:pt x="1412" y="191"/>
                    <a:pt x="12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0"/>
            <p:cNvSpPr/>
            <p:nvPr/>
          </p:nvSpPr>
          <p:spPr>
            <a:xfrm>
              <a:off x="4200747" y="758969"/>
              <a:ext cx="17476" cy="14912"/>
            </a:xfrm>
            <a:custGeom>
              <a:avLst/>
              <a:gdLst/>
              <a:ahLst/>
              <a:cxnLst/>
              <a:rect l="l" t="t" r="r" b="b"/>
              <a:pathLst>
                <a:path w="559" h="477" extrusionOk="0">
                  <a:moveTo>
                    <a:pt x="371" y="1"/>
                  </a:moveTo>
                  <a:cubicBezTo>
                    <a:pt x="260" y="126"/>
                    <a:pt x="140" y="247"/>
                    <a:pt x="1" y="339"/>
                  </a:cubicBezTo>
                  <a:cubicBezTo>
                    <a:pt x="5" y="349"/>
                    <a:pt x="7" y="357"/>
                    <a:pt x="7" y="369"/>
                  </a:cubicBezTo>
                  <a:cubicBezTo>
                    <a:pt x="11" y="449"/>
                    <a:pt x="57" y="476"/>
                    <a:pt x="114" y="476"/>
                  </a:cubicBezTo>
                  <a:cubicBezTo>
                    <a:pt x="188" y="476"/>
                    <a:pt x="279" y="432"/>
                    <a:pt x="323" y="397"/>
                  </a:cubicBezTo>
                  <a:cubicBezTo>
                    <a:pt x="412" y="326"/>
                    <a:pt x="480" y="234"/>
                    <a:pt x="559" y="156"/>
                  </a:cubicBezTo>
                  <a:cubicBezTo>
                    <a:pt x="494" y="109"/>
                    <a:pt x="432" y="55"/>
                    <a:pt x="3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4198746" y="534886"/>
              <a:ext cx="93944" cy="116234"/>
            </a:xfrm>
            <a:custGeom>
              <a:avLst/>
              <a:gdLst/>
              <a:ahLst/>
              <a:cxnLst/>
              <a:rect l="l" t="t" r="r" b="b"/>
              <a:pathLst>
                <a:path w="3005" h="3718" extrusionOk="0">
                  <a:moveTo>
                    <a:pt x="1467" y="863"/>
                  </a:moveTo>
                  <a:cubicBezTo>
                    <a:pt x="1496" y="863"/>
                    <a:pt x="1523" y="878"/>
                    <a:pt x="1538" y="913"/>
                  </a:cubicBezTo>
                  <a:cubicBezTo>
                    <a:pt x="1588" y="1031"/>
                    <a:pt x="1621" y="1156"/>
                    <a:pt x="1657" y="1278"/>
                  </a:cubicBezTo>
                  <a:cubicBezTo>
                    <a:pt x="1678" y="1351"/>
                    <a:pt x="1620" y="1397"/>
                    <a:pt x="1560" y="1397"/>
                  </a:cubicBezTo>
                  <a:cubicBezTo>
                    <a:pt x="1519" y="1397"/>
                    <a:pt x="1477" y="1375"/>
                    <a:pt x="1461" y="1325"/>
                  </a:cubicBezTo>
                  <a:cubicBezTo>
                    <a:pt x="1426" y="1212"/>
                    <a:pt x="1387" y="1098"/>
                    <a:pt x="1365" y="979"/>
                  </a:cubicBezTo>
                  <a:cubicBezTo>
                    <a:pt x="1354" y="915"/>
                    <a:pt x="1413" y="863"/>
                    <a:pt x="1467" y="863"/>
                  </a:cubicBezTo>
                  <a:close/>
                  <a:moveTo>
                    <a:pt x="1250" y="1381"/>
                  </a:moveTo>
                  <a:cubicBezTo>
                    <a:pt x="1279" y="1381"/>
                    <a:pt x="1306" y="1395"/>
                    <a:pt x="1319" y="1428"/>
                  </a:cubicBezTo>
                  <a:cubicBezTo>
                    <a:pt x="1375" y="1567"/>
                    <a:pt x="1422" y="1712"/>
                    <a:pt x="1471" y="1854"/>
                  </a:cubicBezTo>
                  <a:cubicBezTo>
                    <a:pt x="1495" y="1922"/>
                    <a:pt x="1439" y="1966"/>
                    <a:pt x="1381" y="1966"/>
                  </a:cubicBezTo>
                  <a:cubicBezTo>
                    <a:pt x="1342" y="1966"/>
                    <a:pt x="1301" y="1945"/>
                    <a:pt x="1286" y="1897"/>
                  </a:cubicBezTo>
                  <a:cubicBezTo>
                    <a:pt x="1241" y="1762"/>
                    <a:pt x="1194" y="1627"/>
                    <a:pt x="1156" y="1490"/>
                  </a:cubicBezTo>
                  <a:cubicBezTo>
                    <a:pt x="1139" y="1428"/>
                    <a:pt x="1197" y="1381"/>
                    <a:pt x="1250" y="1381"/>
                  </a:cubicBezTo>
                  <a:close/>
                  <a:moveTo>
                    <a:pt x="1269" y="2403"/>
                  </a:moveTo>
                  <a:cubicBezTo>
                    <a:pt x="1263" y="2414"/>
                    <a:pt x="1257" y="2425"/>
                    <a:pt x="1251" y="2437"/>
                  </a:cubicBezTo>
                  <a:lnTo>
                    <a:pt x="1251" y="2437"/>
                  </a:lnTo>
                  <a:cubicBezTo>
                    <a:pt x="1259" y="2427"/>
                    <a:pt x="1265" y="2415"/>
                    <a:pt x="1269" y="2403"/>
                  </a:cubicBezTo>
                  <a:close/>
                  <a:moveTo>
                    <a:pt x="2003" y="0"/>
                  </a:moveTo>
                  <a:cubicBezTo>
                    <a:pt x="1531" y="0"/>
                    <a:pt x="1087" y="293"/>
                    <a:pt x="919" y="762"/>
                  </a:cubicBezTo>
                  <a:lnTo>
                    <a:pt x="0" y="3359"/>
                  </a:lnTo>
                  <a:cubicBezTo>
                    <a:pt x="232" y="3453"/>
                    <a:pt x="445" y="3591"/>
                    <a:pt x="663" y="3717"/>
                  </a:cubicBezTo>
                  <a:cubicBezTo>
                    <a:pt x="802" y="3349"/>
                    <a:pt x="1007" y="2891"/>
                    <a:pt x="1251" y="2437"/>
                  </a:cubicBezTo>
                  <a:lnTo>
                    <a:pt x="1251" y="2437"/>
                  </a:lnTo>
                  <a:cubicBezTo>
                    <a:pt x="1231" y="2462"/>
                    <a:pt x="1200" y="2477"/>
                    <a:pt x="1170" y="2477"/>
                  </a:cubicBezTo>
                  <a:cubicBezTo>
                    <a:pt x="1140" y="2477"/>
                    <a:pt x="1112" y="2462"/>
                    <a:pt x="1095" y="2426"/>
                  </a:cubicBezTo>
                  <a:cubicBezTo>
                    <a:pt x="1018" y="2260"/>
                    <a:pt x="937" y="2093"/>
                    <a:pt x="877" y="1918"/>
                  </a:cubicBezTo>
                  <a:cubicBezTo>
                    <a:pt x="855" y="1856"/>
                    <a:pt x="909" y="1814"/>
                    <a:pt x="964" y="1814"/>
                  </a:cubicBezTo>
                  <a:cubicBezTo>
                    <a:pt x="994" y="1814"/>
                    <a:pt x="1024" y="1827"/>
                    <a:pt x="1041" y="1857"/>
                  </a:cubicBezTo>
                  <a:cubicBezTo>
                    <a:pt x="1127" y="2011"/>
                    <a:pt x="1193" y="2176"/>
                    <a:pt x="1265" y="2336"/>
                  </a:cubicBezTo>
                  <a:cubicBezTo>
                    <a:pt x="1275" y="2360"/>
                    <a:pt x="1275" y="2383"/>
                    <a:pt x="1269" y="2403"/>
                  </a:cubicBezTo>
                  <a:lnTo>
                    <a:pt x="1269" y="2403"/>
                  </a:lnTo>
                  <a:cubicBezTo>
                    <a:pt x="1763" y="1490"/>
                    <a:pt x="2413" y="597"/>
                    <a:pt x="3005" y="457"/>
                  </a:cubicBezTo>
                  <a:cubicBezTo>
                    <a:pt x="2875" y="301"/>
                    <a:pt x="2705" y="179"/>
                    <a:pt x="2510" y="111"/>
                  </a:cubicBezTo>
                  <a:lnTo>
                    <a:pt x="2381" y="65"/>
                  </a:lnTo>
                  <a:cubicBezTo>
                    <a:pt x="2256" y="21"/>
                    <a:pt x="2129" y="0"/>
                    <a:pt x="2003" y="0"/>
                  </a:cubicBezTo>
                  <a:close/>
                </a:path>
              </a:pathLst>
            </a:custGeom>
            <a:solidFill>
              <a:srgbClr val="000000">
                <a:alpha val="27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0"/>
            <p:cNvSpPr/>
            <p:nvPr/>
          </p:nvSpPr>
          <p:spPr>
            <a:xfrm>
              <a:off x="4140725" y="520912"/>
              <a:ext cx="175945" cy="282926"/>
            </a:xfrm>
            <a:custGeom>
              <a:avLst/>
              <a:gdLst/>
              <a:ahLst/>
              <a:cxnLst/>
              <a:rect l="l" t="t" r="r" b="b"/>
              <a:pathLst>
                <a:path w="5628" h="9050" extrusionOk="0">
                  <a:moveTo>
                    <a:pt x="3857" y="448"/>
                  </a:moveTo>
                  <a:cubicBezTo>
                    <a:pt x="3983" y="448"/>
                    <a:pt x="4112" y="469"/>
                    <a:pt x="4237" y="514"/>
                  </a:cubicBezTo>
                  <a:lnTo>
                    <a:pt x="4366" y="559"/>
                  </a:lnTo>
                  <a:cubicBezTo>
                    <a:pt x="4653" y="661"/>
                    <a:pt x="4883" y="869"/>
                    <a:pt x="5015" y="1146"/>
                  </a:cubicBezTo>
                  <a:cubicBezTo>
                    <a:pt x="5147" y="1423"/>
                    <a:pt x="5164" y="1733"/>
                    <a:pt x="5063" y="2020"/>
                  </a:cubicBezTo>
                  <a:lnTo>
                    <a:pt x="4130" y="4653"/>
                  </a:lnTo>
                  <a:cubicBezTo>
                    <a:pt x="3713" y="4590"/>
                    <a:pt x="3300" y="4518"/>
                    <a:pt x="2905" y="4360"/>
                  </a:cubicBezTo>
                  <a:cubicBezTo>
                    <a:pt x="2535" y="4212"/>
                    <a:pt x="2222" y="3954"/>
                    <a:pt x="1855" y="3808"/>
                  </a:cubicBezTo>
                  <a:lnTo>
                    <a:pt x="2775" y="1212"/>
                  </a:lnTo>
                  <a:cubicBezTo>
                    <a:pt x="2943" y="741"/>
                    <a:pt x="3386" y="448"/>
                    <a:pt x="3857" y="448"/>
                  </a:cubicBezTo>
                  <a:close/>
                  <a:moveTo>
                    <a:pt x="1763" y="4070"/>
                  </a:moveTo>
                  <a:cubicBezTo>
                    <a:pt x="2241" y="4662"/>
                    <a:pt x="3242" y="4936"/>
                    <a:pt x="4016" y="4936"/>
                  </a:cubicBezTo>
                  <a:cubicBezTo>
                    <a:pt x="4020" y="4936"/>
                    <a:pt x="4025" y="4936"/>
                    <a:pt x="4029" y="4936"/>
                  </a:cubicBezTo>
                  <a:lnTo>
                    <a:pt x="4029" y="4936"/>
                  </a:lnTo>
                  <a:lnTo>
                    <a:pt x="3002" y="7839"/>
                  </a:lnTo>
                  <a:cubicBezTo>
                    <a:pt x="2900" y="8125"/>
                    <a:pt x="2692" y="8356"/>
                    <a:pt x="2415" y="8487"/>
                  </a:cubicBezTo>
                  <a:cubicBezTo>
                    <a:pt x="2257" y="8563"/>
                    <a:pt x="2088" y="8601"/>
                    <a:pt x="1919" y="8601"/>
                  </a:cubicBezTo>
                  <a:cubicBezTo>
                    <a:pt x="1808" y="8601"/>
                    <a:pt x="1698" y="8585"/>
                    <a:pt x="1591" y="8552"/>
                  </a:cubicBezTo>
                  <a:cubicBezTo>
                    <a:pt x="1573" y="8548"/>
                    <a:pt x="1557" y="8542"/>
                    <a:pt x="1541" y="8536"/>
                  </a:cubicBezTo>
                  <a:lnTo>
                    <a:pt x="1411" y="8490"/>
                  </a:lnTo>
                  <a:cubicBezTo>
                    <a:pt x="817" y="8279"/>
                    <a:pt x="505" y="7625"/>
                    <a:pt x="714" y="7029"/>
                  </a:cubicBezTo>
                  <a:lnTo>
                    <a:pt x="1763" y="4070"/>
                  </a:lnTo>
                  <a:close/>
                  <a:moveTo>
                    <a:pt x="3859" y="0"/>
                  </a:moveTo>
                  <a:cubicBezTo>
                    <a:pt x="3203" y="0"/>
                    <a:pt x="2586" y="409"/>
                    <a:pt x="2356" y="1061"/>
                  </a:cubicBezTo>
                  <a:lnTo>
                    <a:pt x="294" y="6879"/>
                  </a:lnTo>
                  <a:cubicBezTo>
                    <a:pt x="1" y="7706"/>
                    <a:pt x="436" y="8620"/>
                    <a:pt x="1264" y="8912"/>
                  </a:cubicBezTo>
                  <a:lnTo>
                    <a:pt x="1393" y="8958"/>
                  </a:lnTo>
                  <a:cubicBezTo>
                    <a:pt x="1565" y="9019"/>
                    <a:pt x="1743" y="9050"/>
                    <a:pt x="1921" y="9050"/>
                  </a:cubicBezTo>
                  <a:cubicBezTo>
                    <a:pt x="2156" y="9050"/>
                    <a:pt x="2389" y="8997"/>
                    <a:pt x="2609" y="8892"/>
                  </a:cubicBezTo>
                  <a:cubicBezTo>
                    <a:pt x="2994" y="8709"/>
                    <a:pt x="3285" y="8387"/>
                    <a:pt x="3425" y="7988"/>
                  </a:cubicBezTo>
                  <a:lnTo>
                    <a:pt x="5486" y="2170"/>
                  </a:lnTo>
                  <a:cubicBezTo>
                    <a:pt x="5627" y="1771"/>
                    <a:pt x="5604" y="1338"/>
                    <a:pt x="5420" y="953"/>
                  </a:cubicBezTo>
                  <a:cubicBezTo>
                    <a:pt x="5237" y="568"/>
                    <a:pt x="4915" y="277"/>
                    <a:pt x="4516" y="137"/>
                  </a:cubicBezTo>
                  <a:lnTo>
                    <a:pt x="4388" y="91"/>
                  </a:lnTo>
                  <a:cubicBezTo>
                    <a:pt x="4364" y="84"/>
                    <a:pt x="4342" y="75"/>
                    <a:pt x="4321" y="69"/>
                  </a:cubicBezTo>
                  <a:cubicBezTo>
                    <a:pt x="4167" y="22"/>
                    <a:pt x="4012" y="0"/>
                    <a:pt x="38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0"/>
            <p:cNvSpPr/>
            <p:nvPr/>
          </p:nvSpPr>
          <p:spPr>
            <a:xfrm>
              <a:off x="4225412" y="591626"/>
              <a:ext cx="13818" cy="20758"/>
            </a:xfrm>
            <a:custGeom>
              <a:avLst/>
              <a:gdLst/>
              <a:ahLst/>
              <a:cxnLst/>
              <a:rect l="l" t="t" r="r" b="b"/>
              <a:pathLst>
                <a:path w="442" h="664" extrusionOk="0">
                  <a:moveTo>
                    <a:pt x="109" y="0"/>
                  </a:moveTo>
                  <a:cubicBezTo>
                    <a:pt x="55" y="0"/>
                    <a:pt x="1" y="42"/>
                    <a:pt x="23" y="105"/>
                  </a:cubicBezTo>
                  <a:cubicBezTo>
                    <a:pt x="84" y="278"/>
                    <a:pt x="164" y="445"/>
                    <a:pt x="241" y="612"/>
                  </a:cubicBezTo>
                  <a:cubicBezTo>
                    <a:pt x="258" y="649"/>
                    <a:pt x="287" y="664"/>
                    <a:pt x="316" y="664"/>
                  </a:cubicBezTo>
                  <a:cubicBezTo>
                    <a:pt x="377" y="664"/>
                    <a:pt x="441" y="598"/>
                    <a:pt x="409" y="523"/>
                  </a:cubicBezTo>
                  <a:cubicBezTo>
                    <a:pt x="339" y="362"/>
                    <a:pt x="273" y="197"/>
                    <a:pt x="185" y="44"/>
                  </a:cubicBezTo>
                  <a:cubicBezTo>
                    <a:pt x="169" y="13"/>
                    <a:pt x="139" y="0"/>
                    <a:pt x="109"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4234322" y="578058"/>
              <a:ext cx="11192" cy="18289"/>
            </a:xfrm>
            <a:custGeom>
              <a:avLst/>
              <a:gdLst/>
              <a:ahLst/>
              <a:cxnLst/>
              <a:rect l="l" t="t" r="r" b="b"/>
              <a:pathLst>
                <a:path w="358" h="585" extrusionOk="0">
                  <a:moveTo>
                    <a:pt x="111" y="1"/>
                  </a:moveTo>
                  <a:cubicBezTo>
                    <a:pt x="58" y="1"/>
                    <a:pt x="1" y="47"/>
                    <a:pt x="18" y="109"/>
                  </a:cubicBezTo>
                  <a:cubicBezTo>
                    <a:pt x="56" y="246"/>
                    <a:pt x="103" y="381"/>
                    <a:pt x="148" y="516"/>
                  </a:cubicBezTo>
                  <a:cubicBezTo>
                    <a:pt x="163" y="563"/>
                    <a:pt x="204" y="584"/>
                    <a:pt x="244" y="584"/>
                  </a:cubicBezTo>
                  <a:cubicBezTo>
                    <a:pt x="301" y="584"/>
                    <a:pt x="357" y="541"/>
                    <a:pt x="333" y="473"/>
                  </a:cubicBezTo>
                  <a:cubicBezTo>
                    <a:pt x="284" y="331"/>
                    <a:pt x="237" y="187"/>
                    <a:pt x="180" y="48"/>
                  </a:cubicBezTo>
                  <a:cubicBezTo>
                    <a:pt x="167" y="15"/>
                    <a:pt x="140" y="1"/>
                    <a:pt x="111"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4241074" y="561865"/>
              <a:ext cx="10192" cy="16725"/>
            </a:xfrm>
            <a:custGeom>
              <a:avLst/>
              <a:gdLst/>
              <a:ahLst/>
              <a:cxnLst/>
              <a:rect l="l" t="t" r="r" b="b"/>
              <a:pathLst>
                <a:path w="326" h="535" extrusionOk="0">
                  <a:moveTo>
                    <a:pt x="113" y="0"/>
                  </a:moveTo>
                  <a:cubicBezTo>
                    <a:pt x="59" y="0"/>
                    <a:pt x="1" y="52"/>
                    <a:pt x="12" y="116"/>
                  </a:cubicBezTo>
                  <a:cubicBezTo>
                    <a:pt x="34" y="233"/>
                    <a:pt x="74" y="347"/>
                    <a:pt x="109" y="462"/>
                  </a:cubicBezTo>
                  <a:cubicBezTo>
                    <a:pt x="124" y="512"/>
                    <a:pt x="166" y="534"/>
                    <a:pt x="207" y="534"/>
                  </a:cubicBezTo>
                  <a:cubicBezTo>
                    <a:pt x="267" y="534"/>
                    <a:pt x="325" y="488"/>
                    <a:pt x="304" y="415"/>
                  </a:cubicBezTo>
                  <a:cubicBezTo>
                    <a:pt x="268" y="293"/>
                    <a:pt x="235" y="168"/>
                    <a:pt x="185" y="50"/>
                  </a:cubicBezTo>
                  <a:cubicBezTo>
                    <a:pt x="170" y="15"/>
                    <a:pt x="142" y="0"/>
                    <a:pt x="113"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30"/>
          <p:cNvGrpSpPr/>
          <p:nvPr/>
        </p:nvGrpSpPr>
        <p:grpSpPr>
          <a:xfrm>
            <a:off x="470732" y="322446"/>
            <a:ext cx="122210" cy="217610"/>
            <a:chOff x="2157276" y="1521031"/>
            <a:chExt cx="173569" cy="309061"/>
          </a:xfrm>
        </p:grpSpPr>
        <p:sp>
          <p:nvSpPr>
            <p:cNvPr id="211" name="Google Shape;211;p30"/>
            <p:cNvSpPr/>
            <p:nvPr/>
          </p:nvSpPr>
          <p:spPr>
            <a:xfrm>
              <a:off x="2157276" y="1521031"/>
              <a:ext cx="173569" cy="309061"/>
            </a:xfrm>
            <a:custGeom>
              <a:avLst/>
              <a:gdLst/>
              <a:ahLst/>
              <a:cxnLst/>
              <a:rect l="l" t="t" r="r" b="b"/>
              <a:pathLst>
                <a:path w="5552" h="9886" extrusionOk="0">
                  <a:moveTo>
                    <a:pt x="2020" y="550"/>
                  </a:moveTo>
                  <a:cubicBezTo>
                    <a:pt x="2279" y="550"/>
                    <a:pt x="2535" y="623"/>
                    <a:pt x="2761" y="765"/>
                  </a:cubicBezTo>
                  <a:cubicBezTo>
                    <a:pt x="3081" y="964"/>
                    <a:pt x="3303" y="1274"/>
                    <a:pt x="3388" y="1637"/>
                  </a:cubicBezTo>
                  <a:lnTo>
                    <a:pt x="4010" y="4324"/>
                  </a:lnTo>
                  <a:cubicBezTo>
                    <a:pt x="3855" y="4291"/>
                    <a:pt x="3692" y="4276"/>
                    <a:pt x="3525" y="4276"/>
                  </a:cubicBezTo>
                  <a:cubicBezTo>
                    <a:pt x="2750" y="4276"/>
                    <a:pt x="1881" y="4603"/>
                    <a:pt x="1306" y="5089"/>
                  </a:cubicBezTo>
                  <a:lnTo>
                    <a:pt x="652" y="2270"/>
                  </a:lnTo>
                  <a:cubicBezTo>
                    <a:pt x="568" y="1908"/>
                    <a:pt x="632" y="1531"/>
                    <a:pt x="832" y="1213"/>
                  </a:cubicBezTo>
                  <a:cubicBezTo>
                    <a:pt x="1031" y="894"/>
                    <a:pt x="1340" y="671"/>
                    <a:pt x="1703" y="587"/>
                  </a:cubicBezTo>
                  <a:cubicBezTo>
                    <a:pt x="1808" y="562"/>
                    <a:pt x="1915" y="550"/>
                    <a:pt x="2020" y="550"/>
                  </a:cubicBezTo>
                  <a:close/>
                  <a:moveTo>
                    <a:pt x="4103" y="4726"/>
                  </a:moveTo>
                  <a:lnTo>
                    <a:pt x="4774" y="7615"/>
                  </a:lnTo>
                  <a:cubicBezTo>
                    <a:pt x="4948" y="8369"/>
                    <a:pt x="4477" y="9125"/>
                    <a:pt x="3723" y="9299"/>
                  </a:cubicBezTo>
                  <a:cubicBezTo>
                    <a:pt x="3618" y="9323"/>
                    <a:pt x="3512" y="9335"/>
                    <a:pt x="3407" y="9335"/>
                  </a:cubicBezTo>
                  <a:cubicBezTo>
                    <a:pt x="3147" y="9335"/>
                    <a:pt x="2892" y="9262"/>
                    <a:pt x="2665" y="9121"/>
                  </a:cubicBezTo>
                  <a:cubicBezTo>
                    <a:pt x="2346" y="8922"/>
                    <a:pt x="2124" y="8611"/>
                    <a:pt x="2039" y="8249"/>
                  </a:cubicBezTo>
                  <a:lnTo>
                    <a:pt x="1391" y="5454"/>
                  </a:lnTo>
                  <a:cubicBezTo>
                    <a:pt x="1773" y="5212"/>
                    <a:pt x="2140" y="4978"/>
                    <a:pt x="2595" y="4845"/>
                  </a:cubicBezTo>
                  <a:cubicBezTo>
                    <a:pt x="3111" y="4695"/>
                    <a:pt x="3593" y="4742"/>
                    <a:pt x="4103" y="4726"/>
                  </a:cubicBezTo>
                  <a:close/>
                  <a:moveTo>
                    <a:pt x="2022" y="1"/>
                  </a:moveTo>
                  <a:cubicBezTo>
                    <a:pt x="1876" y="1"/>
                    <a:pt x="1728" y="17"/>
                    <a:pt x="1579" y="52"/>
                  </a:cubicBezTo>
                  <a:cubicBezTo>
                    <a:pt x="1073" y="169"/>
                    <a:pt x="642" y="479"/>
                    <a:pt x="365" y="922"/>
                  </a:cubicBezTo>
                  <a:cubicBezTo>
                    <a:pt x="88" y="1367"/>
                    <a:pt x="1" y="1889"/>
                    <a:pt x="119" y="2395"/>
                  </a:cubicBezTo>
                  <a:lnTo>
                    <a:pt x="1503" y="8374"/>
                  </a:lnTo>
                  <a:cubicBezTo>
                    <a:pt x="1620" y="8880"/>
                    <a:pt x="1930" y="9312"/>
                    <a:pt x="2374" y="9588"/>
                  </a:cubicBezTo>
                  <a:cubicBezTo>
                    <a:pt x="2688" y="9785"/>
                    <a:pt x="3045" y="9886"/>
                    <a:pt x="3406" y="9886"/>
                  </a:cubicBezTo>
                  <a:cubicBezTo>
                    <a:pt x="3552" y="9886"/>
                    <a:pt x="3701" y="9869"/>
                    <a:pt x="3847" y="9835"/>
                  </a:cubicBezTo>
                  <a:cubicBezTo>
                    <a:pt x="4896" y="9590"/>
                    <a:pt x="5552" y="8541"/>
                    <a:pt x="5309" y="7490"/>
                  </a:cubicBezTo>
                  <a:lnTo>
                    <a:pt x="3924" y="1513"/>
                  </a:lnTo>
                  <a:cubicBezTo>
                    <a:pt x="3715" y="612"/>
                    <a:pt x="2910" y="1"/>
                    <a:pt x="20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0"/>
            <p:cNvSpPr/>
            <p:nvPr/>
          </p:nvSpPr>
          <p:spPr>
            <a:xfrm>
              <a:off x="2185724" y="1563202"/>
              <a:ext cx="21759" cy="19977"/>
            </a:xfrm>
            <a:custGeom>
              <a:avLst/>
              <a:gdLst/>
              <a:ahLst/>
              <a:cxnLst/>
              <a:rect l="l" t="t" r="r" b="b"/>
              <a:pathLst>
                <a:path w="696" h="639" extrusionOk="0">
                  <a:moveTo>
                    <a:pt x="314" y="155"/>
                  </a:moveTo>
                  <a:cubicBezTo>
                    <a:pt x="373" y="155"/>
                    <a:pt x="430" y="171"/>
                    <a:pt x="466" y="222"/>
                  </a:cubicBezTo>
                  <a:cubicBezTo>
                    <a:pt x="522" y="297"/>
                    <a:pt x="492" y="425"/>
                    <a:pt x="411" y="471"/>
                  </a:cubicBezTo>
                  <a:cubicBezTo>
                    <a:pt x="390" y="482"/>
                    <a:pt x="365" y="488"/>
                    <a:pt x="340" y="488"/>
                  </a:cubicBezTo>
                  <a:cubicBezTo>
                    <a:pt x="269" y="488"/>
                    <a:pt x="195" y="443"/>
                    <a:pt x="177" y="375"/>
                  </a:cubicBezTo>
                  <a:cubicBezTo>
                    <a:pt x="151" y="276"/>
                    <a:pt x="232" y="195"/>
                    <a:pt x="313" y="156"/>
                  </a:cubicBezTo>
                  <a:cubicBezTo>
                    <a:pt x="313" y="156"/>
                    <a:pt x="313" y="155"/>
                    <a:pt x="314" y="155"/>
                  </a:cubicBezTo>
                  <a:close/>
                  <a:moveTo>
                    <a:pt x="321" y="0"/>
                  </a:moveTo>
                  <a:cubicBezTo>
                    <a:pt x="251" y="0"/>
                    <a:pt x="182" y="24"/>
                    <a:pt x="129" y="77"/>
                  </a:cubicBezTo>
                  <a:cubicBezTo>
                    <a:pt x="118" y="88"/>
                    <a:pt x="115" y="103"/>
                    <a:pt x="115" y="117"/>
                  </a:cubicBezTo>
                  <a:cubicBezTo>
                    <a:pt x="37" y="193"/>
                    <a:pt x="1" y="316"/>
                    <a:pt x="33" y="425"/>
                  </a:cubicBezTo>
                  <a:cubicBezTo>
                    <a:pt x="73" y="556"/>
                    <a:pt x="208" y="639"/>
                    <a:pt x="342" y="639"/>
                  </a:cubicBezTo>
                  <a:cubicBezTo>
                    <a:pt x="385" y="639"/>
                    <a:pt x="428" y="630"/>
                    <a:pt x="467" y="612"/>
                  </a:cubicBezTo>
                  <a:cubicBezTo>
                    <a:pt x="630" y="536"/>
                    <a:pt x="695" y="320"/>
                    <a:pt x="608" y="164"/>
                  </a:cubicBezTo>
                  <a:cubicBezTo>
                    <a:pt x="551" y="62"/>
                    <a:pt x="435" y="0"/>
                    <a:pt x="3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2187818" y="1592995"/>
              <a:ext cx="17382" cy="27323"/>
            </a:xfrm>
            <a:custGeom>
              <a:avLst/>
              <a:gdLst/>
              <a:ahLst/>
              <a:cxnLst/>
              <a:rect l="l" t="t" r="r" b="b"/>
              <a:pathLst>
                <a:path w="556" h="874" extrusionOk="0">
                  <a:moveTo>
                    <a:pt x="239" y="159"/>
                  </a:moveTo>
                  <a:cubicBezTo>
                    <a:pt x="261" y="159"/>
                    <a:pt x="285" y="168"/>
                    <a:pt x="307" y="189"/>
                  </a:cubicBezTo>
                  <a:cubicBezTo>
                    <a:pt x="356" y="233"/>
                    <a:pt x="363" y="315"/>
                    <a:pt x="363" y="374"/>
                  </a:cubicBezTo>
                  <a:cubicBezTo>
                    <a:pt x="362" y="455"/>
                    <a:pt x="349" y="644"/>
                    <a:pt x="274" y="689"/>
                  </a:cubicBezTo>
                  <a:cubicBezTo>
                    <a:pt x="261" y="709"/>
                    <a:pt x="247" y="719"/>
                    <a:pt x="234" y="719"/>
                  </a:cubicBezTo>
                  <a:cubicBezTo>
                    <a:pt x="215" y="719"/>
                    <a:pt x="196" y="698"/>
                    <a:pt x="179" y="656"/>
                  </a:cubicBezTo>
                  <a:lnTo>
                    <a:pt x="170" y="617"/>
                  </a:lnTo>
                  <a:cubicBezTo>
                    <a:pt x="157" y="567"/>
                    <a:pt x="158" y="494"/>
                    <a:pt x="155" y="441"/>
                  </a:cubicBezTo>
                  <a:cubicBezTo>
                    <a:pt x="150" y="364"/>
                    <a:pt x="157" y="288"/>
                    <a:pt x="158" y="212"/>
                  </a:cubicBezTo>
                  <a:cubicBezTo>
                    <a:pt x="176" y="180"/>
                    <a:pt x="206" y="159"/>
                    <a:pt x="239" y="159"/>
                  </a:cubicBezTo>
                  <a:close/>
                  <a:moveTo>
                    <a:pt x="235" y="1"/>
                  </a:moveTo>
                  <a:cubicBezTo>
                    <a:pt x="113" y="1"/>
                    <a:pt x="1" y="96"/>
                    <a:pt x="27" y="232"/>
                  </a:cubicBezTo>
                  <a:cubicBezTo>
                    <a:pt x="9" y="333"/>
                    <a:pt x="9" y="439"/>
                    <a:pt x="17" y="540"/>
                  </a:cubicBezTo>
                  <a:cubicBezTo>
                    <a:pt x="24" y="633"/>
                    <a:pt x="29" y="743"/>
                    <a:pt x="97" y="814"/>
                  </a:cubicBezTo>
                  <a:cubicBezTo>
                    <a:pt x="139" y="856"/>
                    <a:pt x="182" y="874"/>
                    <a:pt x="225" y="874"/>
                  </a:cubicBezTo>
                  <a:cubicBezTo>
                    <a:pt x="344" y="874"/>
                    <a:pt x="455" y="736"/>
                    <a:pt x="483" y="618"/>
                  </a:cubicBezTo>
                  <a:cubicBezTo>
                    <a:pt x="528" y="421"/>
                    <a:pt x="556" y="135"/>
                    <a:pt x="340" y="26"/>
                  </a:cubicBezTo>
                  <a:cubicBezTo>
                    <a:pt x="306" y="9"/>
                    <a:pt x="270" y="1"/>
                    <a:pt x="2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2262064" y="1699315"/>
              <a:ext cx="15225" cy="5752"/>
            </a:xfrm>
            <a:custGeom>
              <a:avLst/>
              <a:gdLst/>
              <a:ahLst/>
              <a:cxnLst/>
              <a:rect l="l" t="t" r="r" b="b"/>
              <a:pathLst>
                <a:path w="487" h="184" extrusionOk="0">
                  <a:moveTo>
                    <a:pt x="381" y="1"/>
                  </a:moveTo>
                  <a:cubicBezTo>
                    <a:pt x="284" y="1"/>
                    <a:pt x="188" y="20"/>
                    <a:pt x="91" y="37"/>
                  </a:cubicBezTo>
                  <a:cubicBezTo>
                    <a:pt x="0" y="52"/>
                    <a:pt x="33" y="184"/>
                    <a:pt x="118" y="184"/>
                  </a:cubicBezTo>
                  <a:cubicBezTo>
                    <a:pt x="122" y="184"/>
                    <a:pt x="127" y="183"/>
                    <a:pt x="132" y="182"/>
                  </a:cubicBezTo>
                  <a:cubicBezTo>
                    <a:pt x="232" y="167"/>
                    <a:pt x="330" y="154"/>
                    <a:pt x="424" y="119"/>
                  </a:cubicBezTo>
                  <a:cubicBezTo>
                    <a:pt x="487" y="96"/>
                    <a:pt x="479" y="3"/>
                    <a:pt x="409" y="1"/>
                  </a:cubicBezTo>
                  <a:cubicBezTo>
                    <a:pt x="399" y="1"/>
                    <a:pt x="390" y="1"/>
                    <a:pt x="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a:off x="2270442" y="1709600"/>
              <a:ext cx="8597" cy="4783"/>
            </a:xfrm>
            <a:custGeom>
              <a:avLst/>
              <a:gdLst/>
              <a:ahLst/>
              <a:cxnLst/>
              <a:rect l="l" t="t" r="r" b="b"/>
              <a:pathLst>
                <a:path w="275" h="153" extrusionOk="0">
                  <a:moveTo>
                    <a:pt x="183" y="1"/>
                  </a:moveTo>
                  <a:cubicBezTo>
                    <a:pt x="179" y="1"/>
                    <a:pt x="176" y="1"/>
                    <a:pt x="172" y="1"/>
                  </a:cubicBezTo>
                  <a:cubicBezTo>
                    <a:pt x="141" y="7"/>
                    <a:pt x="109" y="11"/>
                    <a:pt x="78" y="16"/>
                  </a:cubicBezTo>
                  <a:cubicBezTo>
                    <a:pt x="1" y="27"/>
                    <a:pt x="25" y="152"/>
                    <a:pt x="93" y="152"/>
                  </a:cubicBezTo>
                  <a:cubicBezTo>
                    <a:pt x="100" y="152"/>
                    <a:pt x="107" y="151"/>
                    <a:pt x="115" y="148"/>
                  </a:cubicBezTo>
                  <a:lnTo>
                    <a:pt x="205" y="117"/>
                  </a:lnTo>
                  <a:cubicBezTo>
                    <a:pt x="275" y="92"/>
                    <a:pt x="250"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2175063" y="1538224"/>
              <a:ext cx="107668" cy="141900"/>
            </a:xfrm>
            <a:custGeom>
              <a:avLst/>
              <a:gdLst/>
              <a:ahLst/>
              <a:cxnLst/>
              <a:rect l="l" t="t" r="r" b="b"/>
              <a:pathLst>
                <a:path w="3444" h="4539" extrusionOk="0">
                  <a:moveTo>
                    <a:pt x="663" y="800"/>
                  </a:moveTo>
                  <a:cubicBezTo>
                    <a:pt x="776" y="800"/>
                    <a:pt x="892" y="861"/>
                    <a:pt x="950" y="965"/>
                  </a:cubicBezTo>
                  <a:cubicBezTo>
                    <a:pt x="1036" y="1119"/>
                    <a:pt x="971" y="1335"/>
                    <a:pt x="809" y="1412"/>
                  </a:cubicBezTo>
                  <a:cubicBezTo>
                    <a:pt x="769" y="1431"/>
                    <a:pt x="726" y="1440"/>
                    <a:pt x="682" y="1440"/>
                  </a:cubicBezTo>
                  <a:cubicBezTo>
                    <a:pt x="548" y="1440"/>
                    <a:pt x="413" y="1357"/>
                    <a:pt x="374" y="1225"/>
                  </a:cubicBezTo>
                  <a:cubicBezTo>
                    <a:pt x="342" y="1117"/>
                    <a:pt x="376" y="994"/>
                    <a:pt x="456" y="917"/>
                  </a:cubicBezTo>
                  <a:cubicBezTo>
                    <a:pt x="456" y="902"/>
                    <a:pt x="461" y="887"/>
                    <a:pt x="471" y="877"/>
                  </a:cubicBezTo>
                  <a:cubicBezTo>
                    <a:pt x="524" y="824"/>
                    <a:pt x="593" y="800"/>
                    <a:pt x="663" y="800"/>
                  </a:cubicBezTo>
                  <a:close/>
                  <a:moveTo>
                    <a:pt x="642" y="1753"/>
                  </a:moveTo>
                  <a:cubicBezTo>
                    <a:pt x="677" y="1753"/>
                    <a:pt x="713" y="1761"/>
                    <a:pt x="747" y="1778"/>
                  </a:cubicBezTo>
                  <a:cubicBezTo>
                    <a:pt x="964" y="1887"/>
                    <a:pt x="936" y="2173"/>
                    <a:pt x="890" y="2370"/>
                  </a:cubicBezTo>
                  <a:cubicBezTo>
                    <a:pt x="862" y="2488"/>
                    <a:pt x="751" y="2626"/>
                    <a:pt x="632" y="2626"/>
                  </a:cubicBezTo>
                  <a:cubicBezTo>
                    <a:pt x="589" y="2626"/>
                    <a:pt x="546" y="2608"/>
                    <a:pt x="504" y="2566"/>
                  </a:cubicBezTo>
                  <a:cubicBezTo>
                    <a:pt x="436" y="2495"/>
                    <a:pt x="431" y="2385"/>
                    <a:pt x="424" y="2292"/>
                  </a:cubicBezTo>
                  <a:cubicBezTo>
                    <a:pt x="416" y="2191"/>
                    <a:pt x="416" y="2085"/>
                    <a:pt x="432" y="1984"/>
                  </a:cubicBezTo>
                  <a:cubicBezTo>
                    <a:pt x="407" y="1848"/>
                    <a:pt x="520" y="1753"/>
                    <a:pt x="642" y="1753"/>
                  </a:cubicBezTo>
                  <a:close/>
                  <a:moveTo>
                    <a:pt x="1452" y="0"/>
                  </a:moveTo>
                  <a:cubicBezTo>
                    <a:pt x="1347" y="0"/>
                    <a:pt x="1242" y="12"/>
                    <a:pt x="1135" y="37"/>
                  </a:cubicBezTo>
                  <a:cubicBezTo>
                    <a:pt x="773" y="121"/>
                    <a:pt x="463" y="343"/>
                    <a:pt x="264" y="663"/>
                  </a:cubicBezTo>
                  <a:cubicBezTo>
                    <a:pt x="64" y="981"/>
                    <a:pt x="0" y="1358"/>
                    <a:pt x="86" y="1720"/>
                  </a:cubicBezTo>
                  <a:lnTo>
                    <a:pt x="739" y="4539"/>
                  </a:lnTo>
                  <a:cubicBezTo>
                    <a:pt x="1315" y="4053"/>
                    <a:pt x="2185" y="3726"/>
                    <a:pt x="2959" y="3726"/>
                  </a:cubicBezTo>
                  <a:cubicBezTo>
                    <a:pt x="3126" y="3726"/>
                    <a:pt x="3289" y="3741"/>
                    <a:pt x="3444" y="3774"/>
                  </a:cubicBezTo>
                  <a:lnTo>
                    <a:pt x="2821" y="1087"/>
                  </a:lnTo>
                  <a:cubicBezTo>
                    <a:pt x="2736" y="724"/>
                    <a:pt x="2513" y="414"/>
                    <a:pt x="2194" y="215"/>
                  </a:cubicBezTo>
                  <a:cubicBezTo>
                    <a:pt x="1967" y="73"/>
                    <a:pt x="1711" y="0"/>
                    <a:pt x="14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a:off x="2221768" y="1538287"/>
              <a:ext cx="60899" cy="117922"/>
            </a:xfrm>
            <a:custGeom>
              <a:avLst/>
              <a:gdLst/>
              <a:ahLst/>
              <a:cxnLst/>
              <a:rect l="l" t="t" r="r" b="b"/>
              <a:pathLst>
                <a:path w="1948" h="3772" extrusionOk="0">
                  <a:moveTo>
                    <a:pt x="1" y="0"/>
                  </a:moveTo>
                  <a:cubicBezTo>
                    <a:pt x="226" y="193"/>
                    <a:pt x="334" y="546"/>
                    <a:pt x="398" y="815"/>
                  </a:cubicBezTo>
                  <a:cubicBezTo>
                    <a:pt x="627" y="1791"/>
                    <a:pt x="802" y="2778"/>
                    <a:pt x="987" y="3763"/>
                  </a:cubicBezTo>
                  <a:cubicBezTo>
                    <a:pt x="1149" y="3738"/>
                    <a:pt x="1310" y="3725"/>
                    <a:pt x="1467" y="3725"/>
                  </a:cubicBezTo>
                  <a:cubicBezTo>
                    <a:pt x="1633" y="3725"/>
                    <a:pt x="1795" y="3740"/>
                    <a:pt x="1948" y="3772"/>
                  </a:cubicBezTo>
                  <a:lnTo>
                    <a:pt x="1326" y="1085"/>
                  </a:lnTo>
                  <a:cubicBezTo>
                    <a:pt x="1242" y="722"/>
                    <a:pt x="1020" y="412"/>
                    <a:pt x="700" y="213"/>
                  </a:cubicBezTo>
                  <a:cubicBezTo>
                    <a:pt x="485" y="79"/>
                    <a:pt x="245" y="9"/>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2192507" y="1597965"/>
              <a:ext cx="6721" cy="17507"/>
            </a:xfrm>
            <a:custGeom>
              <a:avLst/>
              <a:gdLst/>
              <a:ahLst/>
              <a:cxnLst/>
              <a:rect l="l" t="t" r="r" b="b"/>
              <a:pathLst>
                <a:path w="215" h="560" extrusionOk="0">
                  <a:moveTo>
                    <a:pt x="89" y="0"/>
                  </a:moveTo>
                  <a:cubicBezTo>
                    <a:pt x="56" y="0"/>
                    <a:pt x="26" y="21"/>
                    <a:pt x="8" y="53"/>
                  </a:cubicBezTo>
                  <a:cubicBezTo>
                    <a:pt x="5" y="130"/>
                    <a:pt x="0" y="205"/>
                    <a:pt x="5" y="282"/>
                  </a:cubicBezTo>
                  <a:cubicBezTo>
                    <a:pt x="8" y="335"/>
                    <a:pt x="7" y="408"/>
                    <a:pt x="20" y="458"/>
                  </a:cubicBezTo>
                  <a:lnTo>
                    <a:pt x="29" y="497"/>
                  </a:lnTo>
                  <a:cubicBezTo>
                    <a:pt x="47" y="539"/>
                    <a:pt x="66" y="559"/>
                    <a:pt x="85" y="559"/>
                  </a:cubicBezTo>
                  <a:cubicBezTo>
                    <a:pt x="98" y="559"/>
                    <a:pt x="111" y="549"/>
                    <a:pt x="124" y="530"/>
                  </a:cubicBezTo>
                  <a:cubicBezTo>
                    <a:pt x="198" y="485"/>
                    <a:pt x="212" y="296"/>
                    <a:pt x="213" y="218"/>
                  </a:cubicBezTo>
                  <a:cubicBezTo>
                    <a:pt x="215" y="157"/>
                    <a:pt x="207" y="75"/>
                    <a:pt x="157" y="31"/>
                  </a:cubicBezTo>
                  <a:cubicBezTo>
                    <a:pt x="134" y="10"/>
                    <a:pt x="111" y="0"/>
                    <a:pt x="89" y="0"/>
                  </a:cubicBezTo>
                  <a:close/>
                </a:path>
              </a:pathLst>
            </a:custGeom>
            <a:solidFill>
              <a:srgbClr val="F4E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2190413" y="1568017"/>
              <a:ext cx="11630" cy="10410"/>
            </a:xfrm>
            <a:custGeom>
              <a:avLst/>
              <a:gdLst/>
              <a:ahLst/>
              <a:cxnLst/>
              <a:rect l="l" t="t" r="r" b="b"/>
              <a:pathLst>
                <a:path w="372" h="333" extrusionOk="0">
                  <a:moveTo>
                    <a:pt x="164" y="0"/>
                  </a:moveTo>
                  <a:cubicBezTo>
                    <a:pt x="82" y="41"/>
                    <a:pt x="1" y="121"/>
                    <a:pt x="27" y="220"/>
                  </a:cubicBezTo>
                  <a:cubicBezTo>
                    <a:pt x="44" y="289"/>
                    <a:pt x="118" y="332"/>
                    <a:pt x="189" y="332"/>
                  </a:cubicBezTo>
                  <a:cubicBezTo>
                    <a:pt x="214" y="332"/>
                    <a:pt x="239" y="327"/>
                    <a:pt x="261" y="314"/>
                  </a:cubicBezTo>
                  <a:cubicBezTo>
                    <a:pt x="342" y="271"/>
                    <a:pt x="372" y="143"/>
                    <a:pt x="316" y="67"/>
                  </a:cubicBezTo>
                  <a:cubicBezTo>
                    <a:pt x="280" y="16"/>
                    <a:pt x="223" y="0"/>
                    <a:pt x="164" y="0"/>
                  </a:cubicBezTo>
                  <a:close/>
                </a:path>
              </a:pathLst>
            </a:custGeom>
            <a:solidFill>
              <a:srgbClr val="F4E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a:off x="2200729" y="1667710"/>
              <a:ext cx="111294" cy="145121"/>
            </a:xfrm>
            <a:custGeom>
              <a:avLst/>
              <a:gdLst/>
              <a:ahLst/>
              <a:cxnLst/>
              <a:rect l="l" t="t" r="r" b="b"/>
              <a:pathLst>
                <a:path w="3560" h="4642" extrusionOk="0">
                  <a:moveTo>
                    <a:pt x="2344" y="1011"/>
                  </a:moveTo>
                  <a:cubicBezTo>
                    <a:pt x="2353" y="1011"/>
                    <a:pt x="2362" y="1011"/>
                    <a:pt x="2371" y="1011"/>
                  </a:cubicBezTo>
                  <a:cubicBezTo>
                    <a:pt x="2441" y="1013"/>
                    <a:pt x="2451" y="1106"/>
                    <a:pt x="2386" y="1129"/>
                  </a:cubicBezTo>
                  <a:cubicBezTo>
                    <a:pt x="2292" y="1164"/>
                    <a:pt x="2193" y="1176"/>
                    <a:pt x="2094" y="1191"/>
                  </a:cubicBezTo>
                  <a:cubicBezTo>
                    <a:pt x="2089" y="1192"/>
                    <a:pt x="2084" y="1193"/>
                    <a:pt x="2080" y="1193"/>
                  </a:cubicBezTo>
                  <a:cubicBezTo>
                    <a:pt x="1995" y="1193"/>
                    <a:pt x="1962" y="1060"/>
                    <a:pt x="2053" y="1046"/>
                  </a:cubicBezTo>
                  <a:cubicBezTo>
                    <a:pt x="2150" y="1030"/>
                    <a:pt x="2246" y="1011"/>
                    <a:pt x="2344" y="1011"/>
                  </a:cubicBezTo>
                  <a:close/>
                  <a:moveTo>
                    <a:pt x="2412" y="1341"/>
                  </a:moveTo>
                  <a:cubicBezTo>
                    <a:pt x="2480" y="1341"/>
                    <a:pt x="2504" y="1432"/>
                    <a:pt x="2433" y="1457"/>
                  </a:cubicBezTo>
                  <a:lnTo>
                    <a:pt x="2344" y="1488"/>
                  </a:lnTo>
                  <a:cubicBezTo>
                    <a:pt x="2336" y="1491"/>
                    <a:pt x="2329" y="1492"/>
                    <a:pt x="2322" y="1492"/>
                  </a:cubicBezTo>
                  <a:cubicBezTo>
                    <a:pt x="2253" y="1492"/>
                    <a:pt x="2230" y="1367"/>
                    <a:pt x="2307" y="1356"/>
                  </a:cubicBezTo>
                  <a:cubicBezTo>
                    <a:pt x="2338" y="1351"/>
                    <a:pt x="2370" y="1347"/>
                    <a:pt x="2401" y="1341"/>
                  </a:cubicBezTo>
                  <a:cubicBezTo>
                    <a:pt x="2405" y="1341"/>
                    <a:pt x="2408" y="1341"/>
                    <a:pt x="2412" y="1341"/>
                  </a:cubicBezTo>
                  <a:close/>
                  <a:moveTo>
                    <a:pt x="2713" y="32"/>
                  </a:moveTo>
                  <a:cubicBezTo>
                    <a:pt x="2203" y="47"/>
                    <a:pt x="1722" y="0"/>
                    <a:pt x="1205" y="151"/>
                  </a:cubicBezTo>
                  <a:cubicBezTo>
                    <a:pt x="750" y="285"/>
                    <a:pt x="382" y="520"/>
                    <a:pt x="1" y="761"/>
                  </a:cubicBezTo>
                  <a:lnTo>
                    <a:pt x="650" y="3555"/>
                  </a:lnTo>
                  <a:cubicBezTo>
                    <a:pt x="734" y="3918"/>
                    <a:pt x="955" y="4228"/>
                    <a:pt x="1275" y="4427"/>
                  </a:cubicBezTo>
                  <a:cubicBezTo>
                    <a:pt x="1502" y="4569"/>
                    <a:pt x="1758" y="4641"/>
                    <a:pt x="2017" y="4641"/>
                  </a:cubicBezTo>
                  <a:cubicBezTo>
                    <a:pt x="2123" y="4641"/>
                    <a:pt x="2228" y="4630"/>
                    <a:pt x="2333" y="4606"/>
                  </a:cubicBezTo>
                  <a:cubicBezTo>
                    <a:pt x="3087" y="4431"/>
                    <a:pt x="3560" y="3675"/>
                    <a:pt x="3384" y="2921"/>
                  </a:cubicBezTo>
                  <a:lnTo>
                    <a:pt x="2713" y="3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a:off x="2255437" y="1668585"/>
              <a:ext cx="55647" cy="139024"/>
            </a:xfrm>
            <a:custGeom>
              <a:avLst/>
              <a:gdLst/>
              <a:ahLst/>
              <a:cxnLst/>
              <a:rect l="l" t="t" r="r" b="b"/>
              <a:pathLst>
                <a:path w="1780" h="4447" extrusionOk="0">
                  <a:moveTo>
                    <a:pt x="662" y="1313"/>
                  </a:moveTo>
                  <a:cubicBezTo>
                    <a:pt x="730" y="1313"/>
                    <a:pt x="754" y="1404"/>
                    <a:pt x="683" y="1429"/>
                  </a:cubicBezTo>
                  <a:lnTo>
                    <a:pt x="594" y="1460"/>
                  </a:lnTo>
                  <a:cubicBezTo>
                    <a:pt x="586" y="1463"/>
                    <a:pt x="579" y="1464"/>
                    <a:pt x="572" y="1464"/>
                  </a:cubicBezTo>
                  <a:cubicBezTo>
                    <a:pt x="503" y="1464"/>
                    <a:pt x="480" y="1339"/>
                    <a:pt x="557" y="1328"/>
                  </a:cubicBezTo>
                  <a:lnTo>
                    <a:pt x="651" y="1313"/>
                  </a:lnTo>
                  <a:cubicBezTo>
                    <a:pt x="655" y="1313"/>
                    <a:pt x="658" y="1313"/>
                    <a:pt x="662" y="1313"/>
                  </a:cubicBezTo>
                  <a:close/>
                  <a:moveTo>
                    <a:pt x="963" y="6"/>
                  </a:moveTo>
                  <a:cubicBezTo>
                    <a:pt x="636" y="16"/>
                    <a:pt x="321" y="0"/>
                    <a:pt x="0" y="27"/>
                  </a:cubicBezTo>
                  <a:cubicBezTo>
                    <a:pt x="77" y="303"/>
                    <a:pt x="188" y="643"/>
                    <a:pt x="308" y="1018"/>
                  </a:cubicBezTo>
                  <a:cubicBezTo>
                    <a:pt x="403" y="1002"/>
                    <a:pt x="497" y="984"/>
                    <a:pt x="592" y="984"/>
                  </a:cubicBezTo>
                  <a:cubicBezTo>
                    <a:pt x="601" y="984"/>
                    <a:pt x="610" y="984"/>
                    <a:pt x="620" y="984"/>
                  </a:cubicBezTo>
                  <a:cubicBezTo>
                    <a:pt x="690" y="986"/>
                    <a:pt x="699" y="1079"/>
                    <a:pt x="635" y="1102"/>
                  </a:cubicBezTo>
                  <a:cubicBezTo>
                    <a:pt x="545" y="1136"/>
                    <a:pt x="449" y="1148"/>
                    <a:pt x="354" y="1162"/>
                  </a:cubicBezTo>
                  <a:cubicBezTo>
                    <a:pt x="703" y="2260"/>
                    <a:pt x="1094" y="3599"/>
                    <a:pt x="930" y="4446"/>
                  </a:cubicBezTo>
                  <a:cubicBezTo>
                    <a:pt x="1474" y="4154"/>
                    <a:pt x="1780" y="3524"/>
                    <a:pt x="1634" y="2895"/>
                  </a:cubicBezTo>
                  <a:lnTo>
                    <a:pt x="963" y="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30"/>
          <p:cNvGrpSpPr/>
          <p:nvPr/>
        </p:nvGrpSpPr>
        <p:grpSpPr>
          <a:xfrm>
            <a:off x="8428750" y="820766"/>
            <a:ext cx="177114" cy="163176"/>
            <a:chOff x="3739015" y="1518936"/>
            <a:chExt cx="153186" cy="141119"/>
          </a:xfrm>
        </p:grpSpPr>
        <p:sp>
          <p:nvSpPr>
            <p:cNvPr id="223" name="Google Shape;223;p30"/>
            <p:cNvSpPr/>
            <p:nvPr/>
          </p:nvSpPr>
          <p:spPr>
            <a:xfrm>
              <a:off x="3739015" y="1518936"/>
              <a:ext cx="153186" cy="141119"/>
            </a:xfrm>
            <a:custGeom>
              <a:avLst/>
              <a:gdLst/>
              <a:ahLst/>
              <a:cxnLst/>
              <a:rect l="l" t="t" r="r" b="b"/>
              <a:pathLst>
                <a:path w="4900" h="4514" extrusionOk="0">
                  <a:moveTo>
                    <a:pt x="2540" y="376"/>
                  </a:moveTo>
                  <a:cubicBezTo>
                    <a:pt x="3259" y="376"/>
                    <a:pt x="3839" y="815"/>
                    <a:pt x="4091" y="1421"/>
                  </a:cubicBezTo>
                  <a:cubicBezTo>
                    <a:pt x="4157" y="1665"/>
                    <a:pt x="4161" y="1893"/>
                    <a:pt x="4120" y="2103"/>
                  </a:cubicBezTo>
                  <a:cubicBezTo>
                    <a:pt x="3150" y="1621"/>
                    <a:pt x="1999" y="1345"/>
                    <a:pt x="955" y="1096"/>
                  </a:cubicBezTo>
                  <a:cubicBezTo>
                    <a:pt x="1244" y="790"/>
                    <a:pt x="1606" y="557"/>
                    <a:pt x="2059" y="439"/>
                  </a:cubicBezTo>
                  <a:cubicBezTo>
                    <a:pt x="2224" y="396"/>
                    <a:pt x="2385" y="376"/>
                    <a:pt x="2540" y="376"/>
                  </a:cubicBezTo>
                  <a:close/>
                  <a:moveTo>
                    <a:pt x="780" y="1337"/>
                  </a:moveTo>
                  <a:cubicBezTo>
                    <a:pt x="1845" y="1677"/>
                    <a:pt x="2937" y="2138"/>
                    <a:pt x="4034" y="2389"/>
                  </a:cubicBezTo>
                  <a:cubicBezTo>
                    <a:pt x="3968" y="2539"/>
                    <a:pt x="3881" y="2676"/>
                    <a:pt x="3771" y="2799"/>
                  </a:cubicBezTo>
                  <a:cubicBezTo>
                    <a:pt x="2770" y="2362"/>
                    <a:pt x="1715" y="2004"/>
                    <a:pt x="677" y="1671"/>
                  </a:cubicBezTo>
                  <a:cubicBezTo>
                    <a:pt x="697" y="1560"/>
                    <a:pt x="730" y="1447"/>
                    <a:pt x="780" y="1337"/>
                  </a:cubicBezTo>
                  <a:close/>
                  <a:moveTo>
                    <a:pt x="655" y="1925"/>
                  </a:moveTo>
                  <a:lnTo>
                    <a:pt x="655" y="1925"/>
                  </a:lnTo>
                  <a:cubicBezTo>
                    <a:pt x="1592" y="2325"/>
                    <a:pt x="2550" y="2717"/>
                    <a:pt x="3520" y="3029"/>
                  </a:cubicBezTo>
                  <a:cubicBezTo>
                    <a:pt x="3183" y="3281"/>
                    <a:pt x="2746" y="3426"/>
                    <a:pt x="2299" y="3426"/>
                  </a:cubicBezTo>
                  <a:cubicBezTo>
                    <a:pt x="2251" y="3426"/>
                    <a:pt x="2203" y="3425"/>
                    <a:pt x="2154" y="3421"/>
                  </a:cubicBezTo>
                  <a:cubicBezTo>
                    <a:pt x="1298" y="3363"/>
                    <a:pt x="665" y="2678"/>
                    <a:pt x="655" y="1925"/>
                  </a:cubicBezTo>
                  <a:close/>
                  <a:moveTo>
                    <a:pt x="403" y="2288"/>
                  </a:moveTo>
                  <a:lnTo>
                    <a:pt x="403" y="2288"/>
                  </a:lnTo>
                  <a:cubicBezTo>
                    <a:pt x="537" y="2981"/>
                    <a:pt x="1106" y="3584"/>
                    <a:pt x="1907" y="3736"/>
                  </a:cubicBezTo>
                  <a:cubicBezTo>
                    <a:pt x="2044" y="3762"/>
                    <a:pt x="2182" y="3774"/>
                    <a:pt x="2318" y="3774"/>
                  </a:cubicBezTo>
                  <a:cubicBezTo>
                    <a:pt x="2926" y="3774"/>
                    <a:pt x="3503" y="3526"/>
                    <a:pt x="3895" y="3124"/>
                  </a:cubicBezTo>
                  <a:cubicBezTo>
                    <a:pt x="3909" y="3120"/>
                    <a:pt x="3920" y="3116"/>
                    <a:pt x="3932" y="3110"/>
                  </a:cubicBezTo>
                  <a:lnTo>
                    <a:pt x="3932" y="3110"/>
                  </a:lnTo>
                  <a:cubicBezTo>
                    <a:pt x="3560" y="3736"/>
                    <a:pt x="2912" y="4137"/>
                    <a:pt x="2220" y="4137"/>
                  </a:cubicBezTo>
                  <a:cubicBezTo>
                    <a:pt x="1941" y="4137"/>
                    <a:pt x="1656" y="4072"/>
                    <a:pt x="1379" y="3930"/>
                  </a:cubicBezTo>
                  <a:cubicBezTo>
                    <a:pt x="700" y="3585"/>
                    <a:pt x="372" y="2940"/>
                    <a:pt x="403" y="2288"/>
                  </a:cubicBezTo>
                  <a:close/>
                  <a:moveTo>
                    <a:pt x="2586" y="1"/>
                  </a:moveTo>
                  <a:cubicBezTo>
                    <a:pt x="1294" y="1"/>
                    <a:pt x="34" y="1075"/>
                    <a:pt x="1" y="2398"/>
                  </a:cubicBezTo>
                  <a:cubicBezTo>
                    <a:pt x="0" y="2439"/>
                    <a:pt x="20" y="2467"/>
                    <a:pt x="47" y="2483"/>
                  </a:cubicBezTo>
                  <a:cubicBezTo>
                    <a:pt x="56" y="3108"/>
                    <a:pt x="341" y="3727"/>
                    <a:pt x="910" y="4117"/>
                  </a:cubicBezTo>
                  <a:cubicBezTo>
                    <a:pt x="1307" y="4388"/>
                    <a:pt x="1747" y="4513"/>
                    <a:pt x="2181" y="4513"/>
                  </a:cubicBezTo>
                  <a:cubicBezTo>
                    <a:pt x="3102" y="4513"/>
                    <a:pt x="3994" y="3952"/>
                    <a:pt x="4384" y="3034"/>
                  </a:cubicBezTo>
                  <a:cubicBezTo>
                    <a:pt x="4900" y="1819"/>
                    <a:pt x="4367" y="278"/>
                    <a:pt x="2977" y="34"/>
                  </a:cubicBezTo>
                  <a:cubicBezTo>
                    <a:pt x="2847" y="12"/>
                    <a:pt x="2716" y="1"/>
                    <a:pt x="2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3768807" y="1530659"/>
              <a:ext cx="100290" cy="54053"/>
            </a:xfrm>
            <a:custGeom>
              <a:avLst/>
              <a:gdLst/>
              <a:ahLst/>
              <a:cxnLst/>
              <a:rect l="l" t="t" r="r" b="b"/>
              <a:pathLst>
                <a:path w="3208" h="1729" extrusionOk="0">
                  <a:moveTo>
                    <a:pt x="1586" y="1"/>
                  </a:moveTo>
                  <a:cubicBezTo>
                    <a:pt x="1431" y="1"/>
                    <a:pt x="1270" y="21"/>
                    <a:pt x="1105" y="64"/>
                  </a:cubicBezTo>
                  <a:cubicBezTo>
                    <a:pt x="652" y="182"/>
                    <a:pt x="288" y="415"/>
                    <a:pt x="1" y="721"/>
                  </a:cubicBezTo>
                  <a:cubicBezTo>
                    <a:pt x="1045" y="970"/>
                    <a:pt x="2196" y="1246"/>
                    <a:pt x="3166" y="1728"/>
                  </a:cubicBezTo>
                  <a:cubicBezTo>
                    <a:pt x="3208" y="1518"/>
                    <a:pt x="3203" y="1289"/>
                    <a:pt x="3136" y="1046"/>
                  </a:cubicBezTo>
                  <a:cubicBezTo>
                    <a:pt x="2886" y="440"/>
                    <a:pt x="2306" y="1"/>
                    <a:pt x="15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3760116" y="1560702"/>
              <a:ext cx="104948" cy="45737"/>
            </a:xfrm>
            <a:custGeom>
              <a:avLst/>
              <a:gdLst/>
              <a:ahLst/>
              <a:cxnLst/>
              <a:rect l="l" t="t" r="r" b="b"/>
              <a:pathLst>
                <a:path w="3357" h="1463" extrusionOk="0">
                  <a:moveTo>
                    <a:pt x="103" y="1"/>
                  </a:moveTo>
                  <a:cubicBezTo>
                    <a:pt x="55" y="111"/>
                    <a:pt x="22" y="224"/>
                    <a:pt x="1" y="335"/>
                  </a:cubicBezTo>
                  <a:cubicBezTo>
                    <a:pt x="1039" y="668"/>
                    <a:pt x="2094" y="1025"/>
                    <a:pt x="3095" y="1463"/>
                  </a:cubicBezTo>
                  <a:cubicBezTo>
                    <a:pt x="3205" y="1342"/>
                    <a:pt x="3292" y="1203"/>
                    <a:pt x="3357" y="1053"/>
                  </a:cubicBezTo>
                  <a:cubicBezTo>
                    <a:pt x="2262" y="802"/>
                    <a:pt x="1169" y="342"/>
                    <a:pt x="1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a:off x="3759491" y="1579146"/>
              <a:ext cx="89598" cy="46988"/>
            </a:xfrm>
            <a:custGeom>
              <a:avLst/>
              <a:gdLst/>
              <a:ahLst/>
              <a:cxnLst/>
              <a:rect l="l" t="t" r="r" b="b"/>
              <a:pathLst>
                <a:path w="2866" h="1503" extrusionOk="0">
                  <a:moveTo>
                    <a:pt x="0" y="0"/>
                  </a:moveTo>
                  <a:lnTo>
                    <a:pt x="0" y="0"/>
                  </a:lnTo>
                  <a:cubicBezTo>
                    <a:pt x="10" y="753"/>
                    <a:pt x="643" y="1437"/>
                    <a:pt x="1499" y="1497"/>
                  </a:cubicBezTo>
                  <a:cubicBezTo>
                    <a:pt x="1546" y="1501"/>
                    <a:pt x="1592" y="1502"/>
                    <a:pt x="1638" y="1502"/>
                  </a:cubicBezTo>
                  <a:cubicBezTo>
                    <a:pt x="2087" y="1502"/>
                    <a:pt x="2526" y="1357"/>
                    <a:pt x="2865" y="1104"/>
                  </a:cubicBezTo>
                  <a:cubicBezTo>
                    <a:pt x="1895" y="794"/>
                    <a:pt x="937" y="40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3750613" y="1590494"/>
              <a:ext cx="111326" cy="57836"/>
            </a:xfrm>
            <a:custGeom>
              <a:avLst/>
              <a:gdLst/>
              <a:ahLst/>
              <a:cxnLst/>
              <a:rect l="l" t="t" r="r" b="b"/>
              <a:pathLst>
                <a:path w="3561" h="1850" extrusionOk="0">
                  <a:moveTo>
                    <a:pt x="32" y="1"/>
                  </a:moveTo>
                  <a:lnTo>
                    <a:pt x="32" y="1"/>
                  </a:lnTo>
                  <a:cubicBezTo>
                    <a:pt x="1" y="652"/>
                    <a:pt x="328" y="1297"/>
                    <a:pt x="1008" y="1644"/>
                  </a:cubicBezTo>
                  <a:cubicBezTo>
                    <a:pt x="1284" y="1785"/>
                    <a:pt x="1569" y="1849"/>
                    <a:pt x="1847" y="1849"/>
                  </a:cubicBezTo>
                  <a:cubicBezTo>
                    <a:pt x="2539" y="1849"/>
                    <a:pt x="3188" y="1448"/>
                    <a:pt x="3561" y="822"/>
                  </a:cubicBezTo>
                  <a:lnTo>
                    <a:pt x="3561" y="822"/>
                  </a:lnTo>
                  <a:cubicBezTo>
                    <a:pt x="3550" y="828"/>
                    <a:pt x="3538" y="833"/>
                    <a:pt x="3524" y="837"/>
                  </a:cubicBezTo>
                  <a:cubicBezTo>
                    <a:pt x="3133" y="1238"/>
                    <a:pt x="2556" y="1487"/>
                    <a:pt x="1949" y="1487"/>
                  </a:cubicBezTo>
                  <a:cubicBezTo>
                    <a:pt x="1812" y="1487"/>
                    <a:pt x="1674" y="1474"/>
                    <a:pt x="1536" y="1448"/>
                  </a:cubicBezTo>
                  <a:cubicBezTo>
                    <a:pt x="737" y="1296"/>
                    <a:pt x="167" y="693"/>
                    <a:pt x="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30"/>
          <p:cNvGrpSpPr/>
          <p:nvPr/>
        </p:nvGrpSpPr>
        <p:grpSpPr>
          <a:xfrm>
            <a:off x="2614198" y="497574"/>
            <a:ext cx="230842" cy="203957"/>
            <a:chOff x="3659860" y="553674"/>
            <a:chExt cx="230842" cy="203957"/>
          </a:xfrm>
        </p:grpSpPr>
        <p:sp>
          <p:nvSpPr>
            <p:cNvPr id="229" name="Google Shape;229;p30"/>
            <p:cNvSpPr/>
            <p:nvPr/>
          </p:nvSpPr>
          <p:spPr>
            <a:xfrm>
              <a:off x="3659860" y="553674"/>
              <a:ext cx="230842" cy="203957"/>
            </a:xfrm>
            <a:custGeom>
              <a:avLst/>
              <a:gdLst/>
              <a:ahLst/>
              <a:cxnLst/>
              <a:rect l="l" t="t" r="r" b="b"/>
              <a:pathLst>
                <a:path w="7384" h="6524" extrusionOk="0">
                  <a:moveTo>
                    <a:pt x="3627" y="512"/>
                  </a:moveTo>
                  <a:cubicBezTo>
                    <a:pt x="4250" y="512"/>
                    <a:pt x="4882" y="721"/>
                    <a:pt x="5408" y="1148"/>
                  </a:cubicBezTo>
                  <a:cubicBezTo>
                    <a:pt x="6033" y="1655"/>
                    <a:pt x="6384" y="2372"/>
                    <a:pt x="6444" y="3106"/>
                  </a:cubicBezTo>
                  <a:cubicBezTo>
                    <a:pt x="4861" y="2491"/>
                    <a:pt x="3216" y="1903"/>
                    <a:pt x="1580" y="1436"/>
                  </a:cubicBezTo>
                  <a:cubicBezTo>
                    <a:pt x="2108" y="827"/>
                    <a:pt x="2861" y="512"/>
                    <a:pt x="3627" y="512"/>
                  </a:cubicBezTo>
                  <a:close/>
                  <a:moveTo>
                    <a:pt x="1383" y="1689"/>
                  </a:moveTo>
                  <a:cubicBezTo>
                    <a:pt x="3024" y="2361"/>
                    <a:pt x="4757" y="2934"/>
                    <a:pt x="6452" y="3445"/>
                  </a:cubicBezTo>
                  <a:cubicBezTo>
                    <a:pt x="6448" y="3540"/>
                    <a:pt x="6441" y="3637"/>
                    <a:pt x="6427" y="3731"/>
                  </a:cubicBezTo>
                  <a:cubicBezTo>
                    <a:pt x="6370" y="3858"/>
                    <a:pt x="6305" y="3979"/>
                    <a:pt x="6236" y="4096"/>
                  </a:cubicBezTo>
                  <a:cubicBezTo>
                    <a:pt x="4556" y="3451"/>
                    <a:pt x="2804" y="2839"/>
                    <a:pt x="1082" y="2293"/>
                  </a:cubicBezTo>
                  <a:cubicBezTo>
                    <a:pt x="1157" y="2081"/>
                    <a:pt x="1256" y="1878"/>
                    <a:pt x="1383" y="1689"/>
                  </a:cubicBezTo>
                  <a:close/>
                  <a:moveTo>
                    <a:pt x="1034" y="2583"/>
                  </a:moveTo>
                  <a:cubicBezTo>
                    <a:pt x="2614" y="3329"/>
                    <a:pt x="4390" y="3949"/>
                    <a:pt x="6074" y="4347"/>
                  </a:cubicBezTo>
                  <a:cubicBezTo>
                    <a:pt x="5590" y="5034"/>
                    <a:pt x="4890" y="5480"/>
                    <a:pt x="4009" y="5480"/>
                  </a:cubicBezTo>
                  <a:cubicBezTo>
                    <a:pt x="3779" y="5480"/>
                    <a:pt x="3536" y="5450"/>
                    <a:pt x="3281" y="5385"/>
                  </a:cubicBezTo>
                  <a:cubicBezTo>
                    <a:pt x="1956" y="5050"/>
                    <a:pt x="1151" y="3883"/>
                    <a:pt x="1034" y="2583"/>
                  </a:cubicBezTo>
                  <a:close/>
                  <a:moveTo>
                    <a:pt x="965" y="3633"/>
                  </a:moveTo>
                  <a:lnTo>
                    <a:pt x="965" y="3633"/>
                  </a:lnTo>
                  <a:cubicBezTo>
                    <a:pt x="1309" y="4630"/>
                    <a:pt x="2092" y="5435"/>
                    <a:pt x="3209" y="5703"/>
                  </a:cubicBezTo>
                  <a:cubicBezTo>
                    <a:pt x="3425" y="5754"/>
                    <a:pt x="3648" y="5779"/>
                    <a:pt x="3871" y="5779"/>
                  </a:cubicBezTo>
                  <a:cubicBezTo>
                    <a:pt x="4508" y="5779"/>
                    <a:pt x="5154" y="5579"/>
                    <a:pt x="5683" y="5224"/>
                  </a:cubicBezTo>
                  <a:lnTo>
                    <a:pt x="5683" y="5224"/>
                  </a:lnTo>
                  <a:cubicBezTo>
                    <a:pt x="5165" y="5745"/>
                    <a:pt x="4468" y="6013"/>
                    <a:pt x="3760" y="6013"/>
                  </a:cubicBezTo>
                  <a:cubicBezTo>
                    <a:pt x="3136" y="6013"/>
                    <a:pt x="2502" y="5804"/>
                    <a:pt x="1975" y="5377"/>
                  </a:cubicBezTo>
                  <a:cubicBezTo>
                    <a:pt x="1412" y="4919"/>
                    <a:pt x="1071" y="4292"/>
                    <a:pt x="965" y="3633"/>
                  </a:cubicBezTo>
                  <a:close/>
                  <a:moveTo>
                    <a:pt x="3624" y="1"/>
                  </a:moveTo>
                  <a:cubicBezTo>
                    <a:pt x="2682" y="1"/>
                    <a:pt x="1756" y="402"/>
                    <a:pt x="1125" y="1178"/>
                  </a:cubicBezTo>
                  <a:cubicBezTo>
                    <a:pt x="1" y="2563"/>
                    <a:pt x="237" y="4623"/>
                    <a:pt x="1652" y="5772"/>
                  </a:cubicBezTo>
                  <a:cubicBezTo>
                    <a:pt x="2274" y="6277"/>
                    <a:pt x="3021" y="6523"/>
                    <a:pt x="3758" y="6523"/>
                  </a:cubicBezTo>
                  <a:cubicBezTo>
                    <a:pt x="4700" y="6523"/>
                    <a:pt x="5626" y="6122"/>
                    <a:pt x="6256" y="5345"/>
                  </a:cubicBezTo>
                  <a:cubicBezTo>
                    <a:pt x="7383" y="3962"/>
                    <a:pt x="7146" y="1900"/>
                    <a:pt x="5730" y="752"/>
                  </a:cubicBezTo>
                  <a:cubicBezTo>
                    <a:pt x="5108" y="247"/>
                    <a:pt x="4361" y="1"/>
                    <a:pt x="3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0"/>
            <p:cNvSpPr/>
            <p:nvPr/>
          </p:nvSpPr>
          <p:spPr>
            <a:xfrm>
              <a:off x="3709254" y="569680"/>
              <a:ext cx="152061" cy="81032"/>
            </a:xfrm>
            <a:custGeom>
              <a:avLst/>
              <a:gdLst/>
              <a:ahLst/>
              <a:cxnLst/>
              <a:rect l="l" t="t" r="r" b="b"/>
              <a:pathLst>
                <a:path w="4864" h="2592" extrusionOk="0">
                  <a:moveTo>
                    <a:pt x="2046" y="0"/>
                  </a:moveTo>
                  <a:cubicBezTo>
                    <a:pt x="1281" y="0"/>
                    <a:pt x="528" y="314"/>
                    <a:pt x="0" y="923"/>
                  </a:cubicBezTo>
                  <a:cubicBezTo>
                    <a:pt x="1636" y="1390"/>
                    <a:pt x="3281" y="1977"/>
                    <a:pt x="4864" y="2592"/>
                  </a:cubicBezTo>
                  <a:cubicBezTo>
                    <a:pt x="4805" y="1860"/>
                    <a:pt x="4453" y="1142"/>
                    <a:pt x="3828" y="636"/>
                  </a:cubicBezTo>
                  <a:cubicBezTo>
                    <a:pt x="3302" y="209"/>
                    <a:pt x="2670" y="0"/>
                    <a:pt x="2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0"/>
            <p:cNvSpPr/>
            <p:nvPr/>
          </p:nvSpPr>
          <p:spPr>
            <a:xfrm>
              <a:off x="3693623" y="606444"/>
              <a:ext cx="167942" cy="75280"/>
            </a:xfrm>
            <a:custGeom>
              <a:avLst/>
              <a:gdLst/>
              <a:ahLst/>
              <a:cxnLst/>
              <a:rect l="l" t="t" r="r" b="b"/>
              <a:pathLst>
                <a:path w="5372" h="2408" extrusionOk="0">
                  <a:moveTo>
                    <a:pt x="302" y="1"/>
                  </a:moveTo>
                  <a:cubicBezTo>
                    <a:pt x="173" y="190"/>
                    <a:pt x="75" y="393"/>
                    <a:pt x="1" y="603"/>
                  </a:cubicBezTo>
                  <a:cubicBezTo>
                    <a:pt x="1723" y="1149"/>
                    <a:pt x="3473" y="1763"/>
                    <a:pt x="5155" y="2407"/>
                  </a:cubicBezTo>
                  <a:cubicBezTo>
                    <a:pt x="5223" y="2291"/>
                    <a:pt x="5289" y="2170"/>
                    <a:pt x="5346" y="2043"/>
                  </a:cubicBezTo>
                  <a:cubicBezTo>
                    <a:pt x="5361" y="1948"/>
                    <a:pt x="5367" y="1852"/>
                    <a:pt x="5371" y="1757"/>
                  </a:cubicBezTo>
                  <a:cubicBezTo>
                    <a:pt x="3676" y="1247"/>
                    <a:pt x="1943" y="674"/>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0"/>
            <p:cNvSpPr/>
            <p:nvPr/>
          </p:nvSpPr>
          <p:spPr>
            <a:xfrm>
              <a:off x="3690028" y="667185"/>
              <a:ext cx="147496" cy="74436"/>
            </a:xfrm>
            <a:custGeom>
              <a:avLst/>
              <a:gdLst/>
              <a:ahLst/>
              <a:cxnLst/>
              <a:rect l="l" t="t" r="r" b="b"/>
              <a:pathLst>
                <a:path w="4718" h="2381" extrusionOk="0">
                  <a:moveTo>
                    <a:pt x="0" y="1"/>
                  </a:moveTo>
                  <a:lnTo>
                    <a:pt x="0" y="1"/>
                  </a:lnTo>
                  <a:cubicBezTo>
                    <a:pt x="106" y="659"/>
                    <a:pt x="447" y="1287"/>
                    <a:pt x="1010" y="1745"/>
                  </a:cubicBezTo>
                  <a:cubicBezTo>
                    <a:pt x="1537" y="2172"/>
                    <a:pt x="2170" y="2381"/>
                    <a:pt x="2794" y="2381"/>
                  </a:cubicBezTo>
                  <a:cubicBezTo>
                    <a:pt x="3503" y="2381"/>
                    <a:pt x="4200" y="2112"/>
                    <a:pt x="4718" y="1590"/>
                  </a:cubicBezTo>
                  <a:lnTo>
                    <a:pt x="4718" y="1590"/>
                  </a:lnTo>
                  <a:cubicBezTo>
                    <a:pt x="4190" y="1946"/>
                    <a:pt x="3544" y="2146"/>
                    <a:pt x="2907" y="2146"/>
                  </a:cubicBezTo>
                  <a:cubicBezTo>
                    <a:pt x="2683" y="2146"/>
                    <a:pt x="2460" y="2121"/>
                    <a:pt x="2244" y="2070"/>
                  </a:cubicBezTo>
                  <a:cubicBezTo>
                    <a:pt x="1126" y="1803"/>
                    <a:pt x="344" y="99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0"/>
            <p:cNvSpPr/>
            <p:nvPr/>
          </p:nvSpPr>
          <p:spPr>
            <a:xfrm>
              <a:off x="3692122" y="634423"/>
              <a:ext cx="157626" cy="90599"/>
            </a:xfrm>
            <a:custGeom>
              <a:avLst/>
              <a:gdLst/>
              <a:ahLst/>
              <a:cxnLst/>
              <a:rect l="l" t="t" r="r" b="b"/>
              <a:pathLst>
                <a:path w="5042" h="2898" extrusionOk="0">
                  <a:moveTo>
                    <a:pt x="1" y="0"/>
                  </a:moveTo>
                  <a:lnTo>
                    <a:pt x="1" y="0"/>
                  </a:lnTo>
                  <a:cubicBezTo>
                    <a:pt x="119" y="1300"/>
                    <a:pt x="924" y="2467"/>
                    <a:pt x="2247" y="2802"/>
                  </a:cubicBezTo>
                  <a:cubicBezTo>
                    <a:pt x="2502" y="2867"/>
                    <a:pt x="2745" y="2897"/>
                    <a:pt x="2976" y="2897"/>
                  </a:cubicBezTo>
                  <a:cubicBezTo>
                    <a:pt x="3858" y="2897"/>
                    <a:pt x="4558" y="2451"/>
                    <a:pt x="5041" y="1764"/>
                  </a:cubicBezTo>
                  <a:cubicBezTo>
                    <a:pt x="3356" y="1366"/>
                    <a:pt x="1582" y="74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30"/>
          <p:cNvGrpSpPr/>
          <p:nvPr/>
        </p:nvGrpSpPr>
        <p:grpSpPr>
          <a:xfrm rot="3600079">
            <a:off x="74644" y="4296387"/>
            <a:ext cx="856269" cy="375175"/>
            <a:chOff x="1352542" y="368950"/>
            <a:chExt cx="796350" cy="348921"/>
          </a:xfrm>
        </p:grpSpPr>
        <p:sp>
          <p:nvSpPr>
            <p:cNvPr id="235" name="Google Shape;235;p30"/>
            <p:cNvSpPr/>
            <p:nvPr/>
          </p:nvSpPr>
          <p:spPr>
            <a:xfrm>
              <a:off x="1352542" y="368950"/>
              <a:ext cx="796350" cy="348921"/>
            </a:xfrm>
            <a:custGeom>
              <a:avLst/>
              <a:gdLst/>
              <a:ahLst/>
              <a:cxnLst/>
              <a:rect l="l" t="t" r="r" b="b"/>
              <a:pathLst>
                <a:path w="25473" h="11161" extrusionOk="0">
                  <a:moveTo>
                    <a:pt x="16250" y="1994"/>
                  </a:moveTo>
                  <a:cubicBezTo>
                    <a:pt x="16267" y="2010"/>
                    <a:pt x="16283" y="2024"/>
                    <a:pt x="16295" y="2041"/>
                  </a:cubicBezTo>
                  <a:cubicBezTo>
                    <a:pt x="16354" y="2113"/>
                    <a:pt x="16372" y="2190"/>
                    <a:pt x="16386" y="2277"/>
                  </a:cubicBezTo>
                  <a:cubicBezTo>
                    <a:pt x="16386" y="2278"/>
                    <a:pt x="16387" y="2279"/>
                    <a:pt x="16387" y="2280"/>
                  </a:cubicBezTo>
                  <a:cubicBezTo>
                    <a:pt x="16168" y="2351"/>
                    <a:pt x="15954" y="2442"/>
                    <a:pt x="15743" y="2538"/>
                  </a:cubicBezTo>
                  <a:lnTo>
                    <a:pt x="15206" y="2778"/>
                  </a:lnTo>
                  <a:cubicBezTo>
                    <a:pt x="14941" y="2893"/>
                    <a:pt x="14676" y="3011"/>
                    <a:pt x="14425" y="3149"/>
                  </a:cubicBezTo>
                  <a:cubicBezTo>
                    <a:pt x="14355" y="3038"/>
                    <a:pt x="14273" y="2933"/>
                    <a:pt x="14185" y="2835"/>
                  </a:cubicBezTo>
                  <a:cubicBezTo>
                    <a:pt x="14493" y="2741"/>
                    <a:pt x="14808" y="2627"/>
                    <a:pt x="15118" y="2502"/>
                  </a:cubicBezTo>
                  <a:lnTo>
                    <a:pt x="15679" y="2264"/>
                  </a:lnTo>
                  <a:cubicBezTo>
                    <a:pt x="15875" y="2175"/>
                    <a:pt x="16065" y="2086"/>
                    <a:pt x="16250" y="1994"/>
                  </a:cubicBezTo>
                  <a:close/>
                  <a:moveTo>
                    <a:pt x="17304" y="549"/>
                  </a:moveTo>
                  <a:cubicBezTo>
                    <a:pt x="18189" y="549"/>
                    <a:pt x="18917" y="1206"/>
                    <a:pt x="18933" y="2026"/>
                  </a:cubicBezTo>
                  <a:cubicBezTo>
                    <a:pt x="18950" y="2859"/>
                    <a:pt x="18231" y="3553"/>
                    <a:pt x="17327" y="3570"/>
                  </a:cubicBezTo>
                  <a:cubicBezTo>
                    <a:pt x="17315" y="3571"/>
                    <a:pt x="17304" y="3571"/>
                    <a:pt x="17292" y="3571"/>
                  </a:cubicBezTo>
                  <a:cubicBezTo>
                    <a:pt x="16707" y="3571"/>
                    <a:pt x="16190" y="3285"/>
                    <a:pt x="15902" y="2852"/>
                  </a:cubicBezTo>
                  <a:cubicBezTo>
                    <a:pt x="16176" y="2728"/>
                    <a:pt x="16449" y="2598"/>
                    <a:pt x="16690" y="2432"/>
                  </a:cubicBezTo>
                  <a:cubicBezTo>
                    <a:pt x="16749" y="2391"/>
                    <a:pt x="16756" y="2322"/>
                    <a:pt x="16726" y="2274"/>
                  </a:cubicBezTo>
                  <a:cubicBezTo>
                    <a:pt x="16726" y="2273"/>
                    <a:pt x="16726" y="2273"/>
                    <a:pt x="16727" y="2271"/>
                  </a:cubicBezTo>
                  <a:cubicBezTo>
                    <a:pt x="16737" y="2136"/>
                    <a:pt x="16673" y="1985"/>
                    <a:pt x="16587" y="1877"/>
                  </a:cubicBezTo>
                  <a:cubicBezTo>
                    <a:pt x="16515" y="1787"/>
                    <a:pt x="16399" y="1674"/>
                    <a:pt x="16269" y="1674"/>
                  </a:cubicBezTo>
                  <a:cubicBezTo>
                    <a:pt x="16247" y="1674"/>
                    <a:pt x="16224" y="1677"/>
                    <a:pt x="16201" y="1685"/>
                  </a:cubicBezTo>
                  <a:cubicBezTo>
                    <a:pt x="16179" y="1691"/>
                    <a:pt x="16164" y="1702"/>
                    <a:pt x="16149" y="1717"/>
                  </a:cubicBezTo>
                  <a:cubicBezTo>
                    <a:pt x="15993" y="1764"/>
                    <a:pt x="15836" y="1813"/>
                    <a:pt x="15676" y="1867"/>
                  </a:cubicBezTo>
                  <a:cubicBezTo>
                    <a:pt x="15780" y="1138"/>
                    <a:pt x="16448" y="565"/>
                    <a:pt x="17266" y="550"/>
                  </a:cubicBezTo>
                  <a:cubicBezTo>
                    <a:pt x="17279" y="550"/>
                    <a:pt x="17291" y="549"/>
                    <a:pt x="17304" y="549"/>
                  </a:cubicBezTo>
                  <a:close/>
                  <a:moveTo>
                    <a:pt x="2629" y="878"/>
                  </a:moveTo>
                  <a:cubicBezTo>
                    <a:pt x="3713" y="878"/>
                    <a:pt x="4603" y="1679"/>
                    <a:pt x="4623" y="2684"/>
                  </a:cubicBezTo>
                  <a:cubicBezTo>
                    <a:pt x="4637" y="3332"/>
                    <a:pt x="4283" y="3910"/>
                    <a:pt x="3738" y="4249"/>
                  </a:cubicBezTo>
                  <a:cubicBezTo>
                    <a:pt x="3658" y="4087"/>
                    <a:pt x="3566" y="3930"/>
                    <a:pt x="3459" y="3785"/>
                  </a:cubicBezTo>
                  <a:cubicBezTo>
                    <a:pt x="3457" y="3778"/>
                    <a:pt x="3459" y="3769"/>
                    <a:pt x="3456" y="3760"/>
                  </a:cubicBezTo>
                  <a:cubicBezTo>
                    <a:pt x="3406" y="3631"/>
                    <a:pt x="3251" y="3594"/>
                    <a:pt x="3106" y="3594"/>
                  </a:cubicBezTo>
                  <a:cubicBezTo>
                    <a:pt x="3063" y="3594"/>
                    <a:pt x="3020" y="3598"/>
                    <a:pt x="2981" y="3603"/>
                  </a:cubicBezTo>
                  <a:cubicBezTo>
                    <a:pt x="2802" y="3628"/>
                    <a:pt x="2614" y="3715"/>
                    <a:pt x="2519" y="3861"/>
                  </a:cubicBezTo>
                  <a:cubicBezTo>
                    <a:pt x="2492" y="3903"/>
                    <a:pt x="2498" y="3949"/>
                    <a:pt x="2523" y="3987"/>
                  </a:cubicBezTo>
                  <a:cubicBezTo>
                    <a:pt x="2577" y="4182"/>
                    <a:pt x="2649" y="4374"/>
                    <a:pt x="2724" y="4565"/>
                  </a:cubicBezTo>
                  <a:cubicBezTo>
                    <a:pt x="2702" y="4569"/>
                    <a:pt x="2681" y="4571"/>
                    <a:pt x="2660" y="4571"/>
                  </a:cubicBezTo>
                  <a:cubicBezTo>
                    <a:pt x="2645" y="4571"/>
                    <a:pt x="2630" y="4571"/>
                    <a:pt x="2615" y="4571"/>
                  </a:cubicBezTo>
                  <a:cubicBezTo>
                    <a:pt x="1534" y="4571"/>
                    <a:pt x="643" y="3770"/>
                    <a:pt x="623" y="2766"/>
                  </a:cubicBezTo>
                  <a:cubicBezTo>
                    <a:pt x="602" y="1748"/>
                    <a:pt x="1483" y="902"/>
                    <a:pt x="2586" y="879"/>
                  </a:cubicBezTo>
                  <a:cubicBezTo>
                    <a:pt x="2600" y="879"/>
                    <a:pt x="2615" y="878"/>
                    <a:pt x="2629" y="878"/>
                  </a:cubicBezTo>
                  <a:close/>
                  <a:moveTo>
                    <a:pt x="18219" y="3933"/>
                  </a:moveTo>
                  <a:cubicBezTo>
                    <a:pt x="18255" y="4149"/>
                    <a:pt x="18301" y="4366"/>
                    <a:pt x="18346" y="4581"/>
                  </a:cubicBezTo>
                  <a:cubicBezTo>
                    <a:pt x="18377" y="4726"/>
                    <a:pt x="18401" y="4877"/>
                    <a:pt x="18435" y="5027"/>
                  </a:cubicBezTo>
                  <a:cubicBezTo>
                    <a:pt x="18440" y="5095"/>
                    <a:pt x="18454" y="5162"/>
                    <a:pt x="18466" y="5230"/>
                  </a:cubicBezTo>
                  <a:cubicBezTo>
                    <a:pt x="18484" y="5325"/>
                    <a:pt x="18496" y="5423"/>
                    <a:pt x="18528" y="5513"/>
                  </a:cubicBezTo>
                  <a:cubicBezTo>
                    <a:pt x="18359" y="5548"/>
                    <a:pt x="18193" y="5596"/>
                    <a:pt x="18039" y="5664"/>
                  </a:cubicBezTo>
                  <a:cubicBezTo>
                    <a:pt x="17995" y="5393"/>
                    <a:pt x="17908" y="5122"/>
                    <a:pt x="17840" y="4856"/>
                  </a:cubicBezTo>
                  <a:cubicBezTo>
                    <a:pt x="17777" y="4602"/>
                    <a:pt x="17725" y="4342"/>
                    <a:pt x="17637" y="4094"/>
                  </a:cubicBezTo>
                  <a:cubicBezTo>
                    <a:pt x="17841" y="4064"/>
                    <a:pt x="18037" y="4009"/>
                    <a:pt x="18219" y="3933"/>
                  </a:cubicBezTo>
                  <a:close/>
                  <a:moveTo>
                    <a:pt x="3059" y="3886"/>
                  </a:moveTo>
                  <a:cubicBezTo>
                    <a:pt x="3111" y="3886"/>
                    <a:pt x="3163" y="3898"/>
                    <a:pt x="3213" y="3907"/>
                  </a:cubicBezTo>
                  <a:cubicBezTo>
                    <a:pt x="3279" y="4076"/>
                    <a:pt x="3357" y="4242"/>
                    <a:pt x="3438" y="4408"/>
                  </a:cubicBezTo>
                  <a:lnTo>
                    <a:pt x="3667" y="4915"/>
                  </a:lnTo>
                  <a:cubicBezTo>
                    <a:pt x="3741" y="5110"/>
                    <a:pt x="3804" y="5319"/>
                    <a:pt x="3900" y="5507"/>
                  </a:cubicBezTo>
                  <a:cubicBezTo>
                    <a:pt x="3767" y="5573"/>
                    <a:pt x="3639" y="5647"/>
                    <a:pt x="3523" y="5732"/>
                  </a:cubicBezTo>
                  <a:cubicBezTo>
                    <a:pt x="3457" y="5498"/>
                    <a:pt x="3351" y="5271"/>
                    <a:pt x="3249" y="5048"/>
                  </a:cubicBezTo>
                  <a:lnTo>
                    <a:pt x="3033" y="4531"/>
                  </a:lnTo>
                  <a:cubicBezTo>
                    <a:pt x="2958" y="4346"/>
                    <a:pt x="2880" y="4163"/>
                    <a:pt x="2792" y="3985"/>
                  </a:cubicBezTo>
                  <a:cubicBezTo>
                    <a:pt x="2862" y="3937"/>
                    <a:pt x="2931" y="3899"/>
                    <a:pt x="3028" y="3888"/>
                  </a:cubicBezTo>
                  <a:cubicBezTo>
                    <a:pt x="3038" y="3887"/>
                    <a:pt x="3049" y="3886"/>
                    <a:pt x="3059" y="3886"/>
                  </a:cubicBezTo>
                  <a:close/>
                  <a:moveTo>
                    <a:pt x="12191" y="2516"/>
                  </a:moveTo>
                  <a:cubicBezTo>
                    <a:pt x="13275" y="2516"/>
                    <a:pt x="14164" y="3318"/>
                    <a:pt x="14185" y="4321"/>
                  </a:cubicBezTo>
                  <a:cubicBezTo>
                    <a:pt x="14197" y="4976"/>
                    <a:pt x="13837" y="5559"/>
                    <a:pt x="13284" y="5897"/>
                  </a:cubicBezTo>
                  <a:cubicBezTo>
                    <a:pt x="13243" y="5688"/>
                    <a:pt x="13204" y="5479"/>
                    <a:pt x="13165" y="5269"/>
                  </a:cubicBezTo>
                  <a:cubicBezTo>
                    <a:pt x="13165" y="5255"/>
                    <a:pt x="13162" y="5242"/>
                    <a:pt x="13158" y="5229"/>
                  </a:cubicBezTo>
                  <a:cubicBezTo>
                    <a:pt x="13156" y="5224"/>
                    <a:pt x="13155" y="5219"/>
                    <a:pt x="13155" y="5211"/>
                  </a:cubicBezTo>
                  <a:cubicBezTo>
                    <a:pt x="13145" y="5154"/>
                    <a:pt x="13093" y="5130"/>
                    <a:pt x="13038" y="5130"/>
                  </a:cubicBezTo>
                  <a:cubicBezTo>
                    <a:pt x="13031" y="5130"/>
                    <a:pt x="13025" y="5131"/>
                    <a:pt x="13018" y="5131"/>
                  </a:cubicBezTo>
                  <a:cubicBezTo>
                    <a:pt x="12907" y="5087"/>
                    <a:pt x="12782" y="5065"/>
                    <a:pt x="12656" y="5065"/>
                  </a:cubicBezTo>
                  <a:cubicBezTo>
                    <a:pt x="12396" y="5065"/>
                    <a:pt x="12134" y="5160"/>
                    <a:pt x="11993" y="5356"/>
                  </a:cubicBezTo>
                  <a:cubicBezTo>
                    <a:pt x="11968" y="5391"/>
                    <a:pt x="11973" y="5433"/>
                    <a:pt x="11995" y="5469"/>
                  </a:cubicBezTo>
                  <a:cubicBezTo>
                    <a:pt x="12030" y="5706"/>
                    <a:pt x="12061" y="5955"/>
                    <a:pt x="12101" y="6205"/>
                  </a:cubicBezTo>
                  <a:cubicBezTo>
                    <a:pt x="11053" y="6168"/>
                    <a:pt x="10203" y="5383"/>
                    <a:pt x="10183" y="4403"/>
                  </a:cubicBezTo>
                  <a:cubicBezTo>
                    <a:pt x="10162" y="3386"/>
                    <a:pt x="11043" y="2540"/>
                    <a:pt x="12146" y="2517"/>
                  </a:cubicBezTo>
                  <a:cubicBezTo>
                    <a:pt x="12161" y="2516"/>
                    <a:pt x="12176" y="2516"/>
                    <a:pt x="12191" y="2516"/>
                  </a:cubicBezTo>
                  <a:close/>
                  <a:moveTo>
                    <a:pt x="12698" y="5361"/>
                  </a:moveTo>
                  <a:cubicBezTo>
                    <a:pt x="12772" y="5361"/>
                    <a:pt x="12845" y="5369"/>
                    <a:pt x="12918" y="5382"/>
                  </a:cubicBezTo>
                  <a:cubicBezTo>
                    <a:pt x="12947" y="5601"/>
                    <a:pt x="12976" y="5820"/>
                    <a:pt x="13004" y="6041"/>
                  </a:cubicBezTo>
                  <a:lnTo>
                    <a:pt x="13081" y="6603"/>
                  </a:lnTo>
                  <a:cubicBezTo>
                    <a:pt x="13103" y="6755"/>
                    <a:pt x="13127" y="6909"/>
                    <a:pt x="13151" y="7062"/>
                  </a:cubicBezTo>
                  <a:cubicBezTo>
                    <a:pt x="12997" y="7083"/>
                    <a:pt x="12847" y="7117"/>
                    <a:pt x="12703" y="7167"/>
                  </a:cubicBezTo>
                  <a:cubicBezTo>
                    <a:pt x="12685" y="7018"/>
                    <a:pt x="12656" y="6869"/>
                    <a:pt x="12623" y="6718"/>
                  </a:cubicBezTo>
                  <a:lnTo>
                    <a:pt x="12482" y="6184"/>
                  </a:lnTo>
                  <a:cubicBezTo>
                    <a:pt x="12410" y="5943"/>
                    <a:pt x="12333" y="5704"/>
                    <a:pt x="12262" y="5474"/>
                  </a:cubicBezTo>
                  <a:cubicBezTo>
                    <a:pt x="12352" y="5434"/>
                    <a:pt x="12442" y="5396"/>
                    <a:pt x="12538" y="5376"/>
                  </a:cubicBezTo>
                  <a:cubicBezTo>
                    <a:pt x="12592" y="5365"/>
                    <a:pt x="12645" y="5361"/>
                    <a:pt x="12698" y="5361"/>
                  </a:cubicBezTo>
                  <a:close/>
                  <a:moveTo>
                    <a:pt x="9975" y="5621"/>
                  </a:moveTo>
                  <a:cubicBezTo>
                    <a:pt x="10066" y="5755"/>
                    <a:pt x="10170" y="5880"/>
                    <a:pt x="10284" y="5994"/>
                  </a:cubicBezTo>
                  <a:cubicBezTo>
                    <a:pt x="9391" y="6315"/>
                    <a:pt x="8493" y="6643"/>
                    <a:pt x="7610" y="6995"/>
                  </a:cubicBezTo>
                  <a:lnTo>
                    <a:pt x="7057" y="7223"/>
                  </a:lnTo>
                  <a:cubicBezTo>
                    <a:pt x="6872" y="7299"/>
                    <a:pt x="6688" y="7376"/>
                    <a:pt x="6505" y="7454"/>
                  </a:cubicBezTo>
                  <a:cubicBezTo>
                    <a:pt x="6419" y="7294"/>
                    <a:pt x="6362" y="7141"/>
                    <a:pt x="6346" y="6960"/>
                  </a:cubicBezTo>
                  <a:cubicBezTo>
                    <a:pt x="6533" y="6917"/>
                    <a:pt x="6720" y="6869"/>
                    <a:pt x="6908" y="6815"/>
                  </a:cubicBezTo>
                  <a:lnTo>
                    <a:pt x="7479" y="6641"/>
                  </a:lnTo>
                  <a:cubicBezTo>
                    <a:pt x="8335" y="6358"/>
                    <a:pt x="9183" y="5993"/>
                    <a:pt x="9975" y="5621"/>
                  </a:cubicBezTo>
                  <a:close/>
                  <a:moveTo>
                    <a:pt x="15363" y="3092"/>
                  </a:moveTo>
                  <a:cubicBezTo>
                    <a:pt x="15748" y="3706"/>
                    <a:pt x="16466" y="4115"/>
                    <a:pt x="17283" y="4116"/>
                  </a:cubicBezTo>
                  <a:cubicBezTo>
                    <a:pt x="17319" y="4372"/>
                    <a:pt x="17393" y="4627"/>
                    <a:pt x="17455" y="4877"/>
                  </a:cubicBezTo>
                  <a:cubicBezTo>
                    <a:pt x="17533" y="5195"/>
                    <a:pt x="17589" y="5532"/>
                    <a:pt x="17711" y="5837"/>
                  </a:cubicBezTo>
                  <a:cubicBezTo>
                    <a:pt x="17127" y="6221"/>
                    <a:pt x="16750" y="6856"/>
                    <a:pt x="16766" y="7564"/>
                  </a:cubicBezTo>
                  <a:cubicBezTo>
                    <a:pt x="16767" y="7642"/>
                    <a:pt x="16773" y="7718"/>
                    <a:pt x="16783" y="7789"/>
                  </a:cubicBezTo>
                  <a:cubicBezTo>
                    <a:pt x="16352" y="7912"/>
                    <a:pt x="15931" y="8073"/>
                    <a:pt x="15507" y="8208"/>
                  </a:cubicBezTo>
                  <a:cubicBezTo>
                    <a:pt x="15501" y="8210"/>
                    <a:pt x="15495" y="8211"/>
                    <a:pt x="15488" y="8213"/>
                  </a:cubicBezTo>
                  <a:cubicBezTo>
                    <a:pt x="15132" y="7520"/>
                    <a:pt x="14367" y="7040"/>
                    <a:pt x="13484" y="7039"/>
                  </a:cubicBezTo>
                  <a:cubicBezTo>
                    <a:pt x="13455" y="6850"/>
                    <a:pt x="13423" y="6662"/>
                    <a:pt x="13389" y="6472"/>
                  </a:cubicBezTo>
                  <a:cubicBezTo>
                    <a:pt x="14230" y="6061"/>
                    <a:pt x="14798" y="5243"/>
                    <a:pt x="14779" y="4309"/>
                  </a:cubicBezTo>
                  <a:cubicBezTo>
                    <a:pt x="14773" y="3996"/>
                    <a:pt x="14700" y="3701"/>
                    <a:pt x="14576" y="3430"/>
                  </a:cubicBezTo>
                  <a:cubicBezTo>
                    <a:pt x="14845" y="3332"/>
                    <a:pt x="15105" y="3211"/>
                    <a:pt x="15363" y="3092"/>
                  </a:cubicBezTo>
                  <a:close/>
                  <a:moveTo>
                    <a:pt x="19001" y="6008"/>
                  </a:moveTo>
                  <a:cubicBezTo>
                    <a:pt x="19888" y="6008"/>
                    <a:pt x="20616" y="6663"/>
                    <a:pt x="20634" y="7485"/>
                  </a:cubicBezTo>
                  <a:cubicBezTo>
                    <a:pt x="20650" y="8318"/>
                    <a:pt x="19931" y="9011"/>
                    <a:pt x="19027" y="9029"/>
                  </a:cubicBezTo>
                  <a:cubicBezTo>
                    <a:pt x="19015" y="9030"/>
                    <a:pt x="19004" y="9030"/>
                    <a:pt x="18992" y="9030"/>
                  </a:cubicBezTo>
                  <a:cubicBezTo>
                    <a:pt x="18106" y="9030"/>
                    <a:pt x="17377" y="8374"/>
                    <a:pt x="17360" y="7552"/>
                  </a:cubicBezTo>
                  <a:cubicBezTo>
                    <a:pt x="17344" y="6719"/>
                    <a:pt x="18063" y="6027"/>
                    <a:pt x="18966" y="6008"/>
                  </a:cubicBezTo>
                  <a:cubicBezTo>
                    <a:pt x="18978" y="6008"/>
                    <a:pt x="18989" y="6008"/>
                    <a:pt x="19001" y="6008"/>
                  </a:cubicBezTo>
                  <a:close/>
                  <a:moveTo>
                    <a:pt x="21152" y="8038"/>
                  </a:moveTo>
                  <a:cubicBezTo>
                    <a:pt x="21421" y="8183"/>
                    <a:pt x="21706" y="8303"/>
                    <a:pt x="21980" y="8434"/>
                  </a:cubicBezTo>
                  <a:lnTo>
                    <a:pt x="22504" y="8697"/>
                  </a:lnTo>
                  <a:cubicBezTo>
                    <a:pt x="22640" y="8766"/>
                    <a:pt x="22778" y="8832"/>
                    <a:pt x="22920" y="8889"/>
                  </a:cubicBezTo>
                  <a:cubicBezTo>
                    <a:pt x="22901" y="8939"/>
                    <a:pt x="22865" y="8990"/>
                    <a:pt x="22834" y="9017"/>
                  </a:cubicBezTo>
                  <a:cubicBezTo>
                    <a:pt x="22775" y="9067"/>
                    <a:pt x="22708" y="9082"/>
                    <a:pt x="22652" y="9124"/>
                  </a:cubicBezTo>
                  <a:cubicBezTo>
                    <a:pt x="22566" y="9068"/>
                    <a:pt x="22477" y="9016"/>
                    <a:pt x="22381" y="8969"/>
                  </a:cubicBezTo>
                  <a:lnTo>
                    <a:pt x="21849" y="8705"/>
                  </a:lnTo>
                  <a:cubicBezTo>
                    <a:pt x="21590" y="8564"/>
                    <a:pt x="21337" y="8407"/>
                    <a:pt x="21066" y="8286"/>
                  </a:cubicBezTo>
                  <a:cubicBezTo>
                    <a:pt x="21100" y="8207"/>
                    <a:pt x="21128" y="8124"/>
                    <a:pt x="21152" y="8038"/>
                  </a:cubicBezTo>
                  <a:close/>
                  <a:moveTo>
                    <a:pt x="16855" y="8098"/>
                  </a:moveTo>
                  <a:cubicBezTo>
                    <a:pt x="16894" y="8219"/>
                    <a:pt x="16945" y="8337"/>
                    <a:pt x="17006" y="8448"/>
                  </a:cubicBezTo>
                  <a:cubicBezTo>
                    <a:pt x="16564" y="8553"/>
                    <a:pt x="16121" y="8697"/>
                    <a:pt x="15684" y="8849"/>
                  </a:cubicBezTo>
                  <a:lnTo>
                    <a:pt x="15107" y="9052"/>
                  </a:lnTo>
                  <a:cubicBezTo>
                    <a:pt x="14900" y="9125"/>
                    <a:pt x="14695" y="9198"/>
                    <a:pt x="14492" y="9266"/>
                  </a:cubicBezTo>
                  <a:cubicBezTo>
                    <a:pt x="14446" y="9228"/>
                    <a:pt x="14399" y="9192"/>
                    <a:pt x="14367" y="9139"/>
                  </a:cubicBezTo>
                  <a:cubicBezTo>
                    <a:pt x="14320" y="9061"/>
                    <a:pt x="14322" y="8984"/>
                    <a:pt x="14320" y="8901"/>
                  </a:cubicBezTo>
                  <a:cubicBezTo>
                    <a:pt x="14569" y="8850"/>
                    <a:pt x="14811" y="8779"/>
                    <a:pt x="15051" y="8699"/>
                  </a:cubicBezTo>
                  <a:lnTo>
                    <a:pt x="15611" y="8507"/>
                  </a:lnTo>
                  <a:cubicBezTo>
                    <a:pt x="15679" y="8484"/>
                    <a:pt x="15746" y="8462"/>
                    <a:pt x="15814" y="8438"/>
                  </a:cubicBezTo>
                  <a:cubicBezTo>
                    <a:pt x="16160" y="8324"/>
                    <a:pt x="16513" y="8223"/>
                    <a:pt x="16855" y="8098"/>
                  </a:cubicBezTo>
                  <a:close/>
                  <a:moveTo>
                    <a:pt x="5112" y="5773"/>
                  </a:moveTo>
                  <a:cubicBezTo>
                    <a:pt x="5762" y="5773"/>
                    <a:pt x="6341" y="6063"/>
                    <a:pt x="6706" y="6512"/>
                  </a:cubicBezTo>
                  <a:cubicBezTo>
                    <a:pt x="6516" y="6595"/>
                    <a:pt x="6329" y="6679"/>
                    <a:pt x="6143" y="6770"/>
                  </a:cubicBezTo>
                  <a:cubicBezTo>
                    <a:pt x="6091" y="6794"/>
                    <a:pt x="6075" y="6838"/>
                    <a:pt x="6082" y="6877"/>
                  </a:cubicBezTo>
                  <a:cubicBezTo>
                    <a:pt x="6008" y="7167"/>
                    <a:pt x="6092" y="7522"/>
                    <a:pt x="6346" y="7719"/>
                  </a:cubicBezTo>
                  <a:cubicBezTo>
                    <a:pt x="6376" y="7741"/>
                    <a:pt x="6408" y="7750"/>
                    <a:pt x="6438" y="7750"/>
                  </a:cubicBezTo>
                  <a:cubicBezTo>
                    <a:pt x="6456" y="7750"/>
                    <a:pt x="6474" y="7747"/>
                    <a:pt x="6490" y="7741"/>
                  </a:cubicBezTo>
                  <a:cubicBezTo>
                    <a:pt x="6493" y="7741"/>
                    <a:pt x="6495" y="7741"/>
                    <a:pt x="6497" y="7741"/>
                  </a:cubicBezTo>
                  <a:cubicBezTo>
                    <a:pt x="6499" y="7741"/>
                    <a:pt x="6501" y="7741"/>
                    <a:pt x="6504" y="7740"/>
                  </a:cubicBezTo>
                  <a:cubicBezTo>
                    <a:pt x="6705" y="7683"/>
                    <a:pt x="6903" y="7624"/>
                    <a:pt x="7104" y="7561"/>
                  </a:cubicBezTo>
                  <a:cubicBezTo>
                    <a:pt x="7104" y="7568"/>
                    <a:pt x="7105" y="7574"/>
                    <a:pt x="7105" y="7582"/>
                  </a:cubicBezTo>
                  <a:cubicBezTo>
                    <a:pt x="7126" y="8596"/>
                    <a:pt x="6245" y="9444"/>
                    <a:pt x="5143" y="9467"/>
                  </a:cubicBezTo>
                  <a:cubicBezTo>
                    <a:pt x="5128" y="9467"/>
                    <a:pt x="5114" y="9467"/>
                    <a:pt x="5099" y="9467"/>
                  </a:cubicBezTo>
                  <a:cubicBezTo>
                    <a:pt x="4015" y="9467"/>
                    <a:pt x="3126" y="8665"/>
                    <a:pt x="3105" y="7661"/>
                  </a:cubicBezTo>
                  <a:cubicBezTo>
                    <a:pt x="3083" y="6643"/>
                    <a:pt x="3964" y="5796"/>
                    <a:pt x="5068" y="5774"/>
                  </a:cubicBezTo>
                  <a:cubicBezTo>
                    <a:pt x="5083" y="5773"/>
                    <a:pt x="5097" y="5773"/>
                    <a:pt x="5112" y="5773"/>
                  </a:cubicBezTo>
                  <a:close/>
                  <a:moveTo>
                    <a:pt x="23600" y="8096"/>
                  </a:moveTo>
                  <a:cubicBezTo>
                    <a:pt x="24280" y="8096"/>
                    <a:pt x="24841" y="8599"/>
                    <a:pt x="24854" y="9230"/>
                  </a:cubicBezTo>
                  <a:cubicBezTo>
                    <a:pt x="24867" y="9870"/>
                    <a:pt x="24314" y="10402"/>
                    <a:pt x="23622" y="10416"/>
                  </a:cubicBezTo>
                  <a:cubicBezTo>
                    <a:pt x="23612" y="10417"/>
                    <a:pt x="23602" y="10417"/>
                    <a:pt x="23592" y="10417"/>
                  </a:cubicBezTo>
                  <a:cubicBezTo>
                    <a:pt x="22926" y="10417"/>
                    <a:pt x="22377" y="9931"/>
                    <a:pt x="22343" y="9318"/>
                  </a:cubicBezTo>
                  <a:lnTo>
                    <a:pt x="22343" y="9318"/>
                  </a:lnTo>
                  <a:cubicBezTo>
                    <a:pt x="22452" y="9361"/>
                    <a:pt x="22562" y="9396"/>
                    <a:pt x="22676" y="9416"/>
                  </a:cubicBezTo>
                  <a:cubicBezTo>
                    <a:pt x="22678" y="9416"/>
                    <a:pt x="22680" y="9416"/>
                    <a:pt x="22682" y="9416"/>
                  </a:cubicBezTo>
                  <a:cubicBezTo>
                    <a:pt x="22690" y="9416"/>
                    <a:pt x="22698" y="9415"/>
                    <a:pt x="22707" y="9415"/>
                  </a:cubicBezTo>
                  <a:cubicBezTo>
                    <a:pt x="22734" y="9421"/>
                    <a:pt x="22763" y="9424"/>
                    <a:pt x="22791" y="9424"/>
                  </a:cubicBezTo>
                  <a:cubicBezTo>
                    <a:pt x="22920" y="9424"/>
                    <a:pt x="23054" y="9364"/>
                    <a:pt x="23138" y="9272"/>
                  </a:cubicBezTo>
                  <a:cubicBezTo>
                    <a:pt x="23250" y="9147"/>
                    <a:pt x="23268" y="8908"/>
                    <a:pt x="23198" y="8761"/>
                  </a:cubicBezTo>
                  <a:cubicBezTo>
                    <a:pt x="23186" y="8734"/>
                    <a:pt x="23167" y="8717"/>
                    <a:pt x="23146" y="8704"/>
                  </a:cubicBezTo>
                  <a:cubicBezTo>
                    <a:pt x="23142" y="8699"/>
                    <a:pt x="23141" y="8696"/>
                    <a:pt x="23136" y="8692"/>
                  </a:cubicBezTo>
                  <a:cubicBezTo>
                    <a:pt x="23010" y="8599"/>
                    <a:pt x="22873" y="8511"/>
                    <a:pt x="22731" y="8425"/>
                  </a:cubicBezTo>
                  <a:cubicBezTo>
                    <a:pt x="22951" y="8230"/>
                    <a:pt x="23245" y="8104"/>
                    <a:pt x="23573" y="8097"/>
                  </a:cubicBezTo>
                  <a:cubicBezTo>
                    <a:pt x="23582" y="8096"/>
                    <a:pt x="23591" y="8096"/>
                    <a:pt x="23600" y="8096"/>
                  </a:cubicBezTo>
                  <a:close/>
                  <a:moveTo>
                    <a:pt x="13476" y="7586"/>
                  </a:moveTo>
                  <a:cubicBezTo>
                    <a:pt x="14101" y="7586"/>
                    <a:pt x="14647" y="7912"/>
                    <a:pt x="14921" y="8392"/>
                  </a:cubicBezTo>
                  <a:cubicBezTo>
                    <a:pt x="14648" y="8481"/>
                    <a:pt x="14377" y="8578"/>
                    <a:pt x="14121" y="8704"/>
                  </a:cubicBezTo>
                  <a:cubicBezTo>
                    <a:pt x="14101" y="8713"/>
                    <a:pt x="14090" y="8724"/>
                    <a:pt x="14079" y="8737"/>
                  </a:cubicBezTo>
                  <a:cubicBezTo>
                    <a:pt x="14054" y="8750"/>
                    <a:pt x="14032" y="8771"/>
                    <a:pt x="14019" y="8801"/>
                  </a:cubicBezTo>
                  <a:cubicBezTo>
                    <a:pt x="13926" y="9029"/>
                    <a:pt x="13983" y="9317"/>
                    <a:pt x="14207" y="9446"/>
                  </a:cubicBezTo>
                  <a:cubicBezTo>
                    <a:pt x="14272" y="9505"/>
                    <a:pt x="14350" y="9549"/>
                    <a:pt x="14436" y="9549"/>
                  </a:cubicBezTo>
                  <a:cubicBezTo>
                    <a:pt x="14455" y="9549"/>
                    <a:pt x="14474" y="9547"/>
                    <a:pt x="14494" y="9543"/>
                  </a:cubicBezTo>
                  <a:cubicBezTo>
                    <a:pt x="14497" y="9543"/>
                    <a:pt x="14498" y="9541"/>
                    <a:pt x="14501" y="9541"/>
                  </a:cubicBezTo>
                  <a:cubicBezTo>
                    <a:pt x="14510" y="9542"/>
                    <a:pt x="14519" y="9543"/>
                    <a:pt x="14528" y="9543"/>
                  </a:cubicBezTo>
                  <a:cubicBezTo>
                    <a:pt x="14542" y="9543"/>
                    <a:pt x="14556" y="9541"/>
                    <a:pt x="14572" y="9537"/>
                  </a:cubicBezTo>
                  <a:cubicBezTo>
                    <a:pt x="14737" y="9490"/>
                    <a:pt x="14905" y="9446"/>
                    <a:pt x="15075" y="9401"/>
                  </a:cubicBezTo>
                  <a:lnTo>
                    <a:pt x="15075" y="9401"/>
                  </a:lnTo>
                  <a:cubicBezTo>
                    <a:pt x="14920" y="10077"/>
                    <a:pt x="14279" y="10592"/>
                    <a:pt x="13503" y="10608"/>
                  </a:cubicBezTo>
                  <a:cubicBezTo>
                    <a:pt x="13491" y="10608"/>
                    <a:pt x="13479" y="10608"/>
                    <a:pt x="13467" y="10608"/>
                  </a:cubicBezTo>
                  <a:cubicBezTo>
                    <a:pt x="12581" y="10608"/>
                    <a:pt x="11852" y="9953"/>
                    <a:pt x="11836" y="9130"/>
                  </a:cubicBezTo>
                  <a:cubicBezTo>
                    <a:pt x="11818" y="8297"/>
                    <a:pt x="12538" y="7605"/>
                    <a:pt x="13441" y="7586"/>
                  </a:cubicBezTo>
                  <a:cubicBezTo>
                    <a:pt x="13453" y="7586"/>
                    <a:pt x="13465" y="7586"/>
                    <a:pt x="13476" y="7586"/>
                  </a:cubicBezTo>
                  <a:close/>
                  <a:moveTo>
                    <a:pt x="17308" y="1"/>
                  </a:moveTo>
                  <a:cubicBezTo>
                    <a:pt x="17291" y="1"/>
                    <a:pt x="17273" y="1"/>
                    <a:pt x="17256" y="1"/>
                  </a:cubicBezTo>
                  <a:cubicBezTo>
                    <a:pt x="16033" y="26"/>
                    <a:pt x="15056" y="959"/>
                    <a:pt x="15066" y="2086"/>
                  </a:cubicBezTo>
                  <a:cubicBezTo>
                    <a:pt x="14672" y="2237"/>
                    <a:pt x="14284" y="2404"/>
                    <a:pt x="13927" y="2587"/>
                  </a:cubicBezTo>
                  <a:cubicBezTo>
                    <a:pt x="13469" y="2203"/>
                    <a:pt x="12860" y="1967"/>
                    <a:pt x="12195" y="1967"/>
                  </a:cubicBezTo>
                  <a:cubicBezTo>
                    <a:pt x="12175" y="1967"/>
                    <a:pt x="12155" y="1968"/>
                    <a:pt x="12135" y="1968"/>
                  </a:cubicBezTo>
                  <a:cubicBezTo>
                    <a:pt x="10704" y="1997"/>
                    <a:pt x="9562" y="3096"/>
                    <a:pt x="9589" y="4416"/>
                  </a:cubicBezTo>
                  <a:cubicBezTo>
                    <a:pt x="9595" y="4736"/>
                    <a:pt x="9671" y="5037"/>
                    <a:pt x="9799" y="5313"/>
                  </a:cubicBezTo>
                  <a:cubicBezTo>
                    <a:pt x="8959" y="5626"/>
                    <a:pt x="8095" y="5935"/>
                    <a:pt x="7257" y="6279"/>
                  </a:cubicBezTo>
                  <a:cubicBezTo>
                    <a:pt x="6791" y="5642"/>
                    <a:pt x="6002" y="5225"/>
                    <a:pt x="5112" y="5225"/>
                  </a:cubicBezTo>
                  <a:cubicBezTo>
                    <a:pt x="5093" y="5225"/>
                    <a:pt x="5075" y="5226"/>
                    <a:pt x="5056" y="5226"/>
                  </a:cubicBezTo>
                  <a:cubicBezTo>
                    <a:pt x="4763" y="5232"/>
                    <a:pt x="4482" y="5284"/>
                    <a:pt x="4218" y="5374"/>
                  </a:cubicBezTo>
                  <a:cubicBezTo>
                    <a:pt x="4168" y="5163"/>
                    <a:pt x="4069" y="4955"/>
                    <a:pt x="3978" y="4763"/>
                  </a:cubicBezTo>
                  <a:cubicBezTo>
                    <a:pt x="4736" y="4330"/>
                    <a:pt x="5236" y="3554"/>
                    <a:pt x="5220" y="2675"/>
                  </a:cubicBezTo>
                  <a:cubicBezTo>
                    <a:pt x="5192" y="1372"/>
                    <a:pt x="4039" y="332"/>
                    <a:pt x="2633" y="332"/>
                  </a:cubicBezTo>
                  <a:cubicBezTo>
                    <a:pt x="2614" y="332"/>
                    <a:pt x="2595" y="332"/>
                    <a:pt x="2575" y="332"/>
                  </a:cubicBezTo>
                  <a:cubicBezTo>
                    <a:pt x="1143" y="360"/>
                    <a:pt x="0" y="1459"/>
                    <a:pt x="27" y="2780"/>
                  </a:cubicBezTo>
                  <a:cubicBezTo>
                    <a:pt x="55" y="4083"/>
                    <a:pt x="1208" y="5123"/>
                    <a:pt x="2614" y="5123"/>
                  </a:cubicBezTo>
                  <a:cubicBezTo>
                    <a:pt x="2633" y="5123"/>
                    <a:pt x="2653" y="5123"/>
                    <a:pt x="2672" y="5123"/>
                  </a:cubicBezTo>
                  <a:cubicBezTo>
                    <a:pt x="2760" y="5122"/>
                    <a:pt x="2849" y="5116"/>
                    <a:pt x="2935" y="5105"/>
                  </a:cubicBezTo>
                  <a:cubicBezTo>
                    <a:pt x="3038" y="5382"/>
                    <a:pt x="3127" y="5673"/>
                    <a:pt x="3278" y="5930"/>
                  </a:cubicBezTo>
                  <a:cubicBezTo>
                    <a:pt x="2792" y="6376"/>
                    <a:pt x="2495" y="6996"/>
                    <a:pt x="2510" y="7676"/>
                  </a:cubicBezTo>
                  <a:cubicBezTo>
                    <a:pt x="2536" y="8979"/>
                    <a:pt x="3692" y="10019"/>
                    <a:pt x="5098" y="10019"/>
                  </a:cubicBezTo>
                  <a:cubicBezTo>
                    <a:pt x="5117" y="10019"/>
                    <a:pt x="5135" y="10019"/>
                    <a:pt x="5154" y="10019"/>
                  </a:cubicBezTo>
                  <a:cubicBezTo>
                    <a:pt x="6586" y="9988"/>
                    <a:pt x="7729" y="8891"/>
                    <a:pt x="7701" y="7570"/>
                  </a:cubicBezTo>
                  <a:cubicBezTo>
                    <a:pt x="7700" y="7503"/>
                    <a:pt x="7694" y="7437"/>
                    <a:pt x="7687" y="7372"/>
                  </a:cubicBezTo>
                  <a:cubicBezTo>
                    <a:pt x="8671" y="7040"/>
                    <a:pt x="9645" y="6653"/>
                    <a:pt x="10592" y="6256"/>
                  </a:cubicBezTo>
                  <a:cubicBezTo>
                    <a:pt x="11031" y="6571"/>
                    <a:pt x="11582" y="6760"/>
                    <a:pt x="12179" y="6760"/>
                  </a:cubicBezTo>
                  <a:cubicBezTo>
                    <a:pt x="12187" y="6760"/>
                    <a:pt x="12195" y="6760"/>
                    <a:pt x="12203" y="6760"/>
                  </a:cubicBezTo>
                  <a:cubicBezTo>
                    <a:pt x="12246" y="6950"/>
                    <a:pt x="12298" y="7138"/>
                    <a:pt x="12362" y="7318"/>
                  </a:cubicBezTo>
                  <a:cubicBezTo>
                    <a:pt x="11680" y="7682"/>
                    <a:pt x="11224" y="8369"/>
                    <a:pt x="11241" y="9146"/>
                  </a:cubicBezTo>
                  <a:cubicBezTo>
                    <a:pt x="11265" y="10266"/>
                    <a:pt x="12257" y="11160"/>
                    <a:pt x="13463" y="11160"/>
                  </a:cubicBezTo>
                  <a:cubicBezTo>
                    <a:pt x="13480" y="11160"/>
                    <a:pt x="13498" y="11160"/>
                    <a:pt x="13515" y="11160"/>
                  </a:cubicBezTo>
                  <a:cubicBezTo>
                    <a:pt x="14678" y="11136"/>
                    <a:pt x="15617" y="10292"/>
                    <a:pt x="15699" y="9243"/>
                  </a:cubicBezTo>
                  <a:cubicBezTo>
                    <a:pt x="16219" y="9108"/>
                    <a:pt x="16738" y="8960"/>
                    <a:pt x="17225" y="8770"/>
                  </a:cubicBezTo>
                  <a:cubicBezTo>
                    <a:pt x="17632" y="9263"/>
                    <a:pt x="18272" y="9582"/>
                    <a:pt x="18990" y="9582"/>
                  </a:cubicBezTo>
                  <a:cubicBezTo>
                    <a:pt x="19007" y="9582"/>
                    <a:pt x="19025" y="9582"/>
                    <a:pt x="19042" y="9581"/>
                  </a:cubicBezTo>
                  <a:cubicBezTo>
                    <a:pt x="19852" y="9564"/>
                    <a:pt x="20554" y="9147"/>
                    <a:pt x="20933" y="8541"/>
                  </a:cubicBezTo>
                  <a:cubicBezTo>
                    <a:pt x="21163" y="8715"/>
                    <a:pt x="21431" y="8855"/>
                    <a:pt x="21687" y="8990"/>
                  </a:cubicBezTo>
                  <a:cubicBezTo>
                    <a:pt x="21713" y="9004"/>
                    <a:pt x="21741" y="9019"/>
                    <a:pt x="21768" y="9033"/>
                  </a:cubicBezTo>
                  <a:cubicBezTo>
                    <a:pt x="21755" y="9120"/>
                    <a:pt x="21748" y="9207"/>
                    <a:pt x="21749" y="9297"/>
                  </a:cubicBezTo>
                  <a:cubicBezTo>
                    <a:pt x="21767" y="10227"/>
                    <a:pt x="22591" y="10969"/>
                    <a:pt x="23594" y="10969"/>
                  </a:cubicBezTo>
                  <a:cubicBezTo>
                    <a:pt x="23608" y="10969"/>
                    <a:pt x="23622" y="10968"/>
                    <a:pt x="23636" y="10968"/>
                  </a:cubicBezTo>
                  <a:cubicBezTo>
                    <a:pt x="24657" y="10947"/>
                    <a:pt x="25472" y="10164"/>
                    <a:pt x="25452" y="9221"/>
                  </a:cubicBezTo>
                  <a:cubicBezTo>
                    <a:pt x="25430" y="8289"/>
                    <a:pt x="24606" y="7547"/>
                    <a:pt x="23604" y="7547"/>
                  </a:cubicBezTo>
                  <a:cubicBezTo>
                    <a:pt x="23590" y="7547"/>
                    <a:pt x="23576" y="7548"/>
                    <a:pt x="23563" y="7548"/>
                  </a:cubicBezTo>
                  <a:cubicBezTo>
                    <a:pt x="23020" y="7559"/>
                    <a:pt x="22537" y="7786"/>
                    <a:pt x="22205" y="8137"/>
                  </a:cubicBezTo>
                  <a:cubicBezTo>
                    <a:pt x="21880" y="7979"/>
                    <a:pt x="21541" y="7846"/>
                    <a:pt x="21213" y="7752"/>
                  </a:cubicBezTo>
                  <a:cubicBezTo>
                    <a:pt x="21224" y="7661"/>
                    <a:pt x="21231" y="7569"/>
                    <a:pt x="21229" y="7474"/>
                  </a:cubicBezTo>
                  <a:cubicBezTo>
                    <a:pt x="21206" y="6354"/>
                    <a:pt x="20213" y="5460"/>
                    <a:pt x="19007" y="5460"/>
                  </a:cubicBezTo>
                  <a:cubicBezTo>
                    <a:pt x="18990" y="5460"/>
                    <a:pt x="18973" y="5460"/>
                    <a:pt x="18955" y="5460"/>
                  </a:cubicBezTo>
                  <a:cubicBezTo>
                    <a:pt x="18945" y="5460"/>
                    <a:pt x="18936" y="5461"/>
                    <a:pt x="18925" y="5463"/>
                  </a:cubicBezTo>
                  <a:cubicBezTo>
                    <a:pt x="18924" y="5430"/>
                    <a:pt x="18920" y="5397"/>
                    <a:pt x="18913" y="5362"/>
                  </a:cubicBezTo>
                  <a:cubicBezTo>
                    <a:pt x="18909" y="5272"/>
                    <a:pt x="18882" y="5175"/>
                    <a:pt x="18849" y="5082"/>
                  </a:cubicBezTo>
                  <a:cubicBezTo>
                    <a:pt x="18821" y="4930"/>
                    <a:pt x="18779" y="4778"/>
                    <a:pt x="18745" y="4624"/>
                  </a:cubicBezTo>
                  <a:cubicBezTo>
                    <a:pt x="18679" y="4338"/>
                    <a:pt x="18616" y="4051"/>
                    <a:pt x="18528" y="3770"/>
                  </a:cubicBezTo>
                  <a:cubicBezTo>
                    <a:pt x="19143" y="3392"/>
                    <a:pt x="19544" y="2744"/>
                    <a:pt x="19529" y="2015"/>
                  </a:cubicBezTo>
                  <a:cubicBezTo>
                    <a:pt x="19506" y="895"/>
                    <a:pt x="18514" y="1"/>
                    <a:pt x="173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0"/>
            <p:cNvSpPr/>
            <p:nvPr/>
          </p:nvSpPr>
          <p:spPr>
            <a:xfrm>
              <a:off x="2051018" y="622074"/>
              <a:ext cx="78938" cy="72529"/>
            </a:xfrm>
            <a:custGeom>
              <a:avLst/>
              <a:gdLst/>
              <a:ahLst/>
              <a:cxnLst/>
              <a:rect l="l" t="t" r="r" b="b"/>
              <a:pathLst>
                <a:path w="2525" h="2320" extrusionOk="0">
                  <a:moveTo>
                    <a:pt x="1259" y="0"/>
                  </a:moveTo>
                  <a:cubicBezTo>
                    <a:pt x="1249" y="0"/>
                    <a:pt x="1240" y="0"/>
                    <a:pt x="1230" y="1"/>
                  </a:cubicBezTo>
                  <a:cubicBezTo>
                    <a:pt x="902" y="7"/>
                    <a:pt x="608" y="133"/>
                    <a:pt x="388" y="329"/>
                  </a:cubicBezTo>
                  <a:cubicBezTo>
                    <a:pt x="530" y="414"/>
                    <a:pt x="667" y="503"/>
                    <a:pt x="793" y="595"/>
                  </a:cubicBezTo>
                  <a:cubicBezTo>
                    <a:pt x="798" y="599"/>
                    <a:pt x="800" y="602"/>
                    <a:pt x="803" y="607"/>
                  </a:cubicBezTo>
                  <a:cubicBezTo>
                    <a:pt x="824" y="620"/>
                    <a:pt x="843" y="637"/>
                    <a:pt x="855" y="664"/>
                  </a:cubicBezTo>
                  <a:cubicBezTo>
                    <a:pt x="923" y="811"/>
                    <a:pt x="907" y="1050"/>
                    <a:pt x="795" y="1175"/>
                  </a:cubicBezTo>
                  <a:cubicBezTo>
                    <a:pt x="711" y="1267"/>
                    <a:pt x="577" y="1327"/>
                    <a:pt x="448" y="1327"/>
                  </a:cubicBezTo>
                  <a:cubicBezTo>
                    <a:pt x="420" y="1327"/>
                    <a:pt x="391" y="1324"/>
                    <a:pt x="364" y="1318"/>
                  </a:cubicBezTo>
                  <a:cubicBezTo>
                    <a:pt x="357" y="1318"/>
                    <a:pt x="349" y="1320"/>
                    <a:pt x="342" y="1320"/>
                  </a:cubicBezTo>
                  <a:cubicBezTo>
                    <a:pt x="339" y="1320"/>
                    <a:pt x="336" y="1319"/>
                    <a:pt x="333" y="1319"/>
                  </a:cubicBezTo>
                  <a:cubicBezTo>
                    <a:pt x="219" y="1299"/>
                    <a:pt x="110" y="1264"/>
                    <a:pt x="0" y="1221"/>
                  </a:cubicBezTo>
                  <a:lnTo>
                    <a:pt x="0" y="1221"/>
                  </a:lnTo>
                  <a:cubicBezTo>
                    <a:pt x="34" y="1835"/>
                    <a:pt x="583" y="2320"/>
                    <a:pt x="1251" y="2320"/>
                  </a:cubicBezTo>
                  <a:cubicBezTo>
                    <a:pt x="1261" y="2320"/>
                    <a:pt x="1270" y="2320"/>
                    <a:pt x="1279" y="2319"/>
                  </a:cubicBezTo>
                  <a:cubicBezTo>
                    <a:pt x="1970" y="2305"/>
                    <a:pt x="2524" y="1774"/>
                    <a:pt x="2511" y="1133"/>
                  </a:cubicBezTo>
                  <a:cubicBezTo>
                    <a:pt x="2498" y="504"/>
                    <a:pt x="1939" y="0"/>
                    <a:pt x="1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0"/>
            <p:cNvSpPr/>
            <p:nvPr/>
          </p:nvSpPr>
          <p:spPr>
            <a:xfrm>
              <a:off x="1371361" y="396491"/>
              <a:ext cx="126144" cy="115390"/>
            </a:xfrm>
            <a:custGeom>
              <a:avLst/>
              <a:gdLst/>
              <a:ahLst/>
              <a:cxnLst/>
              <a:rect l="l" t="t" r="r" b="b"/>
              <a:pathLst>
                <a:path w="4035" h="3691" extrusionOk="0">
                  <a:moveTo>
                    <a:pt x="2029" y="1"/>
                  </a:moveTo>
                  <a:cubicBezTo>
                    <a:pt x="2014" y="1"/>
                    <a:pt x="1999" y="1"/>
                    <a:pt x="1984" y="1"/>
                  </a:cubicBezTo>
                  <a:cubicBezTo>
                    <a:pt x="880" y="23"/>
                    <a:pt x="0" y="870"/>
                    <a:pt x="21" y="1888"/>
                  </a:cubicBezTo>
                  <a:cubicBezTo>
                    <a:pt x="41" y="2889"/>
                    <a:pt x="929" y="3691"/>
                    <a:pt x="2011" y="3691"/>
                  </a:cubicBezTo>
                  <a:cubicBezTo>
                    <a:pt x="2027" y="3691"/>
                    <a:pt x="2043" y="3690"/>
                    <a:pt x="2058" y="3690"/>
                  </a:cubicBezTo>
                  <a:cubicBezTo>
                    <a:pt x="2081" y="3690"/>
                    <a:pt x="2100" y="3688"/>
                    <a:pt x="2123" y="3687"/>
                  </a:cubicBezTo>
                  <a:cubicBezTo>
                    <a:pt x="2047" y="3495"/>
                    <a:pt x="1975" y="3304"/>
                    <a:pt x="1921" y="3109"/>
                  </a:cubicBezTo>
                  <a:cubicBezTo>
                    <a:pt x="1896" y="3070"/>
                    <a:pt x="1890" y="3024"/>
                    <a:pt x="1917" y="2982"/>
                  </a:cubicBezTo>
                  <a:cubicBezTo>
                    <a:pt x="2014" y="2836"/>
                    <a:pt x="2201" y="2750"/>
                    <a:pt x="2379" y="2725"/>
                  </a:cubicBezTo>
                  <a:cubicBezTo>
                    <a:pt x="2418" y="2719"/>
                    <a:pt x="2462" y="2716"/>
                    <a:pt x="2507" y="2716"/>
                  </a:cubicBezTo>
                  <a:cubicBezTo>
                    <a:pt x="2650" y="2716"/>
                    <a:pt x="2805" y="2753"/>
                    <a:pt x="2854" y="2882"/>
                  </a:cubicBezTo>
                  <a:cubicBezTo>
                    <a:pt x="2857" y="2890"/>
                    <a:pt x="2857" y="2898"/>
                    <a:pt x="2857" y="2907"/>
                  </a:cubicBezTo>
                  <a:cubicBezTo>
                    <a:pt x="2964" y="3052"/>
                    <a:pt x="3056" y="3209"/>
                    <a:pt x="3136" y="3371"/>
                  </a:cubicBezTo>
                  <a:cubicBezTo>
                    <a:pt x="3681" y="3032"/>
                    <a:pt x="4035" y="2454"/>
                    <a:pt x="4021" y="1805"/>
                  </a:cubicBezTo>
                  <a:cubicBezTo>
                    <a:pt x="4001" y="802"/>
                    <a:pt x="3111" y="1"/>
                    <a:pt x="20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0"/>
            <p:cNvSpPr/>
            <p:nvPr/>
          </p:nvSpPr>
          <p:spPr>
            <a:xfrm>
              <a:off x="2011097" y="620230"/>
              <a:ext cx="58023" cy="33982"/>
            </a:xfrm>
            <a:custGeom>
              <a:avLst/>
              <a:gdLst/>
              <a:ahLst/>
              <a:cxnLst/>
              <a:rect l="l" t="t" r="r" b="b"/>
              <a:pathLst>
                <a:path w="1856" h="1087" extrusionOk="0">
                  <a:moveTo>
                    <a:pt x="88" y="0"/>
                  </a:moveTo>
                  <a:cubicBezTo>
                    <a:pt x="63" y="85"/>
                    <a:pt x="36" y="168"/>
                    <a:pt x="1" y="248"/>
                  </a:cubicBezTo>
                  <a:cubicBezTo>
                    <a:pt x="272" y="369"/>
                    <a:pt x="526" y="526"/>
                    <a:pt x="784" y="667"/>
                  </a:cubicBezTo>
                  <a:lnTo>
                    <a:pt x="1317" y="931"/>
                  </a:lnTo>
                  <a:cubicBezTo>
                    <a:pt x="1411" y="978"/>
                    <a:pt x="1500" y="1030"/>
                    <a:pt x="1588" y="1086"/>
                  </a:cubicBezTo>
                  <a:cubicBezTo>
                    <a:pt x="1643" y="1044"/>
                    <a:pt x="1713" y="1029"/>
                    <a:pt x="1770" y="979"/>
                  </a:cubicBezTo>
                  <a:cubicBezTo>
                    <a:pt x="1801" y="952"/>
                    <a:pt x="1838" y="901"/>
                    <a:pt x="1855" y="851"/>
                  </a:cubicBezTo>
                  <a:cubicBezTo>
                    <a:pt x="1715" y="793"/>
                    <a:pt x="1577" y="727"/>
                    <a:pt x="1439" y="659"/>
                  </a:cubicBezTo>
                  <a:lnTo>
                    <a:pt x="916" y="396"/>
                  </a:lnTo>
                  <a:cubicBezTo>
                    <a:pt x="640" y="265"/>
                    <a:pt x="356" y="144"/>
                    <a:pt x="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0"/>
            <p:cNvSpPr/>
            <p:nvPr/>
          </p:nvSpPr>
          <p:spPr>
            <a:xfrm>
              <a:off x="1721896" y="606162"/>
              <a:ext cx="101759" cy="94475"/>
            </a:xfrm>
            <a:custGeom>
              <a:avLst/>
              <a:gdLst/>
              <a:ahLst/>
              <a:cxnLst/>
              <a:rect l="l" t="t" r="r" b="b"/>
              <a:pathLst>
                <a:path w="3255" h="3022" extrusionOk="0">
                  <a:moveTo>
                    <a:pt x="1661" y="0"/>
                  </a:moveTo>
                  <a:cubicBezTo>
                    <a:pt x="1648" y="0"/>
                    <a:pt x="1636" y="0"/>
                    <a:pt x="1623" y="0"/>
                  </a:cubicBezTo>
                  <a:cubicBezTo>
                    <a:pt x="721" y="18"/>
                    <a:pt x="1" y="711"/>
                    <a:pt x="17" y="1543"/>
                  </a:cubicBezTo>
                  <a:cubicBezTo>
                    <a:pt x="34" y="2365"/>
                    <a:pt x="762" y="3021"/>
                    <a:pt x="1647" y="3021"/>
                  </a:cubicBezTo>
                  <a:cubicBezTo>
                    <a:pt x="1660" y="3021"/>
                    <a:pt x="1672" y="3021"/>
                    <a:pt x="1684" y="3021"/>
                  </a:cubicBezTo>
                  <a:cubicBezTo>
                    <a:pt x="2461" y="3005"/>
                    <a:pt x="3101" y="2490"/>
                    <a:pt x="3255" y="1816"/>
                  </a:cubicBezTo>
                  <a:lnTo>
                    <a:pt x="3255" y="1816"/>
                  </a:lnTo>
                  <a:cubicBezTo>
                    <a:pt x="3085" y="1860"/>
                    <a:pt x="2917" y="1905"/>
                    <a:pt x="2752" y="1952"/>
                  </a:cubicBezTo>
                  <a:cubicBezTo>
                    <a:pt x="2739" y="1955"/>
                    <a:pt x="2725" y="1956"/>
                    <a:pt x="2712" y="1956"/>
                  </a:cubicBezTo>
                  <a:cubicBezTo>
                    <a:pt x="2702" y="1956"/>
                    <a:pt x="2692" y="1955"/>
                    <a:pt x="2683" y="1954"/>
                  </a:cubicBezTo>
                  <a:cubicBezTo>
                    <a:pt x="2681" y="1954"/>
                    <a:pt x="2679" y="1957"/>
                    <a:pt x="2677" y="1957"/>
                  </a:cubicBezTo>
                  <a:cubicBezTo>
                    <a:pt x="2658" y="1961"/>
                    <a:pt x="2640" y="1963"/>
                    <a:pt x="2621" y="1963"/>
                  </a:cubicBezTo>
                  <a:cubicBezTo>
                    <a:pt x="2534" y="1963"/>
                    <a:pt x="2455" y="1919"/>
                    <a:pt x="2390" y="1859"/>
                  </a:cubicBezTo>
                  <a:cubicBezTo>
                    <a:pt x="2166" y="1731"/>
                    <a:pt x="2109" y="1442"/>
                    <a:pt x="2202" y="1214"/>
                  </a:cubicBezTo>
                  <a:cubicBezTo>
                    <a:pt x="2214" y="1183"/>
                    <a:pt x="2236" y="1163"/>
                    <a:pt x="2261" y="1151"/>
                  </a:cubicBezTo>
                  <a:cubicBezTo>
                    <a:pt x="2272" y="1138"/>
                    <a:pt x="2284" y="1127"/>
                    <a:pt x="2303" y="1117"/>
                  </a:cubicBezTo>
                  <a:cubicBezTo>
                    <a:pt x="2559" y="990"/>
                    <a:pt x="2830" y="895"/>
                    <a:pt x="3104" y="806"/>
                  </a:cubicBezTo>
                  <a:cubicBezTo>
                    <a:pt x="2829" y="327"/>
                    <a:pt x="2286" y="0"/>
                    <a:pt x="16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0"/>
            <p:cNvSpPr/>
            <p:nvPr/>
          </p:nvSpPr>
          <p:spPr>
            <a:xfrm>
              <a:off x="1800144" y="622074"/>
              <a:ext cx="84002" cy="36546"/>
            </a:xfrm>
            <a:custGeom>
              <a:avLst/>
              <a:gdLst/>
              <a:ahLst/>
              <a:cxnLst/>
              <a:rect l="l" t="t" r="r" b="b"/>
              <a:pathLst>
                <a:path w="2687" h="1169" extrusionOk="0">
                  <a:moveTo>
                    <a:pt x="2535" y="1"/>
                  </a:moveTo>
                  <a:cubicBezTo>
                    <a:pt x="2194" y="126"/>
                    <a:pt x="1841" y="228"/>
                    <a:pt x="1495" y="341"/>
                  </a:cubicBezTo>
                  <a:cubicBezTo>
                    <a:pt x="1427" y="363"/>
                    <a:pt x="1359" y="387"/>
                    <a:pt x="1292" y="410"/>
                  </a:cubicBezTo>
                  <a:lnTo>
                    <a:pt x="732" y="602"/>
                  </a:lnTo>
                  <a:cubicBezTo>
                    <a:pt x="491" y="682"/>
                    <a:pt x="249" y="753"/>
                    <a:pt x="1" y="804"/>
                  </a:cubicBezTo>
                  <a:cubicBezTo>
                    <a:pt x="3" y="887"/>
                    <a:pt x="1" y="962"/>
                    <a:pt x="48" y="1042"/>
                  </a:cubicBezTo>
                  <a:cubicBezTo>
                    <a:pt x="80" y="1095"/>
                    <a:pt x="127" y="1131"/>
                    <a:pt x="172" y="1169"/>
                  </a:cubicBezTo>
                  <a:cubicBezTo>
                    <a:pt x="375" y="1101"/>
                    <a:pt x="581" y="1029"/>
                    <a:pt x="788" y="955"/>
                  </a:cubicBezTo>
                  <a:lnTo>
                    <a:pt x="1364" y="752"/>
                  </a:lnTo>
                  <a:cubicBezTo>
                    <a:pt x="1801" y="600"/>
                    <a:pt x="2244" y="456"/>
                    <a:pt x="2686" y="351"/>
                  </a:cubicBezTo>
                  <a:cubicBezTo>
                    <a:pt x="2626" y="240"/>
                    <a:pt x="2574" y="122"/>
                    <a:pt x="25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0"/>
            <p:cNvSpPr/>
            <p:nvPr/>
          </p:nvSpPr>
          <p:spPr>
            <a:xfrm>
              <a:off x="1439855" y="490401"/>
              <a:ext cx="34670" cy="57679"/>
            </a:xfrm>
            <a:custGeom>
              <a:avLst/>
              <a:gdLst/>
              <a:ahLst/>
              <a:cxnLst/>
              <a:rect l="l" t="t" r="r" b="b"/>
              <a:pathLst>
                <a:path w="1109" h="1845" extrusionOk="0">
                  <a:moveTo>
                    <a:pt x="269" y="0"/>
                  </a:moveTo>
                  <a:cubicBezTo>
                    <a:pt x="258" y="0"/>
                    <a:pt x="247" y="1"/>
                    <a:pt x="236" y="2"/>
                  </a:cubicBezTo>
                  <a:cubicBezTo>
                    <a:pt x="141" y="12"/>
                    <a:pt x="71" y="50"/>
                    <a:pt x="1" y="98"/>
                  </a:cubicBezTo>
                  <a:cubicBezTo>
                    <a:pt x="89" y="278"/>
                    <a:pt x="167" y="460"/>
                    <a:pt x="241" y="644"/>
                  </a:cubicBezTo>
                  <a:lnTo>
                    <a:pt x="458" y="1162"/>
                  </a:lnTo>
                  <a:cubicBezTo>
                    <a:pt x="559" y="1386"/>
                    <a:pt x="666" y="1612"/>
                    <a:pt x="731" y="1845"/>
                  </a:cubicBezTo>
                  <a:cubicBezTo>
                    <a:pt x="848" y="1761"/>
                    <a:pt x="975" y="1686"/>
                    <a:pt x="1109" y="1621"/>
                  </a:cubicBezTo>
                  <a:cubicBezTo>
                    <a:pt x="1012" y="1434"/>
                    <a:pt x="948" y="1224"/>
                    <a:pt x="875" y="1029"/>
                  </a:cubicBezTo>
                  <a:lnTo>
                    <a:pt x="646" y="521"/>
                  </a:lnTo>
                  <a:cubicBezTo>
                    <a:pt x="565" y="356"/>
                    <a:pt x="487" y="190"/>
                    <a:pt x="422" y="20"/>
                  </a:cubicBezTo>
                  <a:cubicBezTo>
                    <a:pt x="372" y="11"/>
                    <a:pt x="320" y="0"/>
                    <a:pt x="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0"/>
            <p:cNvSpPr/>
            <p:nvPr/>
          </p:nvSpPr>
          <p:spPr>
            <a:xfrm>
              <a:off x="1903870" y="491776"/>
              <a:ext cx="27886" cy="54240"/>
            </a:xfrm>
            <a:custGeom>
              <a:avLst/>
              <a:gdLst/>
              <a:ahLst/>
              <a:cxnLst/>
              <a:rect l="l" t="t" r="r" b="b"/>
              <a:pathLst>
                <a:path w="892" h="1735" extrusionOk="0">
                  <a:moveTo>
                    <a:pt x="582" y="1"/>
                  </a:moveTo>
                  <a:cubicBezTo>
                    <a:pt x="400" y="78"/>
                    <a:pt x="204" y="134"/>
                    <a:pt x="0" y="162"/>
                  </a:cubicBezTo>
                  <a:cubicBezTo>
                    <a:pt x="85" y="411"/>
                    <a:pt x="140" y="671"/>
                    <a:pt x="203" y="925"/>
                  </a:cubicBezTo>
                  <a:cubicBezTo>
                    <a:pt x="271" y="1193"/>
                    <a:pt x="358" y="1462"/>
                    <a:pt x="402" y="1734"/>
                  </a:cubicBezTo>
                  <a:cubicBezTo>
                    <a:pt x="556" y="1667"/>
                    <a:pt x="721" y="1619"/>
                    <a:pt x="891" y="1583"/>
                  </a:cubicBezTo>
                  <a:cubicBezTo>
                    <a:pt x="859" y="1493"/>
                    <a:pt x="847" y="1395"/>
                    <a:pt x="829" y="1298"/>
                  </a:cubicBezTo>
                  <a:cubicBezTo>
                    <a:pt x="817" y="1230"/>
                    <a:pt x="803" y="1163"/>
                    <a:pt x="798" y="1095"/>
                  </a:cubicBezTo>
                  <a:cubicBezTo>
                    <a:pt x="764" y="947"/>
                    <a:pt x="740" y="795"/>
                    <a:pt x="709" y="650"/>
                  </a:cubicBezTo>
                  <a:cubicBezTo>
                    <a:pt x="662" y="434"/>
                    <a:pt x="616" y="218"/>
                    <a:pt x="5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0"/>
            <p:cNvSpPr/>
            <p:nvPr/>
          </p:nvSpPr>
          <p:spPr>
            <a:xfrm>
              <a:off x="1735870" y="536543"/>
              <a:ext cx="27792" cy="56491"/>
            </a:xfrm>
            <a:custGeom>
              <a:avLst/>
              <a:gdLst/>
              <a:ahLst/>
              <a:cxnLst/>
              <a:rect l="l" t="t" r="r" b="b"/>
              <a:pathLst>
                <a:path w="889" h="1807" extrusionOk="0">
                  <a:moveTo>
                    <a:pt x="435" y="1"/>
                  </a:moveTo>
                  <a:cubicBezTo>
                    <a:pt x="383" y="1"/>
                    <a:pt x="330" y="5"/>
                    <a:pt x="276" y="16"/>
                  </a:cubicBezTo>
                  <a:cubicBezTo>
                    <a:pt x="178" y="34"/>
                    <a:pt x="90" y="73"/>
                    <a:pt x="0" y="114"/>
                  </a:cubicBezTo>
                  <a:cubicBezTo>
                    <a:pt x="71" y="344"/>
                    <a:pt x="149" y="582"/>
                    <a:pt x="221" y="825"/>
                  </a:cubicBezTo>
                  <a:lnTo>
                    <a:pt x="361" y="1358"/>
                  </a:lnTo>
                  <a:cubicBezTo>
                    <a:pt x="394" y="1508"/>
                    <a:pt x="423" y="1657"/>
                    <a:pt x="441" y="1807"/>
                  </a:cubicBezTo>
                  <a:cubicBezTo>
                    <a:pt x="585" y="1758"/>
                    <a:pt x="735" y="1723"/>
                    <a:pt x="889" y="1702"/>
                  </a:cubicBezTo>
                  <a:cubicBezTo>
                    <a:pt x="865" y="1549"/>
                    <a:pt x="841" y="1397"/>
                    <a:pt x="819" y="1243"/>
                  </a:cubicBezTo>
                  <a:lnTo>
                    <a:pt x="742" y="681"/>
                  </a:lnTo>
                  <a:cubicBezTo>
                    <a:pt x="714" y="460"/>
                    <a:pt x="685" y="241"/>
                    <a:pt x="656" y="22"/>
                  </a:cubicBezTo>
                  <a:cubicBezTo>
                    <a:pt x="582" y="9"/>
                    <a:pt x="509" y="1"/>
                    <a:pt x="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0"/>
            <p:cNvSpPr/>
            <p:nvPr/>
          </p:nvSpPr>
          <p:spPr>
            <a:xfrm>
              <a:off x="1795924" y="431285"/>
              <a:ext cx="68871" cy="36077"/>
            </a:xfrm>
            <a:custGeom>
              <a:avLst/>
              <a:gdLst/>
              <a:ahLst/>
              <a:cxnLst/>
              <a:rect l="l" t="t" r="r" b="b"/>
              <a:pathLst>
                <a:path w="2203" h="1154" extrusionOk="0">
                  <a:moveTo>
                    <a:pt x="2065" y="0"/>
                  </a:moveTo>
                  <a:cubicBezTo>
                    <a:pt x="1881" y="92"/>
                    <a:pt x="1690" y="182"/>
                    <a:pt x="1495" y="270"/>
                  </a:cubicBezTo>
                  <a:lnTo>
                    <a:pt x="934" y="508"/>
                  </a:lnTo>
                  <a:cubicBezTo>
                    <a:pt x="623" y="633"/>
                    <a:pt x="310" y="746"/>
                    <a:pt x="0" y="839"/>
                  </a:cubicBezTo>
                  <a:cubicBezTo>
                    <a:pt x="89" y="939"/>
                    <a:pt x="169" y="1043"/>
                    <a:pt x="241" y="1154"/>
                  </a:cubicBezTo>
                  <a:cubicBezTo>
                    <a:pt x="491" y="1017"/>
                    <a:pt x="757" y="899"/>
                    <a:pt x="1022" y="784"/>
                  </a:cubicBezTo>
                  <a:lnTo>
                    <a:pt x="1559" y="544"/>
                  </a:lnTo>
                  <a:cubicBezTo>
                    <a:pt x="1771" y="448"/>
                    <a:pt x="1984" y="357"/>
                    <a:pt x="2203" y="286"/>
                  </a:cubicBezTo>
                  <a:cubicBezTo>
                    <a:pt x="2203" y="285"/>
                    <a:pt x="2201" y="284"/>
                    <a:pt x="2201" y="283"/>
                  </a:cubicBezTo>
                  <a:cubicBezTo>
                    <a:pt x="2188" y="196"/>
                    <a:pt x="2169" y="119"/>
                    <a:pt x="2111" y="47"/>
                  </a:cubicBezTo>
                  <a:cubicBezTo>
                    <a:pt x="2098" y="30"/>
                    <a:pt x="2081" y="15"/>
                    <a:pt x="2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a:off x="1670221" y="447541"/>
              <a:ext cx="126175" cy="115390"/>
            </a:xfrm>
            <a:custGeom>
              <a:avLst/>
              <a:gdLst/>
              <a:ahLst/>
              <a:cxnLst/>
              <a:rect l="l" t="t" r="r" b="b"/>
              <a:pathLst>
                <a:path w="4036" h="3691" extrusionOk="0">
                  <a:moveTo>
                    <a:pt x="2027" y="0"/>
                  </a:moveTo>
                  <a:cubicBezTo>
                    <a:pt x="2013" y="0"/>
                    <a:pt x="1998" y="0"/>
                    <a:pt x="1984" y="1"/>
                  </a:cubicBezTo>
                  <a:cubicBezTo>
                    <a:pt x="882" y="24"/>
                    <a:pt x="0" y="870"/>
                    <a:pt x="21" y="1888"/>
                  </a:cubicBezTo>
                  <a:cubicBezTo>
                    <a:pt x="41" y="2869"/>
                    <a:pt x="891" y="3654"/>
                    <a:pt x="1939" y="3691"/>
                  </a:cubicBezTo>
                  <a:cubicBezTo>
                    <a:pt x="1899" y="3441"/>
                    <a:pt x="1868" y="3192"/>
                    <a:pt x="1833" y="2955"/>
                  </a:cubicBezTo>
                  <a:cubicBezTo>
                    <a:pt x="1812" y="2919"/>
                    <a:pt x="1806" y="2877"/>
                    <a:pt x="1831" y="2842"/>
                  </a:cubicBezTo>
                  <a:cubicBezTo>
                    <a:pt x="1972" y="2645"/>
                    <a:pt x="2235" y="2550"/>
                    <a:pt x="2495" y="2550"/>
                  </a:cubicBezTo>
                  <a:cubicBezTo>
                    <a:pt x="2621" y="2550"/>
                    <a:pt x="2746" y="2572"/>
                    <a:pt x="2856" y="2616"/>
                  </a:cubicBezTo>
                  <a:cubicBezTo>
                    <a:pt x="2863" y="2615"/>
                    <a:pt x="2870" y="2615"/>
                    <a:pt x="2877" y="2615"/>
                  </a:cubicBezTo>
                  <a:cubicBezTo>
                    <a:pt x="2931" y="2615"/>
                    <a:pt x="2982" y="2641"/>
                    <a:pt x="2993" y="2696"/>
                  </a:cubicBezTo>
                  <a:cubicBezTo>
                    <a:pt x="2994" y="2702"/>
                    <a:pt x="2994" y="2708"/>
                    <a:pt x="2996" y="2713"/>
                  </a:cubicBezTo>
                  <a:cubicBezTo>
                    <a:pt x="3001" y="2726"/>
                    <a:pt x="3003" y="2741"/>
                    <a:pt x="3003" y="2754"/>
                  </a:cubicBezTo>
                  <a:cubicBezTo>
                    <a:pt x="3043" y="2963"/>
                    <a:pt x="3082" y="3173"/>
                    <a:pt x="3122" y="3382"/>
                  </a:cubicBezTo>
                  <a:cubicBezTo>
                    <a:pt x="3675" y="3044"/>
                    <a:pt x="4035" y="2461"/>
                    <a:pt x="4023" y="1806"/>
                  </a:cubicBezTo>
                  <a:cubicBezTo>
                    <a:pt x="4002" y="801"/>
                    <a:pt x="3111" y="0"/>
                    <a:pt x="20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a:off x="1894710" y="556800"/>
              <a:ext cx="103416" cy="94475"/>
            </a:xfrm>
            <a:custGeom>
              <a:avLst/>
              <a:gdLst/>
              <a:ahLst/>
              <a:cxnLst/>
              <a:rect l="l" t="t" r="r" b="b"/>
              <a:pathLst>
                <a:path w="3308" h="3022" extrusionOk="0">
                  <a:moveTo>
                    <a:pt x="1660" y="1"/>
                  </a:moveTo>
                  <a:cubicBezTo>
                    <a:pt x="1648" y="1"/>
                    <a:pt x="1635" y="1"/>
                    <a:pt x="1623" y="1"/>
                  </a:cubicBezTo>
                  <a:cubicBezTo>
                    <a:pt x="720" y="19"/>
                    <a:pt x="1" y="711"/>
                    <a:pt x="17" y="1544"/>
                  </a:cubicBezTo>
                  <a:cubicBezTo>
                    <a:pt x="34" y="2366"/>
                    <a:pt x="763" y="3022"/>
                    <a:pt x="1649" y="3022"/>
                  </a:cubicBezTo>
                  <a:cubicBezTo>
                    <a:pt x="1661" y="3022"/>
                    <a:pt x="1672" y="3022"/>
                    <a:pt x="1684" y="3021"/>
                  </a:cubicBezTo>
                  <a:cubicBezTo>
                    <a:pt x="2586" y="3003"/>
                    <a:pt x="3307" y="2310"/>
                    <a:pt x="3291" y="1477"/>
                  </a:cubicBezTo>
                  <a:cubicBezTo>
                    <a:pt x="3273" y="656"/>
                    <a:pt x="2546" y="1"/>
                    <a:pt x="16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0"/>
            <p:cNvSpPr/>
            <p:nvPr/>
          </p:nvSpPr>
          <p:spPr>
            <a:xfrm>
              <a:off x="1550896" y="544671"/>
              <a:ext cx="123112" cy="57335"/>
            </a:xfrm>
            <a:custGeom>
              <a:avLst/>
              <a:gdLst/>
              <a:ahLst/>
              <a:cxnLst/>
              <a:rect l="l" t="t" r="r" b="b"/>
              <a:pathLst>
                <a:path w="3938" h="1834" extrusionOk="0">
                  <a:moveTo>
                    <a:pt x="3629" y="1"/>
                  </a:moveTo>
                  <a:cubicBezTo>
                    <a:pt x="2837" y="375"/>
                    <a:pt x="1990" y="739"/>
                    <a:pt x="1133" y="1021"/>
                  </a:cubicBezTo>
                  <a:lnTo>
                    <a:pt x="562" y="1196"/>
                  </a:lnTo>
                  <a:cubicBezTo>
                    <a:pt x="374" y="1249"/>
                    <a:pt x="187" y="1297"/>
                    <a:pt x="0" y="1340"/>
                  </a:cubicBezTo>
                  <a:cubicBezTo>
                    <a:pt x="17" y="1520"/>
                    <a:pt x="73" y="1673"/>
                    <a:pt x="160" y="1833"/>
                  </a:cubicBezTo>
                  <a:cubicBezTo>
                    <a:pt x="343" y="1755"/>
                    <a:pt x="527" y="1677"/>
                    <a:pt x="712" y="1602"/>
                  </a:cubicBezTo>
                  <a:lnTo>
                    <a:pt x="1265" y="1375"/>
                  </a:lnTo>
                  <a:cubicBezTo>
                    <a:pt x="2148" y="1024"/>
                    <a:pt x="3046" y="696"/>
                    <a:pt x="3937" y="374"/>
                  </a:cubicBezTo>
                  <a:cubicBezTo>
                    <a:pt x="3822" y="260"/>
                    <a:pt x="3718" y="135"/>
                    <a:pt x="3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0"/>
            <p:cNvSpPr/>
            <p:nvPr/>
          </p:nvSpPr>
          <p:spPr>
            <a:xfrm>
              <a:off x="1842566" y="386113"/>
              <a:ext cx="102416" cy="94475"/>
            </a:xfrm>
            <a:custGeom>
              <a:avLst/>
              <a:gdLst/>
              <a:ahLst/>
              <a:cxnLst/>
              <a:rect l="l" t="t" r="r" b="b"/>
              <a:pathLst>
                <a:path w="3276" h="3022" extrusionOk="0">
                  <a:moveTo>
                    <a:pt x="1629" y="0"/>
                  </a:moveTo>
                  <a:cubicBezTo>
                    <a:pt x="1616" y="0"/>
                    <a:pt x="1604" y="1"/>
                    <a:pt x="1591" y="1"/>
                  </a:cubicBezTo>
                  <a:cubicBezTo>
                    <a:pt x="773" y="18"/>
                    <a:pt x="105" y="590"/>
                    <a:pt x="1" y="1318"/>
                  </a:cubicBezTo>
                  <a:cubicBezTo>
                    <a:pt x="161" y="1265"/>
                    <a:pt x="318" y="1215"/>
                    <a:pt x="474" y="1168"/>
                  </a:cubicBezTo>
                  <a:cubicBezTo>
                    <a:pt x="489" y="1153"/>
                    <a:pt x="505" y="1142"/>
                    <a:pt x="526" y="1136"/>
                  </a:cubicBezTo>
                  <a:cubicBezTo>
                    <a:pt x="549" y="1128"/>
                    <a:pt x="572" y="1125"/>
                    <a:pt x="594" y="1125"/>
                  </a:cubicBezTo>
                  <a:cubicBezTo>
                    <a:pt x="723" y="1125"/>
                    <a:pt x="840" y="1239"/>
                    <a:pt x="912" y="1328"/>
                  </a:cubicBezTo>
                  <a:cubicBezTo>
                    <a:pt x="998" y="1436"/>
                    <a:pt x="1063" y="1586"/>
                    <a:pt x="1052" y="1722"/>
                  </a:cubicBezTo>
                  <a:cubicBezTo>
                    <a:pt x="1052" y="1724"/>
                    <a:pt x="1052" y="1724"/>
                    <a:pt x="1051" y="1725"/>
                  </a:cubicBezTo>
                  <a:cubicBezTo>
                    <a:pt x="1081" y="1773"/>
                    <a:pt x="1075" y="1842"/>
                    <a:pt x="1015" y="1884"/>
                  </a:cubicBezTo>
                  <a:cubicBezTo>
                    <a:pt x="774" y="2049"/>
                    <a:pt x="502" y="2180"/>
                    <a:pt x="227" y="2303"/>
                  </a:cubicBezTo>
                  <a:cubicBezTo>
                    <a:pt x="516" y="2735"/>
                    <a:pt x="1032" y="3022"/>
                    <a:pt x="1619" y="3022"/>
                  </a:cubicBezTo>
                  <a:cubicBezTo>
                    <a:pt x="1630" y="3022"/>
                    <a:pt x="1641" y="3022"/>
                    <a:pt x="1653" y="3021"/>
                  </a:cubicBezTo>
                  <a:cubicBezTo>
                    <a:pt x="2555" y="3004"/>
                    <a:pt x="3275" y="2311"/>
                    <a:pt x="3258" y="1478"/>
                  </a:cubicBezTo>
                  <a:cubicBezTo>
                    <a:pt x="3242" y="657"/>
                    <a:pt x="2514" y="0"/>
                    <a:pt x="16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0"/>
            <p:cNvSpPr/>
            <p:nvPr/>
          </p:nvSpPr>
          <p:spPr>
            <a:xfrm>
              <a:off x="1448952" y="549360"/>
              <a:ext cx="126394" cy="115577"/>
            </a:xfrm>
            <a:custGeom>
              <a:avLst/>
              <a:gdLst/>
              <a:ahLst/>
              <a:cxnLst/>
              <a:rect l="l" t="t" r="r" b="b"/>
              <a:pathLst>
                <a:path w="4043" h="3697" extrusionOk="0">
                  <a:moveTo>
                    <a:pt x="2028" y="0"/>
                  </a:moveTo>
                  <a:cubicBezTo>
                    <a:pt x="2013" y="0"/>
                    <a:pt x="1999" y="0"/>
                    <a:pt x="1984" y="1"/>
                  </a:cubicBezTo>
                  <a:cubicBezTo>
                    <a:pt x="880" y="27"/>
                    <a:pt x="0" y="872"/>
                    <a:pt x="21" y="1890"/>
                  </a:cubicBezTo>
                  <a:cubicBezTo>
                    <a:pt x="42" y="2894"/>
                    <a:pt x="931" y="3696"/>
                    <a:pt x="2015" y="3696"/>
                  </a:cubicBezTo>
                  <a:cubicBezTo>
                    <a:pt x="2030" y="3696"/>
                    <a:pt x="2044" y="3696"/>
                    <a:pt x="2059" y="3696"/>
                  </a:cubicBezTo>
                  <a:cubicBezTo>
                    <a:pt x="3162" y="3673"/>
                    <a:pt x="4042" y="2826"/>
                    <a:pt x="4021" y="1808"/>
                  </a:cubicBezTo>
                  <a:cubicBezTo>
                    <a:pt x="4021" y="1802"/>
                    <a:pt x="4020" y="1796"/>
                    <a:pt x="4020" y="1787"/>
                  </a:cubicBezTo>
                  <a:cubicBezTo>
                    <a:pt x="3819" y="1850"/>
                    <a:pt x="3621" y="1911"/>
                    <a:pt x="3421" y="1967"/>
                  </a:cubicBezTo>
                  <a:cubicBezTo>
                    <a:pt x="3418" y="1968"/>
                    <a:pt x="3416" y="1968"/>
                    <a:pt x="3413" y="1968"/>
                  </a:cubicBezTo>
                  <a:cubicBezTo>
                    <a:pt x="3411" y="1968"/>
                    <a:pt x="3409" y="1968"/>
                    <a:pt x="3406" y="1968"/>
                  </a:cubicBezTo>
                  <a:cubicBezTo>
                    <a:pt x="3390" y="1974"/>
                    <a:pt x="3373" y="1977"/>
                    <a:pt x="3355" y="1977"/>
                  </a:cubicBezTo>
                  <a:cubicBezTo>
                    <a:pt x="3324" y="1977"/>
                    <a:pt x="3292" y="1967"/>
                    <a:pt x="3262" y="1944"/>
                  </a:cubicBezTo>
                  <a:cubicBezTo>
                    <a:pt x="3009" y="1750"/>
                    <a:pt x="2924" y="1395"/>
                    <a:pt x="2999" y="1104"/>
                  </a:cubicBezTo>
                  <a:cubicBezTo>
                    <a:pt x="2991" y="1064"/>
                    <a:pt x="3007" y="1021"/>
                    <a:pt x="3059" y="996"/>
                  </a:cubicBezTo>
                  <a:cubicBezTo>
                    <a:pt x="3245" y="907"/>
                    <a:pt x="3432" y="823"/>
                    <a:pt x="3622" y="739"/>
                  </a:cubicBezTo>
                  <a:cubicBezTo>
                    <a:pt x="3257" y="291"/>
                    <a:pt x="2678" y="0"/>
                    <a:pt x="20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2051018" y="655143"/>
              <a:ext cx="78938" cy="38672"/>
            </a:xfrm>
            <a:custGeom>
              <a:avLst/>
              <a:gdLst/>
              <a:ahLst/>
              <a:cxnLst/>
              <a:rect l="l" t="t" r="r" b="b"/>
              <a:pathLst>
                <a:path w="2525" h="1237" extrusionOk="0">
                  <a:moveTo>
                    <a:pt x="2507" y="0"/>
                  </a:moveTo>
                  <a:cubicBezTo>
                    <a:pt x="2318" y="327"/>
                    <a:pt x="1972" y="580"/>
                    <a:pt x="1500" y="657"/>
                  </a:cubicBezTo>
                  <a:cubicBezTo>
                    <a:pt x="1443" y="667"/>
                    <a:pt x="1385" y="671"/>
                    <a:pt x="1326" y="671"/>
                  </a:cubicBezTo>
                  <a:cubicBezTo>
                    <a:pt x="956" y="671"/>
                    <a:pt x="568" y="493"/>
                    <a:pt x="312" y="232"/>
                  </a:cubicBezTo>
                  <a:cubicBezTo>
                    <a:pt x="205" y="212"/>
                    <a:pt x="101" y="178"/>
                    <a:pt x="0" y="138"/>
                  </a:cubicBezTo>
                  <a:lnTo>
                    <a:pt x="0" y="138"/>
                  </a:lnTo>
                  <a:cubicBezTo>
                    <a:pt x="33" y="752"/>
                    <a:pt x="583" y="1237"/>
                    <a:pt x="1250" y="1237"/>
                  </a:cubicBezTo>
                  <a:cubicBezTo>
                    <a:pt x="1260" y="1237"/>
                    <a:pt x="1269" y="1237"/>
                    <a:pt x="1278" y="1236"/>
                  </a:cubicBezTo>
                  <a:cubicBezTo>
                    <a:pt x="1970" y="1222"/>
                    <a:pt x="2524" y="691"/>
                    <a:pt x="2511" y="50"/>
                  </a:cubicBezTo>
                  <a:cubicBezTo>
                    <a:pt x="2511" y="34"/>
                    <a:pt x="2509" y="17"/>
                    <a:pt x="2507" y="0"/>
                  </a:cubicBezTo>
                  <a:close/>
                </a:path>
              </a:pathLst>
            </a:custGeom>
            <a:solidFill>
              <a:srgbClr val="00000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0"/>
            <p:cNvSpPr/>
            <p:nvPr/>
          </p:nvSpPr>
          <p:spPr>
            <a:xfrm>
              <a:off x="1371674" y="418156"/>
              <a:ext cx="125832" cy="93725"/>
            </a:xfrm>
            <a:custGeom>
              <a:avLst/>
              <a:gdLst/>
              <a:ahLst/>
              <a:cxnLst/>
              <a:rect l="l" t="t" r="r" b="b"/>
              <a:pathLst>
                <a:path w="4025" h="2998" extrusionOk="0">
                  <a:moveTo>
                    <a:pt x="452" y="0"/>
                  </a:moveTo>
                  <a:lnTo>
                    <a:pt x="452" y="0"/>
                  </a:lnTo>
                  <a:cubicBezTo>
                    <a:pt x="168" y="326"/>
                    <a:pt x="0" y="742"/>
                    <a:pt x="11" y="1193"/>
                  </a:cubicBezTo>
                  <a:cubicBezTo>
                    <a:pt x="31" y="2196"/>
                    <a:pt x="922" y="2997"/>
                    <a:pt x="2003" y="2997"/>
                  </a:cubicBezTo>
                  <a:cubicBezTo>
                    <a:pt x="2018" y="2997"/>
                    <a:pt x="2033" y="2997"/>
                    <a:pt x="2048" y="2997"/>
                  </a:cubicBezTo>
                  <a:cubicBezTo>
                    <a:pt x="2071" y="2997"/>
                    <a:pt x="2090" y="2995"/>
                    <a:pt x="2113" y="2994"/>
                  </a:cubicBezTo>
                  <a:cubicBezTo>
                    <a:pt x="2037" y="2802"/>
                    <a:pt x="1965" y="2611"/>
                    <a:pt x="1911" y="2416"/>
                  </a:cubicBezTo>
                  <a:cubicBezTo>
                    <a:pt x="1886" y="2377"/>
                    <a:pt x="1880" y="2331"/>
                    <a:pt x="1907" y="2289"/>
                  </a:cubicBezTo>
                  <a:cubicBezTo>
                    <a:pt x="2004" y="2143"/>
                    <a:pt x="2191" y="2057"/>
                    <a:pt x="2369" y="2032"/>
                  </a:cubicBezTo>
                  <a:cubicBezTo>
                    <a:pt x="2408" y="2026"/>
                    <a:pt x="2452" y="2023"/>
                    <a:pt x="2497" y="2023"/>
                  </a:cubicBezTo>
                  <a:cubicBezTo>
                    <a:pt x="2640" y="2023"/>
                    <a:pt x="2795" y="2060"/>
                    <a:pt x="2844" y="2189"/>
                  </a:cubicBezTo>
                  <a:cubicBezTo>
                    <a:pt x="2847" y="2197"/>
                    <a:pt x="2847" y="2205"/>
                    <a:pt x="2847" y="2214"/>
                  </a:cubicBezTo>
                  <a:cubicBezTo>
                    <a:pt x="2954" y="2359"/>
                    <a:pt x="3046" y="2516"/>
                    <a:pt x="3126" y="2678"/>
                  </a:cubicBezTo>
                  <a:cubicBezTo>
                    <a:pt x="3671" y="2339"/>
                    <a:pt x="4025" y="1761"/>
                    <a:pt x="4011" y="1112"/>
                  </a:cubicBezTo>
                  <a:cubicBezTo>
                    <a:pt x="4005" y="784"/>
                    <a:pt x="3906" y="480"/>
                    <a:pt x="3738" y="217"/>
                  </a:cubicBezTo>
                  <a:lnTo>
                    <a:pt x="3738" y="217"/>
                  </a:lnTo>
                  <a:cubicBezTo>
                    <a:pt x="3817" y="750"/>
                    <a:pt x="3644" y="1230"/>
                    <a:pt x="2996" y="1609"/>
                  </a:cubicBezTo>
                  <a:cubicBezTo>
                    <a:pt x="2663" y="1804"/>
                    <a:pt x="2245" y="1946"/>
                    <a:pt x="1845" y="1946"/>
                  </a:cubicBezTo>
                  <a:cubicBezTo>
                    <a:pt x="1498" y="1946"/>
                    <a:pt x="1165" y="1840"/>
                    <a:pt x="911" y="1570"/>
                  </a:cubicBezTo>
                  <a:cubicBezTo>
                    <a:pt x="537" y="1170"/>
                    <a:pt x="367" y="550"/>
                    <a:pt x="4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0"/>
            <p:cNvSpPr/>
            <p:nvPr/>
          </p:nvSpPr>
          <p:spPr>
            <a:xfrm>
              <a:off x="1722272" y="628165"/>
              <a:ext cx="101416" cy="71654"/>
            </a:xfrm>
            <a:custGeom>
              <a:avLst/>
              <a:gdLst/>
              <a:ahLst/>
              <a:cxnLst/>
              <a:rect l="l" t="t" r="r" b="b"/>
              <a:pathLst>
                <a:path w="3244" h="2292" extrusionOk="0">
                  <a:moveTo>
                    <a:pt x="246" y="0"/>
                  </a:moveTo>
                  <a:cubicBezTo>
                    <a:pt x="90" y="237"/>
                    <a:pt x="0" y="516"/>
                    <a:pt x="6" y="813"/>
                  </a:cubicBezTo>
                  <a:cubicBezTo>
                    <a:pt x="23" y="1636"/>
                    <a:pt x="752" y="2291"/>
                    <a:pt x="1638" y="2291"/>
                  </a:cubicBezTo>
                  <a:cubicBezTo>
                    <a:pt x="1650" y="2291"/>
                    <a:pt x="1662" y="2291"/>
                    <a:pt x="1673" y="2291"/>
                  </a:cubicBezTo>
                  <a:cubicBezTo>
                    <a:pt x="2451" y="2275"/>
                    <a:pt x="3092" y="1760"/>
                    <a:pt x="3244" y="1085"/>
                  </a:cubicBezTo>
                  <a:lnTo>
                    <a:pt x="3244" y="1085"/>
                  </a:lnTo>
                  <a:cubicBezTo>
                    <a:pt x="3076" y="1130"/>
                    <a:pt x="2908" y="1174"/>
                    <a:pt x="2743" y="1220"/>
                  </a:cubicBezTo>
                  <a:cubicBezTo>
                    <a:pt x="2727" y="1224"/>
                    <a:pt x="2712" y="1226"/>
                    <a:pt x="2697" y="1226"/>
                  </a:cubicBezTo>
                  <a:cubicBezTo>
                    <a:pt x="2688" y="1226"/>
                    <a:pt x="2679" y="1225"/>
                    <a:pt x="2671" y="1224"/>
                  </a:cubicBezTo>
                  <a:cubicBezTo>
                    <a:pt x="2669" y="1224"/>
                    <a:pt x="2667" y="1226"/>
                    <a:pt x="2665" y="1226"/>
                  </a:cubicBezTo>
                  <a:cubicBezTo>
                    <a:pt x="2662" y="1226"/>
                    <a:pt x="2658" y="1226"/>
                    <a:pt x="2655" y="1226"/>
                  </a:cubicBezTo>
                  <a:cubicBezTo>
                    <a:pt x="2651" y="1226"/>
                    <a:pt x="2648" y="1226"/>
                    <a:pt x="2645" y="1227"/>
                  </a:cubicBezTo>
                  <a:cubicBezTo>
                    <a:pt x="2391" y="1345"/>
                    <a:pt x="2079" y="1404"/>
                    <a:pt x="1769" y="1404"/>
                  </a:cubicBezTo>
                  <a:cubicBezTo>
                    <a:pt x="1305" y="1404"/>
                    <a:pt x="843" y="1273"/>
                    <a:pt x="581" y="1019"/>
                  </a:cubicBezTo>
                  <a:cubicBezTo>
                    <a:pt x="326" y="772"/>
                    <a:pt x="212" y="375"/>
                    <a:pt x="246" y="0"/>
                  </a:cubicBezTo>
                  <a:close/>
                </a:path>
              </a:pathLst>
            </a:custGeom>
            <a:solidFill>
              <a:srgbClr val="00000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0"/>
            <p:cNvSpPr/>
            <p:nvPr/>
          </p:nvSpPr>
          <p:spPr>
            <a:xfrm>
              <a:off x="1764443" y="491245"/>
              <a:ext cx="31950" cy="62087"/>
            </a:xfrm>
            <a:custGeom>
              <a:avLst/>
              <a:gdLst/>
              <a:ahLst/>
              <a:cxnLst/>
              <a:rect l="l" t="t" r="r" b="b"/>
              <a:pathLst>
                <a:path w="1022" h="1986" extrusionOk="0">
                  <a:moveTo>
                    <a:pt x="948" y="1"/>
                  </a:moveTo>
                  <a:cubicBezTo>
                    <a:pt x="929" y="413"/>
                    <a:pt x="766" y="814"/>
                    <a:pt x="411" y="1145"/>
                  </a:cubicBezTo>
                  <a:cubicBezTo>
                    <a:pt x="287" y="1260"/>
                    <a:pt x="150" y="1349"/>
                    <a:pt x="1" y="1419"/>
                  </a:cubicBezTo>
                  <a:cubicBezTo>
                    <a:pt x="36" y="1609"/>
                    <a:pt x="72" y="1797"/>
                    <a:pt x="108" y="1985"/>
                  </a:cubicBezTo>
                  <a:cubicBezTo>
                    <a:pt x="661" y="1647"/>
                    <a:pt x="1021" y="1064"/>
                    <a:pt x="1009" y="409"/>
                  </a:cubicBezTo>
                  <a:cubicBezTo>
                    <a:pt x="1005" y="268"/>
                    <a:pt x="984" y="132"/>
                    <a:pt x="948" y="1"/>
                  </a:cubicBezTo>
                  <a:close/>
                </a:path>
              </a:pathLst>
            </a:custGeom>
            <a:solidFill>
              <a:srgbClr val="A52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0"/>
            <p:cNvSpPr/>
            <p:nvPr/>
          </p:nvSpPr>
          <p:spPr>
            <a:xfrm>
              <a:off x="1670471" y="460734"/>
              <a:ext cx="60305" cy="102197"/>
            </a:xfrm>
            <a:custGeom>
              <a:avLst/>
              <a:gdLst/>
              <a:ahLst/>
              <a:cxnLst/>
              <a:rect l="l" t="t" r="r" b="b"/>
              <a:pathLst>
                <a:path w="1929" h="3269" extrusionOk="0">
                  <a:moveTo>
                    <a:pt x="750" y="0"/>
                  </a:moveTo>
                  <a:cubicBezTo>
                    <a:pt x="291" y="348"/>
                    <a:pt x="1" y="879"/>
                    <a:pt x="12" y="1467"/>
                  </a:cubicBezTo>
                  <a:cubicBezTo>
                    <a:pt x="32" y="2447"/>
                    <a:pt x="882" y="3232"/>
                    <a:pt x="1929" y="3269"/>
                  </a:cubicBezTo>
                  <a:cubicBezTo>
                    <a:pt x="1890" y="3019"/>
                    <a:pt x="1859" y="2770"/>
                    <a:pt x="1824" y="2533"/>
                  </a:cubicBezTo>
                  <a:cubicBezTo>
                    <a:pt x="1819" y="2523"/>
                    <a:pt x="1814" y="2513"/>
                    <a:pt x="1811" y="2502"/>
                  </a:cubicBezTo>
                  <a:cubicBezTo>
                    <a:pt x="1501" y="2423"/>
                    <a:pt x="1215" y="2263"/>
                    <a:pt x="1000" y="2023"/>
                  </a:cubicBezTo>
                  <a:cubicBezTo>
                    <a:pt x="503" y="1468"/>
                    <a:pt x="439" y="630"/>
                    <a:pt x="7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0"/>
            <p:cNvSpPr/>
            <p:nvPr/>
          </p:nvSpPr>
          <p:spPr>
            <a:xfrm>
              <a:off x="1894898" y="564678"/>
              <a:ext cx="103229" cy="86566"/>
            </a:xfrm>
            <a:custGeom>
              <a:avLst/>
              <a:gdLst/>
              <a:ahLst/>
              <a:cxnLst/>
              <a:rect l="l" t="t" r="r" b="b"/>
              <a:pathLst>
                <a:path w="3302" h="2769" extrusionOk="0">
                  <a:moveTo>
                    <a:pt x="747" y="1"/>
                  </a:moveTo>
                  <a:cubicBezTo>
                    <a:pt x="296" y="278"/>
                    <a:pt x="1" y="755"/>
                    <a:pt x="11" y="1291"/>
                  </a:cubicBezTo>
                  <a:cubicBezTo>
                    <a:pt x="28" y="2113"/>
                    <a:pt x="757" y="2769"/>
                    <a:pt x="1643" y="2769"/>
                  </a:cubicBezTo>
                  <a:cubicBezTo>
                    <a:pt x="1655" y="2769"/>
                    <a:pt x="1666" y="2769"/>
                    <a:pt x="1678" y="2768"/>
                  </a:cubicBezTo>
                  <a:cubicBezTo>
                    <a:pt x="2580" y="2750"/>
                    <a:pt x="3301" y="2057"/>
                    <a:pt x="3285" y="1224"/>
                  </a:cubicBezTo>
                  <a:cubicBezTo>
                    <a:pt x="3283" y="1129"/>
                    <a:pt x="3270" y="1035"/>
                    <a:pt x="3249" y="944"/>
                  </a:cubicBezTo>
                  <a:cubicBezTo>
                    <a:pt x="3040" y="1502"/>
                    <a:pt x="2389" y="1936"/>
                    <a:pt x="1734" y="1936"/>
                  </a:cubicBezTo>
                  <a:cubicBezTo>
                    <a:pt x="1512" y="1936"/>
                    <a:pt x="1289" y="1886"/>
                    <a:pt x="1084" y="1774"/>
                  </a:cubicBezTo>
                  <a:cubicBezTo>
                    <a:pt x="304" y="1348"/>
                    <a:pt x="296" y="542"/>
                    <a:pt x="7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0"/>
            <p:cNvSpPr/>
            <p:nvPr/>
          </p:nvSpPr>
          <p:spPr>
            <a:xfrm>
              <a:off x="1849662" y="440658"/>
              <a:ext cx="93975" cy="39109"/>
            </a:xfrm>
            <a:custGeom>
              <a:avLst/>
              <a:gdLst/>
              <a:ahLst/>
              <a:cxnLst/>
              <a:rect l="l" t="t" r="r" b="b"/>
              <a:pathLst>
                <a:path w="3006" h="1251" extrusionOk="0">
                  <a:moveTo>
                    <a:pt x="3005" y="1"/>
                  </a:moveTo>
                  <a:lnTo>
                    <a:pt x="3005" y="1"/>
                  </a:lnTo>
                  <a:cubicBezTo>
                    <a:pt x="2742" y="301"/>
                    <a:pt x="2314" y="486"/>
                    <a:pt x="1873" y="486"/>
                  </a:cubicBezTo>
                  <a:cubicBezTo>
                    <a:pt x="1632" y="486"/>
                    <a:pt x="1387" y="431"/>
                    <a:pt x="1162" y="310"/>
                  </a:cubicBezTo>
                  <a:cubicBezTo>
                    <a:pt x="1028" y="237"/>
                    <a:pt x="919" y="153"/>
                    <a:pt x="830" y="59"/>
                  </a:cubicBezTo>
                  <a:cubicBezTo>
                    <a:pt x="822" y="79"/>
                    <a:pt x="810" y="99"/>
                    <a:pt x="788" y="112"/>
                  </a:cubicBezTo>
                  <a:cubicBezTo>
                    <a:pt x="547" y="278"/>
                    <a:pt x="275" y="409"/>
                    <a:pt x="0" y="532"/>
                  </a:cubicBezTo>
                  <a:cubicBezTo>
                    <a:pt x="289" y="963"/>
                    <a:pt x="805" y="1251"/>
                    <a:pt x="1392" y="1251"/>
                  </a:cubicBezTo>
                  <a:cubicBezTo>
                    <a:pt x="1403" y="1251"/>
                    <a:pt x="1414" y="1251"/>
                    <a:pt x="1426" y="1250"/>
                  </a:cubicBezTo>
                  <a:cubicBezTo>
                    <a:pt x="2219" y="1234"/>
                    <a:pt x="2871" y="697"/>
                    <a:pt x="3005" y="1"/>
                  </a:cubicBezTo>
                  <a:close/>
                </a:path>
              </a:pathLst>
            </a:custGeom>
            <a:solidFill>
              <a:srgbClr val="00000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0"/>
            <p:cNvSpPr/>
            <p:nvPr/>
          </p:nvSpPr>
          <p:spPr>
            <a:xfrm>
              <a:off x="1842535" y="386832"/>
              <a:ext cx="42142" cy="40485"/>
            </a:xfrm>
            <a:custGeom>
              <a:avLst/>
              <a:gdLst/>
              <a:ahLst/>
              <a:cxnLst/>
              <a:rect l="l" t="t" r="r" b="b"/>
              <a:pathLst>
                <a:path w="1348" h="1295" extrusionOk="0">
                  <a:moveTo>
                    <a:pt x="1348" y="1"/>
                  </a:moveTo>
                  <a:lnTo>
                    <a:pt x="1348" y="1"/>
                  </a:lnTo>
                  <a:cubicBezTo>
                    <a:pt x="644" y="113"/>
                    <a:pt x="94" y="640"/>
                    <a:pt x="0" y="1295"/>
                  </a:cubicBezTo>
                  <a:cubicBezTo>
                    <a:pt x="161" y="1242"/>
                    <a:pt x="318" y="1192"/>
                    <a:pt x="474" y="1145"/>
                  </a:cubicBezTo>
                  <a:cubicBezTo>
                    <a:pt x="490" y="1130"/>
                    <a:pt x="506" y="1119"/>
                    <a:pt x="527" y="1113"/>
                  </a:cubicBezTo>
                  <a:cubicBezTo>
                    <a:pt x="550" y="1106"/>
                    <a:pt x="573" y="1103"/>
                    <a:pt x="595" y="1103"/>
                  </a:cubicBezTo>
                  <a:cubicBezTo>
                    <a:pt x="659" y="1103"/>
                    <a:pt x="719" y="1129"/>
                    <a:pt x="772" y="1168"/>
                  </a:cubicBezTo>
                  <a:cubicBezTo>
                    <a:pt x="740" y="737"/>
                    <a:pt x="968" y="282"/>
                    <a:pt x="1348" y="1"/>
                  </a:cubicBezTo>
                  <a:close/>
                </a:path>
              </a:pathLst>
            </a:custGeom>
            <a:solidFill>
              <a:srgbClr val="00000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0"/>
            <p:cNvSpPr/>
            <p:nvPr/>
          </p:nvSpPr>
          <p:spPr>
            <a:xfrm>
              <a:off x="1449108" y="553637"/>
              <a:ext cx="126238" cy="110513"/>
            </a:xfrm>
            <a:custGeom>
              <a:avLst/>
              <a:gdLst/>
              <a:ahLst/>
              <a:cxnLst/>
              <a:rect l="l" t="t" r="r" b="b"/>
              <a:pathLst>
                <a:path w="4038" h="3535" extrusionOk="0">
                  <a:moveTo>
                    <a:pt x="1208" y="1"/>
                  </a:moveTo>
                  <a:lnTo>
                    <a:pt x="1208" y="1"/>
                  </a:lnTo>
                  <a:cubicBezTo>
                    <a:pt x="493" y="296"/>
                    <a:pt x="0" y="963"/>
                    <a:pt x="16" y="1728"/>
                  </a:cubicBezTo>
                  <a:cubicBezTo>
                    <a:pt x="37" y="2732"/>
                    <a:pt x="926" y="3534"/>
                    <a:pt x="2010" y="3534"/>
                  </a:cubicBezTo>
                  <a:cubicBezTo>
                    <a:pt x="2025" y="3534"/>
                    <a:pt x="2039" y="3534"/>
                    <a:pt x="2054" y="3534"/>
                  </a:cubicBezTo>
                  <a:cubicBezTo>
                    <a:pt x="3157" y="3511"/>
                    <a:pt x="4037" y="2664"/>
                    <a:pt x="4016" y="1646"/>
                  </a:cubicBezTo>
                  <a:cubicBezTo>
                    <a:pt x="4016" y="1640"/>
                    <a:pt x="4015" y="1634"/>
                    <a:pt x="4015" y="1626"/>
                  </a:cubicBezTo>
                  <a:cubicBezTo>
                    <a:pt x="3986" y="1636"/>
                    <a:pt x="3957" y="1644"/>
                    <a:pt x="3928" y="1652"/>
                  </a:cubicBezTo>
                  <a:cubicBezTo>
                    <a:pt x="3724" y="2247"/>
                    <a:pt x="2992" y="2617"/>
                    <a:pt x="2280" y="2617"/>
                  </a:cubicBezTo>
                  <a:cubicBezTo>
                    <a:pt x="1947" y="2617"/>
                    <a:pt x="1619" y="2536"/>
                    <a:pt x="1351" y="2359"/>
                  </a:cubicBezTo>
                  <a:cubicBezTo>
                    <a:pt x="434" y="1754"/>
                    <a:pt x="550" y="662"/>
                    <a:pt x="1208" y="1"/>
                  </a:cubicBezTo>
                  <a:close/>
                </a:path>
              </a:pathLst>
            </a:custGeom>
            <a:solidFill>
              <a:srgbClr val="00000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30"/>
          <p:cNvGrpSpPr/>
          <p:nvPr/>
        </p:nvGrpSpPr>
        <p:grpSpPr>
          <a:xfrm>
            <a:off x="477557" y="3339309"/>
            <a:ext cx="222424" cy="283967"/>
            <a:chOff x="2588872" y="3067444"/>
            <a:chExt cx="170662" cy="217900"/>
          </a:xfrm>
        </p:grpSpPr>
        <p:sp>
          <p:nvSpPr>
            <p:cNvPr id="260" name="Google Shape;260;p30"/>
            <p:cNvSpPr/>
            <p:nvPr/>
          </p:nvSpPr>
          <p:spPr>
            <a:xfrm>
              <a:off x="2653865" y="3174952"/>
              <a:ext cx="83502" cy="90911"/>
            </a:xfrm>
            <a:custGeom>
              <a:avLst/>
              <a:gdLst/>
              <a:ahLst/>
              <a:cxnLst/>
              <a:rect l="l" t="t" r="r" b="b"/>
              <a:pathLst>
                <a:path w="2671" h="2908" extrusionOk="0">
                  <a:moveTo>
                    <a:pt x="1659" y="0"/>
                  </a:moveTo>
                  <a:cubicBezTo>
                    <a:pt x="1279" y="437"/>
                    <a:pt x="694" y="817"/>
                    <a:pt x="131" y="817"/>
                  </a:cubicBezTo>
                  <a:cubicBezTo>
                    <a:pt x="87" y="817"/>
                    <a:pt x="44" y="815"/>
                    <a:pt x="0" y="810"/>
                  </a:cubicBezTo>
                  <a:lnTo>
                    <a:pt x="0" y="810"/>
                  </a:lnTo>
                  <a:lnTo>
                    <a:pt x="791" y="2396"/>
                  </a:lnTo>
                  <a:cubicBezTo>
                    <a:pt x="900" y="2616"/>
                    <a:pt x="1089" y="2780"/>
                    <a:pt x="1325" y="2860"/>
                  </a:cubicBezTo>
                  <a:cubicBezTo>
                    <a:pt x="1422" y="2892"/>
                    <a:pt x="1521" y="2908"/>
                    <a:pt x="1620" y="2908"/>
                  </a:cubicBezTo>
                  <a:cubicBezTo>
                    <a:pt x="1654" y="2908"/>
                    <a:pt x="1688" y="2906"/>
                    <a:pt x="1722" y="2902"/>
                  </a:cubicBezTo>
                  <a:cubicBezTo>
                    <a:pt x="1827" y="2891"/>
                    <a:pt x="1931" y="2861"/>
                    <a:pt x="2029" y="2812"/>
                  </a:cubicBezTo>
                  <a:cubicBezTo>
                    <a:pt x="2484" y="2585"/>
                    <a:pt x="2670" y="2029"/>
                    <a:pt x="2442" y="1574"/>
                  </a:cubicBezTo>
                  <a:lnTo>
                    <a:pt x="16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0"/>
            <p:cNvSpPr/>
            <p:nvPr/>
          </p:nvSpPr>
          <p:spPr>
            <a:xfrm>
              <a:off x="2611068" y="3086889"/>
              <a:ext cx="89598" cy="100134"/>
            </a:xfrm>
            <a:custGeom>
              <a:avLst/>
              <a:gdLst/>
              <a:ahLst/>
              <a:cxnLst/>
              <a:rect l="l" t="t" r="r" b="b"/>
              <a:pathLst>
                <a:path w="2866" h="3203" extrusionOk="0">
                  <a:moveTo>
                    <a:pt x="1320" y="1945"/>
                  </a:moveTo>
                  <a:cubicBezTo>
                    <a:pt x="1486" y="1945"/>
                    <a:pt x="1507" y="2189"/>
                    <a:pt x="1331" y="2209"/>
                  </a:cubicBezTo>
                  <a:cubicBezTo>
                    <a:pt x="1324" y="2210"/>
                    <a:pt x="1317" y="2210"/>
                    <a:pt x="1311" y="2210"/>
                  </a:cubicBezTo>
                  <a:cubicBezTo>
                    <a:pt x="1148" y="2210"/>
                    <a:pt x="1127" y="1966"/>
                    <a:pt x="1302" y="1946"/>
                  </a:cubicBezTo>
                  <a:cubicBezTo>
                    <a:pt x="1308" y="1945"/>
                    <a:pt x="1314" y="1945"/>
                    <a:pt x="1320" y="1945"/>
                  </a:cubicBezTo>
                  <a:close/>
                  <a:moveTo>
                    <a:pt x="1618" y="2327"/>
                  </a:moveTo>
                  <a:cubicBezTo>
                    <a:pt x="1764" y="2327"/>
                    <a:pt x="1836" y="2553"/>
                    <a:pt x="1676" y="2604"/>
                  </a:cubicBezTo>
                  <a:cubicBezTo>
                    <a:pt x="1554" y="2641"/>
                    <a:pt x="1429" y="2693"/>
                    <a:pt x="1300" y="2699"/>
                  </a:cubicBezTo>
                  <a:cubicBezTo>
                    <a:pt x="1298" y="2699"/>
                    <a:pt x="1296" y="2699"/>
                    <a:pt x="1294" y="2699"/>
                  </a:cubicBezTo>
                  <a:cubicBezTo>
                    <a:pt x="1185" y="2699"/>
                    <a:pt x="1106" y="2549"/>
                    <a:pt x="1213" y="2479"/>
                  </a:cubicBezTo>
                  <a:cubicBezTo>
                    <a:pt x="1323" y="2407"/>
                    <a:pt x="1447" y="2375"/>
                    <a:pt x="1569" y="2335"/>
                  </a:cubicBezTo>
                  <a:cubicBezTo>
                    <a:pt x="1586" y="2330"/>
                    <a:pt x="1602" y="2327"/>
                    <a:pt x="1618" y="2327"/>
                  </a:cubicBezTo>
                  <a:close/>
                  <a:moveTo>
                    <a:pt x="1051" y="1"/>
                  </a:moveTo>
                  <a:cubicBezTo>
                    <a:pt x="910" y="1"/>
                    <a:pt x="771" y="34"/>
                    <a:pt x="643" y="98"/>
                  </a:cubicBezTo>
                  <a:cubicBezTo>
                    <a:pt x="187" y="325"/>
                    <a:pt x="0" y="881"/>
                    <a:pt x="227" y="1336"/>
                  </a:cubicBezTo>
                  <a:lnTo>
                    <a:pt x="1158" y="3203"/>
                  </a:lnTo>
                  <a:cubicBezTo>
                    <a:pt x="1491" y="3154"/>
                    <a:pt x="1805" y="3182"/>
                    <a:pt x="2135" y="3037"/>
                  </a:cubicBezTo>
                  <a:cubicBezTo>
                    <a:pt x="2419" y="2912"/>
                    <a:pt x="2666" y="2724"/>
                    <a:pt x="2866" y="2490"/>
                  </a:cubicBezTo>
                  <a:lnTo>
                    <a:pt x="1880" y="512"/>
                  </a:lnTo>
                  <a:cubicBezTo>
                    <a:pt x="1770" y="292"/>
                    <a:pt x="1581" y="129"/>
                    <a:pt x="1347" y="50"/>
                  </a:cubicBezTo>
                  <a:cubicBezTo>
                    <a:pt x="1250" y="17"/>
                    <a:pt x="1150" y="1"/>
                    <a:pt x="1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0"/>
            <p:cNvSpPr/>
            <p:nvPr/>
          </p:nvSpPr>
          <p:spPr>
            <a:xfrm>
              <a:off x="2588872" y="3067444"/>
              <a:ext cx="170662" cy="217900"/>
            </a:xfrm>
            <a:custGeom>
              <a:avLst/>
              <a:gdLst/>
              <a:ahLst/>
              <a:cxnLst/>
              <a:rect l="l" t="t" r="r" b="b"/>
              <a:pathLst>
                <a:path w="5459" h="6970" extrusionOk="0">
                  <a:moveTo>
                    <a:pt x="1761" y="623"/>
                  </a:moveTo>
                  <a:cubicBezTo>
                    <a:pt x="1860" y="623"/>
                    <a:pt x="1960" y="639"/>
                    <a:pt x="2057" y="672"/>
                  </a:cubicBezTo>
                  <a:cubicBezTo>
                    <a:pt x="2291" y="750"/>
                    <a:pt x="2480" y="914"/>
                    <a:pt x="2590" y="1134"/>
                  </a:cubicBezTo>
                  <a:lnTo>
                    <a:pt x="3575" y="3112"/>
                  </a:lnTo>
                  <a:cubicBezTo>
                    <a:pt x="3376" y="3346"/>
                    <a:pt x="3129" y="3534"/>
                    <a:pt x="2845" y="3659"/>
                  </a:cubicBezTo>
                  <a:cubicBezTo>
                    <a:pt x="2515" y="3805"/>
                    <a:pt x="2200" y="3778"/>
                    <a:pt x="1868" y="3825"/>
                  </a:cubicBezTo>
                  <a:lnTo>
                    <a:pt x="937" y="1958"/>
                  </a:lnTo>
                  <a:cubicBezTo>
                    <a:pt x="710" y="1501"/>
                    <a:pt x="897" y="947"/>
                    <a:pt x="1353" y="720"/>
                  </a:cubicBezTo>
                  <a:cubicBezTo>
                    <a:pt x="1481" y="656"/>
                    <a:pt x="1620" y="623"/>
                    <a:pt x="1761" y="623"/>
                  </a:cubicBezTo>
                  <a:close/>
                  <a:moveTo>
                    <a:pt x="3738" y="3440"/>
                  </a:moveTo>
                  <a:lnTo>
                    <a:pt x="4521" y="5014"/>
                  </a:lnTo>
                  <a:cubicBezTo>
                    <a:pt x="4749" y="5468"/>
                    <a:pt x="4563" y="6024"/>
                    <a:pt x="4108" y="6251"/>
                  </a:cubicBezTo>
                  <a:cubicBezTo>
                    <a:pt x="4010" y="6299"/>
                    <a:pt x="3906" y="6330"/>
                    <a:pt x="3801" y="6341"/>
                  </a:cubicBezTo>
                  <a:cubicBezTo>
                    <a:pt x="3768" y="6345"/>
                    <a:pt x="3734" y="6347"/>
                    <a:pt x="3701" y="6347"/>
                  </a:cubicBezTo>
                  <a:cubicBezTo>
                    <a:pt x="3602" y="6347"/>
                    <a:pt x="3501" y="6330"/>
                    <a:pt x="3404" y="6299"/>
                  </a:cubicBezTo>
                  <a:cubicBezTo>
                    <a:pt x="3170" y="6220"/>
                    <a:pt x="2979" y="6055"/>
                    <a:pt x="2870" y="5836"/>
                  </a:cubicBezTo>
                  <a:lnTo>
                    <a:pt x="2079" y="4251"/>
                  </a:lnTo>
                  <a:lnTo>
                    <a:pt x="2079" y="4251"/>
                  </a:lnTo>
                  <a:cubicBezTo>
                    <a:pt x="2122" y="4256"/>
                    <a:pt x="2165" y="4258"/>
                    <a:pt x="2208" y="4258"/>
                  </a:cubicBezTo>
                  <a:cubicBezTo>
                    <a:pt x="2772" y="4258"/>
                    <a:pt x="3358" y="3878"/>
                    <a:pt x="3738" y="3440"/>
                  </a:cubicBezTo>
                  <a:close/>
                  <a:moveTo>
                    <a:pt x="1760" y="0"/>
                  </a:moveTo>
                  <a:cubicBezTo>
                    <a:pt x="1703" y="0"/>
                    <a:pt x="1646" y="3"/>
                    <a:pt x="1590" y="10"/>
                  </a:cubicBezTo>
                  <a:cubicBezTo>
                    <a:pt x="1412" y="29"/>
                    <a:pt x="1238" y="79"/>
                    <a:pt x="1074" y="163"/>
                  </a:cubicBezTo>
                  <a:cubicBezTo>
                    <a:pt x="312" y="542"/>
                    <a:pt x="0" y="1473"/>
                    <a:pt x="380" y="2235"/>
                  </a:cubicBezTo>
                  <a:lnTo>
                    <a:pt x="2313" y="6113"/>
                  </a:lnTo>
                  <a:cubicBezTo>
                    <a:pt x="2496" y="6482"/>
                    <a:pt x="2814" y="6757"/>
                    <a:pt x="3206" y="6889"/>
                  </a:cubicBezTo>
                  <a:cubicBezTo>
                    <a:pt x="3368" y="6943"/>
                    <a:pt x="3535" y="6970"/>
                    <a:pt x="3701" y="6970"/>
                  </a:cubicBezTo>
                  <a:cubicBezTo>
                    <a:pt x="3936" y="6970"/>
                    <a:pt x="4169" y="6916"/>
                    <a:pt x="4385" y="6809"/>
                  </a:cubicBezTo>
                  <a:cubicBezTo>
                    <a:pt x="5148" y="6429"/>
                    <a:pt x="5458" y="5499"/>
                    <a:pt x="5078" y="4736"/>
                  </a:cubicBezTo>
                  <a:lnTo>
                    <a:pt x="3146" y="857"/>
                  </a:lnTo>
                  <a:cubicBezTo>
                    <a:pt x="2962" y="489"/>
                    <a:pt x="2645" y="213"/>
                    <a:pt x="2253" y="81"/>
                  </a:cubicBezTo>
                  <a:cubicBezTo>
                    <a:pt x="2091" y="27"/>
                    <a:pt x="1925" y="0"/>
                    <a:pt x="1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0"/>
            <p:cNvSpPr/>
            <p:nvPr/>
          </p:nvSpPr>
          <p:spPr>
            <a:xfrm>
              <a:off x="2645612" y="3159634"/>
              <a:ext cx="22853" cy="11630"/>
            </a:xfrm>
            <a:custGeom>
              <a:avLst/>
              <a:gdLst/>
              <a:ahLst/>
              <a:cxnLst/>
              <a:rect l="l" t="t" r="r" b="b"/>
              <a:pathLst>
                <a:path w="731" h="372" extrusionOk="0">
                  <a:moveTo>
                    <a:pt x="513" y="0"/>
                  </a:moveTo>
                  <a:cubicBezTo>
                    <a:pt x="497" y="0"/>
                    <a:pt x="481" y="3"/>
                    <a:pt x="464" y="8"/>
                  </a:cubicBezTo>
                  <a:cubicBezTo>
                    <a:pt x="342" y="48"/>
                    <a:pt x="217" y="80"/>
                    <a:pt x="108" y="152"/>
                  </a:cubicBezTo>
                  <a:cubicBezTo>
                    <a:pt x="1" y="222"/>
                    <a:pt x="80" y="372"/>
                    <a:pt x="189" y="372"/>
                  </a:cubicBezTo>
                  <a:cubicBezTo>
                    <a:pt x="191" y="372"/>
                    <a:pt x="193" y="372"/>
                    <a:pt x="195" y="372"/>
                  </a:cubicBezTo>
                  <a:cubicBezTo>
                    <a:pt x="324" y="366"/>
                    <a:pt x="449" y="315"/>
                    <a:pt x="571" y="277"/>
                  </a:cubicBezTo>
                  <a:cubicBezTo>
                    <a:pt x="731" y="226"/>
                    <a:pt x="659" y="0"/>
                    <a:pt x="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0"/>
            <p:cNvSpPr/>
            <p:nvPr/>
          </p:nvSpPr>
          <p:spPr>
            <a:xfrm>
              <a:off x="2646268" y="3147661"/>
              <a:ext cx="11911" cy="8347"/>
            </a:xfrm>
            <a:custGeom>
              <a:avLst/>
              <a:gdLst/>
              <a:ahLst/>
              <a:cxnLst/>
              <a:rect l="l" t="t" r="r" b="b"/>
              <a:pathLst>
                <a:path w="381" h="267" extrusionOk="0">
                  <a:moveTo>
                    <a:pt x="194" y="1"/>
                  </a:moveTo>
                  <a:cubicBezTo>
                    <a:pt x="188" y="1"/>
                    <a:pt x="182" y="1"/>
                    <a:pt x="176" y="2"/>
                  </a:cubicBezTo>
                  <a:cubicBezTo>
                    <a:pt x="1" y="22"/>
                    <a:pt x="22" y="266"/>
                    <a:pt x="185" y="266"/>
                  </a:cubicBezTo>
                  <a:cubicBezTo>
                    <a:pt x="191" y="266"/>
                    <a:pt x="198" y="266"/>
                    <a:pt x="205" y="265"/>
                  </a:cubicBezTo>
                  <a:cubicBezTo>
                    <a:pt x="381" y="246"/>
                    <a:pt x="359"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30"/>
          <p:cNvGrpSpPr/>
          <p:nvPr/>
        </p:nvGrpSpPr>
        <p:grpSpPr>
          <a:xfrm rot="-290238">
            <a:off x="8676206" y="370167"/>
            <a:ext cx="266904" cy="235818"/>
            <a:chOff x="3659860" y="553674"/>
            <a:chExt cx="230842" cy="203957"/>
          </a:xfrm>
        </p:grpSpPr>
        <p:sp>
          <p:nvSpPr>
            <p:cNvPr id="266" name="Google Shape;266;p30"/>
            <p:cNvSpPr/>
            <p:nvPr/>
          </p:nvSpPr>
          <p:spPr>
            <a:xfrm>
              <a:off x="3659860" y="553674"/>
              <a:ext cx="230842" cy="203957"/>
            </a:xfrm>
            <a:custGeom>
              <a:avLst/>
              <a:gdLst/>
              <a:ahLst/>
              <a:cxnLst/>
              <a:rect l="l" t="t" r="r" b="b"/>
              <a:pathLst>
                <a:path w="7384" h="6524" extrusionOk="0">
                  <a:moveTo>
                    <a:pt x="3627" y="512"/>
                  </a:moveTo>
                  <a:cubicBezTo>
                    <a:pt x="4250" y="512"/>
                    <a:pt x="4882" y="721"/>
                    <a:pt x="5408" y="1148"/>
                  </a:cubicBezTo>
                  <a:cubicBezTo>
                    <a:pt x="6033" y="1655"/>
                    <a:pt x="6384" y="2372"/>
                    <a:pt x="6444" y="3106"/>
                  </a:cubicBezTo>
                  <a:cubicBezTo>
                    <a:pt x="4861" y="2491"/>
                    <a:pt x="3216" y="1903"/>
                    <a:pt x="1580" y="1436"/>
                  </a:cubicBezTo>
                  <a:cubicBezTo>
                    <a:pt x="2108" y="827"/>
                    <a:pt x="2861" y="512"/>
                    <a:pt x="3627" y="512"/>
                  </a:cubicBezTo>
                  <a:close/>
                  <a:moveTo>
                    <a:pt x="1383" y="1689"/>
                  </a:moveTo>
                  <a:cubicBezTo>
                    <a:pt x="3024" y="2361"/>
                    <a:pt x="4757" y="2934"/>
                    <a:pt x="6452" y="3445"/>
                  </a:cubicBezTo>
                  <a:cubicBezTo>
                    <a:pt x="6448" y="3540"/>
                    <a:pt x="6441" y="3637"/>
                    <a:pt x="6427" y="3731"/>
                  </a:cubicBezTo>
                  <a:cubicBezTo>
                    <a:pt x="6370" y="3858"/>
                    <a:pt x="6305" y="3979"/>
                    <a:pt x="6236" y="4096"/>
                  </a:cubicBezTo>
                  <a:cubicBezTo>
                    <a:pt x="4556" y="3451"/>
                    <a:pt x="2804" y="2839"/>
                    <a:pt x="1082" y="2293"/>
                  </a:cubicBezTo>
                  <a:cubicBezTo>
                    <a:pt x="1157" y="2081"/>
                    <a:pt x="1256" y="1878"/>
                    <a:pt x="1383" y="1689"/>
                  </a:cubicBezTo>
                  <a:close/>
                  <a:moveTo>
                    <a:pt x="1034" y="2583"/>
                  </a:moveTo>
                  <a:cubicBezTo>
                    <a:pt x="2614" y="3329"/>
                    <a:pt x="4390" y="3949"/>
                    <a:pt x="6074" y="4347"/>
                  </a:cubicBezTo>
                  <a:cubicBezTo>
                    <a:pt x="5590" y="5034"/>
                    <a:pt x="4890" y="5480"/>
                    <a:pt x="4009" y="5480"/>
                  </a:cubicBezTo>
                  <a:cubicBezTo>
                    <a:pt x="3779" y="5480"/>
                    <a:pt x="3536" y="5450"/>
                    <a:pt x="3281" y="5385"/>
                  </a:cubicBezTo>
                  <a:cubicBezTo>
                    <a:pt x="1956" y="5050"/>
                    <a:pt x="1151" y="3883"/>
                    <a:pt x="1034" y="2583"/>
                  </a:cubicBezTo>
                  <a:close/>
                  <a:moveTo>
                    <a:pt x="965" y="3633"/>
                  </a:moveTo>
                  <a:lnTo>
                    <a:pt x="965" y="3633"/>
                  </a:lnTo>
                  <a:cubicBezTo>
                    <a:pt x="1309" y="4630"/>
                    <a:pt x="2092" y="5435"/>
                    <a:pt x="3209" y="5703"/>
                  </a:cubicBezTo>
                  <a:cubicBezTo>
                    <a:pt x="3425" y="5754"/>
                    <a:pt x="3648" y="5779"/>
                    <a:pt x="3871" y="5779"/>
                  </a:cubicBezTo>
                  <a:cubicBezTo>
                    <a:pt x="4508" y="5779"/>
                    <a:pt x="5154" y="5579"/>
                    <a:pt x="5683" y="5224"/>
                  </a:cubicBezTo>
                  <a:lnTo>
                    <a:pt x="5683" y="5224"/>
                  </a:lnTo>
                  <a:cubicBezTo>
                    <a:pt x="5165" y="5745"/>
                    <a:pt x="4468" y="6013"/>
                    <a:pt x="3760" y="6013"/>
                  </a:cubicBezTo>
                  <a:cubicBezTo>
                    <a:pt x="3136" y="6013"/>
                    <a:pt x="2502" y="5804"/>
                    <a:pt x="1975" y="5377"/>
                  </a:cubicBezTo>
                  <a:cubicBezTo>
                    <a:pt x="1412" y="4919"/>
                    <a:pt x="1071" y="4292"/>
                    <a:pt x="965" y="3633"/>
                  </a:cubicBezTo>
                  <a:close/>
                  <a:moveTo>
                    <a:pt x="3624" y="1"/>
                  </a:moveTo>
                  <a:cubicBezTo>
                    <a:pt x="2682" y="1"/>
                    <a:pt x="1756" y="402"/>
                    <a:pt x="1125" y="1178"/>
                  </a:cubicBezTo>
                  <a:cubicBezTo>
                    <a:pt x="1" y="2563"/>
                    <a:pt x="237" y="4623"/>
                    <a:pt x="1652" y="5772"/>
                  </a:cubicBezTo>
                  <a:cubicBezTo>
                    <a:pt x="2274" y="6277"/>
                    <a:pt x="3021" y="6523"/>
                    <a:pt x="3758" y="6523"/>
                  </a:cubicBezTo>
                  <a:cubicBezTo>
                    <a:pt x="4700" y="6523"/>
                    <a:pt x="5626" y="6122"/>
                    <a:pt x="6256" y="5345"/>
                  </a:cubicBezTo>
                  <a:cubicBezTo>
                    <a:pt x="7383" y="3962"/>
                    <a:pt x="7146" y="1900"/>
                    <a:pt x="5730" y="752"/>
                  </a:cubicBezTo>
                  <a:cubicBezTo>
                    <a:pt x="5108" y="247"/>
                    <a:pt x="4361" y="1"/>
                    <a:pt x="3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a:off x="3709254" y="569680"/>
              <a:ext cx="152061" cy="81032"/>
            </a:xfrm>
            <a:custGeom>
              <a:avLst/>
              <a:gdLst/>
              <a:ahLst/>
              <a:cxnLst/>
              <a:rect l="l" t="t" r="r" b="b"/>
              <a:pathLst>
                <a:path w="4864" h="2592" extrusionOk="0">
                  <a:moveTo>
                    <a:pt x="2046" y="0"/>
                  </a:moveTo>
                  <a:cubicBezTo>
                    <a:pt x="1281" y="0"/>
                    <a:pt x="528" y="314"/>
                    <a:pt x="0" y="923"/>
                  </a:cubicBezTo>
                  <a:cubicBezTo>
                    <a:pt x="1636" y="1390"/>
                    <a:pt x="3281" y="1977"/>
                    <a:pt x="4864" y="2592"/>
                  </a:cubicBezTo>
                  <a:cubicBezTo>
                    <a:pt x="4805" y="1860"/>
                    <a:pt x="4453" y="1142"/>
                    <a:pt x="3828" y="636"/>
                  </a:cubicBezTo>
                  <a:cubicBezTo>
                    <a:pt x="3302" y="209"/>
                    <a:pt x="2670" y="0"/>
                    <a:pt x="2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p:nvPr/>
          </p:nvSpPr>
          <p:spPr>
            <a:xfrm>
              <a:off x="3693623" y="606444"/>
              <a:ext cx="167942" cy="75280"/>
            </a:xfrm>
            <a:custGeom>
              <a:avLst/>
              <a:gdLst/>
              <a:ahLst/>
              <a:cxnLst/>
              <a:rect l="l" t="t" r="r" b="b"/>
              <a:pathLst>
                <a:path w="5372" h="2408" extrusionOk="0">
                  <a:moveTo>
                    <a:pt x="302" y="1"/>
                  </a:moveTo>
                  <a:cubicBezTo>
                    <a:pt x="173" y="190"/>
                    <a:pt x="75" y="393"/>
                    <a:pt x="1" y="603"/>
                  </a:cubicBezTo>
                  <a:cubicBezTo>
                    <a:pt x="1723" y="1149"/>
                    <a:pt x="3473" y="1763"/>
                    <a:pt x="5155" y="2407"/>
                  </a:cubicBezTo>
                  <a:cubicBezTo>
                    <a:pt x="5223" y="2291"/>
                    <a:pt x="5289" y="2170"/>
                    <a:pt x="5346" y="2043"/>
                  </a:cubicBezTo>
                  <a:cubicBezTo>
                    <a:pt x="5361" y="1948"/>
                    <a:pt x="5367" y="1852"/>
                    <a:pt x="5371" y="1757"/>
                  </a:cubicBezTo>
                  <a:cubicBezTo>
                    <a:pt x="3676" y="1247"/>
                    <a:pt x="1943" y="674"/>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0"/>
            <p:cNvSpPr/>
            <p:nvPr/>
          </p:nvSpPr>
          <p:spPr>
            <a:xfrm>
              <a:off x="3690028" y="667185"/>
              <a:ext cx="147496" cy="74436"/>
            </a:xfrm>
            <a:custGeom>
              <a:avLst/>
              <a:gdLst/>
              <a:ahLst/>
              <a:cxnLst/>
              <a:rect l="l" t="t" r="r" b="b"/>
              <a:pathLst>
                <a:path w="4718" h="2381" extrusionOk="0">
                  <a:moveTo>
                    <a:pt x="0" y="1"/>
                  </a:moveTo>
                  <a:lnTo>
                    <a:pt x="0" y="1"/>
                  </a:lnTo>
                  <a:cubicBezTo>
                    <a:pt x="106" y="659"/>
                    <a:pt x="447" y="1287"/>
                    <a:pt x="1010" y="1745"/>
                  </a:cubicBezTo>
                  <a:cubicBezTo>
                    <a:pt x="1537" y="2172"/>
                    <a:pt x="2170" y="2381"/>
                    <a:pt x="2794" y="2381"/>
                  </a:cubicBezTo>
                  <a:cubicBezTo>
                    <a:pt x="3503" y="2381"/>
                    <a:pt x="4200" y="2112"/>
                    <a:pt x="4718" y="1590"/>
                  </a:cubicBezTo>
                  <a:lnTo>
                    <a:pt x="4718" y="1590"/>
                  </a:lnTo>
                  <a:cubicBezTo>
                    <a:pt x="4190" y="1946"/>
                    <a:pt x="3544" y="2146"/>
                    <a:pt x="2907" y="2146"/>
                  </a:cubicBezTo>
                  <a:cubicBezTo>
                    <a:pt x="2683" y="2146"/>
                    <a:pt x="2460" y="2121"/>
                    <a:pt x="2244" y="2070"/>
                  </a:cubicBezTo>
                  <a:cubicBezTo>
                    <a:pt x="1126" y="1803"/>
                    <a:pt x="344" y="99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0"/>
            <p:cNvSpPr/>
            <p:nvPr/>
          </p:nvSpPr>
          <p:spPr>
            <a:xfrm>
              <a:off x="3692122" y="634423"/>
              <a:ext cx="157626" cy="90599"/>
            </a:xfrm>
            <a:custGeom>
              <a:avLst/>
              <a:gdLst/>
              <a:ahLst/>
              <a:cxnLst/>
              <a:rect l="l" t="t" r="r" b="b"/>
              <a:pathLst>
                <a:path w="5042" h="2898" extrusionOk="0">
                  <a:moveTo>
                    <a:pt x="1" y="0"/>
                  </a:moveTo>
                  <a:lnTo>
                    <a:pt x="1" y="0"/>
                  </a:lnTo>
                  <a:cubicBezTo>
                    <a:pt x="119" y="1300"/>
                    <a:pt x="924" y="2467"/>
                    <a:pt x="2247" y="2802"/>
                  </a:cubicBezTo>
                  <a:cubicBezTo>
                    <a:pt x="2502" y="2867"/>
                    <a:pt x="2745" y="2897"/>
                    <a:pt x="2976" y="2897"/>
                  </a:cubicBezTo>
                  <a:cubicBezTo>
                    <a:pt x="3858" y="2897"/>
                    <a:pt x="4558" y="2451"/>
                    <a:pt x="5041" y="1764"/>
                  </a:cubicBezTo>
                  <a:cubicBezTo>
                    <a:pt x="3356" y="1366"/>
                    <a:pt x="1582" y="74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30"/>
          <p:cNvGrpSpPr/>
          <p:nvPr/>
        </p:nvGrpSpPr>
        <p:grpSpPr>
          <a:xfrm rot="1331119">
            <a:off x="7698438" y="368729"/>
            <a:ext cx="545196" cy="238704"/>
            <a:chOff x="3942777" y="2077204"/>
            <a:chExt cx="417667" cy="182854"/>
          </a:xfrm>
        </p:grpSpPr>
        <p:sp>
          <p:nvSpPr>
            <p:cNvPr id="272" name="Google Shape;272;p30"/>
            <p:cNvSpPr/>
            <p:nvPr/>
          </p:nvSpPr>
          <p:spPr>
            <a:xfrm>
              <a:off x="3942777" y="2077204"/>
              <a:ext cx="417667" cy="182854"/>
            </a:xfrm>
            <a:custGeom>
              <a:avLst/>
              <a:gdLst/>
              <a:ahLst/>
              <a:cxnLst/>
              <a:rect l="l" t="t" r="r" b="b"/>
              <a:pathLst>
                <a:path w="13360" h="5849" extrusionOk="0">
                  <a:moveTo>
                    <a:pt x="3835" y="400"/>
                  </a:moveTo>
                  <a:cubicBezTo>
                    <a:pt x="4188" y="400"/>
                    <a:pt x="4537" y="417"/>
                    <a:pt x="4867" y="429"/>
                  </a:cubicBezTo>
                  <a:cubicBezTo>
                    <a:pt x="7058" y="507"/>
                    <a:pt x="9304" y="922"/>
                    <a:pt x="11132" y="2205"/>
                  </a:cubicBezTo>
                  <a:cubicBezTo>
                    <a:pt x="11600" y="2534"/>
                    <a:pt x="12130" y="2954"/>
                    <a:pt x="12450" y="3442"/>
                  </a:cubicBezTo>
                  <a:cubicBezTo>
                    <a:pt x="12573" y="3627"/>
                    <a:pt x="12704" y="3855"/>
                    <a:pt x="12746" y="4077"/>
                  </a:cubicBezTo>
                  <a:cubicBezTo>
                    <a:pt x="12917" y="4952"/>
                    <a:pt x="12182" y="5457"/>
                    <a:pt x="11417" y="5484"/>
                  </a:cubicBezTo>
                  <a:cubicBezTo>
                    <a:pt x="11364" y="5486"/>
                    <a:pt x="11311" y="5486"/>
                    <a:pt x="11258" y="5486"/>
                  </a:cubicBezTo>
                  <a:cubicBezTo>
                    <a:pt x="10673" y="5486"/>
                    <a:pt x="10073" y="5375"/>
                    <a:pt x="9477" y="5246"/>
                  </a:cubicBezTo>
                  <a:cubicBezTo>
                    <a:pt x="9464" y="5231"/>
                    <a:pt x="9445" y="5216"/>
                    <a:pt x="9418" y="5212"/>
                  </a:cubicBezTo>
                  <a:cubicBezTo>
                    <a:pt x="7118" y="4695"/>
                    <a:pt x="4802" y="4262"/>
                    <a:pt x="2495" y="3780"/>
                  </a:cubicBezTo>
                  <a:cubicBezTo>
                    <a:pt x="2051" y="3688"/>
                    <a:pt x="1590" y="3601"/>
                    <a:pt x="1215" y="3333"/>
                  </a:cubicBezTo>
                  <a:cubicBezTo>
                    <a:pt x="351" y="2710"/>
                    <a:pt x="678" y="1592"/>
                    <a:pt x="1392" y="1033"/>
                  </a:cubicBezTo>
                  <a:cubicBezTo>
                    <a:pt x="2072" y="502"/>
                    <a:pt x="2964" y="400"/>
                    <a:pt x="3835" y="400"/>
                  </a:cubicBezTo>
                  <a:close/>
                  <a:moveTo>
                    <a:pt x="3907" y="0"/>
                  </a:moveTo>
                  <a:cubicBezTo>
                    <a:pt x="3017" y="0"/>
                    <a:pt x="2119" y="113"/>
                    <a:pt x="1389" y="559"/>
                  </a:cubicBezTo>
                  <a:cubicBezTo>
                    <a:pt x="563" y="1063"/>
                    <a:pt x="0" y="2105"/>
                    <a:pt x="454" y="3048"/>
                  </a:cubicBezTo>
                  <a:cubicBezTo>
                    <a:pt x="1001" y="4183"/>
                    <a:pt x="2734" y="4219"/>
                    <a:pt x="3782" y="4422"/>
                  </a:cubicBezTo>
                  <a:cubicBezTo>
                    <a:pt x="5198" y="4694"/>
                    <a:pt x="6614" y="4963"/>
                    <a:pt x="8034" y="5213"/>
                  </a:cubicBezTo>
                  <a:cubicBezTo>
                    <a:pt x="8810" y="5434"/>
                    <a:pt x="9610" y="5592"/>
                    <a:pt x="10404" y="5730"/>
                  </a:cubicBezTo>
                  <a:cubicBezTo>
                    <a:pt x="10740" y="5789"/>
                    <a:pt x="11086" y="5849"/>
                    <a:pt x="11428" y="5849"/>
                  </a:cubicBezTo>
                  <a:cubicBezTo>
                    <a:pt x="11721" y="5849"/>
                    <a:pt x="12011" y="5805"/>
                    <a:pt x="12287" y="5678"/>
                  </a:cubicBezTo>
                  <a:cubicBezTo>
                    <a:pt x="13182" y="5270"/>
                    <a:pt x="13360" y="4282"/>
                    <a:pt x="12922" y="3457"/>
                  </a:cubicBezTo>
                  <a:cubicBezTo>
                    <a:pt x="12320" y="2323"/>
                    <a:pt x="10949" y="1511"/>
                    <a:pt x="9814" y="1021"/>
                  </a:cubicBezTo>
                  <a:cubicBezTo>
                    <a:pt x="8462" y="436"/>
                    <a:pt x="7001" y="175"/>
                    <a:pt x="5538" y="79"/>
                  </a:cubicBezTo>
                  <a:cubicBezTo>
                    <a:pt x="5026" y="45"/>
                    <a:pt x="446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0"/>
            <p:cNvSpPr/>
            <p:nvPr/>
          </p:nvSpPr>
          <p:spPr>
            <a:xfrm>
              <a:off x="3991483" y="2095398"/>
              <a:ext cx="356518" cy="137649"/>
            </a:xfrm>
            <a:custGeom>
              <a:avLst/>
              <a:gdLst/>
              <a:ahLst/>
              <a:cxnLst/>
              <a:rect l="l" t="t" r="r" b="b"/>
              <a:pathLst>
                <a:path w="11404" h="4403" extrusionOk="0">
                  <a:moveTo>
                    <a:pt x="3565" y="397"/>
                  </a:moveTo>
                  <a:cubicBezTo>
                    <a:pt x="5627" y="397"/>
                    <a:pt x="7732" y="1026"/>
                    <a:pt x="9203" y="2399"/>
                  </a:cubicBezTo>
                  <a:cubicBezTo>
                    <a:pt x="9684" y="2846"/>
                    <a:pt x="9926" y="3752"/>
                    <a:pt x="9127" y="3957"/>
                  </a:cubicBezTo>
                  <a:cubicBezTo>
                    <a:pt x="8891" y="4018"/>
                    <a:pt x="8642" y="4043"/>
                    <a:pt x="8392" y="4043"/>
                  </a:cubicBezTo>
                  <a:cubicBezTo>
                    <a:pt x="8045" y="4043"/>
                    <a:pt x="7693" y="3996"/>
                    <a:pt x="7366" y="3934"/>
                  </a:cubicBezTo>
                  <a:cubicBezTo>
                    <a:pt x="6581" y="3787"/>
                    <a:pt x="5839" y="3483"/>
                    <a:pt x="5085" y="3225"/>
                  </a:cubicBezTo>
                  <a:cubicBezTo>
                    <a:pt x="4425" y="2998"/>
                    <a:pt x="3765" y="2810"/>
                    <a:pt x="3071" y="2728"/>
                  </a:cubicBezTo>
                  <a:cubicBezTo>
                    <a:pt x="2608" y="2673"/>
                    <a:pt x="2128" y="2680"/>
                    <a:pt x="1677" y="2545"/>
                  </a:cubicBezTo>
                  <a:cubicBezTo>
                    <a:pt x="1028" y="2353"/>
                    <a:pt x="1" y="1317"/>
                    <a:pt x="809" y="786"/>
                  </a:cubicBezTo>
                  <a:cubicBezTo>
                    <a:pt x="1675" y="530"/>
                    <a:pt x="2615" y="397"/>
                    <a:pt x="3565" y="397"/>
                  </a:cubicBezTo>
                  <a:close/>
                  <a:moveTo>
                    <a:pt x="3242" y="0"/>
                  </a:moveTo>
                  <a:cubicBezTo>
                    <a:pt x="2452" y="0"/>
                    <a:pt x="1675" y="114"/>
                    <a:pt x="964" y="384"/>
                  </a:cubicBezTo>
                  <a:cubicBezTo>
                    <a:pt x="863" y="409"/>
                    <a:pt x="769" y="447"/>
                    <a:pt x="683" y="497"/>
                  </a:cubicBezTo>
                  <a:cubicBezTo>
                    <a:pt x="612" y="530"/>
                    <a:pt x="541" y="566"/>
                    <a:pt x="470" y="603"/>
                  </a:cubicBezTo>
                  <a:cubicBezTo>
                    <a:pt x="404" y="705"/>
                    <a:pt x="338" y="807"/>
                    <a:pt x="277" y="913"/>
                  </a:cubicBezTo>
                  <a:cubicBezTo>
                    <a:pt x="281" y="915"/>
                    <a:pt x="284" y="920"/>
                    <a:pt x="288" y="923"/>
                  </a:cubicBezTo>
                  <a:cubicBezTo>
                    <a:pt x="188" y="1126"/>
                    <a:pt x="145" y="1364"/>
                    <a:pt x="184" y="1613"/>
                  </a:cubicBezTo>
                  <a:cubicBezTo>
                    <a:pt x="312" y="2451"/>
                    <a:pt x="1203" y="2853"/>
                    <a:pt x="1946" y="2976"/>
                  </a:cubicBezTo>
                  <a:cubicBezTo>
                    <a:pt x="2813" y="3121"/>
                    <a:pt x="3658" y="3147"/>
                    <a:pt x="4505" y="3410"/>
                  </a:cubicBezTo>
                  <a:cubicBezTo>
                    <a:pt x="5158" y="3612"/>
                    <a:pt x="5790" y="3871"/>
                    <a:pt x="6445" y="4060"/>
                  </a:cubicBezTo>
                  <a:cubicBezTo>
                    <a:pt x="6998" y="4221"/>
                    <a:pt x="7724" y="4403"/>
                    <a:pt x="8412" y="4403"/>
                  </a:cubicBezTo>
                  <a:cubicBezTo>
                    <a:pt x="8901" y="4403"/>
                    <a:pt x="9371" y="4311"/>
                    <a:pt x="9745" y="4053"/>
                  </a:cubicBezTo>
                  <a:cubicBezTo>
                    <a:pt x="11404" y="2910"/>
                    <a:pt x="8002" y="1117"/>
                    <a:pt x="7206" y="806"/>
                  </a:cubicBezTo>
                  <a:cubicBezTo>
                    <a:pt x="6029" y="344"/>
                    <a:pt x="4616" y="0"/>
                    <a:pt x="32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p:nvPr/>
          </p:nvSpPr>
          <p:spPr>
            <a:xfrm>
              <a:off x="4062509" y="2119751"/>
              <a:ext cx="44393" cy="39047"/>
            </a:xfrm>
            <a:custGeom>
              <a:avLst/>
              <a:gdLst/>
              <a:ahLst/>
              <a:cxnLst/>
              <a:rect l="l" t="t" r="r" b="b"/>
              <a:pathLst>
                <a:path w="1420" h="1249" extrusionOk="0">
                  <a:moveTo>
                    <a:pt x="724" y="333"/>
                  </a:moveTo>
                  <a:cubicBezTo>
                    <a:pt x="834" y="337"/>
                    <a:pt x="949" y="391"/>
                    <a:pt x="976" y="495"/>
                  </a:cubicBezTo>
                  <a:cubicBezTo>
                    <a:pt x="1022" y="672"/>
                    <a:pt x="862" y="853"/>
                    <a:pt x="695" y="886"/>
                  </a:cubicBezTo>
                  <a:cubicBezTo>
                    <a:pt x="674" y="890"/>
                    <a:pt x="654" y="892"/>
                    <a:pt x="633" y="892"/>
                  </a:cubicBezTo>
                  <a:cubicBezTo>
                    <a:pt x="485" y="892"/>
                    <a:pt x="361" y="784"/>
                    <a:pt x="382" y="619"/>
                  </a:cubicBezTo>
                  <a:cubicBezTo>
                    <a:pt x="403" y="451"/>
                    <a:pt x="569" y="365"/>
                    <a:pt x="724" y="333"/>
                  </a:cubicBezTo>
                  <a:close/>
                  <a:moveTo>
                    <a:pt x="767" y="0"/>
                  </a:moveTo>
                  <a:cubicBezTo>
                    <a:pt x="744" y="0"/>
                    <a:pt x="722" y="2"/>
                    <a:pt x="699" y="6"/>
                  </a:cubicBezTo>
                  <a:cubicBezTo>
                    <a:pt x="662" y="12"/>
                    <a:pt x="634" y="23"/>
                    <a:pt x="610" y="37"/>
                  </a:cubicBezTo>
                  <a:cubicBezTo>
                    <a:pt x="308" y="55"/>
                    <a:pt x="42" y="294"/>
                    <a:pt x="22" y="619"/>
                  </a:cubicBezTo>
                  <a:cubicBezTo>
                    <a:pt x="0" y="989"/>
                    <a:pt x="291" y="1249"/>
                    <a:pt x="633" y="1249"/>
                  </a:cubicBezTo>
                  <a:cubicBezTo>
                    <a:pt x="677" y="1249"/>
                    <a:pt x="722" y="1244"/>
                    <a:pt x="767" y="1235"/>
                  </a:cubicBezTo>
                  <a:cubicBezTo>
                    <a:pt x="1142" y="1161"/>
                    <a:pt x="1420" y="755"/>
                    <a:pt x="1299" y="381"/>
                  </a:cubicBezTo>
                  <a:cubicBezTo>
                    <a:pt x="1246" y="215"/>
                    <a:pt x="1113" y="86"/>
                    <a:pt x="949" y="32"/>
                  </a:cubicBezTo>
                  <a:cubicBezTo>
                    <a:pt x="891" y="13"/>
                    <a:pt x="829" y="0"/>
                    <a:pt x="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0"/>
            <p:cNvSpPr/>
            <p:nvPr/>
          </p:nvSpPr>
          <p:spPr>
            <a:xfrm>
              <a:off x="4129221" y="2136164"/>
              <a:ext cx="44393" cy="39047"/>
            </a:xfrm>
            <a:custGeom>
              <a:avLst/>
              <a:gdLst/>
              <a:ahLst/>
              <a:cxnLst/>
              <a:rect l="l" t="t" r="r" b="b"/>
              <a:pathLst>
                <a:path w="1420" h="1249" extrusionOk="0">
                  <a:moveTo>
                    <a:pt x="723" y="332"/>
                  </a:moveTo>
                  <a:cubicBezTo>
                    <a:pt x="832" y="336"/>
                    <a:pt x="949" y="391"/>
                    <a:pt x="976" y="495"/>
                  </a:cubicBezTo>
                  <a:cubicBezTo>
                    <a:pt x="1021" y="672"/>
                    <a:pt x="861" y="851"/>
                    <a:pt x="695" y="885"/>
                  </a:cubicBezTo>
                  <a:cubicBezTo>
                    <a:pt x="673" y="890"/>
                    <a:pt x="652" y="892"/>
                    <a:pt x="631" y="892"/>
                  </a:cubicBezTo>
                  <a:cubicBezTo>
                    <a:pt x="483" y="892"/>
                    <a:pt x="360" y="784"/>
                    <a:pt x="381" y="619"/>
                  </a:cubicBezTo>
                  <a:cubicBezTo>
                    <a:pt x="402" y="450"/>
                    <a:pt x="567" y="365"/>
                    <a:pt x="723" y="332"/>
                  </a:cubicBezTo>
                  <a:close/>
                  <a:moveTo>
                    <a:pt x="767" y="0"/>
                  </a:moveTo>
                  <a:cubicBezTo>
                    <a:pt x="744" y="0"/>
                    <a:pt x="721" y="2"/>
                    <a:pt x="699" y="6"/>
                  </a:cubicBezTo>
                  <a:cubicBezTo>
                    <a:pt x="660" y="12"/>
                    <a:pt x="633" y="23"/>
                    <a:pt x="608" y="37"/>
                  </a:cubicBezTo>
                  <a:cubicBezTo>
                    <a:pt x="308" y="54"/>
                    <a:pt x="41" y="294"/>
                    <a:pt x="23" y="618"/>
                  </a:cubicBezTo>
                  <a:cubicBezTo>
                    <a:pt x="1" y="989"/>
                    <a:pt x="292" y="1248"/>
                    <a:pt x="634" y="1248"/>
                  </a:cubicBezTo>
                  <a:cubicBezTo>
                    <a:pt x="678" y="1248"/>
                    <a:pt x="722" y="1244"/>
                    <a:pt x="767" y="1235"/>
                  </a:cubicBezTo>
                  <a:cubicBezTo>
                    <a:pt x="1141" y="1161"/>
                    <a:pt x="1419" y="755"/>
                    <a:pt x="1298" y="380"/>
                  </a:cubicBezTo>
                  <a:cubicBezTo>
                    <a:pt x="1244" y="215"/>
                    <a:pt x="1112" y="86"/>
                    <a:pt x="949" y="32"/>
                  </a:cubicBezTo>
                  <a:cubicBezTo>
                    <a:pt x="890" y="13"/>
                    <a:pt x="828" y="0"/>
                    <a:pt x="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4208969" y="2160485"/>
              <a:ext cx="44424" cy="39078"/>
            </a:xfrm>
            <a:custGeom>
              <a:avLst/>
              <a:gdLst/>
              <a:ahLst/>
              <a:cxnLst/>
              <a:rect l="l" t="t" r="r" b="b"/>
              <a:pathLst>
                <a:path w="1421" h="1250" extrusionOk="0">
                  <a:moveTo>
                    <a:pt x="725" y="332"/>
                  </a:moveTo>
                  <a:cubicBezTo>
                    <a:pt x="834" y="336"/>
                    <a:pt x="950" y="391"/>
                    <a:pt x="977" y="495"/>
                  </a:cubicBezTo>
                  <a:cubicBezTo>
                    <a:pt x="1022" y="674"/>
                    <a:pt x="861" y="853"/>
                    <a:pt x="696" y="885"/>
                  </a:cubicBezTo>
                  <a:cubicBezTo>
                    <a:pt x="675" y="889"/>
                    <a:pt x="654" y="891"/>
                    <a:pt x="634" y="891"/>
                  </a:cubicBezTo>
                  <a:cubicBezTo>
                    <a:pt x="485" y="891"/>
                    <a:pt x="361" y="784"/>
                    <a:pt x="382" y="619"/>
                  </a:cubicBezTo>
                  <a:cubicBezTo>
                    <a:pt x="403" y="451"/>
                    <a:pt x="570" y="365"/>
                    <a:pt x="725" y="332"/>
                  </a:cubicBezTo>
                  <a:close/>
                  <a:moveTo>
                    <a:pt x="767" y="0"/>
                  </a:moveTo>
                  <a:cubicBezTo>
                    <a:pt x="744" y="0"/>
                    <a:pt x="722" y="2"/>
                    <a:pt x="700" y="5"/>
                  </a:cubicBezTo>
                  <a:cubicBezTo>
                    <a:pt x="662" y="13"/>
                    <a:pt x="634" y="24"/>
                    <a:pt x="610" y="37"/>
                  </a:cubicBezTo>
                  <a:cubicBezTo>
                    <a:pt x="308" y="55"/>
                    <a:pt x="43" y="295"/>
                    <a:pt x="23" y="619"/>
                  </a:cubicBezTo>
                  <a:cubicBezTo>
                    <a:pt x="1" y="989"/>
                    <a:pt x="292" y="1249"/>
                    <a:pt x="634" y="1249"/>
                  </a:cubicBezTo>
                  <a:cubicBezTo>
                    <a:pt x="678" y="1249"/>
                    <a:pt x="722" y="1245"/>
                    <a:pt x="767" y="1236"/>
                  </a:cubicBezTo>
                  <a:cubicBezTo>
                    <a:pt x="1142" y="1163"/>
                    <a:pt x="1420" y="756"/>
                    <a:pt x="1299" y="382"/>
                  </a:cubicBezTo>
                  <a:cubicBezTo>
                    <a:pt x="1246" y="217"/>
                    <a:pt x="1113" y="88"/>
                    <a:pt x="950" y="31"/>
                  </a:cubicBezTo>
                  <a:cubicBezTo>
                    <a:pt x="891" y="12"/>
                    <a:pt x="829" y="0"/>
                    <a:pt x="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3953781" y="2089709"/>
              <a:ext cx="394220" cy="159032"/>
            </a:xfrm>
            <a:custGeom>
              <a:avLst/>
              <a:gdLst/>
              <a:ahLst/>
              <a:cxnLst/>
              <a:rect l="l" t="t" r="r" b="b"/>
              <a:pathLst>
                <a:path w="12610" h="5087" extrusionOk="0">
                  <a:moveTo>
                    <a:pt x="4448" y="181"/>
                  </a:moveTo>
                  <a:cubicBezTo>
                    <a:pt x="5822" y="181"/>
                    <a:pt x="7235" y="525"/>
                    <a:pt x="8412" y="987"/>
                  </a:cubicBezTo>
                  <a:cubicBezTo>
                    <a:pt x="9207" y="1299"/>
                    <a:pt x="12610" y="3092"/>
                    <a:pt x="10951" y="4232"/>
                  </a:cubicBezTo>
                  <a:cubicBezTo>
                    <a:pt x="10576" y="4490"/>
                    <a:pt x="10105" y="4583"/>
                    <a:pt x="9615" y="4583"/>
                  </a:cubicBezTo>
                  <a:cubicBezTo>
                    <a:pt x="8928" y="4583"/>
                    <a:pt x="8203" y="4402"/>
                    <a:pt x="7651" y="4241"/>
                  </a:cubicBezTo>
                  <a:cubicBezTo>
                    <a:pt x="6996" y="4051"/>
                    <a:pt x="6364" y="3793"/>
                    <a:pt x="5712" y="3591"/>
                  </a:cubicBezTo>
                  <a:cubicBezTo>
                    <a:pt x="4864" y="3328"/>
                    <a:pt x="4020" y="3302"/>
                    <a:pt x="3152" y="3157"/>
                  </a:cubicBezTo>
                  <a:cubicBezTo>
                    <a:pt x="2411" y="3034"/>
                    <a:pt x="1519" y="2632"/>
                    <a:pt x="1391" y="1793"/>
                  </a:cubicBezTo>
                  <a:cubicBezTo>
                    <a:pt x="1352" y="1545"/>
                    <a:pt x="1394" y="1306"/>
                    <a:pt x="1495" y="1103"/>
                  </a:cubicBezTo>
                  <a:cubicBezTo>
                    <a:pt x="1490" y="1101"/>
                    <a:pt x="1487" y="1096"/>
                    <a:pt x="1483" y="1093"/>
                  </a:cubicBezTo>
                  <a:cubicBezTo>
                    <a:pt x="1544" y="988"/>
                    <a:pt x="1610" y="884"/>
                    <a:pt x="1677" y="783"/>
                  </a:cubicBezTo>
                  <a:cubicBezTo>
                    <a:pt x="1747" y="747"/>
                    <a:pt x="1816" y="711"/>
                    <a:pt x="1889" y="677"/>
                  </a:cubicBezTo>
                  <a:cubicBezTo>
                    <a:pt x="1974" y="628"/>
                    <a:pt x="2068" y="589"/>
                    <a:pt x="2170" y="565"/>
                  </a:cubicBezTo>
                  <a:cubicBezTo>
                    <a:pt x="2881" y="294"/>
                    <a:pt x="3658" y="181"/>
                    <a:pt x="4448" y="181"/>
                  </a:cubicBezTo>
                  <a:close/>
                  <a:moveTo>
                    <a:pt x="3483" y="0"/>
                  </a:moveTo>
                  <a:cubicBezTo>
                    <a:pt x="2613" y="0"/>
                    <a:pt x="1720" y="102"/>
                    <a:pt x="1042" y="633"/>
                  </a:cubicBezTo>
                  <a:cubicBezTo>
                    <a:pt x="326" y="1192"/>
                    <a:pt x="1" y="2310"/>
                    <a:pt x="865" y="2931"/>
                  </a:cubicBezTo>
                  <a:cubicBezTo>
                    <a:pt x="1240" y="3201"/>
                    <a:pt x="1700" y="3288"/>
                    <a:pt x="2144" y="3379"/>
                  </a:cubicBezTo>
                  <a:cubicBezTo>
                    <a:pt x="4452" y="3861"/>
                    <a:pt x="6767" y="4294"/>
                    <a:pt x="9067" y="4811"/>
                  </a:cubicBezTo>
                  <a:cubicBezTo>
                    <a:pt x="9094" y="4818"/>
                    <a:pt x="9113" y="4831"/>
                    <a:pt x="9127" y="4846"/>
                  </a:cubicBezTo>
                  <a:cubicBezTo>
                    <a:pt x="9722" y="4975"/>
                    <a:pt x="10322" y="5086"/>
                    <a:pt x="10907" y="5086"/>
                  </a:cubicBezTo>
                  <a:cubicBezTo>
                    <a:pt x="10960" y="5086"/>
                    <a:pt x="11013" y="5086"/>
                    <a:pt x="11066" y="5084"/>
                  </a:cubicBezTo>
                  <a:cubicBezTo>
                    <a:pt x="11830" y="5057"/>
                    <a:pt x="12565" y="4552"/>
                    <a:pt x="12397" y="3677"/>
                  </a:cubicBezTo>
                  <a:cubicBezTo>
                    <a:pt x="12353" y="3456"/>
                    <a:pt x="12222" y="3229"/>
                    <a:pt x="12100" y="3042"/>
                  </a:cubicBezTo>
                  <a:cubicBezTo>
                    <a:pt x="11779" y="2555"/>
                    <a:pt x="11251" y="2134"/>
                    <a:pt x="10781" y="1805"/>
                  </a:cubicBezTo>
                  <a:cubicBezTo>
                    <a:pt x="8952" y="521"/>
                    <a:pt x="6707" y="105"/>
                    <a:pt x="4516" y="29"/>
                  </a:cubicBezTo>
                  <a:cubicBezTo>
                    <a:pt x="4186" y="17"/>
                    <a:pt x="3836" y="0"/>
                    <a:pt x="34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p:nvPr/>
          </p:nvSpPr>
          <p:spPr>
            <a:xfrm>
              <a:off x="4073763" y="2130130"/>
              <a:ext cx="20727" cy="17507"/>
            </a:xfrm>
            <a:custGeom>
              <a:avLst/>
              <a:gdLst/>
              <a:ahLst/>
              <a:cxnLst/>
              <a:rect l="l" t="t" r="r" b="b"/>
              <a:pathLst>
                <a:path w="663" h="560" extrusionOk="0">
                  <a:moveTo>
                    <a:pt x="364" y="1"/>
                  </a:moveTo>
                  <a:cubicBezTo>
                    <a:pt x="209" y="32"/>
                    <a:pt x="43" y="117"/>
                    <a:pt x="22" y="287"/>
                  </a:cubicBezTo>
                  <a:cubicBezTo>
                    <a:pt x="1" y="452"/>
                    <a:pt x="125" y="560"/>
                    <a:pt x="273" y="560"/>
                  </a:cubicBezTo>
                  <a:cubicBezTo>
                    <a:pt x="294" y="560"/>
                    <a:pt x="314" y="558"/>
                    <a:pt x="335" y="554"/>
                  </a:cubicBezTo>
                  <a:cubicBezTo>
                    <a:pt x="502" y="521"/>
                    <a:pt x="662" y="340"/>
                    <a:pt x="615" y="163"/>
                  </a:cubicBezTo>
                  <a:cubicBezTo>
                    <a:pt x="589" y="59"/>
                    <a:pt x="474" y="3"/>
                    <a:pt x="3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3991514" y="2107778"/>
              <a:ext cx="310343" cy="114014"/>
            </a:xfrm>
            <a:custGeom>
              <a:avLst/>
              <a:gdLst/>
              <a:ahLst/>
              <a:cxnLst/>
              <a:rect l="l" t="t" r="r" b="b"/>
              <a:pathLst>
                <a:path w="9927" h="3647" extrusionOk="0">
                  <a:moveTo>
                    <a:pt x="3038" y="384"/>
                  </a:moveTo>
                  <a:cubicBezTo>
                    <a:pt x="3101" y="384"/>
                    <a:pt x="3163" y="396"/>
                    <a:pt x="3221" y="415"/>
                  </a:cubicBezTo>
                  <a:cubicBezTo>
                    <a:pt x="3386" y="470"/>
                    <a:pt x="3518" y="600"/>
                    <a:pt x="3571" y="764"/>
                  </a:cubicBezTo>
                  <a:cubicBezTo>
                    <a:pt x="3691" y="1138"/>
                    <a:pt x="3413" y="1544"/>
                    <a:pt x="3039" y="1618"/>
                  </a:cubicBezTo>
                  <a:cubicBezTo>
                    <a:pt x="2994" y="1627"/>
                    <a:pt x="2949" y="1632"/>
                    <a:pt x="2905" y="1632"/>
                  </a:cubicBezTo>
                  <a:cubicBezTo>
                    <a:pt x="2563" y="1632"/>
                    <a:pt x="2272" y="1372"/>
                    <a:pt x="2295" y="1002"/>
                  </a:cubicBezTo>
                  <a:cubicBezTo>
                    <a:pt x="2314" y="679"/>
                    <a:pt x="2580" y="439"/>
                    <a:pt x="2882" y="420"/>
                  </a:cubicBezTo>
                  <a:cubicBezTo>
                    <a:pt x="2907" y="405"/>
                    <a:pt x="2934" y="394"/>
                    <a:pt x="2971" y="389"/>
                  </a:cubicBezTo>
                  <a:cubicBezTo>
                    <a:pt x="2993" y="385"/>
                    <a:pt x="3016" y="384"/>
                    <a:pt x="3038" y="384"/>
                  </a:cubicBezTo>
                  <a:close/>
                  <a:moveTo>
                    <a:pt x="5173" y="908"/>
                  </a:moveTo>
                  <a:cubicBezTo>
                    <a:pt x="5234" y="908"/>
                    <a:pt x="5296" y="920"/>
                    <a:pt x="5354" y="940"/>
                  </a:cubicBezTo>
                  <a:cubicBezTo>
                    <a:pt x="5517" y="994"/>
                    <a:pt x="5650" y="1124"/>
                    <a:pt x="5703" y="1288"/>
                  </a:cubicBezTo>
                  <a:cubicBezTo>
                    <a:pt x="5824" y="1663"/>
                    <a:pt x="5546" y="2069"/>
                    <a:pt x="5172" y="2143"/>
                  </a:cubicBezTo>
                  <a:cubicBezTo>
                    <a:pt x="5127" y="2152"/>
                    <a:pt x="5082" y="2156"/>
                    <a:pt x="5038" y="2156"/>
                  </a:cubicBezTo>
                  <a:cubicBezTo>
                    <a:pt x="4696" y="2156"/>
                    <a:pt x="4406" y="1897"/>
                    <a:pt x="4428" y="1527"/>
                  </a:cubicBezTo>
                  <a:cubicBezTo>
                    <a:pt x="4448" y="1204"/>
                    <a:pt x="4713" y="962"/>
                    <a:pt x="5013" y="945"/>
                  </a:cubicBezTo>
                  <a:cubicBezTo>
                    <a:pt x="5038" y="930"/>
                    <a:pt x="5065" y="919"/>
                    <a:pt x="5104" y="914"/>
                  </a:cubicBezTo>
                  <a:cubicBezTo>
                    <a:pt x="5127" y="910"/>
                    <a:pt x="5150" y="908"/>
                    <a:pt x="5173" y="908"/>
                  </a:cubicBezTo>
                  <a:close/>
                  <a:moveTo>
                    <a:pt x="7725" y="1686"/>
                  </a:moveTo>
                  <a:cubicBezTo>
                    <a:pt x="7786" y="1686"/>
                    <a:pt x="7848" y="1698"/>
                    <a:pt x="7906" y="1717"/>
                  </a:cubicBezTo>
                  <a:cubicBezTo>
                    <a:pt x="8069" y="1773"/>
                    <a:pt x="8202" y="1903"/>
                    <a:pt x="8255" y="2068"/>
                  </a:cubicBezTo>
                  <a:cubicBezTo>
                    <a:pt x="8376" y="2442"/>
                    <a:pt x="8098" y="2849"/>
                    <a:pt x="7723" y="2922"/>
                  </a:cubicBezTo>
                  <a:cubicBezTo>
                    <a:pt x="7678" y="2931"/>
                    <a:pt x="7634" y="2935"/>
                    <a:pt x="7590" y="2935"/>
                  </a:cubicBezTo>
                  <a:cubicBezTo>
                    <a:pt x="7247" y="2935"/>
                    <a:pt x="6957" y="2675"/>
                    <a:pt x="6979" y="2305"/>
                  </a:cubicBezTo>
                  <a:cubicBezTo>
                    <a:pt x="6999" y="1982"/>
                    <a:pt x="7264" y="1741"/>
                    <a:pt x="7566" y="1723"/>
                  </a:cubicBezTo>
                  <a:cubicBezTo>
                    <a:pt x="7590" y="1709"/>
                    <a:pt x="7618" y="1696"/>
                    <a:pt x="7656" y="1691"/>
                  </a:cubicBezTo>
                  <a:cubicBezTo>
                    <a:pt x="7678" y="1688"/>
                    <a:pt x="7702" y="1686"/>
                    <a:pt x="7725" y="1686"/>
                  </a:cubicBezTo>
                  <a:close/>
                  <a:moveTo>
                    <a:pt x="3565" y="1"/>
                  </a:moveTo>
                  <a:cubicBezTo>
                    <a:pt x="2616" y="1"/>
                    <a:pt x="1675" y="134"/>
                    <a:pt x="810" y="390"/>
                  </a:cubicBezTo>
                  <a:cubicBezTo>
                    <a:pt x="1" y="922"/>
                    <a:pt x="1028" y="1957"/>
                    <a:pt x="1678" y="2149"/>
                  </a:cubicBezTo>
                  <a:cubicBezTo>
                    <a:pt x="2128" y="2284"/>
                    <a:pt x="2608" y="2277"/>
                    <a:pt x="3071" y="2332"/>
                  </a:cubicBezTo>
                  <a:cubicBezTo>
                    <a:pt x="3766" y="2414"/>
                    <a:pt x="4425" y="2602"/>
                    <a:pt x="5085" y="2829"/>
                  </a:cubicBezTo>
                  <a:cubicBezTo>
                    <a:pt x="5839" y="3087"/>
                    <a:pt x="6582" y="3391"/>
                    <a:pt x="7366" y="3538"/>
                  </a:cubicBezTo>
                  <a:cubicBezTo>
                    <a:pt x="7693" y="3600"/>
                    <a:pt x="8043" y="3647"/>
                    <a:pt x="8390" y="3647"/>
                  </a:cubicBezTo>
                  <a:cubicBezTo>
                    <a:pt x="8641" y="3647"/>
                    <a:pt x="8891" y="3622"/>
                    <a:pt x="9128" y="3561"/>
                  </a:cubicBezTo>
                  <a:cubicBezTo>
                    <a:pt x="9927" y="3355"/>
                    <a:pt x="9683" y="2450"/>
                    <a:pt x="9203" y="2003"/>
                  </a:cubicBezTo>
                  <a:cubicBezTo>
                    <a:pt x="7731" y="630"/>
                    <a:pt x="5627" y="1"/>
                    <a:pt x="35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0"/>
            <p:cNvSpPr/>
            <p:nvPr/>
          </p:nvSpPr>
          <p:spPr>
            <a:xfrm>
              <a:off x="4140475" y="2146542"/>
              <a:ext cx="20696" cy="17507"/>
            </a:xfrm>
            <a:custGeom>
              <a:avLst/>
              <a:gdLst/>
              <a:ahLst/>
              <a:cxnLst/>
              <a:rect l="l" t="t" r="r" b="b"/>
              <a:pathLst>
                <a:path w="662" h="560" extrusionOk="0">
                  <a:moveTo>
                    <a:pt x="363" y="0"/>
                  </a:moveTo>
                  <a:cubicBezTo>
                    <a:pt x="209" y="33"/>
                    <a:pt x="42" y="118"/>
                    <a:pt x="21" y="287"/>
                  </a:cubicBezTo>
                  <a:cubicBezTo>
                    <a:pt x="0" y="452"/>
                    <a:pt x="123" y="560"/>
                    <a:pt x="271" y="560"/>
                  </a:cubicBezTo>
                  <a:cubicBezTo>
                    <a:pt x="292" y="560"/>
                    <a:pt x="313" y="558"/>
                    <a:pt x="335" y="553"/>
                  </a:cubicBezTo>
                  <a:cubicBezTo>
                    <a:pt x="501" y="521"/>
                    <a:pt x="661" y="341"/>
                    <a:pt x="616" y="163"/>
                  </a:cubicBezTo>
                  <a:cubicBezTo>
                    <a:pt x="589" y="57"/>
                    <a:pt x="472" y="3"/>
                    <a:pt x="3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0"/>
            <p:cNvSpPr/>
            <p:nvPr/>
          </p:nvSpPr>
          <p:spPr>
            <a:xfrm>
              <a:off x="4220192" y="2170864"/>
              <a:ext cx="20727" cy="17507"/>
            </a:xfrm>
            <a:custGeom>
              <a:avLst/>
              <a:gdLst/>
              <a:ahLst/>
              <a:cxnLst/>
              <a:rect l="l" t="t" r="r" b="b"/>
              <a:pathLst>
                <a:path w="663" h="560" extrusionOk="0">
                  <a:moveTo>
                    <a:pt x="364" y="0"/>
                  </a:moveTo>
                  <a:cubicBezTo>
                    <a:pt x="209" y="33"/>
                    <a:pt x="43" y="119"/>
                    <a:pt x="22" y="287"/>
                  </a:cubicBezTo>
                  <a:cubicBezTo>
                    <a:pt x="1" y="452"/>
                    <a:pt x="124" y="559"/>
                    <a:pt x="273" y="559"/>
                  </a:cubicBezTo>
                  <a:cubicBezTo>
                    <a:pt x="294" y="559"/>
                    <a:pt x="315" y="557"/>
                    <a:pt x="335" y="553"/>
                  </a:cubicBezTo>
                  <a:cubicBezTo>
                    <a:pt x="502" y="521"/>
                    <a:pt x="662" y="340"/>
                    <a:pt x="616" y="163"/>
                  </a:cubicBezTo>
                  <a:cubicBezTo>
                    <a:pt x="590" y="59"/>
                    <a:pt x="475" y="4"/>
                    <a:pt x="3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30"/>
          <p:cNvGrpSpPr/>
          <p:nvPr/>
        </p:nvGrpSpPr>
        <p:grpSpPr>
          <a:xfrm>
            <a:off x="503486" y="736362"/>
            <a:ext cx="222401" cy="217587"/>
            <a:chOff x="3679086" y="979362"/>
            <a:chExt cx="222401" cy="217587"/>
          </a:xfrm>
        </p:grpSpPr>
        <p:sp>
          <p:nvSpPr>
            <p:cNvPr id="283" name="Google Shape;283;p30"/>
            <p:cNvSpPr/>
            <p:nvPr/>
          </p:nvSpPr>
          <p:spPr>
            <a:xfrm>
              <a:off x="3679086" y="979362"/>
              <a:ext cx="222401" cy="217587"/>
            </a:xfrm>
            <a:custGeom>
              <a:avLst/>
              <a:gdLst/>
              <a:ahLst/>
              <a:cxnLst/>
              <a:rect l="l" t="t" r="r" b="b"/>
              <a:pathLst>
                <a:path w="7114" h="6960" extrusionOk="0">
                  <a:moveTo>
                    <a:pt x="3557" y="551"/>
                  </a:moveTo>
                  <a:cubicBezTo>
                    <a:pt x="4422" y="551"/>
                    <a:pt x="5201" y="909"/>
                    <a:pt x="5750" y="1481"/>
                  </a:cubicBezTo>
                  <a:cubicBezTo>
                    <a:pt x="4011" y="2042"/>
                    <a:pt x="2239" y="2666"/>
                    <a:pt x="555" y="3386"/>
                  </a:cubicBezTo>
                  <a:cubicBezTo>
                    <a:pt x="605" y="1816"/>
                    <a:pt x="1930" y="551"/>
                    <a:pt x="3557" y="551"/>
                  </a:cubicBezTo>
                  <a:close/>
                  <a:moveTo>
                    <a:pt x="5985" y="1762"/>
                  </a:moveTo>
                  <a:cubicBezTo>
                    <a:pt x="6047" y="1844"/>
                    <a:pt x="6105" y="1928"/>
                    <a:pt x="6159" y="2017"/>
                  </a:cubicBezTo>
                  <a:cubicBezTo>
                    <a:pt x="6196" y="2162"/>
                    <a:pt x="6225" y="2307"/>
                    <a:pt x="6247" y="2452"/>
                  </a:cubicBezTo>
                  <a:cubicBezTo>
                    <a:pt x="4406" y="3053"/>
                    <a:pt x="2528" y="3728"/>
                    <a:pt x="720" y="4441"/>
                  </a:cubicBezTo>
                  <a:cubicBezTo>
                    <a:pt x="637" y="4215"/>
                    <a:pt x="583" y="3978"/>
                    <a:pt x="560" y="3733"/>
                  </a:cubicBezTo>
                  <a:cubicBezTo>
                    <a:pt x="2388" y="3182"/>
                    <a:pt x="4224" y="2484"/>
                    <a:pt x="5985" y="1762"/>
                  </a:cubicBezTo>
                  <a:close/>
                  <a:moveTo>
                    <a:pt x="6282" y="2770"/>
                  </a:moveTo>
                  <a:cubicBezTo>
                    <a:pt x="6359" y="3910"/>
                    <a:pt x="5890" y="4958"/>
                    <a:pt x="4651" y="5532"/>
                  </a:cubicBezTo>
                  <a:cubicBezTo>
                    <a:pt x="4228" y="5728"/>
                    <a:pt x="3791" y="5819"/>
                    <a:pt x="3361" y="5819"/>
                  </a:cubicBezTo>
                  <a:cubicBezTo>
                    <a:pt x="2438" y="5819"/>
                    <a:pt x="1544" y="5402"/>
                    <a:pt x="877" y="4717"/>
                  </a:cubicBezTo>
                  <a:cubicBezTo>
                    <a:pt x="2702" y="4266"/>
                    <a:pt x="4604" y="3582"/>
                    <a:pt x="6282" y="2770"/>
                  </a:cubicBezTo>
                  <a:close/>
                  <a:moveTo>
                    <a:pt x="6549" y="3766"/>
                  </a:moveTo>
                  <a:lnTo>
                    <a:pt x="6549" y="3766"/>
                  </a:lnTo>
                  <a:cubicBezTo>
                    <a:pt x="6401" y="5249"/>
                    <a:pt x="5115" y="6411"/>
                    <a:pt x="3557" y="6411"/>
                  </a:cubicBezTo>
                  <a:cubicBezTo>
                    <a:pt x="2776" y="6411"/>
                    <a:pt x="2065" y="6117"/>
                    <a:pt x="1531" y="5639"/>
                  </a:cubicBezTo>
                  <a:lnTo>
                    <a:pt x="1531" y="5639"/>
                  </a:lnTo>
                  <a:cubicBezTo>
                    <a:pt x="2085" y="5984"/>
                    <a:pt x="2718" y="6177"/>
                    <a:pt x="3368" y="6177"/>
                  </a:cubicBezTo>
                  <a:cubicBezTo>
                    <a:pt x="3847" y="6177"/>
                    <a:pt x="4335" y="6072"/>
                    <a:pt x="4807" y="5845"/>
                  </a:cubicBezTo>
                  <a:cubicBezTo>
                    <a:pt x="5635" y="5447"/>
                    <a:pt x="6277" y="4653"/>
                    <a:pt x="6549" y="3766"/>
                  </a:cubicBezTo>
                  <a:close/>
                  <a:moveTo>
                    <a:pt x="3557" y="1"/>
                  </a:moveTo>
                  <a:cubicBezTo>
                    <a:pt x="1595" y="1"/>
                    <a:pt x="0" y="1562"/>
                    <a:pt x="0" y="3480"/>
                  </a:cubicBezTo>
                  <a:cubicBezTo>
                    <a:pt x="0" y="5398"/>
                    <a:pt x="1595" y="6959"/>
                    <a:pt x="3557" y="6959"/>
                  </a:cubicBezTo>
                  <a:cubicBezTo>
                    <a:pt x="5519" y="6959"/>
                    <a:pt x="7114" y="5398"/>
                    <a:pt x="7114" y="3480"/>
                  </a:cubicBezTo>
                  <a:cubicBezTo>
                    <a:pt x="7113" y="1562"/>
                    <a:pt x="5517" y="1"/>
                    <a:pt x="35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3696405" y="996556"/>
              <a:ext cx="162409" cy="88660"/>
            </a:xfrm>
            <a:custGeom>
              <a:avLst/>
              <a:gdLst/>
              <a:ahLst/>
              <a:cxnLst/>
              <a:rect l="l" t="t" r="r" b="b"/>
              <a:pathLst>
                <a:path w="5195" h="2836" extrusionOk="0">
                  <a:moveTo>
                    <a:pt x="3003" y="1"/>
                  </a:moveTo>
                  <a:cubicBezTo>
                    <a:pt x="1378" y="1"/>
                    <a:pt x="52" y="1264"/>
                    <a:pt x="0" y="2836"/>
                  </a:cubicBezTo>
                  <a:lnTo>
                    <a:pt x="0" y="2836"/>
                  </a:lnTo>
                  <a:cubicBezTo>
                    <a:pt x="1683" y="2117"/>
                    <a:pt x="3457" y="1492"/>
                    <a:pt x="5195" y="933"/>
                  </a:cubicBezTo>
                  <a:cubicBezTo>
                    <a:pt x="4647" y="361"/>
                    <a:pt x="3867" y="1"/>
                    <a:pt x="30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3706471" y="1065988"/>
              <a:ext cx="171412" cy="95319"/>
            </a:xfrm>
            <a:custGeom>
              <a:avLst/>
              <a:gdLst/>
              <a:ahLst/>
              <a:cxnLst/>
              <a:rect l="l" t="t" r="r" b="b"/>
              <a:pathLst>
                <a:path w="5483" h="3049" extrusionOk="0">
                  <a:moveTo>
                    <a:pt x="5406" y="1"/>
                  </a:moveTo>
                  <a:lnTo>
                    <a:pt x="5406" y="1"/>
                  </a:lnTo>
                  <a:cubicBezTo>
                    <a:pt x="3728" y="812"/>
                    <a:pt x="1826" y="1497"/>
                    <a:pt x="1" y="1947"/>
                  </a:cubicBezTo>
                  <a:cubicBezTo>
                    <a:pt x="669" y="2632"/>
                    <a:pt x="1563" y="3048"/>
                    <a:pt x="2487" y="3048"/>
                  </a:cubicBezTo>
                  <a:cubicBezTo>
                    <a:pt x="2916" y="3048"/>
                    <a:pt x="3352" y="2958"/>
                    <a:pt x="3775" y="2763"/>
                  </a:cubicBezTo>
                  <a:cubicBezTo>
                    <a:pt x="5014" y="2189"/>
                    <a:pt x="5483" y="1140"/>
                    <a:pt x="5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3696561" y="1034414"/>
              <a:ext cx="177759" cy="83783"/>
            </a:xfrm>
            <a:custGeom>
              <a:avLst/>
              <a:gdLst/>
              <a:ahLst/>
              <a:cxnLst/>
              <a:rect l="l" t="t" r="r" b="b"/>
              <a:pathLst>
                <a:path w="5686" h="2680" extrusionOk="0">
                  <a:moveTo>
                    <a:pt x="5425" y="1"/>
                  </a:moveTo>
                  <a:cubicBezTo>
                    <a:pt x="3664" y="723"/>
                    <a:pt x="1828" y="1421"/>
                    <a:pt x="0" y="1972"/>
                  </a:cubicBezTo>
                  <a:cubicBezTo>
                    <a:pt x="22" y="2217"/>
                    <a:pt x="77" y="2455"/>
                    <a:pt x="158" y="2680"/>
                  </a:cubicBezTo>
                  <a:cubicBezTo>
                    <a:pt x="1967" y="1968"/>
                    <a:pt x="3843" y="1292"/>
                    <a:pt x="5685" y="691"/>
                  </a:cubicBezTo>
                  <a:cubicBezTo>
                    <a:pt x="5665" y="546"/>
                    <a:pt x="5637" y="401"/>
                    <a:pt x="5598" y="256"/>
                  </a:cubicBezTo>
                  <a:cubicBezTo>
                    <a:pt x="5546" y="167"/>
                    <a:pt x="5488" y="83"/>
                    <a:pt x="54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3726916" y="1097125"/>
              <a:ext cx="156906" cy="82658"/>
            </a:xfrm>
            <a:custGeom>
              <a:avLst/>
              <a:gdLst/>
              <a:ahLst/>
              <a:cxnLst/>
              <a:rect l="l" t="t" r="r" b="b"/>
              <a:pathLst>
                <a:path w="5019" h="2644" extrusionOk="0">
                  <a:moveTo>
                    <a:pt x="5018" y="1"/>
                  </a:moveTo>
                  <a:lnTo>
                    <a:pt x="5018" y="1"/>
                  </a:lnTo>
                  <a:cubicBezTo>
                    <a:pt x="4747" y="886"/>
                    <a:pt x="4104" y="1680"/>
                    <a:pt x="3277" y="2078"/>
                  </a:cubicBezTo>
                  <a:cubicBezTo>
                    <a:pt x="2805" y="2305"/>
                    <a:pt x="2317" y="2410"/>
                    <a:pt x="1838" y="2410"/>
                  </a:cubicBezTo>
                  <a:cubicBezTo>
                    <a:pt x="1188" y="2410"/>
                    <a:pt x="555" y="2217"/>
                    <a:pt x="1" y="1872"/>
                  </a:cubicBezTo>
                  <a:lnTo>
                    <a:pt x="1" y="1872"/>
                  </a:lnTo>
                  <a:cubicBezTo>
                    <a:pt x="535" y="2350"/>
                    <a:pt x="1246" y="2644"/>
                    <a:pt x="2027" y="2644"/>
                  </a:cubicBezTo>
                  <a:cubicBezTo>
                    <a:pt x="3586" y="2644"/>
                    <a:pt x="4871" y="1482"/>
                    <a:pt x="50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30"/>
          <p:cNvGrpSpPr/>
          <p:nvPr/>
        </p:nvGrpSpPr>
        <p:grpSpPr>
          <a:xfrm>
            <a:off x="358078" y="1325895"/>
            <a:ext cx="177125" cy="156496"/>
            <a:chOff x="3659860" y="553674"/>
            <a:chExt cx="230842" cy="203957"/>
          </a:xfrm>
        </p:grpSpPr>
        <p:sp>
          <p:nvSpPr>
            <p:cNvPr id="289" name="Google Shape;289;p30"/>
            <p:cNvSpPr/>
            <p:nvPr/>
          </p:nvSpPr>
          <p:spPr>
            <a:xfrm>
              <a:off x="3659860" y="553674"/>
              <a:ext cx="230842" cy="203957"/>
            </a:xfrm>
            <a:custGeom>
              <a:avLst/>
              <a:gdLst/>
              <a:ahLst/>
              <a:cxnLst/>
              <a:rect l="l" t="t" r="r" b="b"/>
              <a:pathLst>
                <a:path w="7384" h="6524" extrusionOk="0">
                  <a:moveTo>
                    <a:pt x="3627" y="512"/>
                  </a:moveTo>
                  <a:cubicBezTo>
                    <a:pt x="4250" y="512"/>
                    <a:pt x="4882" y="721"/>
                    <a:pt x="5408" y="1148"/>
                  </a:cubicBezTo>
                  <a:cubicBezTo>
                    <a:pt x="6033" y="1655"/>
                    <a:pt x="6384" y="2372"/>
                    <a:pt x="6444" y="3106"/>
                  </a:cubicBezTo>
                  <a:cubicBezTo>
                    <a:pt x="4861" y="2491"/>
                    <a:pt x="3216" y="1903"/>
                    <a:pt x="1580" y="1436"/>
                  </a:cubicBezTo>
                  <a:cubicBezTo>
                    <a:pt x="2108" y="827"/>
                    <a:pt x="2861" y="512"/>
                    <a:pt x="3627" y="512"/>
                  </a:cubicBezTo>
                  <a:close/>
                  <a:moveTo>
                    <a:pt x="1383" y="1689"/>
                  </a:moveTo>
                  <a:cubicBezTo>
                    <a:pt x="3024" y="2361"/>
                    <a:pt x="4757" y="2934"/>
                    <a:pt x="6452" y="3445"/>
                  </a:cubicBezTo>
                  <a:cubicBezTo>
                    <a:pt x="6448" y="3540"/>
                    <a:pt x="6441" y="3637"/>
                    <a:pt x="6427" y="3731"/>
                  </a:cubicBezTo>
                  <a:cubicBezTo>
                    <a:pt x="6370" y="3858"/>
                    <a:pt x="6305" y="3979"/>
                    <a:pt x="6236" y="4096"/>
                  </a:cubicBezTo>
                  <a:cubicBezTo>
                    <a:pt x="4556" y="3451"/>
                    <a:pt x="2804" y="2839"/>
                    <a:pt x="1082" y="2293"/>
                  </a:cubicBezTo>
                  <a:cubicBezTo>
                    <a:pt x="1157" y="2081"/>
                    <a:pt x="1256" y="1878"/>
                    <a:pt x="1383" y="1689"/>
                  </a:cubicBezTo>
                  <a:close/>
                  <a:moveTo>
                    <a:pt x="1034" y="2583"/>
                  </a:moveTo>
                  <a:cubicBezTo>
                    <a:pt x="2614" y="3329"/>
                    <a:pt x="4390" y="3949"/>
                    <a:pt x="6074" y="4347"/>
                  </a:cubicBezTo>
                  <a:cubicBezTo>
                    <a:pt x="5590" y="5034"/>
                    <a:pt x="4890" y="5480"/>
                    <a:pt x="4009" y="5480"/>
                  </a:cubicBezTo>
                  <a:cubicBezTo>
                    <a:pt x="3779" y="5480"/>
                    <a:pt x="3536" y="5450"/>
                    <a:pt x="3281" y="5385"/>
                  </a:cubicBezTo>
                  <a:cubicBezTo>
                    <a:pt x="1956" y="5050"/>
                    <a:pt x="1151" y="3883"/>
                    <a:pt x="1034" y="2583"/>
                  </a:cubicBezTo>
                  <a:close/>
                  <a:moveTo>
                    <a:pt x="965" y="3633"/>
                  </a:moveTo>
                  <a:lnTo>
                    <a:pt x="965" y="3633"/>
                  </a:lnTo>
                  <a:cubicBezTo>
                    <a:pt x="1309" y="4630"/>
                    <a:pt x="2092" y="5435"/>
                    <a:pt x="3209" y="5703"/>
                  </a:cubicBezTo>
                  <a:cubicBezTo>
                    <a:pt x="3425" y="5754"/>
                    <a:pt x="3648" y="5779"/>
                    <a:pt x="3871" y="5779"/>
                  </a:cubicBezTo>
                  <a:cubicBezTo>
                    <a:pt x="4508" y="5779"/>
                    <a:pt x="5154" y="5579"/>
                    <a:pt x="5683" y="5224"/>
                  </a:cubicBezTo>
                  <a:lnTo>
                    <a:pt x="5683" y="5224"/>
                  </a:lnTo>
                  <a:cubicBezTo>
                    <a:pt x="5165" y="5745"/>
                    <a:pt x="4468" y="6013"/>
                    <a:pt x="3760" y="6013"/>
                  </a:cubicBezTo>
                  <a:cubicBezTo>
                    <a:pt x="3136" y="6013"/>
                    <a:pt x="2502" y="5804"/>
                    <a:pt x="1975" y="5377"/>
                  </a:cubicBezTo>
                  <a:cubicBezTo>
                    <a:pt x="1412" y="4919"/>
                    <a:pt x="1071" y="4292"/>
                    <a:pt x="965" y="3633"/>
                  </a:cubicBezTo>
                  <a:close/>
                  <a:moveTo>
                    <a:pt x="3624" y="1"/>
                  </a:moveTo>
                  <a:cubicBezTo>
                    <a:pt x="2682" y="1"/>
                    <a:pt x="1756" y="402"/>
                    <a:pt x="1125" y="1178"/>
                  </a:cubicBezTo>
                  <a:cubicBezTo>
                    <a:pt x="1" y="2563"/>
                    <a:pt x="237" y="4623"/>
                    <a:pt x="1652" y="5772"/>
                  </a:cubicBezTo>
                  <a:cubicBezTo>
                    <a:pt x="2274" y="6277"/>
                    <a:pt x="3021" y="6523"/>
                    <a:pt x="3758" y="6523"/>
                  </a:cubicBezTo>
                  <a:cubicBezTo>
                    <a:pt x="4700" y="6523"/>
                    <a:pt x="5626" y="6122"/>
                    <a:pt x="6256" y="5345"/>
                  </a:cubicBezTo>
                  <a:cubicBezTo>
                    <a:pt x="7383" y="3962"/>
                    <a:pt x="7146" y="1900"/>
                    <a:pt x="5730" y="752"/>
                  </a:cubicBezTo>
                  <a:cubicBezTo>
                    <a:pt x="5108" y="247"/>
                    <a:pt x="4361" y="1"/>
                    <a:pt x="3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3709254" y="569680"/>
              <a:ext cx="152061" cy="81032"/>
            </a:xfrm>
            <a:custGeom>
              <a:avLst/>
              <a:gdLst/>
              <a:ahLst/>
              <a:cxnLst/>
              <a:rect l="l" t="t" r="r" b="b"/>
              <a:pathLst>
                <a:path w="4864" h="2592" extrusionOk="0">
                  <a:moveTo>
                    <a:pt x="2046" y="0"/>
                  </a:moveTo>
                  <a:cubicBezTo>
                    <a:pt x="1281" y="0"/>
                    <a:pt x="528" y="314"/>
                    <a:pt x="0" y="923"/>
                  </a:cubicBezTo>
                  <a:cubicBezTo>
                    <a:pt x="1636" y="1390"/>
                    <a:pt x="3281" y="1977"/>
                    <a:pt x="4864" y="2592"/>
                  </a:cubicBezTo>
                  <a:cubicBezTo>
                    <a:pt x="4805" y="1860"/>
                    <a:pt x="4453" y="1142"/>
                    <a:pt x="3828" y="636"/>
                  </a:cubicBezTo>
                  <a:cubicBezTo>
                    <a:pt x="3302" y="209"/>
                    <a:pt x="2670" y="0"/>
                    <a:pt x="2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0"/>
            <p:cNvSpPr/>
            <p:nvPr/>
          </p:nvSpPr>
          <p:spPr>
            <a:xfrm>
              <a:off x="3693623" y="606444"/>
              <a:ext cx="167942" cy="75280"/>
            </a:xfrm>
            <a:custGeom>
              <a:avLst/>
              <a:gdLst/>
              <a:ahLst/>
              <a:cxnLst/>
              <a:rect l="l" t="t" r="r" b="b"/>
              <a:pathLst>
                <a:path w="5372" h="2408" extrusionOk="0">
                  <a:moveTo>
                    <a:pt x="302" y="1"/>
                  </a:moveTo>
                  <a:cubicBezTo>
                    <a:pt x="173" y="190"/>
                    <a:pt x="75" y="393"/>
                    <a:pt x="1" y="603"/>
                  </a:cubicBezTo>
                  <a:cubicBezTo>
                    <a:pt x="1723" y="1149"/>
                    <a:pt x="3473" y="1763"/>
                    <a:pt x="5155" y="2407"/>
                  </a:cubicBezTo>
                  <a:cubicBezTo>
                    <a:pt x="5223" y="2291"/>
                    <a:pt x="5289" y="2170"/>
                    <a:pt x="5346" y="2043"/>
                  </a:cubicBezTo>
                  <a:cubicBezTo>
                    <a:pt x="5361" y="1948"/>
                    <a:pt x="5367" y="1852"/>
                    <a:pt x="5371" y="1757"/>
                  </a:cubicBezTo>
                  <a:cubicBezTo>
                    <a:pt x="3676" y="1247"/>
                    <a:pt x="1943" y="674"/>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0"/>
            <p:cNvSpPr/>
            <p:nvPr/>
          </p:nvSpPr>
          <p:spPr>
            <a:xfrm>
              <a:off x="3690028" y="667185"/>
              <a:ext cx="147496" cy="74436"/>
            </a:xfrm>
            <a:custGeom>
              <a:avLst/>
              <a:gdLst/>
              <a:ahLst/>
              <a:cxnLst/>
              <a:rect l="l" t="t" r="r" b="b"/>
              <a:pathLst>
                <a:path w="4718" h="2381" extrusionOk="0">
                  <a:moveTo>
                    <a:pt x="0" y="1"/>
                  </a:moveTo>
                  <a:lnTo>
                    <a:pt x="0" y="1"/>
                  </a:lnTo>
                  <a:cubicBezTo>
                    <a:pt x="106" y="659"/>
                    <a:pt x="447" y="1287"/>
                    <a:pt x="1010" y="1745"/>
                  </a:cubicBezTo>
                  <a:cubicBezTo>
                    <a:pt x="1537" y="2172"/>
                    <a:pt x="2170" y="2381"/>
                    <a:pt x="2794" y="2381"/>
                  </a:cubicBezTo>
                  <a:cubicBezTo>
                    <a:pt x="3503" y="2381"/>
                    <a:pt x="4200" y="2112"/>
                    <a:pt x="4718" y="1590"/>
                  </a:cubicBezTo>
                  <a:lnTo>
                    <a:pt x="4718" y="1590"/>
                  </a:lnTo>
                  <a:cubicBezTo>
                    <a:pt x="4190" y="1946"/>
                    <a:pt x="3544" y="2146"/>
                    <a:pt x="2907" y="2146"/>
                  </a:cubicBezTo>
                  <a:cubicBezTo>
                    <a:pt x="2683" y="2146"/>
                    <a:pt x="2460" y="2121"/>
                    <a:pt x="2244" y="2070"/>
                  </a:cubicBezTo>
                  <a:cubicBezTo>
                    <a:pt x="1126" y="1803"/>
                    <a:pt x="344" y="99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3692122" y="634423"/>
              <a:ext cx="157626" cy="90599"/>
            </a:xfrm>
            <a:custGeom>
              <a:avLst/>
              <a:gdLst/>
              <a:ahLst/>
              <a:cxnLst/>
              <a:rect l="l" t="t" r="r" b="b"/>
              <a:pathLst>
                <a:path w="5042" h="2898" extrusionOk="0">
                  <a:moveTo>
                    <a:pt x="1" y="0"/>
                  </a:moveTo>
                  <a:lnTo>
                    <a:pt x="1" y="0"/>
                  </a:lnTo>
                  <a:cubicBezTo>
                    <a:pt x="119" y="1300"/>
                    <a:pt x="924" y="2467"/>
                    <a:pt x="2247" y="2802"/>
                  </a:cubicBezTo>
                  <a:cubicBezTo>
                    <a:pt x="2502" y="2867"/>
                    <a:pt x="2745" y="2897"/>
                    <a:pt x="2976" y="2897"/>
                  </a:cubicBezTo>
                  <a:cubicBezTo>
                    <a:pt x="3858" y="2897"/>
                    <a:pt x="4558" y="2451"/>
                    <a:pt x="5041" y="1764"/>
                  </a:cubicBezTo>
                  <a:cubicBezTo>
                    <a:pt x="3356" y="1366"/>
                    <a:pt x="1582" y="74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30"/>
          <p:cNvGrpSpPr/>
          <p:nvPr/>
        </p:nvGrpSpPr>
        <p:grpSpPr>
          <a:xfrm rot="3190006">
            <a:off x="3278483" y="4611072"/>
            <a:ext cx="173573" cy="309067"/>
            <a:chOff x="2157276" y="1521031"/>
            <a:chExt cx="173569" cy="309061"/>
          </a:xfrm>
        </p:grpSpPr>
        <p:sp>
          <p:nvSpPr>
            <p:cNvPr id="295" name="Google Shape;295;p30"/>
            <p:cNvSpPr/>
            <p:nvPr/>
          </p:nvSpPr>
          <p:spPr>
            <a:xfrm>
              <a:off x="2157276" y="1521031"/>
              <a:ext cx="173569" cy="309061"/>
            </a:xfrm>
            <a:custGeom>
              <a:avLst/>
              <a:gdLst/>
              <a:ahLst/>
              <a:cxnLst/>
              <a:rect l="l" t="t" r="r" b="b"/>
              <a:pathLst>
                <a:path w="5552" h="9886" extrusionOk="0">
                  <a:moveTo>
                    <a:pt x="2020" y="550"/>
                  </a:moveTo>
                  <a:cubicBezTo>
                    <a:pt x="2279" y="550"/>
                    <a:pt x="2535" y="623"/>
                    <a:pt x="2761" y="765"/>
                  </a:cubicBezTo>
                  <a:cubicBezTo>
                    <a:pt x="3081" y="964"/>
                    <a:pt x="3303" y="1274"/>
                    <a:pt x="3388" y="1637"/>
                  </a:cubicBezTo>
                  <a:lnTo>
                    <a:pt x="4010" y="4324"/>
                  </a:lnTo>
                  <a:cubicBezTo>
                    <a:pt x="3855" y="4291"/>
                    <a:pt x="3692" y="4276"/>
                    <a:pt x="3525" y="4276"/>
                  </a:cubicBezTo>
                  <a:cubicBezTo>
                    <a:pt x="2750" y="4276"/>
                    <a:pt x="1881" y="4603"/>
                    <a:pt x="1306" y="5089"/>
                  </a:cubicBezTo>
                  <a:lnTo>
                    <a:pt x="652" y="2270"/>
                  </a:lnTo>
                  <a:cubicBezTo>
                    <a:pt x="568" y="1908"/>
                    <a:pt x="632" y="1531"/>
                    <a:pt x="832" y="1213"/>
                  </a:cubicBezTo>
                  <a:cubicBezTo>
                    <a:pt x="1031" y="894"/>
                    <a:pt x="1340" y="671"/>
                    <a:pt x="1703" y="587"/>
                  </a:cubicBezTo>
                  <a:cubicBezTo>
                    <a:pt x="1808" y="562"/>
                    <a:pt x="1915" y="550"/>
                    <a:pt x="2020" y="550"/>
                  </a:cubicBezTo>
                  <a:close/>
                  <a:moveTo>
                    <a:pt x="4103" y="4726"/>
                  </a:moveTo>
                  <a:lnTo>
                    <a:pt x="4774" y="7615"/>
                  </a:lnTo>
                  <a:cubicBezTo>
                    <a:pt x="4948" y="8369"/>
                    <a:pt x="4477" y="9125"/>
                    <a:pt x="3723" y="9299"/>
                  </a:cubicBezTo>
                  <a:cubicBezTo>
                    <a:pt x="3618" y="9323"/>
                    <a:pt x="3512" y="9335"/>
                    <a:pt x="3407" y="9335"/>
                  </a:cubicBezTo>
                  <a:cubicBezTo>
                    <a:pt x="3147" y="9335"/>
                    <a:pt x="2892" y="9262"/>
                    <a:pt x="2665" y="9121"/>
                  </a:cubicBezTo>
                  <a:cubicBezTo>
                    <a:pt x="2346" y="8922"/>
                    <a:pt x="2124" y="8611"/>
                    <a:pt x="2039" y="8249"/>
                  </a:cubicBezTo>
                  <a:lnTo>
                    <a:pt x="1391" y="5454"/>
                  </a:lnTo>
                  <a:cubicBezTo>
                    <a:pt x="1773" y="5212"/>
                    <a:pt x="2140" y="4978"/>
                    <a:pt x="2595" y="4845"/>
                  </a:cubicBezTo>
                  <a:cubicBezTo>
                    <a:pt x="3111" y="4695"/>
                    <a:pt x="3593" y="4742"/>
                    <a:pt x="4103" y="4726"/>
                  </a:cubicBezTo>
                  <a:close/>
                  <a:moveTo>
                    <a:pt x="2022" y="1"/>
                  </a:moveTo>
                  <a:cubicBezTo>
                    <a:pt x="1876" y="1"/>
                    <a:pt x="1728" y="17"/>
                    <a:pt x="1579" y="52"/>
                  </a:cubicBezTo>
                  <a:cubicBezTo>
                    <a:pt x="1073" y="169"/>
                    <a:pt x="642" y="479"/>
                    <a:pt x="365" y="922"/>
                  </a:cubicBezTo>
                  <a:cubicBezTo>
                    <a:pt x="88" y="1367"/>
                    <a:pt x="1" y="1889"/>
                    <a:pt x="119" y="2395"/>
                  </a:cubicBezTo>
                  <a:lnTo>
                    <a:pt x="1503" y="8374"/>
                  </a:lnTo>
                  <a:cubicBezTo>
                    <a:pt x="1620" y="8880"/>
                    <a:pt x="1930" y="9312"/>
                    <a:pt x="2374" y="9588"/>
                  </a:cubicBezTo>
                  <a:cubicBezTo>
                    <a:pt x="2688" y="9785"/>
                    <a:pt x="3045" y="9886"/>
                    <a:pt x="3406" y="9886"/>
                  </a:cubicBezTo>
                  <a:cubicBezTo>
                    <a:pt x="3552" y="9886"/>
                    <a:pt x="3701" y="9869"/>
                    <a:pt x="3847" y="9835"/>
                  </a:cubicBezTo>
                  <a:cubicBezTo>
                    <a:pt x="4896" y="9590"/>
                    <a:pt x="5552" y="8541"/>
                    <a:pt x="5309" y="7490"/>
                  </a:cubicBezTo>
                  <a:lnTo>
                    <a:pt x="3924" y="1513"/>
                  </a:lnTo>
                  <a:cubicBezTo>
                    <a:pt x="3715" y="612"/>
                    <a:pt x="2910" y="1"/>
                    <a:pt x="20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2185724" y="1563202"/>
              <a:ext cx="21759" cy="19977"/>
            </a:xfrm>
            <a:custGeom>
              <a:avLst/>
              <a:gdLst/>
              <a:ahLst/>
              <a:cxnLst/>
              <a:rect l="l" t="t" r="r" b="b"/>
              <a:pathLst>
                <a:path w="696" h="639" extrusionOk="0">
                  <a:moveTo>
                    <a:pt x="314" y="155"/>
                  </a:moveTo>
                  <a:cubicBezTo>
                    <a:pt x="373" y="155"/>
                    <a:pt x="430" y="171"/>
                    <a:pt x="466" y="222"/>
                  </a:cubicBezTo>
                  <a:cubicBezTo>
                    <a:pt x="522" y="297"/>
                    <a:pt x="492" y="425"/>
                    <a:pt x="411" y="471"/>
                  </a:cubicBezTo>
                  <a:cubicBezTo>
                    <a:pt x="390" y="482"/>
                    <a:pt x="365" y="488"/>
                    <a:pt x="340" y="488"/>
                  </a:cubicBezTo>
                  <a:cubicBezTo>
                    <a:pt x="269" y="488"/>
                    <a:pt x="195" y="443"/>
                    <a:pt x="177" y="375"/>
                  </a:cubicBezTo>
                  <a:cubicBezTo>
                    <a:pt x="151" y="276"/>
                    <a:pt x="232" y="195"/>
                    <a:pt x="313" y="156"/>
                  </a:cubicBezTo>
                  <a:cubicBezTo>
                    <a:pt x="313" y="156"/>
                    <a:pt x="313" y="155"/>
                    <a:pt x="314" y="155"/>
                  </a:cubicBezTo>
                  <a:close/>
                  <a:moveTo>
                    <a:pt x="321" y="0"/>
                  </a:moveTo>
                  <a:cubicBezTo>
                    <a:pt x="251" y="0"/>
                    <a:pt x="182" y="24"/>
                    <a:pt x="129" y="77"/>
                  </a:cubicBezTo>
                  <a:cubicBezTo>
                    <a:pt x="118" y="88"/>
                    <a:pt x="115" y="103"/>
                    <a:pt x="115" y="117"/>
                  </a:cubicBezTo>
                  <a:cubicBezTo>
                    <a:pt x="37" y="193"/>
                    <a:pt x="1" y="316"/>
                    <a:pt x="33" y="425"/>
                  </a:cubicBezTo>
                  <a:cubicBezTo>
                    <a:pt x="73" y="556"/>
                    <a:pt x="208" y="639"/>
                    <a:pt x="342" y="639"/>
                  </a:cubicBezTo>
                  <a:cubicBezTo>
                    <a:pt x="385" y="639"/>
                    <a:pt x="428" y="630"/>
                    <a:pt x="467" y="612"/>
                  </a:cubicBezTo>
                  <a:cubicBezTo>
                    <a:pt x="630" y="536"/>
                    <a:pt x="695" y="320"/>
                    <a:pt x="608" y="164"/>
                  </a:cubicBezTo>
                  <a:cubicBezTo>
                    <a:pt x="551" y="62"/>
                    <a:pt x="435" y="0"/>
                    <a:pt x="3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2187818" y="1592995"/>
              <a:ext cx="17382" cy="27323"/>
            </a:xfrm>
            <a:custGeom>
              <a:avLst/>
              <a:gdLst/>
              <a:ahLst/>
              <a:cxnLst/>
              <a:rect l="l" t="t" r="r" b="b"/>
              <a:pathLst>
                <a:path w="556" h="874" extrusionOk="0">
                  <a:moveTo>
                    <a:pt x="239" y="159"/>
                  </a:moveTo>
                  <a:cubicBezTo>
                    <a:pt x="261" y="159"/>
                    <a:pt x="285" y="168"/>
                    <a:pt x="307" y="189"/>
                  </a:cubicBezTo>
                  <a:cubicBezTo>
                    <a:pt x="356" y="233"/>
                    <a:pt x="363" y="315"/>
                    <a:pt x="363" y="374"/>
                  </a:cubicBezTo>
                  <a:cubicBezTo>
                    <a:pt x="362" y="455"/>
                    <a:pt x="349" y="644"/>
                    <a:pt x="274" y="689"/>
                  </a:cubicBezTo>
                  <a:cubicBezTo>
                    <a:pt x="261" y="709"/>
                    <a:pt x="247" y="719"/>
                    <a:pt x="234" y="719"/>
                  </a:cubicBezTo>
                  <a:cubicBezTo>
                    <a:pt x="215" y="719"/>
                    <a:pt x="196" y="698"/>
                    <a:pt x="179" y="656"/>
                  </a:cubicBezTo>
                  <a:lnTo>
                    <a:pt x="170" y="617"/>
                  </a:lnTo>
                  <a:cubicBezTo>
                    <a:pt x="157" y="567"/>
                    <a:pt x="158" y="494"/>
                    <a:pt x="155" y="441"/>
                  </a:cubicBezTo>
                  <a:cubicBezTo>
                    <a:pt x="150" y="364"/>
                    <a:pt x="157" y="288"/>
                    <a:pt x="158" y="212"/>
                  </a:cubicBezTo>
                  <a:cubicBezTo>
                    <a:pt x="176" y="180"/>
                    <a:pt x="206" y="159"/>
                    <a:pt x="239" y="159"/>
                  </a:cubicBezTo>
                  <a:close/>
                  <a:moveTo>
                    <a:pt x="235" y="1"/>
                  </a:moveTo>
                  <a:cubicBezTo>
                    <a:pt x="113" y="1"/>
                    <a:pt x="1" y="96"/>
                    <a:pt x="27" y="232"/>
                  </a:cubicBezTo>
                  <a:cubicBezTo>
                    <a:pt x="9" y="333"/>
                    <a:pt x="9" y="439"/>
                    <a:pt x="17" y="540"/>
                  </a:cubicBezTo>
                  <a:cubicBezTo>
                    <a:pt x="24" y="633"/>
                    <a:pt x="29" y="743"/>
                    <a:pt x="97" y="814"/>
                  </a:cubicBezTo>
                  <a:cubicBezTo>
                    <a:pt x="139" y="856"/>
                    <a:pt x="182" y="874"/>
                    <a:pt x="225" y="874"/>
                  </a:cubicBezTo>
                  <a:cubicBezTo>
                    <a:pt x="344" y="874"/>
                    <a:pt x="455" y="736"/>
                    <a:pt x="483" y="618"/>
                  </a:cubicBezTo>
                  <a:cubicBezTo>
                    <a:pt x="528" y="421"/>
                    <a:pt x="556" y="135"/>
                    <a:pt x="340" y="26"/>
                  </a:cubicBezTo>
                  <a:cubicBezTo>
                    <a:pt x="306" y="9"/>
                    <a:pt x="270" y="1"/>
                    <a:pt x="2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0"/>
            <p:cNvSpPr/>
            <p:nvPr/>
          </p:nvSpPr>
          <p:spPr>
            <a:xfrm>
              <a:off x="2262064" y="1699315"/>
              <a:ext cx="15225" cy="5752"/>
            </a:xfrm>
            <a:custGeom>
              <a:avLst/>
              <a:gdLst/>
              <a:ahLst/>
              <a:cxnLst/>
              <a:rect l="l" t="t" r="r" b="b"/>
              <a:pathLst>
                <a:path w="487" h="184" extrusionOk="0">
                  <a:moveTo>
                    <a:pt x="381" y="1"/>
                  </a:moveTo>
                  <a:cubicBezTo>
                    <a:pt x="284" y="1"/>
                    <a:pt x="188" y="20"/>
                    <a:pt x="91" y="37"/>
                  </a:cubicBezTo>
                  <a:cubicBezTo>
                    <a:pt x="0" y="52"/>
                    <a:pt x="33" y="184"/>
                    <a:pt x="118" y="184"/>
                  </a:cubicBezTo>
                  <a:cubicBezTo>
                    <a:pt x="122" y="184"/>
                    <a:pt x="127" y="183"/>
                    <a:pt x="132" y="182"/>
                  </a:cubicBezTo>
                  <a:cubicBezTo>
                    <a:pt x="232" y="167"/>
                    <a:pt x="330" y="154"/>
                    <a:pt x="424" y="119"/>
                  </a:cubicBezTo>
                  <a:cubicBezTo>
                    <a:pt x="487" y="96"/>
                    <a:pt x="479" y="3"/>
                    <a:pt x="409" y="1"/>
                  </a:cubicBezTo>
                  <a:cubicBezTo>
                    <a:pt x="399" y="1"/>
                    <a:pt x="390" y="1"/>
                    <a:pt x="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0"/>
            <p:cNvSpPr/>
            <p:nvPr/>
          </p:nvSpPr>
          <p:spPr>
            <a:xfrm>
              <a:off x="2270442" y="1709600"/>
              <a:ext cx="8597" cy="4783"/>
            </a:xfrm>
            <a:custGeom>
              <a:avLst/>
              <a:gdLst/>
              <a:ahLst/>
              <a:cxnLst/>
              <a:rect l="l" t="t" r="r" b="b"/>
              <a:pathLst>
                <a:path w="275" h="153" extrusionOk="0">
                  <a:moveTo>
                    <a:pt x="183" y="1"/>
                  </a:moveTo>
                  <a:cubicBezTo>
                    <a:pt x="179" y="1"/>
                    <a:pt x="176" y="1"/>
                    <a:pt x="172" y="1"/>
                  </a:cubicBezTo>
                  <a:cubicBezTo>
                    <a:pt x="141" y="7"/>
                    <a:pt x="109" y="11"/>
                    <a:pt x="78" y="16"/>
                  </a:cubicBezTo>
                  <a:cubicBezTo>
                    <a:pt x="1" y="27"/>
                    <a:pt x="25" y="152"/>
                    <a:pt x="93" y="152"/>
                  </a:cubicBezTo>
                  <a:cubicBezTo>
                    <a:pt x="100" y="152"/>
                    <a:pt x="107" y="151"/>
                    <a:pt x="115" y="148"/>
                  </a:cubicBezTo>
                  <a:lnTo>
                    <a:pt x="205" y="117"/>
                  </a:lnTo>
                  <a:cubicBezTo>
                    <a:pt x="275" y="92"/>
                    <a:pt x="250"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2175063" y="1538224"/>
              <a:ext cx="107668" cy="141900"/>
            </a:xfrm>
            <a:custGeom>
              <a:avLst/>
              <a:gdLst/>
              <a:ahLst/>
              <a:cxnLst/>
              <a:rect l="l" t="t" r="r" b="b"/>
              <a:pathLst>
                <a:path w="3444" h="4539" extrusionOk="0">
                  <a:moveTo>
                    <a:pt x="663" y="800"/>
                  </a:moveTo>
                  <a:cubicBezTo>
                    <a:pt x="776" y="800"/>
                    <a:pt x="892" y="861"/>
                    <a:pt x="950" y="965"/>
                  </a:cubicBezTo>
                  <a:cubicBezTo>
                    <a:pt x="1036" y="1119"/>
                    <a:pt x="971" y="1335"/>
                    <a:pt x="809" y="1412"/>
                  </a:cubicBezTo>
                  <a:cubicBezTo>
                    <a:pt x="769" y="1431"/>
                    <a:pt x="726" y="1440"/>
                    <a:pt x="682" y="1440"/>
                  </a:cubicBezTo>
                  <a:cubicBezTo>
                    <a:pt x="548" y="1440"/>
                    <a:pt x="413" y="1357"/>
                    <a:pt x="374" y="1225"/>
                  </a:cubicBezTo>
                  <a:cubicBezTo>
                    <a:pt x="342" y="1117"/>
                    <a:pt x="376" y="994"/>
                    <a:pt x="456" y="917"/>
                  </a:cubicBezTo>
                  <a:cubicBezTo>
                    <a:pt x="456" y="902"/>
                    <a:pt x="461" y="887"/>
                    <a:pt x="471" y="877"/>
                  </a:cubicBezTo>
                  <a:cubicBezTo>
                    <a:pt x="524" y="824"/>
                    <a:pt x="593" y="800"/>
                    <a:pt x="663" y="800"/>
                  </a:cubicBezTo>
                  <a:close/>
                  <a:moveTo>
                    <a:pt x="642" y="1753"/>
                  </a:moveTo>
                  <a:cubicBezTo>
                    <a:pt x="677" y="1753"/>
                    <a:pt x="713" y="1761"/>
                    <a:pt x="747" y="1778"/>
                  </a:cubicBezTo>
                  <a:cubicBezTo>
                    <a:pt x="964" y="1887"/>
                    <a:pt x="936" y="2173"/>
                    <a:pt x="890" y="2370"/>
                  </a:cubicBezTo>
                  <a:cubicBezTo>
                    <a:pt x="862" y="2488"/>
                    <a:pt x="751" y="2626"/>
                    <a:pt x="632" y="2626"/>
                  </a:cubicBezTo>
                  <a:cubicBezTo>
                    <a:pt x="589" y="2626"/>
                    <a:pt x="546" y="2608"/>
                    <a:pt x="504" y="2566"/>
                  </a:cubicBezTo>
                  <a:cubicBezTo>
                    <a:pt x="436" y="2495"/>
                    <a:pt x="431" y="2385"/>
                    <a:pt x="424" y="2292"/>
                  </a:cubicBezTo>
                  <a:cubicBezTo>
                    <a:pt x="416" y="2191"/>
                    <a:pt x="416" y="2085"/>
                    <a:pt x="432" y="1984"/>
                  </a:cubicBezTo>
                  <a:cubicBezTo>
                    <a:pt x="407" y="1848"/>
                    <a:pt x="520" y="1753"/>
                    <a:pt x="642" y="1753"/>
                  </a:cubicBezTo>
                  <a:close/>
                  <a:moveTo>
                    <a:pt x="1452" y="0"/>
                  </a:moveTo>
                  <a:cubicBezTo>
                    <a:pt x="1347" y="0"/>
                    <a:pt x="1242" y="12"/>
                    <a:pt x="1135" y="37"/>
                  </a:cubicBezTo>
                  <a:cubicBezTo>
                    <a:pt x="773" y="121"/>
                    <a:pt x="463" y="343"/>
                    <a:pt x="264" y="663"/>
                  </a:cubicBezTo>
                  <a:cubicBezTo>
                    <a:pt x="64" y="981"/>
                    <a:pt x="0" y="1358"/>
                    <a:pt x="86" y="1720"/>
                  </a:cubicBezTo>
                  <a:lnTo>
                    <a:pt x="739" y="4539"/>
                  </a:lnTo>
                  <a:cubicBezTo>
                    <a:pt x="1315" y="4053"/>
                    <a:pt x="2185" y="3726"/>
                    <a:pt x="2959" y="3726"/>
                  </a:cubicBezTo>
                  <a:cubicBezTo>
                    <a:pt x="3126" y="3726"/>
                    <a:pt x="3289" y="3741"/>
                    <a:pt x="3444" y="3774"/>
                  </a:cubicBezTo>
                  <a:lnTo>
                    <a:pt x="2821" y="1087"/>
                  </a:lnTo>
                  <a:cubicBezTo>
                    <a:pt x="2736" y="724"/>
                    <a:pt x="2513" y="414"/>
                    <a:pt x="2194" y="215"/>
                  </a:cubicBezTo>
                  <a:cubicBezTo>
                    <a:pt x="1967" y="73"/>
                    <a:pt x="1711" y="0"/>
                    <a:pt x="14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2221768" y="1538287"/>
              <a:ext cx="60899" cy="117922"/>
            </a:xfrm>
            <a:custGeom>
              <a:avLst/>
              <a:gdLst/>
              <a:ahLst/>
              <a:cxnLst/>
              <a:rect l="l" t="t" r="r" b="b"/>
              <a:pathLst>
                <a:path w="1948" h="3772" extrusionOk="0">
                  <a:moveTo>
                    <a:pt x="1" y="0"/>
                  </a:moveTo>
                  <a:cubicBezTo>
                    <a:pt x="226" y="193"/>
                    <a:pt x="334" y="546"/>
                    <a:pt x="398" y="815"/>
                  </a:cubicBezTo>
                  <a:cubicBezTo>
                    <a:pt x="627" y="1791"/>
                    <a:pt x="802" y="2778"/>
                    <a:pt x="987" y="3763"/>
                  </a:cubicBezTo>
                  <a:cubicBezTo>
                    <a:pt x="1149" y="3738"/>
                    <a:pt x="1310" y="3725"/>
                    <a:pt x="1467" y="3725"/>
                  </a:cubicBezTo>
                  <a:cubicBezTo>
                    <a:pt x="1633" y="3725"/>
                    <a:pt x="1795" y="3740"/>
                    <a:pt x="1948" y="3772"/>
                  </a:cubicBezTo>
                  <a:lnTo>
                    <a:pt x="1326" y="1085"/>
                  </a:lnTo>
                  <a:cubicBezTo>
                    <a:pt x="1242" y="722"/>
                    <a:pt x="1020" y="412"/>
                    <a:pt x="700" y="213"/>
                  </a:cubicBezTo>
                  <a:cubicBezTo>
                    <a:pt x="485" y="79"/>
                    <a:pt x="245" y="9"/>
                    <a:pt x="1" y="0"/>
                  </a:cubicBez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2192507" y="1597965"/>
              <a:ext cx="6721" cy="17507"/>
            </a:xfrm>
            <a:custGeom>
              <a:avLst/>
              <a:gdLst/>
              <a:ahLst/>
              <a:cxnLst/>
              <a:rect l="l" t="t" r="r" b="b"/>
              <a:pathLst>
                <a:path w="215" h="560" extrusionOk="0">
                  <a:moveTo>
                    <a:pt x="89" y="0"/>
                  </a:moveTo>
                  <a:cubicBezTo>
                    <a:pt x="56" y="0"/>
                    <a:pt x="26" y="21"/>
                    <a:pt x="8" y="53"/>
                  </a:cubicBezTo>
                  <a:cubicBezTo>
                    <a:pt x="5" y="130"/>
                    <a:pt x="0" y="205"/>
                    <a:pt x="5" y="282"/>
                  </a:cubicBezTo>
                  <a:cubicBezTo>
                    <a:pt x="8" y="335"/>
                    <a:pt x="7" y="408"/>
                    <a:pt x="20" y="458"/>
                  </a:cubicBezTo>
                  <a:lnTo>
                    <a:pt x="29" y="497"/>
                  </a:lnTo>
                  <a:cubicBezTo>
                    <a:pt x="47" y="539"/>
                    <a:pt x="66" y="559"/>
                    <a:pt x="85" y="559"/>
                  </a:cubicBezTo>
                  <a:cubicBezTo>
                    <a:pt x="98" y="559"/>
                    <a:pt x="111" y="549"/>
                    <a:pt x="124" y="530"/>
                  </a:cubicBezTo>
                  <a:cubicBezTo>
                    <a:pt x="198" y="485"/>
                    <a:pt x="212" y="296"/>
                    <a:pt x="213" y="218"/>
                  </a:cubicBezTo>
                  <a:cubicBezTo>
                    <a:pt x="215" y="157"/>
                    <a:pt x="207" y="75"/>
                    <a:pt x="157" y="31"/>
                  </a:cubicBezTo>
                  <a:cubicBezTo>
                    <a:pt x="134" y="10"/>
                    <a:pt x="111" y="0"/>
                    <a:pt x="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2190413" y="1568017"/>
              <a:ext cx="11630" cy="10410"/>
            </a:xfrm>
            <a:custGeom>
              <a:avLst/>
              <a:gdLst/>
              <a:ahLst/>
              <a:cxnLst/>
              <a:rect l="l" t="t" r="r" b="b"/>
              <a:pathLst>
                <a:path w="372" h="333" extrusionOk="0">
                  <a:moveTo>
                    <a:pt x="164" y="0"/>
                  </a:moveTo>
                  <a:cubicBezTo>
                    <a:pt x="82" y="41"/>
                    <a:pt x="1" y="121"/>
                    <a:pt x="27" y="220"/>
                  </a:cubicBezTo>
                  <a:cubicBezTo>
                    <a:pt x="44" y="289"/>
                    <a:pt x="118" y="332"/>
                    <a:pt x="189" y="332"/>
                  </a:cubicBezTo>
                  <a:cubicBezTo>
                    <a:pt x="214" y="332"/>
                    <a:pt x="239" y="327"/>
                    <a:pt x="261" y="314"/>
                  </a:cubicBezTo>
                  <a:cubicBezTo>
                    <a:pt x="342" y="271"/>
                    <a:pt x="372" y="143"/>
                    <a:pt x="316" y="67"/>
                  </a:cubicBezTo>
                  <a:cubicBezTo>
                    <a:pt x="280" y="16"/>
                    <a:pt x="223" y="0"/>
                    <a:pt x="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2200729" y="1667710"/>
              <a:ext cx="111294" cy="145121"/>
            </a:xfrm>
            <a:custGeom>
              <a:avLst/>
              <a:gdLst/>
              <a:ahLst/>
              <a:cxnLst/>
              <a:rect l="l" t="t" r="r" b="b"/>
              <a:pathLst>
                <a:path w="3560" h="4642" extrusionOk="0">
                  <a:moveTo>
                    <a:pt x="2344" y="1011"/>
                  </a:moveTo>
                  <a:cubicBezTo>
                    <a:pt x="2353" y="1011"/>
                    <a:pt x="2362" y="1011"/>
                    <a:pt x="2371" y="1011"/>
                  </a:cubicBezTo>
                  <a:cubicBezTo>
                    <a:pt x="2441" y="1013"/>
                    <a:pt x="2451" y="1106"/>
                    <a:pt x="2386" y="1129"/>
                  </a:cubicBezTo>
                  <a:cubicBezTo>
                    <a:pt x="2292" y="1164"/>
                    <a:pt x="2193" y="1176"/>
                    <a:pt x="2094" y="1191"/>
                  </a:cubicBezTo>
                  <a:cubicBezTo>
                    <a:pt x="2089" y="1192"/>
                    <a:pt x="2084" y="1193"/>
                    <a:pt x="2080" y="1193"/>
                  </a:cubicBezTo>
                  <a:cubicBezTo>
                    <a:pt x="1995" y="1193"/>
                    <a:pt x="1962" y="1060"/>
                    <a:pt x="2053" y="1046"/>
                  </a:cubicBezTo>
                  <a:cubicBezTo>
                    <a:pt x="2150" y="1030"/>
                    <a:pt x="2246" y="1011"/>
                    <a:pt x="2344" y="1011"/>
                  </a:cubicBezTo>
                  <a:close/>
                  <a:moveTo>
                    <a:pt x="2412" y="1341"/>
                  </a:moveTo>
                  <a:cubicBezTo>
                    <a:pt x="2480" y="1341"/>
                    <a:pt x="2504" y="1432"/>
                    <a:pt x="2433" y="1457"/>
                  </a:cubicBezTo>
                  <a:lnTo>
                    <a:pt x="2344" y="1488"/>
                  </a:lnTo>
                  <a:cubicBezTo>
                    <a:pt x="2336" y="1491"/>
                    <a:pt x="2329" y="1492"/>
                    <a:pt x="2322" y="1492"/>
                  </a:cubicBezTo>
                  <a:cubicBezTo>
                    <a:pt x="2253" y="1492"/>
                    <a:pt x="2230" y="1367"/>
                    <a:pt x="2307" y="1356"/>
                  </a:cubicBezTo>
                  <a:cubicBezTo>
                    <a:pt x="2338" y="1351"/>
                    <a:pt x="2370" y="1347"/>
                    <a:pt x="2401" y="1341"/>
                  </a:cubicBezTo>
                  <a:cubicBezTo>
                    <a:pt x="2405" y="1341"/>
                    <a:pt x="2408" y="1341"/>
                    <a:pt x="2412" y="1341"/>
                  </a:cubicBezTo>
                  <a:close/>
                  <a:moveTo>
                    <a:pt x="2713" y="32"/>
                  </a:moveTo>
                  <a:cubicBezTo>
                    <a:pt x="2203" y="47"/>
                    <a:pt x="1722" y="0"/>
                    <a:pt x="1205" y="151"/>
                  </a:cubicBezTo>
                  <a:cubicBezTo>
                    <a:pt x="750" y="285"/>
                    <a:pt x="382" y="520"/>
                    <a:pt x="1" y="761"/>
                  </a:cubicBezTo>
                  <a:lnTo>
                    <a:pt x="650" y="3555"/>
                  </a:lnTo>
                  <a:cubicBezTo>
                    <a:pt x="734" y="3918"/>
                    <a:pt x="955" y="4228"/>
                    <a:pt x="1275" y="4427"/>
                  </a:cubicBezTo>
                  <a:cubicBezTo>
                    <a:pt x="1502" y="4569"/>
                    <a:pt x="1758" y="4641"/>
                    <a:pt x="2017" y="4641"/>
                  </a:cubicBezTo>
                  <a:cubicBezTo>
                    <a:pt x="2123" y="4641"/>
                    <a:pt x="2228" y="4630"/>
                    <a:pt x="2333" y="4606"/>
                  </a:cubicBezTo>
                  <a:cubicBezTo>
                    <a:pt x="3087" y="4431"/>
                    <a:pt x="3560" y="3675"/>
                    <a:pt x="3384" y="2921"/>
                  </a:cubicBezTo>
                  <a:lnTo>
                    <a:pt x="2713" y="3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2255437" y="1668585"/>
              <a:ext cx="55647" cy="139024"/>
            </a:xfrm>
            <a:custGeom>
              <a:avLst/>
              <a:gdLst/>
              <a:ahLst/>
              <a:cxnLst/>
              <a:rect l="l" t="t" r="r" b="b"/>
              <a:pathLst>
                <a:path w="1780" h="4447" extrusionOk="0">
                  <a:moveTo>
                    <a:pt x="662" y="1313"/>
                  </a:moveTo>
                  <a:cubicBezTo>
                    <a:pt x="730" y="1313"/>
                    <a:pt x="754" y="1404"/>
                    <a:pt x="683" y="1429"/>
                  </a:cubicBezTo>
                  <a:lnTo>
                    <a:pt x="594" y="1460"/>
                  </a:lnTo>
                  <a:cubicBezTo>
                    <a:pt x="586" y="1463"/>
                    <a:pt x="579" y="1464"/>
                    <a:pt x="572" y="1464"/>
                  </a:cubicBezTo>
                  <a:cubicBezTo>
                    <a:pt x="503" y="1464"/>
                    <a:pt x="480" y="1339"/>
                    <a:pt x="557" y="1328"/>
                  </a:cubicBezTo>
                  <a:lnTo>
                    <a:pt x="651" y="1313"/>
                  </a:lnTo>
                  <a:cubicBezTo>
                    <a:pt x="655" y="1313"/>
                    <a:pt x="658" y="1313"/>
                    <a:pt x="662" y="1313"/>
                  </a:cubicBezTo>
                  <a:close/>
                  <a:moveTo>
                    <a:pt x="963" y="6"/>
                  </a:moveTo>
                  <a:cubicBezTo>
                    <a:pt x="636" y="16"/>
                    <a:pt x="321" y="0"/>
                    <a:pt x="0" y="27"/>
                  </a:cubicBezTo>
                  <a:cubicBezTo>
                    <a:pt x="77" y="303"/>
                    <a:pt x="188" y="643"/>
                    <a:pt x="308" y="1018"/>
                  </a:cubicBezTo>
                  <a:cubicBezTo>
                    <a:pt x="403" y="1002"/>
                    <a:pt x="497" y="984"/>
                    <a:pt x="592" y="984"/>
                  </a:cubicBezTo>
                  <a:cubicBezTo>
                    <a:pt x="601" y="984"/>
                    <a:pt x="610" y="984"/>
                    <a:pt x="620" y="984"/>
                  </a:cubicBezTo>
                  <a:cubicBezTo>
                    <a:pt x="690" y="986"/>
                    <a:pt x="699" y="1079"/>
                    <a:pt x="635" y="1102"/>
                  </a:cubicBezTo>
                  <a:cubicBezTo>
                    <a:pt x="545" y="1136"/>
                    <a:pt x="449" y="1148"/>
                    <a:pt x="354" y="1162"/>
                  </a:cubicBezTo>
                  <a:cubicBezTo>
                    <a:pt x="703" y="2260"/>
                    <a:pt x="1094" y="3599"/>
                    <a:pt x="930" y="4446"/>
                  </a:cubicBezTo>
                  <a:cubicBezTo>
                    <a:pt x="1474" y="4154"/>
                    <a:pt x="1780" y="3524"/>
                    <a:pt x="1634" y="2895"/>
                  </a:cubicBezTo>
                  <a:lnTo>
                    <a:pt x="963" y="6"/>
                  </a:ln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30"/>
          <p:cNvGrpSpPr/>
          <p:nvPr/>
        </p:nvGrpSpPr>
        <p:grpSpPr>
          <a:xfrm>
            <a:off x="8520928" y="4304823"/>
            <a:ext cx="209896" cy="209803"/>
            <a:chOff x="3690028" y="2857398"/>
            <a:chExt cx="209896" cy="209803"/>
          </a:xfrm>
        </p:grpSpPr>
        <p:sp>
          <p:nvSpPr>
            <p:cNvPr id="307" name="Google Shape;307;p30"/>
            <p:cNvSpPr/>
            <p:nvPr/>
          </p:nvSpPr>
          <p:spPr>
            <a:xfrm>
              <a:off x="3704783" y="2873060"/>
              <a:ext cx="177446" cy="178134"/>
            </a:xfrm>
            <a:custGeom>
              <a:avLst/>
              <a:gdLst/>
              <a:ahLst/>
              <a:cxnLst/>
              <a:rect l="l" t="t" r="r" b="b"/>
              <a:pathLst>
                <a:path w="5676" h="5698" extrusionOk="0">
                  <a:moveTo>
                    <a:pt x="2610" y="1"/>
                  </a:moveTo>
                  <a:cubicBezTo>
                    <a:pt x="1948" y="372"/>
                    <a:pt x="1276" y="731"/>
                    <a:pt x="594" y="1062"/>
                  </a:cubicBezTo>
                  <a:cubicBezTo>
                    <a:pt x="709" y="1298"/>
                    <a:pt x="823" y="1537"/>
                    <a:pt x="937" y="1774"/>
                  </a:cubicBezTo>
                  <a:lnTo>
                    <a:pt x="1134" y="2183"/>
                  </a:lnTo>
                  <a:lnTo>
                    <a:pt x="780" y="2369"/>
                  </a:lnTo>
                  <a:cubicBezTo>
                    <a:pt x="520" y="2506"/>
                    <a:pt x="260" y="2646"/>
                    <a:pt x="1" y="2786"/>
                  </a:cubicBezTo>
                  <a:cubicBezTo>
                    <a:pt x="406" y="3575"/>
                    <a:pt x="803" y="4384"/>
                    <a:pt x="1166" y="5203"/>
                  </a:cubicBezTo>
                  <a:cubicBezTo>
                    <a:pt x="1427" y="5039"/>
                    <a:pt x="1688" y="4875"/>
                    <a:pt x="1952" y="4712"/>
                  </a:cubicBezTo>
                  <a:lnTo>
                    <a:pt x="2308" y="4492"/>
                  </a:lnTo>
                  <a:lnTo>
                    <a:pt x="2528" y="4880"/>
                  </a:lnTo>
                  <a:cubicBezTo>
                    <a:pt x="2684" y="5153"/>
                    <a:pt x="2842" y="5426"/>
                    <a:pt x="2996" y="5697"/>
                  </a:cubicBezTo>
                  <a:cubicBezTo>
                    <a:pt x="3633" y="5325"/>
                    <a:pt x="4264" y="4942"/>
                    <a:pt x="4888" y="4545"/>
                  </a:cubicBezTo>
                  <a:cubicBezTo>
                    <a:pt x="4740" y="4283"/>
                    <a:pt x="4593" y="4023"/>
                    <a:pt x="4452" y="3758"/>
                  </a:cubicBezTo>
                  <a:lnTo>
                    <a:pt x="4224" y="3333"/>
                  </a:lnTo>
                  <a:lnTo>
                    <a:pt x="4682" y="3067"/>
                  </a:lnTo>
                  <a:cubicBezTo>
                    <a:pt x="5012" y="2876"/>
                    <a:pt x="5343" y="2690"/>
                    <a:pt x="5675" y="2504"/>
                  </a:cubicBezTo>
                  <a:cubicBezTo>
                    <a:pt x="5327" y="1805"/>
                    <a:pt x="5005" y="1088"/>
                    <a:pt x="4690" y="375"/>
                  </a:cubicBezTo>
                  <a:cubicBezTo>
                    <a:pt x="4313" y="563"/>
                    <a:pt x="3936" y="754"/>
                    <a:pt x="3561" y="942"/>
                  </a:cubicBezTo>
                  <a:lnTo>
                    <a:pt x="3145" y="1152"/>
                  </a:lnTo>
                  <a:lnTo>
                    <a:pt x="2934" y="707"/>
                  </a:lnTo>
                  <a:cubicBezTo>
                    <a:pt x="2824" y="471"/>
                    <a:pt x="2717" y="235"/>
                    <a:pt x="26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3704752" y="2942398"/>
              <a:ext cx="152780" cy="108794"/>
            </a:xfrm>
            <a:custGeom>
              <a:avLst/>
              <a:gdLst/>
              <a:ahLst/>
              <a:cxnLst/>
              <a:rect l="l" t="t" r="r" b="b"/>
              <a:pathLst>
                <a:path w="4887" h="3480" extrusionOk="0">
                  <a:moveTo>
                    <a:pt x="1067" y="1"/>
                  </a:moveTo>
                  <a:lnTo>
                    <a:pt x="780" y="151"/>
                  </a:lnTo>
                  <a:cubicBezTo>
                    <a:pt x="520" y="288"/>
                    <a:pt x="260" y="428"/>
                    <a:pt x="1" y="568"/>
                  </a:cubicBezTo>
                  <a:cubicBezTo>
                    <a:pt x="406" y="1357"/>
                    <a:pt x="803" y="2166"/>
                    <a:pt x="1166" y="2985"/>
                  </a:cubicBezTo>
                  <a:cubicBezTo>
                    <a:pt x="1427" y="2821"/>
                    <a:pt x="1688" y="2657"/>
                    <a:pt x="1952" y="2494"/>
                  </a:cubicBezTo>
                  <a:lnTo>
                    <a:pt x="2308" y="2274"/>
                  </a:lnTo>
                  <a:lnTo>
                    <a:pt x="2528" y="2662"/>
                  </a:lnTo>
                  <a:cubicBezTo>
                    <a:pt x="2684" y="2935"/>
                    <a:pt x="2842" y="3208"/>
                    <a:pt x="2996" y="3479"/>
                  </a:cubicBezTo>
                  <a:cubicBezTo>
                    <a:pt x="3633" y="3107"/>
                    <a:pt x="4264" y="2724"/>
                    <a:pt x="4887" y="2327"/>
                  </a:cubicBezTo>
                  <a:cubicBezTo>
                    <a:pt x="4793" y="2159"/>
                    <a:pt x="4701" y="1989"/>
                    <a:pt x="4608" y="1821"/>
                  </a:cubicBezTo>
                  <a:cubicBezTo>
                    <a:pt x="4456" y="1848"/>
                    <a:pt x="4301" y="1861"/>
                    <a:pt x="4146" y="1861"/>
                  </a:cubicBezTo>
                  <a:cubicBezTo>
                    <a:pt x="3533" y="1861"/>
                    <a:pt x="2905" y="1659"/>
                    <a:pt x="2385" y="1347"/>
                  </a:cubicBezTo>
                  <a:cubicBezTo>
                    <a:pt x="1786" y="989"/>
                    <a:pt x="1372" y="532"/>
                    <a:pt x="10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3690028" y="2857398"/>
              <a:ext cx="209896" cy="209803"/>
            </a:xfrm>
            <a:custGeom>
              <a:avLst/>
              <a:gdLst/>
              <a:ahLst/>
              <a:cxnLst/>
              <a:rect l="l" t="t" r="r" b="b"/>
              <a:pathLst>
                <a:path w="6714" h="6711" extrusionOk="0">
                  <a:moveTo>
                    <a:pt x="3080" y="503"/>
                  </a:moveTo>
                  <a:cubicBezTo>
                    <a:pt x="3186" y="737"/>
                    <a:pt x="3294" y="973"/>
                    <a:pt x="3404" y="1209"/>
                  </a:cubicBezTo>
                  <a:lnTo>
                    <a:pt x="3615" y="1654"/>
                  </a:lnTo>
                  <a:lnTo>
                    <a:pt x="4031" y="1444"/>
                  </a:lnTo>
                  <a:cubicBezTo>
                    <a:pt x="4407" y="1256"/>
                    <a:pt x="4783" y="1065"/>
                    <a:pt x="5159" y="877"/>
                  </a:cubicBezTo>
                  <a:cubicBezTo>
                    <a:pt x="5473" y="1591"/>
                    <a:pt x="5797" y="2307"/>
                    <a:pt x="6145" y="3006"/>
                  </a:cubicBezTo>
                  <a:cubicBezTo>
                    <a:pt x="5815" y="3189"/>
                    <a:pt x="5484" y="3376"/>
                    <a:pt x="5154" y="3567"/>
                  </a:cubicBezTo>
                  <a:lnTo>
                    <a:pt x="4696" y="3833"/>
                  </a:lnTo>
                  <a:lnTo>
                    <a:pt x="4921" y="4260"/>
                  </a:lnTo>
                  <a:cubicBezTo>
                    <a:pt x="5063" y="4525"/>
                    <a:pt x="5210" y="4786"/>
                    <a:pt x="5357" y="5047"/>
                  </a:cubicBezTo>
                  <a:cubicBezTo>
                    <a:pt x="4733" y="5444"/>
                    <a:pt x="4102" y="5825"/>
                    <a:pt x="3466" y="6199"/>
                  </a:cubicBezTo>
                  <a:cubicBezTo>
                    <a:pt x="3311" y="5927"/>
                    <a:pt x="3154" y="5655"/>
                    <a:pt x="2997" y="5383"/>
                  </a:cubicBezTo>
                  <a:lnTo>
                    <a:pt x="2778" y="4994"/>
                  </a:lnTo>
                  <a:lnTo>
                    <a:pt x="2421" y="5214"/>
                  </a:lnTo>
                  <a:cubicBezTo>
                    <a:pt x="2158" y="5379"/>
                    <a:pt x="1898" y="5541"/>
                    <a:pt x="1635" y="5706"/>
                  </a:cubicBezTo>
                  <a:cubicBezTo>
                    <a:pt x="1273" y="4887"/>
                    <a:pt x="874" y="4077"/>
                    <a:pt x="470" y="3288"/>
                  </a:cubicBezTo>
                  <a:cubicBezTo>
                    <a:pt x="729" y="3148"/>
                    <a:pt x="989" y="3009"/>
                    <a:pt x="1249" y="2871"/>
                  </a:cubicBezTo>
                  <a:lnTo>
                    <a:pt x="1603" y="2685"/>
                  </a:lnTo>
                  <a:lnTo>
                    <a:pt x="1405" y="2276"/>
                  </a:lnTo>
                  <a:cubicBezTo>
                    <a:pt x="1293" y="2038"/>
                    <a:pt x="1179" y="1800"/>
                    <a:pt x="1064" y="1564"/>
                  </a:cubicBezTo>
                  <a:cubicBezTo>
                    <a:pt x="1746" y="1232"/>
                    <a:pt x="2419" y="873"/>
                    <a:pt x="3080" y="503"/>
                  </a:cubicBezTo>
                  <a:close/>
                  <a:moveTo>
                    <a:pt x="3220" y="0"/>
                  </a:moveTo>
                  <a:lnTo>
                    <a:pt x="2923" y="152"/>
                  </a:lnTo>
                  <a:cubicBezTo>
                    <a:pt x="2246" y="502"/>
                    <a:pt x="1571" y="867"/>
                    <a:pt x="916" y="1257"/>
                  </a:cubicBezTo>
                  <a:lnTo>
                    <a:pt x="608" y="1445"/>
                  </a:lnTo>
                  <a:lnTo>
                    <a:pt x="727" y="1723"/>
                  </a:lnTo>
                  <a:cubicBezTo>
                    <a:pt x="836" y="1975"/>
                    <a:pt x="947" y="2226"/>
                    <a:pt x="1063" y="2475"/>
                  </a:cubicBezTo>
                  <a:cubicBezTo>
                    <a:pt x="805" y="2629"/>
                    <a:pt x="548" y="2787"/>
                    <a:pt x="295" y="2947"/>
                  </a:cubicBezTo>
                  <a:lnTo>
                    <a:pt x="1" y="3134"/>
                  </a:lnTo>
                  <a:lnTo>
                    <a:pt x="136" y="3474"/>
                  </a:lnTo>
                  <a:cubicBezTo>
                    <a:pt x="468" y="4311"/>
                    <a:pt x="820" y="5155"/>
                    <a:pt x="1203" y="5977"/>
                  </a:cubicBezTo>
                  <a:lnTo>
                    <a:pt x="1363" y="6307"/>
                  </a:lnTo>
                  <a:lnTo>
                    <a:pt x="1790" y="6066"/>
                  </a:lnTo>
                  <a:cubicBezTo>
                    <a:pt x="2066" y="5910"/>
                    <a:pt x="2340" y="5756"/>
                    <a:pt x="2616" y="5600"/>
                  </a:cubicBezTo>
                  <a:cubicBezTo>
                    <a:pt x="2759" y="5881"/>
                    <a:pt x="2905" y="6162"/>
                    <a:pt x="3057" y="6440"/>
                  </a:cubicBezTo>
                  <a:lnTo>
                    <a:pt x="3207" y="6711"/>
                  </a:lnTo>
                  <a:lnTo>
                    <a:pt x="3633" y="6498"/>
                  </a:lnTo>
                  <a:cubicBezTo>
                    <a:pt x="4288" y="6160"/>
                    <a:pt x="4920" y="5780"/>
                    <a:pt x="5536" y="5373"/>
                  </a:cubicBezTo>
                  <a:lnTo>
                    <a:pt x="5900" y="5128"/>
                  </a:lnTo>
                  <a:lnTo>
                    <a:pt x="5746" y="4796"/>
                  </a:lnTo>
                  <a:cubicBezTo>
                    <a:pt x="5621" y="4527"/>
                    <a:pt x="5495" y="4260"/>
                    <a:pt x="5364" y="3993"/>
                  </a:cubicBezTo>
                  <a:cubicBezTo>
                    <a:pt x="5690" y="3793"/>
                    <a:pt x="6015" y="3592"/>
                    <a:pt x="6338" y="3387"/>
                  </a:cubicBezTo>
                  <a:lnTo>
                    <a:pt x="6714" y="3147"/>
                  </a:lnTo>
                  <a:lnTo>
                    <a:pt x="6546" y="2785"/>
                  </a:lnTo>
                  <a:cubicBezTo>
                    <a:pt x="6217" y="2084"/>
                    <a:pt x="5864" y="1390"/>
                    <a:pt x="5503" y="704"/>
                  </a:cubicBezTo>
                  <a:lnTo>
                    <a:pt x="5325" y="366"/>
                  </a:lnTo>
                  <a:lnTo>
                    <a:pt x="4996" y="496"/>
                  </a:lnTo>
                  <a:cubicBezTo>
                    <a:pt x="4595" y="659"/>
                    <a:pt x="4196" y="835"/>
                    <a:pt x="3800" y="1022"/>
                  </a:cubicBezTo>
                  <a:cubicBezTo>
                    <a:pt x="3669" y="786"/>
                    <a:pt x="3537" y="553"/>
                    <a:pt x="3404" y="320"/>
                  </a:cubicBezTo>
                  <a:lnTo>
                    <a:pt x="32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30"/>
          <p:cNvGrpSpPr/>
          <p:nvPr/>
        </p:nvGrpSpPr>
        <p:grpSpPr>
          <a:xfrm>
            <a:off x="8010660" y="4578462"/>
            <a:ext cx="230842" cy="203957"/>
            <a:chOff x="3659860" y="553674"/>
            <a:chExt cx="230842" cy="203957"/>
          </a:xfrm>
        </p:grpSpPr>
        <p:sp>
          <p:nvSpPr>
            <p:cNvPr id="311" name="Google Shape;311;p30"/>
            <p:cNvSpPr/>
            <p:nvPr/>
          </p:nvSpPr>
          <p:spPr>
            <a:xfrm>
              <a:off x="3659860" y="553674"/>
              <a:ext cx="230842" cy="203957"/>
            </a:xfrm>
            <a:custGeom>
              <a:avLst/>
              <a:gdLst/>
              <a:ahLst/>
              <a:cxnLst/>
              <a:rect l="l" t="t" r="r" b="b"/>
              <a:pathLst>
                <a:path w="7384" h="6524" extrusionOk="0">
                  <a:moveTo>
                    <a:pt x="3627" y="512"/>
                  </a:moveTo>
                  <a:cubicBezTo>
                    <a:pt x="4250" y="512"/>
                    <a:pt x="4882" y="721"/>
                    <a:pt x="5408" y="1148"/>
                  </a:cubicBezTo>
                  <a:cubicBezTo>
                    <a:pt x="6033" y="1655"/>
                    <a:pt x="6384" y="2372"/>
                    <a:pt x="6444" y="3106"/>
                  </a:cubicBezTo>
                  <a:cubicBezTo>
                    <a:pt x="4861" y="2491"/>
                    <a:pt x="3216" y="1903"/>
                    <a:pt x="1580" y="1436"/>
                  </a:cubicBezTo>
                  <a:cubicBezTo>
                    <a:pt x="2108" y="827"/>
                    <a:pt x="2861" y="512"/>
                    <a:pt x="3627" y="512"/>
                  </a:cubicBezTo>
                  <a:close/>
                  <a:moveTo>
                    <a:pt x="1383" y="1689"/>
                  </a:moveTo>
                  <a:cubicBezTo>
                    <a:pt x="3024" y="2361"/>
                    <a:pt x="4757" y="2934"/>
                    <a:pt x="6452" y="3445"/>
                  </a:cubicBezTo>
                  <a:cubicBezTo>
                    <a:pt x="6448" y="3540"/>
                    <a:pt x="6441" y="3637"/>
                    <a:pt x="6427" y="3731"/>
                  </a:cubicBezTo>
                  <a:cubicBezTo>
                    <a:pt x="6370" y="3858"/>
                    <a:pt x="6305" y="3979"/>
                    <a:pt x="6236" y="4096"/>
                  </a:cubicBezTo>
                  <a:cubicBezTo>
                    <a:pt x="4556" y="3451"/>
                    <a:pt x="2804" y="2839"/>
                    <a:pt x="1082" y="2293"/>
                  </a:cubicBezTo>
                  <a:cubicBezTo>
                    <a:pt x="1157" y="2081"/>
                    <a:pt x="1256" y="1878"/>
                    <a:pt x="1383" y="1689"/>
                  </a:cubicBezTo>
                  <a:close/>
                  <a:moveTo>
                    <a:pt x="1034" y="2583"/>
                  </a:moveTo>
                  <a:cubicBezTo>
                    <a:pt x="2614" y="3329"/>
                    <a:pt x="4390" y="3949"/>
                    <a:pt x="6074" y="4347"/>
                  </a:cubicBezTo>
                  <a:cubicBezTo>
                    <a:pt x="5590" y="5034"/>
                    <a:pt x="4890" y="5480"/>
                    <a:pt x="4009" y="5480"/>
                  </a:cubicBezTo>
                  <a:cubicBezTo>
                    <a:pt x="3779" y="5480"/>
                    <a:pt x="3536" y="5450"/>
                    <a:pt x="3281" y="5385"/>
                  </a:cubicBezTo>
                  <a:cubicBezTo>
                    <a:pt x="1956" y="5050"/>
                    <a:pt x="1151" y="3883"/>
                    <a:pt x="1034" y="2583"/>
                  </a:cubicBezTo>
                  <a:close/>
                  <a:moveTo>
                    <a:pt x="965" y="3633"/>
                  </a:moveTo>
                  <a:lnTo>
                    <a:pt x="965" y="3633"/>
                  </a:lnTo>
                  <a:cubicBezTo>
                    <a:pt x="1309" y="4630"/>
                    <a:pt x="2092" y="5435"/>
                    <a:pt x="3209" y="5703"/>
                  </a:cubicBezTo>
                  <a:cubicBezTo>
                    <a:pt x="3425" y="5754"/>
                    <a:pt x="3648" y="5779"/>
                    <a:pt x="3871" y="5779"/>
                  </a:cubicBezTo>
                  <a:cubicBezTo>
                    <a:pt x="4508" y="5779"/>
                    <a:pt x="5154" y="5579"/>
                    <a:pt x="5683" y="5224"/>
                  </a:cubicBezTo>
                  <a:lnTo>
                    <a:pt x="5683" y="5224"/>
                  </a:lnTo>
                  <a:cubicBezTo>
                    <a:pt x="5165" y="5745"/>
                    <a:pt x="4468" y="6013"/>
                    <a:pt x="3760" y="6013"/>
                  </a:cubicBezTo>
                  <a:cubicBezTo>
                    <a:pt x="3136" y="6013"/>
                    <a:pt x="2502" y="5804"/>
                    <a:pt x="1975" y="5377"/>
                  </a:cubicBezTo>
                  <a:cubicBezTo>
                    <a:pt x="1412" y="4919"/>
                    <a:pt x="1071" y="4292"/>
                    <a:pt x="965" y="3633"/>
                  </a:cubicBezTo>
                  <a:close/>
                  <a:moveTo>
                    <a:pt x="3624" y="1"/>
                  </a:moveTo>
                  <a:cubicBezTo>
                    <a:pt x="2682" y="1"/>
                    <a:pt x="1756" y="402"/>
                    <a:pt x="1125" y="1178"/>
                  </a:cubicBezTo>
                  <a:cubicBezTo>
                    <a:pt x="1" y="2563"/>
                    <a:pt x="237" y="4623"/>
                    <a:pt x="1652" y="5772"/>
                  </a:cubicBezTo>
                  <a:cubicBezTo>
                    <a:pt x="2274" y="6277"/>
                    <a:pt x="3021" y="6523"/>
                    <a:pt x="3758" y="6523"/>
                  </a:cubicBezTo>
                  <a:cubicBezTo>
                    <a:pt x="4700" y="6523"/>
                    <a:pt x="5626" y="6122"/>
                    <a:pt x="6256" y="5345"/>
                  </a:cubicBezTo>
                  <a:cubicBezTo>
                    <a:pt x="7383" y="3962"/>
                    <a:pt x="7146" y="1900"/>
                    <a:pt x="5730" y="752"/>
                  </a:cubicBezTo>
                  <a:cubicBezTo>
                    <a:pt x="5108" y="247"/>
                    <a:pt x="4361" y="1"/>
                    <a:pt x="3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3709254" y="569680"/>
              <a:ext cx="152061" cy="81032"/>
            </a:xfrm>
            <a:custGeom>
              <a:avLst/>
              <a:gdLst/>
              <a:ahLst/>
              <a:cxnLst/>
              <a:rect l="l" t="t" r="r" b="b"/>
              <a:pathLst>
                <a:path w="4864" h="2592" extrusionOk="0">
                  <a:moveTo>
                    <a:pt x="2046" y="0"/>
                  </a:moveTo>
                  <a:cubicBezTo>
                    <a:pt x="1281" y="0"/>
                    <a:pt x="528" y="314"/>
                    <a:pt x="0" y="923"/>
                  </a:cubicBezTo>
                  <a:cubicBezTo>
                    <a:pt x="1636" y="1390"/>
                    <a:pt x="3281" y="1977"/>
                    <a:pt x="4864" y="2592"/>
                  </a:cubicBezTo>
                  <a:cubicBezTo>
                    <a:pt x="4805" y="1860"/>
                    <a:pt x="4453" y="1142"/>
                    <a:pt x="3828" y="636"/>
                  </a:cubicBezTo>
                  <a:cubicBezTo>
                    <a:pt x="3302" y="209"/>
                    <a:pt x="2670" y="0"/>
                    <a:pt x="2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3693623" y="606444"/>
              <a:ext cx="167942" cy="75280"/>
            </a:xfrm>
            <a:custGeom>
              <a:avLst/>
              <a:gdLst/>
              <a:ahLst/>
              <a:cxnLst/>
              <a:rect l="l" t="t" r="r" b="b"/>
              <a:pathLst>
                <a:path w="5372" h="2408" extrusionOk="0">
                  <a:moveTo>
                    <a:pt x="302" y="1"/>
                  </a:moveTo>
                  <a:cubicBezTo>
                    <a:pt x="173" y="190"/>
                    <a:pt x="75" y="393"/>
                    <a:pt x="1" y="603"/>
                  </a:cubicBezTo>
                  <a:cubicBezTo>
                    <a:pt x="1723" y="1149"/>
                    <a:pt x="3473" y="1763"/>
                    <a:pt x="5155" y="2407"/>
                  </a:cubicBezTo>
                  <a:cubicBezTo>
                    <a:pt x="5223" y="2291"/>
                    <a:pt x="5289" y="2170"/>
                    <a:pt x="5346" y="2043"/>
                  </a:cubicBezTo>
                  <a:cubicBezTo>
                    <a:pt x="5361" y="1948"/>
                    <a:pt x="5367" y="1852"/>
                    <a:pt x="5371" y="1757"/>
                  </a:cubicBezTo>
                  <a:cubicBezTo>
                    <a:pt x="3676" y="1247"/>
                    <a:pt x="1943" y="674"/>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3690028" y="667185"/>
              <a:ext cx="147496" cy="74436"/>
            </a:xfrm>
            <a:custGeom>
              <a:avLst/>
              <a:gdLst/>
              <a:ahLst/>
              <a:cxnLst/>
              <a:rect l="l" t="t" r="r" b="b"/>
              <a:pathLst>
                <a:path w="4718" h="2381" extrusionOk="0">
                  <a:moveTo>
                    <a:pt x="0" y="1"/>
                  </a:moveTo>
                  <a:lnTo>
                    <a:pt x="0" y="1"/>
                  </a:lnTo>
                  <a:cubicBezTo>
                    <a:pt x="106" y="659"/>
                    <a:pt x="447" y="1287"/>
                    <a:pt x="1010" y="1745"/>
                  </a:cubicBezTo>
                  <a:cubicBezTo>
                    <a:pt x="1537" y="2172"/>
                    <a:pt x="2170" y="2381"/>
                    <a:pt x="2794" y="2381"/>
                  </a:cubicBezTo>
                  <a:cubicBezTo>
                    <a:pt x="3503" y="2381"/>
                    <a:pt x="4200" y="2112"/>
                    <a:pt x="4718" y="1590"/>
                  </a:cubicBezTo>
                  <a:lnTo>
                    <a:pt x="4718" y="1590"/>
                  </a:lnTo>
                  <a:cubicBezTo>
                    <a:pt x="4190" y="1946"/>
                    <a:pt x="3544" y="2146"/>
                    <a:pt x="2907" y="2146"/>
                  </a:cubicBezTo>
                  <a:cubicBezTo>
                    <a:pt x="2683" y="2146"/>
                    <a:pt x="2460" y="2121"/>
                    <a:pt x="2244" y="2070"/>
                  </a:cubicBezTo>
                  <a:cubicBezTo>
                    <a:pt x="1126" y="1803"/>
                    <a:pt x="344" y="99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3692122" y="634423"/>
              <a:ext cx="157626" cy="90599"/>
            </a:xfrm>
            <a:custGeom>
              <a:avLst/>
              <a:gdLst/>
              <a:ahLst/>
              <a:cxnLst/>
              <a:rect l="l" t="t" r="r" b="b"/>
              <a:pathLst>
                <a:path w="5042" h="2898" extrusionOk="0">
                  <a:moveTo>
                    <a:pt x="1" y="0"/>
                  </a:moveTo>
                  <a:lnTo>
                    <a:pt x="1" y="0"/>
                  </a:lnTo>
                  <a:cubicBezTo>
                    <a:pt x="119" y="1300"/>
                    <a:pt x="924" y="2467"/>
                    <a:pt x="2247" y="2802"/>
                  </a:cubicBezTo>
                  <a:cubicBezTo>
                    <a:pt x="2502" y="2867"/>
                    <a:pt x="2745" y="2897"/>
                    <a:pt x="2976" y="2897"/>
                  </a:cubicBezTo>
                  <a:cubicBezTo>
                    <a:pt x="3858" y="2897"/>
                    <a:pt x="4558" y="2451"/>
                    <a:pt x="5041" y="1764"/>
                  </a:cubicBezTo>
                  <a:cubicBezTo>
                    <a:pt x="3356" y="1366"/>
                    <a:pt x="1582" y="74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240" y="751841"/>
            <a:ext cx="3421459" cy="3421459"/>
          </a:xfrm>
          <a:prstGeom prst="ellipse">
            <a:avLst/>
          </a:prstGeom>
        </p:spPr>
      </p:pic>
      <p:grpSp>
        <p:nvGrpSpPr>
          <p:cNvPr id="388" name="Google Shape;609;p33"/>
          <p:cNvGrpSpPr/>
          <p:nvPr/>
        </p:nvGrpSpPr>
        <p:grpSpPr>
          <a:xfrm rot="553190">
            <a:off x="7130703" y="4157268"/>
            <a:ext cx="613015" cy="842388"/>
            <a:chOff x="4361994" y="1027005"/>
            <a:chExt cx="665891" cy="915049"/>
          </a:xfrm>
        </p:grpSpPr>
        <p:sp>
          <p:nvSpPr>
            <p:cNvPr id="389" name="Google Shape;610;p33"/>
            <p:cNvSpPr/>
            <p:nvPr/>
          </p:nvSpPr>
          <p:spPr>
            <a:xfrm>
              <a:off x="4683894" y="1198662"/>
              <a:ext cx="131084" cy="25573"/>
            </a:xfrm>
            <a:custGeom>
              <a:avLst/>
              <a:gdLst/>
              <a:ahLst/>
              <a:cxnLst/>
              <a:rect l="l" t="t" r="r" b="b"/>
              <a:pathLst>
                <a:path w="4193" h="818" extrusionOk="0">
                  <a:moveTo>
                    <a:pt x="1721" y="337"/>
                  </a:moveTo>
                  <a:cubicBezTo>
                    <a:pt x="2084" y="337"/>
                    <a:pt x="2442" y="375"/>
                    <a:pt x="2812" y="448"/>
                  </a:cubicBezTo>
                  <a:cubicBezTo>
                    <a:pt x="2596" y="466"/>
                    <a:pt x="2380" y="476"/>
                    <a:pt x="2164" y="476"/>
                  </a:cubicBezTo>
                  <a:cubicBezTo>
                    <a:pt x="1785" y="476"/>
                    <a:pt x="1407" y="446"/>
                    <a:pt x="1027" y="383"/>
                  </a:cubicBezTo>
                  <a:cubicBezTo>
                    <a:pt x="1263" y="352"/>
                    <a:pt x="1493" y="337"/>
                    <a:pt x="1721" y="337"/>
                  </a:cubicBezTo>
                  <a:close/>
                  <a:moveTo>
                    <a:pt x="1904" y="1"/>
                  </a:moveTo>
                  <a:cubicBezTo>
                    <a:pt x="1395" y="1"/>
                    <a:pt x="887" y="85"/>
                    <a:pt x="428" y="252"/>
                  </a:cubicBezTo>
                  <a:cubicBezTo>
                    <a:pt x="346" y="231"/>
                    <a:pt x="263" y="212"/>
                    <a:pt x="180" y="186"/>
                  </a:cubicBezTo>
                  <a:cubicBezTo>
                    <a:pt x="168" y="182"/>
                    <a:pt x="156" y="180"/>
                    <a:pt x="145" y="180"/>
                  </a:cubicBezTo>
                  <a:cubicBezTo>
                    <a:pt x="35" y="180"/>
                    <a:pt x="1" y="356"/>
                    <a:pt x="122" y="399"/>
                  </a:cubicBezTo>
                  <a:cubicBezTo>
                    <a:pt x="857" y="667"/>
                    <a:pt x="1619" y="818"/>
                    <a:pt x="2383" y="818"/>
                  </a:cubicBezTo>
                  <a:cubicBezTo>
                    <a:pt x="2931" y="818"/>
                    <a:pt x="3480" y="740"/>
                    <a:pt x="4021" y="572"/>
                  </a:cubicBezTo>
                  <a:cubicBezTo>
                    <a:pt x="4192" y="519"/>
                    <a:pt x="4138" y="282"/>
                    <a:pt x="3978" y="282"/>
                  </a:cubicBezTo>
                  <a:cubicBezTo>
                    <a:pt x="3967" y="282"/>
                    <a:pt x="3955" y="283"/>
                    <a:pt x="3942" y="286"/>
                  </a:cubicBezTo>
                  <a:cubicBezTo>
                    <a:pt x="3828" y="310"/>
                    <a:pt x="3713" y="330"/>
                    <a:pt x="3599" y="348"/>
                  </a:cubicBezTo>
                  <a:cubicBezTo>
                    <a:pt x="3592" y="343"/>
                    <a:pt x="3587" y="337"/>
                    <a:pt x="3578" y="335"/>
                  </a:cubicBezTo>
                  <a:cubicBezTo>
                    <a:pt x="3067" y="111"/>
                    <a:pt x="2485" y="1"/>
                    <a:pt x="1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611;p33"/>
            <p:cNvSpPr/>
            <p:nvPr/>
          </p:nvSpPr>
          <p:spPr>
            <a:xfrm>
              <a:off x="4361994" y="1178279"/>
              <a:ext cx="665891" cy="763774"/>
            </a:xfrm>
            <a:custGeom>
              <a:avLst/>
              <a:gdLst/>
              <a:ahLst/>
              <a:cxnLst/>
              <a:rect l="l" t="t" r="r" b="b"/>
              <a:pathLst>
                <a:path w="21300" h="24431" extrusionOk="0">
                  <a:moveTo>
                    <a:pt x="11951" y="402"/>
                  </a:moveTo>
                  <a:cubicBezTo>
                    <a:pt x="12928" y="402"/>
                    <a:pt x="13888" y="618"/>
                    <a:pt x="14834" y="1002"/>
                  </a:cubicBezTo>
                  <a:cubicBezTo>
                    <a:pt x="14861" y="1563"/>
                    <a:pt x="14803" y="2109"/>
                    <a:pt x="14683" y="2656"/>
                  </a:cubicBezTo>
                  <a:cubicBezTo>
                    <a:pt x="14051" y="2805"/>
                    <a:pt x="13421" y="2913"/>
                    <a:pt x="12761" y="2913"/>
                  </a:cubicBezTo>
                  <a:cubicBezTo>
                    <a:pt x="12623" y="2913"/>
                    <a:pt x="12484" y="2908"/>
                    <a:pt x="12343" y="2898"/>
                  </a:cubicBezTo>
                  <a:cubicBezTo>
                    <a:pt x="11435" y="2833"/>
                    <a:pt x="10639" y="2567"/>
                    <a:pt x="9846" y="2221"/>
                  </a:cubicBezTo>
                  <a:cubicBezTo>
                    <a:pt x="9885" y="1703"/>
                    <a:pt x="9954" y="1192"/>
                    <a:pt x="10061" y="677"/>
                  </a:cubicBezTo>
                  <a:cubicBezTo>
                    <a:pt x="10699" y="490"/>
                    <a:pt x="11328" y="402"/>
                    <a:pt x="11951" y="402"/>
                  </a:cubicBezTo>
                  <a:close/>
                  <a:moveTo>
                    <a:pt x="14062" y="3440"/>
                  </a:moveTo>
                  <a:cubicBezTo>
                    <a:pt x="13934" y="4278"/>
                    <a:pt x="13874" y="5132"/>
                    <a:pt x="13785" y="5972"/>
                  </a:cubicBezTo>
                  <a:cubicBezTo>
                    <a:pt x="13720" y="6592"/>
                    <a:pt x="13642" y="7216"/>
                    <a:pt x="13580" y="7841"/>
                  </a:cubicBezTo>
                  <a:lnTo>
                    <a:pt x="13543" y="8252"/>
                  </a:lnTo>
                  <a:lnTo>
                    <a:pt x="13892" y="8377"/>
                  </a:lnTo>
                  <a:cubicBezTo>
                    <a:pt x="16787" y="9438"/>
                    <a:pt x="19633" y="11168"/>
                    <a:pt x="20416" y="14368"/>
                  </a:cubicBezTo>
                  <a:cubicBezTo>
                    <a:pt x="21300" y="17986"/>
                    <a:pt x="19036" y="21507"/>
                    <a:pt x="15818" y="23037"/>
                  </a:cubicBezTo>
                  <a:cubicBezTo>
                    <a:pt x="14337" y="23742"/>
                    <a:pt x="12670" y="24072"/>
                    <a:pt x="10990" y="24072"/>
                  </a:cubicBezTo>
                  <a:cubicBezTo>
                    <a:pt x="8840" y="24072"/>
                    <a:pt x="6669" y="23531"/>
                    <a:pt x="4839" y="22540"/>
                  </a:cubicBezTo>
                  <a:cubicBezTo>
                    <a:pt x="1718" y="20848"/>
                    <a:pt x="346" y="17134"/>
                    <a:pt x="1459" y="13783"/>
                  </a:cubicBezTo>
                  <a:cubicBezTo>
                    <a:pt x="2660" y="10170"/>
                    <a:pt x="6023" y="8125"/>
                    <a:pt x="9636" y="7731"/>
                  </a:cubicBezTo>
                  <a:lnTo>
                    <a:pt x="10001" y="7697"/>
                  </a:lnTo>
                  <a:lnTo>
                    <a:pt x="10071" y="7359"/>
                  </a:lnTo>
                  <a:cubicBezTo>
                    <a:pt x="10314" y="6078"/>
                    <a:pt x="10450" y="4751"/>
                    <a:pt x="10501" y="3461"/>
                  </a:cubicBezTo>
                  <a:cubicBezTo>
                    <a:pt x="11017" y="3629"/>
                    <a:pt x="11624" y="3712"/>
                    <a:pt x="12233" y="3712"/>
                  </a:cubicBezTo>
                  <a:cubicBezTo>
                    <a:pt x="12875" y="3712"/>
                    <a:pt x="13519" y="3620"/>
                    <a:pt x="14062" y="3440"/>
                  </a:cubicBezTo>
                  <a:close/>
                  <a:moveTo>
                    <a:pt x="12257" y="1"/>
                  </a:moveTo>
                  <a:cubicBezTo>
                    <a:pt x="11538" y="1"/>
                    <a:pt x="10820" y="104"/>
                    <a:pt x="10144" y="303"/>
                  </a:cubicBezTo>
                  <a:lnTo>
                    <a:pt x="9769" y="422"/>
                  </a:lnTo>
                  <a:lnTo>
                    <a:pt x="9668" y="807"/>
                  </a:lnTo>
                  <a:cubicBezTo>
                    <a:pt x="9570" y="1216"/>
                    <a:pt x="9501" y="1629"/>
                    <a:pt x="9459" y="2046"/>
                  </a:cubicBezTo>
                  <a:lnTo>
                    <a:pt x="9429" y="2425"/>
                  </a:lnTo>
                  <a:lnTo>
                    <a:pt x="9819" y="2639"/>
                  </a:lnTo>
                  <a:cubicBezTo>
                    <a:pt x="9950" y="2705"/>
                    <a:pt x="10086" y="2764"/>
                    <a:pt x="10224" y="2820"/>
                  </a:cubicBezTo>
                  <a:cubicBezTo>
                    <a:pt x="10071" y="4347"/>
                    <a:pt x="9875" y="5861"/>
                    <a:pt x="9679" y="7378"/>
                  </a:cubicBezTo>
                  <a:cubicBezTo>
                    <a:pt x="6326" y="7604"/>
                    <a:pt x="3142" y="9418"/>
                    <a:pt x="1589" y="12485"/>
                  </a:cubicBezTo>
                  <a:cubicBezTo>
                    <a:pt x="1" y="15621"/>
                    <a:pt x="536" y="19667"/>
                    <a:pt x="3300" y="21977"/>
                  </a:cubicBezTo>
                  <a:cubicBezTo>
                    <a:pt x="5259" y="23615"/>
                    <a:pt x="8006" y="24430"/>
                    <a:pt x="10753" y="24430"/>
                  </a:cubicBezTo>
                  <a:cubicBezTo>
                    <a:pt x="15886" y="24430"/>
                    <a:pt x="21018" y="21581"/>
                    <a:pt x="20999" y="15920"/>
                  </a:cubicBezTo>
                  <a:cubicBezTo>
                    <a:pt x="20987" y="11838"/>
                    <a:pt x="17535" y="9140"/>
                    <a:pt x="13939" y="7956"/>
                  </a:cubicBezTo>
                  <a:cubicBezTo>
                    <a:pt x="13998" y="7414"/>
                    <a:pt x="14043" y="6872"/>
                    <a:pt x="14100" y="6333"/>
                  </a:cubicBezTo>
                  <a:cubicBezTo>
                    <a:pt x="14206" y="5280"/>
                    <a:pt x="14361" y="4211"/>
                    <a:pt x="14391" y="3152"/>
                  </a:cubicBezTo>
                  <a:cubicBezTo>
                    <a:pt x="14449" y="3138"/>
                    <a:pt x="14508" y="3128"/>
                    <a:pt x="14565" y="3113"/>
                  </a:cubicBezTo>
                  <a:lnTo>
                    <a:pt x="15037" y="2961"/>
                  </a:lnTo>
                  <a:lnTo>
                    <a:pt x="15129" y="2549"/>
                  </a:lnTo>
                  <a:cubicBezTo>
                    <a:pt x="15211" y="2096"/>
                    <a:pt x="15240" y="1630"/>
                    <a:pt x="15213" y="1167"/>
                  </a:cubicBezTo>
                  <a:lnTo>
                    <a:pt x="15157" y="633"/>
                  </a:lnTo>
                  <a:lnTo>
                    <a:pt x="14783" y="469"/>
                  </a:lnTo>
                  <a:cubicBezTo>
                    <a:pt x="13992" y="152"/>
                    <a:pt x="13125" y="1"/>
                    <a:pt x="12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612;p33"/>
            <p:cNvSpPr/>
            <p:nvPr/>
          </p:nvSpPr>
          <p:spPr>
            <a:xfrm>
              <a:off x="4409355" y="1566829"/>
              <a:ext cx="576355" cy="343887"/>
            </a:xfrm>
            <a:custGeom>
              <a:avLst/>
              <a:gdLst/>
              <a:ahLst/>
              <a:cxnLst/>
              <a:rect l="l" t="t" r="r" b="b"/>
              <a:pathLst>
                <a:path w="18436" h="11000" extrusionOk="0">
                  <a:moveTo>
                    <a:pt x="4295" y="436"/>
                  </a:moveTo>
                  <a:cubicBezTo>
                    <a:pt x="4766" y="436"/>
                    <a:pt x="5240" y="483"/>
                    <a:pt x="5728" y="582"/>
                  </a:cubicBezTo>
                  <a:cubicBezTo>
                    <a:pt x="6108" y="807"/>
                    <a:pt x="6503" y="880"/>
                    <a:pt x="6904" y="880"/>
                  </a:cubicBezTo>
                  <a:cubicBezTo>
                    <a:pt x="7654" y="880"/>
                    <a:pt x="8426" y="624"/>
                    <a:pt x="9162" y="624"/>
                  </a:cubicBezTo>
                  <a:cubicBezTo>
                    <a:pt x="9638" y="624"/>
                    <a:pt x="10100" y="732"/>
                    <a:pt x="10530" y="1086"/>
                  </a:cubicBezTo>
                  <a:cubicBezTo>
                    <a:pt x="10555" y="1105"/>
                    <a:pt x="10584" y="1115"/>
                    <a:pt x="10614" y="1116"/>
                  </a:cubicBezTo>
                  <a:cubicBezTo>
                    <a:pt x="10809" y="1214"/>
                    <a:pt x="11027" y="1259"/>
                    <a:pt x="11267" y="1259"/>
                  </a:cubicBezTo>
                  <a:cubicBezTo>
                    <a:pt x="11325" y="1259"/>
                    <a:pt x="11383" y="1256"/>
                    <a:pt x="11443" y="1251"/>
                  </a:cubicBezTo>
                  <a:cubicBezTo>
                    <a:pt x="11960" y="1206"/>
                    <a:pt x="12440" y="954"/>
                    <a:pt x="12959" y="918"/>
                  </a:cubicBezTo>
                  <a:cubicBezTo>
                    <a:pt x="13018" y="914"/>
                    <a:pt x="13076" y="912"/>
                    <a:pt x="13134" y="912"/>
                  </a:cubicBezTo>
                  <a:cubicBezTo>
                    <a:pt x="13689" y="912"/>
                    <a:pt x="14188" y="1100"/>
                    <a:pt x="14695" y="1328"/>
                  </a:cubicBezTo>
                  <a:cubicBezTo>
                    <a:pt x="14710" y="1334"/>
                    <a:pt x="14726" y="1337"/>
                    <a:pt x="14741" y="1337"/>
                  </a:cubicBezTo>
                  <a:cubicBezTo>
                    <a:pt x="14745" y="1337"/>
                    <a:pt x="14749" y="1337"/>
                    <a:pt x="14752" y="1336"/>
                  </a:cubicBezTo>
                  <a:cubicBezTo>
                    <a:pt x="14984" y="1462"/>
                    <a:pt x="15235" y="1517"/>
                    <a:pt x="15531" y="1517"/>
                  </a:cubicBezTo>
                  <a:cubicBezTo>
                    <a:pt x="15561" y="1517"/>
                    <a:pt x="15592" y="1517"/>
                    <a:pt x="15624" y="1516"/>
                  </a:cubicBezTo>
                  <a:cubicBezTo>
                    <a:pt x="16003" y="1501"/>
                    <a:pt x="16547" y="1376"/>
                    <a:pt x="17032" y="1376"/>
                  </a:cubicBezTo>
                  <a:cubicBezTo>
                    <a:pt x="17381" y="1376"/>
                    <a:pt x="17700" y="1441"/>
                    <a:pt x="17905" y="1659"/>
                  </a:cubicBezTo>
                  <a:cubicBezTo>
                    <a:pt x="17905" y="1669"/>
                    <a:pt x="17904" y="1677"/>
                    <a:pt x="17905" y="1685"/>
                  </a:cubicBezTo>
                  <a:cubicBezTo>
                    <a:pt x="17932" y="1810"/>
                    <a:pt x="17957" y="1938"/>
                    <a:pt x="17987" y="2063"/>
                  </a:cubicBezTo>
                  <a:cubicBezTo>
                    <a:pt x="17663" y="2625"/>
                    <a:pt x="15787" y="2732"/>
                    <a:pt x="14513" y="2732"/>
                  </a:cubicBezTo>
                  <a:cubicBezTo>
                    <a:pt x="13965" y="2732"/>
                    <a:pt x="13529" y="2712"/>
                    <a:pt x="13375" y="2700"/>
                  </a:cubicBezTo>
                  <a:cubicBezTo>
                    <a:pt x="12096" y="2607"/>
                    <a:pt x="10843" y="2113"/>
                    <a:pt x="9560" y="2113"/>
                  </a:cubicBezTo>
                  <a:cubicBezTo>
                    <a:pt x="9528" y="2113"/>
                    <a:pt x="9495" y="2114"/>
                    <a:pt x="9463" y="2114"/>
                  </a:cubicBezTo>
                  <a:cubicBezTo>
                    <a:pt x="8437" y="2134"/>
                    <a:pt x="7526" y="2433"/>
                    <a:pt x="6538" y="2433"/>
                  </a:cubicBezTo>
                  <a:cubicBezTo>
                    <a:pt x="6255" y="2433"/>
                    <a:pt x="5965" y="2408"/>
                    <a:pt x="5665" y="2345"/>
                  </a:cubicBezTo>
                  <a:cubicBezTo>
                    <a:pt x="5115" y="2231"/>
                    <a:pt x="4578" y="2047"/>
                    <a:pt x="4021" y="1974"/>
                  </a:cubicBezTo>
                  <a:cubicBezTo>
                    <a:pt x="3303" y="1878"/>
                    <a:pt x="1488" y="2182"/>
                    <a:pt x="1622" y="920"/>
                  </a:cubicBezTo>
                  <a:cubicBezTo>
                    <a:pt x="2541" y="604"/>
                    <a:pt x="3411" y="436"/>
                    <a:pt x="4295" y="436"/>
                  </a:cubicBezTo>
                  <a:close/>
                  <a:moveTo>
                    <a:pt x="1369" y="1120"/>
                  </a:moveTo>
                  <a:cubicBezTo>
                    <a:pt x="1410" y="2183"/>
                    <a:pt x="2868" y="2135"/>
                    <a:pt x="3694" y="2203"/>
                  </a:cubicBezTo>
                  <a:cubicBezTo>
                    <a:pt x="4688" y="2284"/>
                    <a:pt x="5596" y="2775"/>
                    <a:pt x="6594" y="2817"/>
                  </a:cubicBezTo>
                  <a:cubicBezTo>
                    <a:pt x="6642" y="2819"/>
                    <a:pt x="6690" y="2820"/>
                    <a:pt x="6739" y="2820"/>
                  </a:cubicBezTo>
                  <a:cubicBezTo>
                    <a:pt x="7659" y="2820"/>
                    <a:pt x="8544" y="2479"/>
                    <a:pt x="9463" y="2464"/>
                  </a:cubicBezTo>
                  <a:cubicBezTo>
                    <a:pt x="9484" y="2464"/>
                    <a:pt x="9506" y="2464"/>
                    <a:pt x="9527" y="2464"/>
                  </a:cubicBezTo>
                  <a:cubicBezTo>
                    <a:pt x="10526" y="2464"/>
                    <a:pt x="11486" y="2818"/>
                    <a:pt x="12467" y="2959"/>
                  </a:cubicBezTo>
                  <a:cubicBezTo>
                    <a:pt x="12992" y="3033"/>
                    <a:pt x="13522" y="3060"/>
                    <a:pt x="14051" y="3060"/>
                  </a:cubicBezTo>
                  <a:cubicBezTo>
                    <a:pt x="14539" y="3060"/>
                    <a:pt x="15027" y="3037"/>
                    <a:pt x="15512" y="3008"/>
                  </a:cubicBezTo>
                  <a:cubicBezTo>
                    <a:pt x="16007" y="2978"/>
                    <a:pt x="17298" y="3047"/>
                    <a:pt x="17970" y="2669"/>
                  </a:cubicBezTo>
                  <a:lnTo>
                    <a:pt x="17970" y="2669"/>
                  </a:lnTo>
                  <a:cubicBezTo>
                    <a:pt x="17791" y="4677"/>
                    <a:pt x="17317" y="6753"/>
                    <a:pt x="15885" y="8243"/>
                  </a:cubicBezTo>
                  <a:cubicBezTo>
                    <a:pt x="14112" y="10087"/>
                    <a:pt x="11470" y="10600"/>
                    <a:pt x="9007" y="10600"/>
                  </a:cubicBezTo>
                  <a:cubicBezTo>
                    <a:pt x="8987" y="10600"/>
                    <a:pt x="8967" y="10600"/>
                    <a:pt x="8947" y="10600"/>
                  </a:cubicBezTo>
                  <a:cubicBezTo>
                    <a:pt x="6519" y="10591"/>
                    <a:pt x="3854" y="10118"/>
                    <a:pt x="2147" y="8233"/>
                  </a:cubicBezTo>
                  <a:cubicBezTo>
                    <a:pt x="299" y="6196"/>
                    <a:pt x="583" y="3531"/>
                    <a:pt x="1369" y="1120"/>
                  </a:cubicBezTo>
                  <a:close/>
                  <a:moveTo>
                    <a:pt x="4132" y="1"/>
                  </a:moveTo>
                  <a:cubicBezTo>
                    <a:pt x="3111" y="1"/>
                    <a:pt x="2089" y="262"/>
                    <a:pt x="1261" y="802"/>
                  </a:cubicBezTo>
                  <a:cubicBezTo>
                    <a:pt x="1226" y="808"/>
                    <a:pt x="1194" y="825"/>
                    <a:pt x="1176" y="865"/>
                  </a:cubicBezTo>
                  <a:cubicBezTo>
                    <a:pt x="49" y="3116"/>
                    <a:pt x="1" y="6072"/>
                    <a:pt x="1568" y="8136"/>
                  </a:cubicBezTo>
                  <a:cubicBezTo>
                    <a:pt x="3172" y="10249"/>
                    <a:pt x="5915" y="10912"/>
                    <a:pt x="8440" y="10990"/>
                  </a:cubicBezTo>
                  <a:cubicBezTo>
                    <a:pt x="8630" y="10996"/>
                    <a:pt x="8821" y="10999"/>
                    <a:pt x="9013" y="10999"/>
                  </a:cubicBezTo>
                  <a:cubicBezTo>
                    <a:pt x="11492" y="10999"/>
                    <a:pt x="14115" y="10490"/>
                    <a:pt x="15959" y="8728"/>
                  </a:cubicBezTo>
                  <a:cubicBezTo>
                    <a:pt x="17792" y="6978"/>
                    <a:pt x="18275" y="4390"/>
                    <a:pt x="18431" y="1965"/>
                  </a:cubicBezTo>
                  <a:cubicBezTo>
                    <a:pt x="18435" y="1896"/>
                    <a:pt x="18409" y="1846"/>
                    <a:pt x="18370" y="1813"/>
                  </a:cubicBezTo>
                  <a:cubicBezTo>
                    <a:pt x="18363" y="1787"/>
                    <a:pt x="18354" y="1760"/>
                    <a:pt x="18346" y="1735"/>
                  </a:cubicBezTo>
                  <a:cubicBezTo>
                    <a:pt x="18346" y="1734"/>
                    <a:pt x="18346" y="1732"/>
                    <a:pt x="18344" y="1730"/>
                  </a:cubicBezTo>
                  <a:cubicBezTo>
                    <a:pt x="18344" y="1729"/>
                    <a:pt x="18342" y="1729"/>
                    <a:pt x="18342" y="1727"/>
                  </a:cubicBezTo>
                  <a:cubicBezTo>
                    <a:pt x="18254" y="1486"/>
                    <a:pt x="18066" y="1286"/>
                    <a:pt x="17802" y="1152"/>
                  </a:cubicBezTo>
                  <a:cubicBezTo>
                    <a:pt x="17565" y="1030"/>
                    <a:pt x="17315" y="989"/>
                    <a:pt x="17060" y="989"/>
                  </a:cubicBezTo>
                  <a:cubicBezTo>
                    <a:pt x="16527" y="989"/>
                    <a:pt x="15971" y="1168"/>
                    <a:pt x="15446" y="1168"/>
                  </a:cubicBezTo>
                  <a:cubicBezTo>
                    <a:pt x="15116" y="1168"/>
                    <a:pt x="14799" y="1097"/>
                    <a:pt x="14510" y="866"/>
                  </a:cubicBezTo>
                  <a:cubicBezTo>
                    <a:pt x="14485" y="847"/>
                    <a:pt x="14460" y="839"/>
                    <a:pt x="14436" y="839"/>
                  </a:cubicBezTo>
                  <a:cubicBezTo>
                    <a:pt x="14424" y="839"/>
                    <a:pt x="14413" y="841"/>
                    <a:pt x="14403" y="844"/>
                  </a:cubicBezTo>
                  <a:cubicBezTo>
                    <a:pt x="14043" y="660"/>
                    <a:pt x="13651" y="564"/>
                    <a:pt x="13229" y="554"/>
                  </a:cubicBezTo>
                  <a:cubicBezTo>
                    <a:pt x="13216" y="554"/>
                    <a:pt x="13203" y="554"/>
                    <a:pt x="13189" y="554"/>
                  </a:cubicBezTo>
                  <a:cubicBezTo>
                    <a:pt x="12559" y="554"/>
                    <a:pt x="11827" y="906"/>
                    <a:pt x="11177" y="906"/>
                  </a:cubicBezTo>
                  <a:cubicBezTo>
                    <a:pt x="10994" y="906"/>
                    <a:pt x="10819" y="878"/>
                    <a:pt x="10653" y="808"/>
                  </a:cubicBezTo>
                  <a:cubicBezTo>
                    <a:pt x="10281" y="358"/>
                    <a:pt x="9806" y="222"/>
                    <a:pt x="9284" y="222"/>
                  </a:cubicBezTo>
                  <a:cubicBezTo>
                    <a:pt x="8470" y="222"/>
                    <a:pt x="7543" y="555"/>
                    <a:pt x="6717" y="555"/>
                  </a:cubicBezTo>
                  <a:cubicBezTo>
                    <a:pt x="6683" y="555"/>
                    <a:pt x="6649" y="555"/>
                    <a:pt x="6614" y="553"/>
                  </a:cubicBezTo>
                  <a:cubicBezTo>
                    <a:pt x="5866" y="189"/>
                    <a:pt x="4999" y="1"/>
                    <a:pt x="4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613;p33"/>
            <p:cNvSpPr/>
            <p:nvPr/>
          </p:nvSpPr>
          <p:spPr>
            <a:xfrm>
              <a:off x="4741728" y="1669492"/>
              <a:ext cx="34326" cy="31075"/>
            </a:xfrm>
            <a:custGeom>
              <a:avLst/>
              <a:gdLst/>
              <a:ahLst/>
              <a:cxnLst/>
              <a:rect l="l" t="t" r="r" b="b"/>
              <a:pathLst>
                <a:path w="1098" h="994" extrusionOk="0">
                  <a:moveTo>
                    <a:pt x="554" y="225"/>
                  </a:moveTo>
                  <a:cubicBezTo>
                    <a:pt x="558" y="226"/>
                    <a:pt x="562" y="229"/>
                    <a:pt x="567" y="231"/>
                  </a:cubicBezTo>
                  <a:cubicBezTo>
                    <a:pt x="688" y="259"/>
                    <a:pt x="792" y="384"/>
                    <a:pt x="772" y="514"/>
                  </a:cubicBezTo>
                  <a:cubicBezTo>
                    <a:pt x="756" y="625"/>
                    <a:pt x="647" y="713"/>
                    <a:pt x="535" y="713"/>
                  </a:cubicBezTo>
                  <a:cubicBezTo>
                    <a:pt x="522" y="713"/>
                    <a:pt x="509" y="712"/>
                    <a:pt x="496" y="710"/>
                  </a:cubicBezTo>
                  <a:cubicBezTo>
                    <a:pt x="383" y="687"/>
                    <a:pt x="291" y="560"/>
                    <a:pt x="309" y="445"/>
                  </a:cubicBezTo>
                  <a:cubicBezTo>
                    <a:pt x="329" y="322"/>
                    <a:pt x="444" y="257"/>
                    <a:pt x="554" y="225"/>
                  </a:cubicBezTo>
                  <a:close/>
                  <a:moveTo>
                    <a:pt x="609" y="0"/>
                  </a:moveTo>
                  <a:cubicBezTo>
                    <a:pt x="594" y="0"/>
                    <a:pt x="580" y="4"/>
                    <a:pt x="567" y="8"/>
                  </a:cubicBezTo>
                  <a:cubicBezTo>
                    <a:pt x="545" y="5"/>
                    <a:pt x="524" y="3"/>
                    <a:pt x="502" y="3"/>
                  </a:cubicBezTo>
                  <a:cubicBezTo>
                    <a:pt x="275" y="3"/>
                    <a:pt x="75" y="181"/>
                    <a:pt x="41" y="413"/>
                  </a:cubicBezTo>
                  <a:cubicBezTo>
                    <a:pt x="0" y="678"/>
                    <a:pt x="199" y="944"/>
                    <a:pt x="463" y="988"/>
                  </a:cubicBezTo>
                  <a:cubicBezTo>
                    <a:pt x="487" y="992"/>
                    <a:pt x="512" y="994"/>
                    <a:pt x="536" y="994"/>
                  </a:cubicBezTo>
                  <a:cubicBezTo>
                    <a:pt x="769" y="994"/>
                    <a:pt x="989" y="818"/>
                    <a:pt x="1037" y="590"/>
                  </a:cubicBezTo>
                  <a:cubicBezTo>
                    <a:pt x="1098" y="310"/>
                    <a:pt x="900" y="56"/>
                    <a:pt x="630" y="3"/>
                  </a:cubicBezTo>
                  <a:cubicBezTo>
                    <a:pt x="623" y="1"/>
                    <a:pt x="616"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614;p33"/>
            <p:cNvSpPr/>
            <p:nvPr/>
          </p:nvSpPr>
          <p:spPr>
            <a:xfrm>
              <a:off x="4528024" y="1661551"/>
              <a:ext cx="36640" cy="30731"/>
            </a:xfrm>
            <a:custGeom>
              <a:avLst/>
              <a:gdLst/>
              <a:ahLst/>
              <a:cxnLst/>
              <a:rect l="l" t="t" r="r" b="b"/>
              <a:pathLst>
                <a:path w="1172" h="983" extrusionOk="0">
                  <a:moveTo>
                    <a:pt x="616" y="271"/>
                  </a:moveTo>
                  <a:cubicBezTo>
                    <a:pt x="787" y="271"/>
                    <a:pt x="859" y="511"/>
                    <a:pt x="700" y="639"/>
                  </a:cubicBezTo>
                  <a:cubicBezTo>
                    <a:pt x="654" y="676"/>
                    <a:pt x="594" y="696"/>
                    <a:pt x="536" y="696"/>
                  </a:cubicBezTo>
                  <a:cubicBezTo>
                    <a:pt x="468" y="696"/>
                    <a:pt x="401" y="669"/>
                    <a:pt x="359" y="610"/>
                  </a:cubicBezTo>
                  <a:cubicBezTo>
                    <a:pt x="272" y="487"/>
                    <a:pt x="359" y="341"/>
                    <a:pt x="502" y="332"/>
                  </a:cubicBezTo>
                  <a:cubicBezTo>
                    <a:pt x="553" y="329"/>
                    <a:pt x="585" y="303"/>
                    <a:pt x="601" y="271"/>
                  </a:cubicBezTo>
                  <a:cubicBezTo>
                    <a:pt x="606" y="271"/>
                    <a:pt x="611" y="271"/>
                    <a:pt x="616" y="271"/>
                  </a:cubicBezTo>
                  <a:close/>
                  <a:moveTo>
                    <a:pt x="641" y="0"/>
                  </a:moveTo>
                  <a:cubicBezTo>
                    <a:pt x="550" y="0"/>
                    <a:pt x="460" y="30"/>
                    <a:pt x="392" y="97"/>
                  </a:cubicBezTo>
                  <a:cubicBezTo>
                    <a:pt x="156" y="138"/>
                    <a:pt x="1" y="407"/>
                    <a:pt x="74" y="644"/>
                  </a:cubicBezTo>
                  <a:cubicBezTo>
                    <a:pt x="141" y="862"/>
                    <a:pt x="339" y="982"/>
                    <a:pt x="547" y="982"/>
                  </a:cubicBezTo>
                  <a:cubicBezTo>
                    <a:pt x="629" y="982"/>
                    <a:pt x="714" y="963"/>
                    <a:pt x="791" y="923"/>
                  </a:cubicBezTo>
                  <a:cubicBezTo>
                    <a:pt x="1038" y="798"/>
                    <a:pt x="1171" y="461"/>
                    <a:pt x="1025" y="212"/>
                  </a:cubicBezTo>
                  <a:cubicBezTo>
                    <a:pt x="949" y="82"/>
                    <a:pt x="792" y="0"/>
                    <a:pt x="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615;p33"/>
            <p:cNvSpPr/>
            <p:nvPr/>
          </p:nvSpPr>
          <p:spPr>
            <a:xfrm>
              <a:off x="4562662" y="1751647"/>
              <a:ext cx="39016" cy="34608"/>
            </a:xfrm>
            <a:custGeom>
              <a:avLst/>
              <a:gdLst/>
              <a:ahLst/>
              <a:cxnLst/>
              <a:rect l="l" t="t" r="r" b="b"/>
              <a:pathLst>
                <a:path w="1248" h="1107" extrusionOk="0">
                  <a:moveTo>
                    <a:pt x="672" y="293"/>
                  </a:moveTo>
                  <a:cubicBezTo>
                    <a:pt x="852" y="293"/>
                    <a:pt x="957" y="607"/>
                    <a:pt x="755" y="763"/>
                  </a:cubicBezTo>
                  <a:cubicBezTo>
                    <a:pt x="705" y="801"/>
                    <a:pt x="655" y="817"/>
                    <a:pt x="609" y="817"/>
                  </a:cubicBezTo>
                  <a:cubicBezTo>
                    <a:pt x="411" y="817"/>
                    <a:pt x="270" y="529"/>
                    <a:pt x="456" y="411"/>
                  </a:cubicBezTo>
                  <a:cubicBezTo>
                    <a:pt x="464" y="409"/>
                    <a:pt x="471" y="405"/>
                    <a:pt x="480" y="399"/>
                  </a:cubicBezTo>
                  <a:cubicBezTo>
                    <a:pt x="491" y="393"/>
                    <a:pt x="502" y="388"/>
                    <a:pt x="516" y="383"/>
                  </a:cubicBezTo>
                  <a:cubicBezTo>
                    <a:pt x="558" y="368"/>
                    <a:pt x="582" y="342"/>
                    <a:pt x="596" y="311"/>
                  </a:cubicBezTo>
                  <a:cubicBezTo>
                    <a:pt x="622" y="299"/>
                    <a:pt x="648" y="293"/>
                    <a:pt x="672" y="293"/>
                  </a:cubicBezTo>
                  <a:close/>
                  <a:moveTo>
                    <a:pt x="659" y="1"/>
                  </a:moveTo>
                  <a:cubicBezTo>
                    <a:pt x="528" y="1"/>
                    <a:pt x="403" y="53"/>
                    <a:pt x="339" y="170"/>
                  </a:cubicBezTo>
                  <a:cubicBezTo>
                    <a:pt x="114" y="297"/>
                    <a:pt x="1" y="592"/>
                    <a:pt x="133" y="832"/>
                  </a:cubicBezTo>
                  <a:cubicBezTo>
                    <a:pt x="231" y="1009"/>
                    <a:pt x="420" y="1106"/>
                    <a:pt x="611" y="1106"/>
                  </a:cubicBezTo>
                  <a:cubicBezTo>
                    <a:pt x="725" y="1106"/>
                    <a:pt x="840" y="1071"/>
                    <a:pt x="935" y="997"/>
                  </a:cubicBezTo>
                  <a:cubicBezTo>
                    <a:pt x="1190" y="797"/>
                    <a:pt x="1247" y="399"/>
                    <a:pt x="1026" y="155"/>
                  </a:cubicBezTo>
                  <a:cubicBezTo>
                    <a:pt x="938" y="57"/>
                    <a:pt x="795" y="1"/>
                    <a:pt x="6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616;p33"/>
            <p:cNvSpPr/>
            <p:nvPr/>
          </p:nvSpPr>
          <p:spPr>
            <a:xfrm>
              <a:off x="4734881" y="1763464"/>
              <a:ext cx="40673" cy="36890"/>
            </a:xfrm>
            <a:custGeom>
              <a:avLst/>
              <a:gdLst/>
              <a:ahLst/>
              <a:cxnLst/>
              <a:rect l="l" t="t" r="r" b="b"/>
              <a:pathLst>
                <a:path w="1301" h="1180" extrusionOk="0">
                  <a:moveTo>
                    <a:pt x="716" y="262"/>
                  </a:moveTo>
                  <a:cubicBezTo>
                    <a:pt x="788" y="262"/>
                    <a:pt x="878" y="313"/>
                    <a:pt x="915" y="356"/>
                  </a:cubicBezTo>
                  <a:cubicBezTo>
                    <a:pt x="969" y="418"/>
                    <a:pt x="976" y="499"/>
                    <a:pt x="953" y="577"/>
                  </a:cubicBezTo>
                  <a:cubicBezTo>
                    <a:pt x="908" y="737"/>
                    <a:pt x="753" y="872"/>
                    <a:pt x="585" y="872"/>
                  </a:cubicBezTo>
                  <a:cubicBezTo>
                    <a:pt x="566" y="872"/>
                    <a:pt x="546" y="871"/>
                    <a:pt x="527" y="867"/>
                  </a:cubicBezTo>
                  <a:cubicBezTo>
                    <a:pt x="351" y="834"/>
                    <a:pt x="254" y="643"/>
                    <a:pt x="360" y="491"/>
                  </a:cubicBezTo>
                  <a:cubicBezTo>
                    <a:pt x="423" y="400"/>
                    <a:pt x="532" y="334"/>
                    <a:pt x="636" y="281"/>
                  </a:cubicBezTo>
                  <a:cubicBezTo>
                    <a:pt x="646" y="278"/>
                    <a:pt x="656" y="277"/>
                    <a:pt x="667" y="272"/>
                  </a:cubicBezTo>
                  <a:cubicBezTo>
                    <a:pt x="681" y="265"/>
                    <a:pt x="698" y="262"/>
                    <a:pt x="716" y="262"/>
                  </a:cubicBezTo>
                  <a:close/>
                  <a:moveTo>
                    <a:pt x="675" y="0"/>
                  </a:moveTo>
                  <a:cubicBezTo>
                    <a:pt x="665" y="0"/>
                    <a:pt x="654" y="2"/>
                    <a:pt x="642" y="6"/>
                  </a:cubicBezTo>
                  <a:cubicBezTo>
                    <a:pt x="343" y="95"/>
                    <a:pt x="1" y="275"/>
                    <a:pt x="4" y="636"/>
                  </a:cubicBezTo>
                  <a:cubicBezTo>
                    <a:pt x="6" y="958"/>
                    <a:pt x="294" y="1180"/>
                    <a:pt x="594" y="1180"/>
                  </a:cubicBezTo>
                  <a:cubicBezTo>
                    <a:pt x="634" y="1180"/>
                    <a:pt x="673" y="1176"/>
                    <a:pt x="713" y="1168"/>
                  </a:cubicBezTo>
                  <a:cubicBezTo>
                    <a:pt x="1052" y="1099"/>
                    <a:pt x="1300" y="768"/>
                    <a:pt x="1243" y="423"/>
                  </a:cubicBezTo>
                  <a:cubicBezTo>
                    <a:pt x="1217" y="268"/>
                    <a:pt x="1126" y="138"/>
                    <a:pt x="988" y="63"/>
                  </a:cubicBezTo>
                  <a:cubicBezTo>
                    <a:pt x="925" y="29"/>
                    <a:pt x="865" y="15"/>
                    <a:pt x="807" y="15"/>
                  </a:cubicBezTo>
                  <a:cubicBezTo>
                    <a:pt x="784" y="15"/>
                    <a:pt x="762" y="17"/>
                    <a:pt x="739" y="21"/>
                  </a:cubicBezTo>
                  <a:cubicBezTo>
                    <a:pt x="721" y="8"/>
                    <a:pt x="699" y="0"/>
                    <a:pt x="6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617;p33"/>
            <p:cNvSpPr/>
            <p:nvPr/>
          </p:nvSpPr>
          <p:spPr>
            <a:xfrm>
              <a:off x="4825040" y="1723011"/>
              <a:ext cx="33764" cy="32732"/>
            </a:xfrm>
            <a:custGeom>
              <a:avLst/>
              <a:gdLst/>
              <a:ahLst/>
              <a:cxnLst/>
              <a:rect l="l" t="t" r="r" b="b"/>
              <a:pathLst>
                <a:path w="1080" h="1047" extrusionOk="0">
                  <a:moveTo>
                    <a:pt x="667" y="346"/>
                  </a:moveTo>
                  <a:cubicBezTo>
                    <a:pt x="695" y="370"/>
                    <a:pt x="721" y="399"/>
                    <a:pt x="736" y="435"/>
                  </a:cubicBezTo>
                  <a:cubicBezTo>
                    <a:pt x="785" y="551"/>
                    <a:pt x="709" y="698"/>
                    <a:pt x="588" y="729"/>
                  </a:cubicBezTo>
                  <a:cubicBezTo>
                    <a:pt x="575" y="733"/>
                    <a:pt x="561" y="734"/>
                    <a:pt x="548" y="734"/>
                  </a:cubicBezTo>
                  <a:cubicBezTo>
                    <a:pt x="449" y="734"/>
                    <a:pt x="348" y="647"/>
                    <a:pt x="348" y="546"/>
                  </a:cubicBezTo>
                  <a:cubicBezTo>
                    <a:pt x="348" y="446"/>
                    <a:pt x="451" y="356"/>
                    <a:pt x="549" y="356"/>
                  </a:cubicBezTo>
                  <a:cubicBezTo>
                    <a:pt x="559" y="356"/>
                    <a:pt x="569" y="357"/>
                    <a:pt x="579" y="358"/>
                  </a:cubicBezTo>
                  <a:cubicBezTo>
                    <a:pt x="588" y="360"/>
                    <a:pt x="597" y="361"/>
                    <a:pt x="606" y="361"/>
                  </a:cubicBezTo>
                  <a:cubicBezTo>
                    <a:pt x="629" y="361"/>
                    <a:pt x="649" y="355"/>
                    <a:pt x="667" y="346"/>
                  </a:cubicBezTo>
                  <a:close/>
                  <a:moveTo>
                    <a:pt x="563" y="0"/>
                  </a:moveTo>
                  <a:cubicBezTo>
                    <a:pt x="529" y="0"/>
                    <a:pt x="495" y="4"/>
                    <a:pt x="460" y="13"/>
                  </a:cubicBezTo>
                  <a:cubicBezTo>
                    <a:pt x="412" y="24"/>
                    <a:pt x="386" y="61"/>
                    <a:pt x="379" y="101"/>
                  </a:cubicBezTo>
                  <a:cubicBezTo>
                    <a:pt x="205" y="151"/>
                    <a:pt x="63" y="291"/>
                    <a:pt x="38" y="484"/>
                  </a:cubicBezTo>
                  <a:cubicBezTo>
                    <a:pt x="1" y="775"/>
                    <a:pt x="256" y="1047"/>
                    <a:pt x="546" y="1047"/>
                  </a:cubicBezTo>
                  <a:cubicBezTo>
                    <a:pt x="840" y="1046"/>
                    <a:pt x="1080" y="768"/>
                    <a:pt x="1061" y="478"/>
                  </a:cubicBezTo>
                  <a:cubicBezTo>
                    <a:pt x="1042" y="221"/>
                    <a:pt x="815" y="0"/>
                    <a:pt x="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618;p33"/>
            <p:cNvSpPr/>
            <p:nvPr/>
          </p:nvSpPr>
          <p:spPr>
            <a:xfrm>
              <a:off x="4521397" y="1481047"/>
              <a:ext cx="51302" cy="44236"/>
            </a:xfrm>
            <a:custGeom>
              <a:avLst/>
              <a:gdLst/>
              <a:ahLst/>
              <a:cxnLst/>
              <a:rect l="l" t="t" r="r" b="b"/>
              <a:pathLst>
                <a:path w="1641" h="1415" extrusionOk="0">
                  <a:moveTo>
                    <a:pt x="1265" y="150"/>
                  </a:moveTo>
                  <a:cubicBezTo>
                    <a:pt x="1314" y="232"/>
                    <a:pt x="1374" y="305"/>
                    <a:pt x="1409" y="398"/>
                  </a:cubicBezTo>
                  <a:cubicBezTo>
                    <a:pt x="1431" y="455"/>
                    <a:pt x="1437" y="525"/>
                    <a:pt x="1456" y="587"/>
                  </a:cubicBezTo>
                  <a:cubicBezTo>
                    <a:pt x="1265" y="637"/>
                    <a:pt x="1076" y="753"/>
                    <a:pt x="909" y="852"/>
                  </a:cubicBezTo>
                  <a:cubicBezTo>
                    <a:pt x="743" y="951"/>
                    <a:pt x="578" y="1059"/>
                    <a:pt x="436" y="1190"/>
                  </a:cubicBezTo>
                  <a:cubicBezTo>
                    <a:pt x="361" y="1137"/>
                    <a:pt x="295" y="1077"/>
                    <a:pt x="242" y="1002"/>
                  </a:cubicBezTo>
                  <a:cubicBezTo>
                    <a:pt x="201" y="943"/>
                    <a:pt x="171" y="879"/>
                    <a:pt x="138" y="818"/>
                  </a:cubicBezTo>
                  <a:cubicBezTo>
                    <a:pt x="325" y="695"/>
                    <a:pt x="482" y="525"/>
                    <a:pt x="679" y="409"/>
                  </a:cubicBezTo>
                  <a:cubicBezTo>
                    <a:pt x="867" y="299"/>
                    <a:pt x="1068" y="232"/>
                    <a:pt x="1265" y="150"/>
                  </a:cubicBezTo>
                  <a:close/>
                  <a:moveTo>
                    <a:pt x="1324" y="1"/>
                  </a:moveTo>
                  <a:cubicBezTo>
                    <a:pt x="1321" y="1"/>
                    <a:pt x="1318" y="1"/>
                    <a:pt x="1316" y="1"/>
                  </a:cubicBezTo>
                  <a:cubicBezTo>
                    <a:pt x="879" y="30"/>
                    <a:pt x="221" y="365"/>
                    <a:pt x="9" y="759"/>
                  </a:cubicBezTo>
                  <a:cubicBezTo>
                    <a:pt x="3" y="771"/>
                    <a:pt x="3" y="784"/>
                    <a:pt x="3" y="795"/>
                  </a:cubicBezTo>
                  <a:cubicBezTo>
                    <a:pt x="3" y="798"/>
                    <a:pt x="0" y="799"/>
                    <a:pt x="0" y="800"/>
                  </a:cubicBezTo>
                  <a:cubicBezTo>
                    <a:pt x="3" y="1017"/>
                    <a:pt x="190" y="1261"/>
                    <a:pt x="364" y="1371"/>
                  </a:cubicBezTo>
                  <a:cubicBezTo>
                    <a:pt x="385" y="1384"/>
                    <a:pt x="404" y="1415"/>
                    <a:pt x="422" y="1415"/>
                  </a:cubicBezTo>
                  <a:lnTo>
                    <a:pt x="424" y="1415"/>
                  </a:lnTo>
                  <a:cubicBezTo>
                    <a:pt x="426" y="1415"/>
                    <a:pt x="429" y="1381"/>
                    <a:pt x="432" y="1381"/>
                  </a:cubicBezTo>
                  <a:cubicBezTo>
                    <a:pt x="436" y="1379"/>
                    <a:pt x="441" y="1361"/>
                    <a:pt x="445" y="1358"/>
                  </a:cubicBezTo>
                  <a:cubicBezTo>
                    <a:pt x="632" y="1248"/>
                    <a:pt x="806" y="1112"/>
                    <a:pt x="994" y="1003"/>
                  </a:cubicBezTo>
                  <a:cubicBezTo>
                    <a:pt x="1180" y="894"/>
                    <a:pt x="1395" y="819"/>
                    <a:pt x="1571" y="699"/>
                  </a:cubicBezTo>
                  <a:cubicBezTo>
                    <a:pt x="1572" y="697"/>
                    <a:pt x="1572" y="694"/>
                    <a:pt x="1573" y="693"/>
                  </a:cubicBezTo>
                  <a:cubicBezTo>
                    <a:pt x="1582" y="689"/>
                    <a:pt x="1588" y="680"/>
                    <a:pt x="1596" y="669"/>
                  </a:cubicBezTo>
                  <a:cubicBezTo>
                    <a:pt x="1598" y="665"/>
                    <a:pt x="1598" y="659"/>
                    <a:pt x="1599" y="655"/>
                  </a:cubicBezTo>
                  <a:cubicBezTo>
                    <a:pt x="1599" y="654"/>
                    <a:pt x="1599" y="654"/>
                    <a:pt x="1601" y="653"/>
                  </a:cubicBezTo>
                  <a:cubicBezTo>
                    <a:pt x="1640" y="556"/>
                    <a:pt x="1599" y="426"/>
                    <a:pt x="1566" y="334"/>
                  </a:cubicBezTo>
                  <a:cubicBezTo>
                    <a:pt x="1528" y="225"/>
                    <a:pt x="1471" y="95"/>
                    <a:pt x="1378" y="20"/>
                  </a:cubicBezTo>
                  <a:cubicBezTo>
                    <a:pt x="1361" y="6"/>
                    <a:pt x="1342" y="1"/>
                    <a:pt x="1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619;p33"/>
            <p:cNvSpPr/>
            <p:nvPr/>
          </p:nvSpPr>
          <p:spPr>
            <a:xfrm>
              <a:off x="4584013" y="1459133"/>
              <a:ext cx="39109" cy="31513"/>
            </a:xfrm>
            <a:custGeom>
              <a:avLst/>
              <a:gdLst/>
              <a:ahLst/>
              <a:cxnLst/>
              <a:rect l="l" t="t" r="r" b="b"/>
              <a:pathLst>
                <a:path w="1251" h="1008" extrusionOk="0">
                  <a:moveTo>
                    <a:pt x="1033" y="168"/>
                  </a:moveTo>
                  <a:cubicBezTo>
                    <a:pt x="1042" y="230"/>
                    <a:pt x="1055" y="293"/>
                    <a:pt x="1062" y="355"/>
                  </a:cubicBezTo>
                  <a:cubicBezTo>
                    <a:pt x="1067" y="407"/>
                    <a:pt x="1062" y="466"/>
                    <a:pt x="1071" y="520"/>
                  </a:cubicBezTo>
                  <a:cubicBezTo>
                    <a:pt x="807" y="531"/>
                    <a:pt x="489" y="677"/>
                    <a:pt x="275" y="838"/>
                  </a:cubicBezTo>
                  <a:cubicBezTo>
                    <a:pt x="219" y="728"/>
                    <a:pt x="176" y="613"/>
                    <a:pt x="147" y="492"/>
                  </a:cubicBezTo>
                  <a:cubicBezTo>
                    <a:pt x="309" y="401"/>
                    <a:pt x="465" y="308"/>
                    <a:pt x="645" y="250"/>
                  </a:cubicBezTo>
                  <a:cubicBezTo>
                    <a:pt x="770" y="208"/>
                    <a:pt x="908" y="203"/>
                    <a:pt x="1033" y="168"/>
                  </a:cubicBezTo>
                  <a:close/>
                  <a:moveTo>
                    <a:pt x="983" y="1"/>
                  </a:moveTo>
                  <a:cubicBezTo>
                    <a:pt x="831" y="1"/>
                    <a:pt x="663" y="60"/>
                    <a:pt x="536" y="109"/>
                  </a:cubicBezTo>
                  <a:cubicBezTo>
                    <a:pt x="356" y="176"/>
                    <a:pt x="184" y="272"/>
                    <a:pt x="48" y="408"/>
                  </a:cubicBezTo>
                  <a:cubicBezTo>
                    <a:pt x="22" y="417"/>
                    <a:pt x="1" y="438"/>
                    <a:pt x="4" y="470"/>
                  </a:cubicBezTo>
                  <a:cubicBezTo>
                    <a:pt x="17" y="647"/>
                    <a:pt x="64" y="818"/>
                    <a:pt x="162" y="967"/>
                  </a:cubicBezTo>
                  <a:cubicBezTo>
                    <a:pt x="178" y="990"/>
                    <a:pt x="199" y="1001"/>
                    <a:pt x="219" y="1004"/>
                  </a:cubicBezTo>
                  <a:cubicBezTo>
                    <a:pt x="227" y="1006"/>
                    <a:pt x="234" y="1008"/>
                    <a:pt x="241" y="1008"/>
                  </a:cubicBezTo>
                  <a:cubicBezTo>
                    <a:pt x="250" y="1008"/>
                    <a:pt x="259" y="1006"/>
                    <a:pt x="267" y="1002"/>
                  </a:cubicBezTo>
                  <a:cubicBezTo>
                    <a:pt x="434" y="932"/>
                    <a:pt x="590" y="844"/>
                    <a:pt x="761" y="782"/>
                  </a:cubicBezTo>
                  <a:cubicBezTo>
                    <a:pt x="902" y="731"/>
                    <a:pt x="1057" y="709"/>
                    <a:pt x="1192" y="642"/>
                  </a:cubicBezTo>
                  <a:cubicBezTo>
                    <a:pt x="1224" y="626"/>
                    <a:pt x="1229" y="596"/>
                    <a:pt x="1219" y="569"/>
                  </a:cubicBezTo>
                  <a:cubicBezTo>
                    <a:pt x="1250" y="494"/>
                    <a:pt x="1230" y="396"/>
                    <a:pt x="1220" y="319"/>
                  </a:cubicBezTo>
                  <a:cubicBezTo>
                    <a:pt x="1210" y="242"/>
                    <a:pt x="1198" y="162"/>
                    <a:pt x="1167" y="89"/>
                  </a:cubicBezTo>
                  <a:cubicBezTo>
                    <a:pt x="1170" y="62"/>
                    <a:pt x="1155" y="31"/>
                    <a:pt x="1126" y="21"/>
                  </a:cubicBezTo>
                  <a:cubicBezTo>
                    <a:pt x="1124" y="20"/>
                    <a:pt x="1123" y="20"/>
                    <a:pt x="1120" y="20"/>
                  </a:cubicBezTo>
                  <a:cubicBezTo>
                    <a:pt x="1110" y="13"/>
                    <a:pt x="1099" y="10"/>
                    <a:pt x="1088" y="10"/>
                  </a:cubicBezTo>
                  <a:cubicBezTo>
                    <a:pt x="1086" y="10"/>
                    <a:pt x="1084" y="10"/>
                    <a:pt x="1083" y="11"/>
                  </a:cubicBezTo>
                  <a:cubicBezTo>
                    <a:pt x="1051" y="4"/>
                    <a:pt x="1017" y="1"/>
                    <a:pt x="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620;p33"/>
            <p:cNvSpPr/>
            <p:nvPr/>
          </p:nvSpPr>
          <p:spPr>
            <a:xfrm>
              <a:off x="4729317" y="1096093"/>
              <a:ext cx="64401" cy="57460"/>
            </a:xfrm>
            <a:custGeom>
              <a:avLst/>
              <a:gdLst/>
              <a:ahLst/>
              <a:cxnLst/>
              <a:rect l="l" t="t" r="r" b="b"/>
              <a:pathLst>
                <a:path w="2060" h="1838" extrusionOk="0">
                  <a:moveTo>
                    <a:pt x="1066" y="380"/>
                  </a:moveTo>
                  <a:cubicBezTo>
                    <a:pt x="1221" y="380"/>
                    <a:pt x="1365" y="461"/>
                    <a:pt x="1438" y="645"/>
                  </a:cubicBezTo>
                  <a:cubicBezTo>
                    <a:pt x="1554" y="945"/>
                    <a:pt x="1353" y="1288"/>
                    <a:pt x="1063" y="1396"/>
                  </a:cubicBezTo>
                  <a:cubicBezTo>
                    <a:pt x="999" y="1420"/>
                    <a:pt x="937" y="1431"/>
                    <a:pt x="879" y="1431"/>
                  </a:cubicBezTo>
                  <a:cubicBezTo>
                    <a:pt x="647" y="1431"/>
                    <a:pt x="470" y="1255"/>
                    <a:pt x="471" y="989"/>
                  </a:cubicBezTo>
                  <a:cubicBezTo>
                    <a:pt x="473" y="804"/>
                    <a:pt x="567" y="650"/>
                    <a:pt x="693" y="525"/>
                  </a:cubicBezTo>
                  <a:cubicBezTo>
                    <a:pt x="697" y="523"/>
                    <a:pt x="702" y="521"/>
                    <a:pt x="706" y="518"/>
                  </a:cubicBezTo>
                  <a:cubicBezTo>
                    <a:pt x="814" y="429"/>
                    <a:pt x="944" y="380"/>
                    <a:pt x="1066" y="380"/>
                  </a:cubicBezTo>
                  <a:close/>
                  <a:moveTo>
                    <a:pt x="1083" y="0"/>
                  </a:moveTo>
                  <a:cubicBezTo>
                    <a:pt x="936" y="0"/>
                    <a:pt x="794" y="43"/>
                    <a:pt x="680" y="134"/>
                  </a:cubicBezTo>
                  <a:cubicBezTo>
                    <a:pt x="283" y="358"/>
                    <a:pt x="1" y="769"/>
                    <a:pt x="128" y="1250"/>
                  </a:cubicBezTo>
                  <a:cubicBezTo>
                    <a:pt x="230" y="1636"/>
                    <a:pt x="555" y="1837"/>
                    <a:pt x="901" y="1837"/>
                  </a:cubicBezTo>
                  <a:cubicBezTo>
                    <a:pt x="1077" y="1837"/>
                    <a:pt x="1258" y="1785"/>
                    <a:pt x="1419" y="1679"/>
                  </a:cubicBezTo>
                  <a:cubicBezTo>
                    <a:pt x="1876" y="1375"/>
                    <a:pt x="2059" y="734"/>
                    <a:pt x="1692" y="286"/>
                  </a:cubicBezTo>
                  <a:cubicBezTo>
                    <a:pt x="1538" y="100"/>
                    <a:pt x="1306" y="0"/>
                    <a:pt x="10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621;p33"/>
            <p:cNvSpPr/>
            <p:nvPr/>
          </p:nvSpPr>
          <p:spPr>
            <a:xfrm>
              <a:off x="4802594" y="1027005"/>
              <a:ext cx="103729" cy="93819"/>
            </a:xfrm>
            <a:custGeom>
              <a:avLst/>
              <a:gdLst/>
              <a:ahLst/>
              <a:cxnLst/>
              <a:rect l="l" t="t" r="r" b="b"/>
              <a:pathLst>
                <a:path w="3318" h="3001" extrusionOk="0">
                  <a:moveTo>
                    <a:pt x="1599" y="391"/>
                  </a:moveTo>
                  <a:cubicBezTo>
                    <a:pt x="1748" y="391"/>
                    <a:pt x="1901" y="424"/>
                    <a:pt x="2058" y="506"/>
                  </a:cubicBezTo>
                  <a:cubicBezTo>
                    <a:pt x="2790" y="886"/>
                    <a:pt x="2566" y="1667"/>
                    <a:pt x="2097" y="2158"/>
                  </a:cubicBezTo>
                  <a:cubicBezTo>
                    <a:pt x="1890" y="2373"/>
                    <a:pt x="1591" y="2636"/>
                    <a:pt x="1270" y="2639"/>
                  </a:cubicBezTo>
                  <a:cubicBezTo>
                    <a:pt x="1267" y="2639"/>
                    <a:pt x="1265" y="2639"/>
                    <a:pt x="1262" y="2639"/>
                  </a:cubicBezTo>
                  <a:cubicBezTo>
                    <a:pt x="856" y="2639"/>
                    <a:pt x="576" y="2292"/>
                    <a:pt x="489" y="1930"/>
                  </a:cubicBezTo>
                  <a:cubicBezTo>
                    <a:pt x="388" y="1506"/>
                    <a:pt x="478" y="972"/>
                    <a:pt x="784" y="660"/>
                  </a:cubicBezTo>
                  <a:cubicBezTo>
                    <a:pt x="1044" y="514"/>
                    <a:pt x="1314" y="391"/>
                    <a:pt x="1599" y="391"/>
                  </a:cubicBezTo>
                  <a:close/>
                  <a:moveTo>
                    <a:pt x="1579" y="1"/>
                  </a:moveTo>
                  <a:cubicBezTo>
                    <a:pt x="1087" y="1"/>
                    <a:pt x="593" y="235"/>
                    <a:pt x="308" y="667"/>
                  </a:cubicBezTo>
                  <a:cubicBezTo>
                    <a:pt x="295" y="684"/>
                    <a:pt x="291" y="704"/>
                    <a:pt x="290" y="724"/>
                  </a:cubicBezTo>
                  <a:cubicBezTo>
                    <a:pt x="66" y="1102"/>
                    <a:pt x="0" y="1600"/>
                    <a:pt x="106" y="2036"/>
                  </a:cubicBezTo>
                  <a:cubicBezTo>
                    <a:pt x="260" y="2669"/>
                    <a:pt x="729" y="3001"/>
                    <a:pt x="1245" y="3001"/>
                  </a:cubicBezTo>
                  <a:cubicBezTo>
                    <a:pt x="1537" y="3001"/>
                    <a:pt x="1843" y="2895"/>
                    <a:pt x="2117" y="2679"/>
                  </a:cubicBezTo>
                  <a:cubicBezTo>
                    <a:pt x="2796" y="2144"/>
                    <a:pt x="3318" y="1140"/>
                    <a:pt x="2596" y="412"/>
                  </a:cubicBezTo>
                  <a:cubicBezTo>
                    <a:pt x="2318" y="133"/>
                    <a:pt x="1949" y="1"/>
                    <a:pt x="15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622;p33"/>
            <p:cNvSpPr/>
            <p:nvPr/>
          </p:nvSpPr>
          <p:spPr>
            <a:xfrm>
              <a:off x="4743947" y="1107941"/>
              <a:ext cx="33951" cy="32888"/>
            </a:xfrm>
            <a:custGeom>
              <a:avLst/>
              <a:gdLst/>
              <a:ahLst/>
              <a:cxnLst/>
              <a:rect l="l" t="t" r="r" b="b"/>
              <a:pathLst>
                <a:path w="1086" h="1052" extrusionOk="0">
                  <a:moveTo>
                    <a:pt x="596" y="1"/>
                  </a:moveTo>
                  <a:cubicBezTo>
                    <a:pt x="474" y="1"/>
                    <a:pt x="345" y="50"/>
                    <a:pt x="237" y="139"/>
                  </a:cubicBezTo>
                  <a:cubicBezTo>
                    <a:pt x="232" y="141"/>
                    <a:pt x="229" y="144"/>
                    <a:pt x="224" y="146"/>
                  </a:cubicBezTo>
                  <a:cubicBezTo>
                    <a:pt x="97" y="272"/>
                    <a:pt x="3" y="425"/>
                    <a:pt x="2" y="610"/>
                  </a:cubicBezTo>
                  <a:cubicBezTo>
                    <a:pt x="1" y="876"/>
                    <a:pt x="178" y="1052"/>
                    <a:pt x="410" y="1052"/>
                  </a:cubicBezTo>
                  <a:cubicBezTo>
                    <a:pt x="468" y="1052"/>
                    <a:pt x="530" y="1041"/>
                    <a:pt x="594" y="1017"/>
                  </a:cubicBezTo>
                  <a:cubicBezTo>
                    <a:pt x="883" y="909"/>
                    <a:pt x="1085" y="564"/>
                    <a:pt x="969" y="266"/>
                  </a:cubicBezTo>
                  <a:cubicBezTo>
                    <a:pt x="896" y="82"/>
                    <a:pt x="752" y="1"/>
                    <a:pt x="5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623;p33"/>
            <p:cNvSpPr/>
            <p:nvPr/>
          </p:nvSpPr>
          <p:spPr>
            <a:xfrm>
              <a:off x="4814723" y="1039197"/>
              <a:ext cx="75093" cy="70309"/>
            </a:xfrm>
            <a:custGeom>
              <a:avLst/>
              <a:gdLst/>
              <a:ahLst/>
              <a:cxnLst/>
              <a:rect l="l" t="t" r="r" b="b"/>
              <a:pathLst>
                <a:path w="2402" h="2249" extrusionOk="0">
                  <a:moveTo>
                    <a:pt x="1211" y="0"/>
                  </a:moveTo>
                  <a:cubicBezTo>
                    <a:pt x="927" y="0"/>
                    <a:pt x="656" y="123"/>
                    <a:pt x="396" y="270"/>
                  </a:cubicBezTo>
                  <a:cubicBezTo>
                    <a:pt x="90" y="582"/>
                    <a:pt x="1" y="1116"/>
                    <a:pt x="101" y="1540"/>
                  </a:cubicBezTo>
                  <a:cubicBezTo>
                    <a:pt x="186" y="1902"/>
                    <a:pt x="467" y="2249"/>
                    <a:pt x="874" y="2249"/>
                  </a:cubicBezTo>
                  <a:cubicBezTo>
                    <a:pt x="877" y="2249"/>
                    <a:pt x="879" y="2249"/>
                    <a:pt x="882" y="2249"/>
                  </a:cubicBezTo>
                  <a:cubicBezTo>
                    <a:pt x="1203" y="2245"/>
                    <a:pt x="1502" y="1983"/>
                    <a:pt x="1709" y="1768"/>
                  </a:cubicBezTo>
                  <a:cubicBezTo>
                    <a:pt x="2178" y="1277"/>
                    <a:pt x="2402" y="496"/>
                    <a:pt x="1670" y="116"/>
                  </a:cubicBezTo>
                  <a:cubicBezTo>
                    <a:pt x="1513" y="34"/>
                    <a:pt x="1360" y="0"/>
                    <a:pt x="1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624;p33"/>
            <p:cNvSpPr/>
            <p:nvPr/>
          </p:nvSpPr>
          <p:spPr>
            <a:xfrm>
              <a:off x="4525711" y="1485674"/>
              <a:ext cx="41267" cy="32607"/>
            </a:xfrm>
            <a:custGeom>
              <a:avLst/>
              <a:gdLst/>
              <a:ahLst/>
              <a:cxnLst/>
              <a:rect l="l" t="t" r="r" b="b"/>
              <a:pathLst>
                <a:path w="1320" h="1043" extrusionOk="0">
                  <a:moveTo>
                    <a:pt x="1128" y="1"/>
                  </a:moveTo>
                  <a:cubicBezTo>
                    <a:pt x="931" y="84"/>
                    <a:pt x="728" y="151"/>
                    <a:pt x="542" y="260"/>
                  </a:cubicBezTo>
                  <a:cubicBezTo>
                    <a:pt x="346" y="376"/>
                    <a:pt x="188" y="546"/>
                    <a:pt x="1" y="668"/>
                  </a:cubicBezTo>
                  <a:cubicBezTo>
                    <a:pt x="34" y="730"/>
                    <a:pt x="64" y="793"/>
                    <a:pt x="105" y="853"/>
                  </a:cubicBezTo>
                  <a:cubicBezTo>
                    <a:pt x="157" y="928"/>
                    <a:pt x="223" y="989"/>
                    <a:pt x="298" y="1042"/>
                  </a:cubicBezTo>
                  <a:cubicBezTo>
                    <a:pt x="440" y="911"/>
                    <a:pt x="605" y="803"/>
                    <a:pt x="771" y="704"/>
                  </a:cubicBezTo>
                  <a:cubicBezTo>
                    <a:pt x="939" y="605"/>
                    <a:pt x="1127" y="489"/>
                    <a:pt x="1319" y="438"/>
                  </a:cubicBezTo>
                  <a:cubicBezTo>
                    <a:pt x="1301" y="376"/>
                    <a:pt x="1294" y="306"/>
                    <a:pt x="1272" y="249"/>
                  </a:cubicBezTo>
                  <a:cubicBezTo>
                    <a:pt x="1237" y="156"/>
                    <a:pt x="1178" y="83"/>
                    <a:pt x="1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625;p33"/>
            <p:cNvSpPr/>
            <p:nvPr/>
          </p:nvSpPr>
          <p:spPr>
            <a:xfrm>
              <a:off x="4571071" y="1760806"/>
              <a:ext cx="21509" cy="16382"/>
            </a:xfrm>
            <a:custGeom>
              <a:avLst/>
              <a:gdLst/>
              <a:ahLst/>
              <a:cxnLst/>
              <a:rect l="l" t="t" r="r" b="b"/>
              <a:pathLst>
                <a:path w="688" h="524" extrusionOk="0">
                  <a:moveTo>
                    <a:pt x="402" y="0"/>
                  </a:moveTo>
                  <a:cubicBezTo>
                    <a:pt x="378" y="0"/>
                    <a:pt x="353" y="6"/>
                    <a:pt x="326" y="18"/>
                  </a:cubicBezTo>
                  <a:cubicBezTo>
                    <a:pt x="314" y="49"/>
                    <a:pt x="288" y="75"/>
                    <a:pt x="246" y="90"/>
                  </a:cubicBezTo>
                  <a:cubicBezTo>
                    <a:pt x="233" y="93"/>
                    <a:pt x="221" y="100"/>
                    <a:pt x="210" y="106"/>
                  </a:cubicBezTo>
                  <a:cubicBezTo>
                    <a:pt x="201" y="112"/>
                    <a:pt x="194" y="116"/>
                    <a:pt x="186" y="118"/>
                  </a:cubicBezTo>
                  <a:cubicBezTo>
                    <a:pt x="0" y="236"/>
                    <a:pt x="141" y="524"/>
                    <a:pt x="338" y="524"/>
                  </a:cubicBezTo>
                  <a:cubicBezTo>
                    <a:pt x="384" y="524"/>
                    <a:pt x="434" y="508"/>
                    <a:pt x="483" y="470"/>
                  </a:cubicBezTo>
                  <a:cubicBezTo>
                    <a:pt x="688" y="314"/>
                    <a:pt x="583" y="0"/>
                    <a:pt x="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626;p33"/>
            <p:cNvSpPr/>
            <p:nvPr/>
          </p:nvSpPr>
          <p:spPr>
            <a:xfrm>
              <a:off x="4669795" y="1190878"/>
              <a:ext cx="156781" cy="78531"/>
            </a:xfrm>
            <a:custGeom>
              <a:avLst/>
              <a:gdLst/>
              <a:ahLst/>
              <a:cxnLst/>
              <a:rect l="l" t="t" r="r" b="b"/>
              <a:pathLst>
                <a:path w="5015" h="2512" extrusionOk="0">
                  <a:moveTo>
                    <a:pt x="2356" y="249"/>
                  </a:moveTo>
                  <a:cubicBezTo>
                    <a:pt x="2937" y="249"/>
                    <a:pt x="3518" y="359"/>
                    <a:pt x="4028" y="584"/>
                  </a:cubicBezTo>
                  <a:cubicBezTo>
                    <a:pt x="4036" y="587"/>
                    <a:pt x="4040" y="594"/>
                    <a:pt x="4049" y="597"/>
                  </a:cubicBezTo>
                  <a:cubicBezTo>
                    <a:pt x="4163" y="579"/>
                    <a:pt x="4276" y="559"/>
                    <a:pt x="4392" y="535"/>
                  </a:cubicBezTo>
                  <a:cubicBezTo>
                    <a:pt x="4405" y="532"/>
                    <a:pt x="4417" y="531"/>
                    <a:pt x="4428" y="531"/>
                  </a:cubicBezTo>
                  <a:cubicBezTo>
                    <a:pt x="4588" y="531"/>
                    <a:pt x="4642" y="769"/>
                    <a:pt x="4471" y="821"/>
                  </a:cubicBezTo>
                  <a:cubicBezTo>
                    <a:pt x="3930" y="989"/>
                    <a:pt x="3381" y="1067"/>
                    <a:pt x="2832" y="1067"/>
                  </a:cubicBezTo>
                  <a:cubicBezTo>
                    <a:pt x="2068" y="1067"/>
                    <a:pt x="1306" y="916"/>
                    <a:pt x="572" y="648"/>
                  </a:cubicBezTo>
                  <a:cubicBezTo>
                    <a:pt x="451" y="605"/>
                    <a:pt x="484" y="429"/>
                    <a:pt x="595" y="429"/>
                  </a:cubicBezTo>
                  <a:cubicBezTo>
                    <a:pt x="606" y="429"/>
                    <a:pt x="618" y="431"/>
                    <a:pt x="630" y="435"/>
                  </a:cubicBezTo>
                  <a:cubicBezTo>
                    <a:pt x="714" y="461"/>
                    <a:pt x="796" y="480"/>
                    <a:pt x="878" y="501"/>
                  </a:cubicBezTo>
                  <a:cubicBezTo>
                    <a:pt x="1337" y="334"/>
                    <a:pt x="1846" y="249"/>
                    <a:pt x="2356" y="249"/>
                  </a:cubicBezTo>
                  <a:close/>
                  <a:moveTo>
                    <a:pt x="2108" y="0"/>
                  </a:moveTo>
                  <a:cubicBezTo>
                    <a:pt x="1484" y="0"/>
                    <a:pt x="854" y="88"/>
                    <a:pt x="215" y="277"/>
                  </a:cubicBezTo>
                  <a:cubicBezTo>
                    <a:pt x="108" y="790"/>
                    <a:pt x="38" y="1302"/>
                    <a:pt x="0" y="1819"/>
                  </a:cubicBezTo>
                  <a:cubicBezTo>
                    <a:pt x="793" y="2166"/>
                    <a:pt x="1589" y="2432"/>
                    <a:pt x="2496" y="2496"/>
                  </a:cubicBezTo>
                  <a:cubicBezTo>
                    <a:pt x="2637" y="2506"/>
                    <a:pt x="2777" y="2511"/>
                    <a:pt x="2915" y="2511"/>
                  </a:cubicBezTo>
                  <a:cubicBezTo>
                    <a:pt x="3575" y="2511"/>
                    <a:pt x="4205" y="2403"/>
                    <a:pt x="4837" y="2255"/>
                  </a:cubicBezTo>
                  <a:cubicBezTo>
                    <a:pt x="4957" y="1708"/>
                    <a:pt x="5015" y="1162"/>
                    <a:pt x="4988" y="600"/>
                  </a:cubicBezTo>
                  <a:cubicBezTo>
                    <a:pt x="4043" y="216"/>
                    <a:pt x="3084" y="0"/>
                    <a:pt x="2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627;p33"/>
            <p:cNvSpPr/>
            <p:nvPr/>
          </p:nvSpPr>
          <p:spPr>
            <a:xfrm>
              <a:off x="4536527" y="1669992"/>
              <a:ext cx="18382" cy="13318"/>
            </a:xfrm>
            <a:custGeom>
              <a:avLst/>
              <a:gdLst/>
              <a:ahLst/>
              <a:cxnLst/>
              <a:rect l="l" t="t" r="r" b="b"/>
              <a:pathLst>
                <a:path w="588" h="426" extrusionOk="0">
                  <a:moveTo>
                    <a:pt x="346" y="1"/>
                  </a:moveTo>
                  <a:cubicBezTo>
                    <a:pt x="341" y="1"/>
                    <a:pt x="336" y="1"/>
                    <a:pt x="331" y="1"/>
                  </a:cubicBezTo>
                  <a:cubicBezTo>
                    <a:pt x="313" y="33"/>
                    <a:pt x="282" y="58"/>
                    <a:pt x="232" y="62"/>
                  </a:cubicBezTo>
                  <a:cubicBezTo>
                    <a:pt x="88" y="70"/>
                    <a:pt x="1" y="217"/>
                    <a:pt x="88" y="340"/>
                  </a:cubicBezTo>
                  <a:cubicBezTo>
                    <a:pt x="130" y="399"/>
                    <a:pt x="197" y="426"/>
                    <a:pt x="265" y="426"/>
                  </a:cubicBezTo>
                  <a:cubicBezTo>
                    <a:pt x="324" y="426"/>
                    <a:pt x="384" y="406"/>
                    <a:pt x="430" y="369"/>
                  </a:cubicBezTo>
                  <a:cubicBezTo>
                    <a:pt x="587" y="241"/>
                    <a:pt x="515" y="1"/>
                    <a:pt x="3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628;p33"/>
            <p:cNvSpPr/>
            <p:nvPr/>
          </p:nvSpPr>
          <p:spPr>
            <a:xfrm>
              <a:off x="4750762" y="1676525"/>
              <a:ext cx="15725" cy="15287"/>
            </a:xfrm>
            <a:custGeom>
              <a:avLst/>
              <a:gdLst/>
              <a:ahLst/>
              <a:cxnLst/>
              <a:rect l="l" t="t" r="r" b="b"/>
              <a:pathLst>
                <a:path w="503" h="489" extrusionOk="0">
                  <a:moveTo>
                    <a:pt x="266" y="0"/>
                  </a:moveTo>
                  <a:cubicBezTo>
                    <a:pt x="155" y="30"/>
                    <a:pt x="40" y="97"/>
                    <a:pt x="20" y="220"/>
                  </a:cubicBezTo>
                  <a:cubicBezTo>
                    <a:pt x="1" y="336"/>
                    <a:pt x="92" y="462"/>
                    <a:pt x="207" y="485"/>
                  </a:cubicBezTo>
                  <a:cubicBezTo>
                    <a:pt x="220" y="487"/>
                    <a:pt x="233" y="488"/>
                    <a:pt x="246" y="488"/>
                  </a:cubicBezTo>
                  <a:cubicBezTo>
                    <a:pt x="358" y="488"/>
                    <a:pt x="467" y="400"/>
                    <a:pt x="483" y="289"/>
                  </a:cubicBezTo>
                  <a:cubicBezTo>
                    <a:pt x="503" y="159"/>
                    <a:pt x="399" y="34"/>
                    <a:pt x="278" y="6"/>
                  </a:cubicBezTo>
                  <a:cubicBezTo>
                    <a:pt x="274" y="4"/>
                    <a:pt x="272" y="1"/>
                    <a:pt x="2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629;p33"/>
            <p:cNvSpPr/>
            <p:nvPr/>
          </p:nvSpPr>
          <p:spPr>
            <a:xfrm>
              <a:off x="4588577" y="1464354"/>
              <a:ext cx="28949" cy="21008"/>
            </a:xfrm>
            <a:custGeom>
              <a:avLst/>
              <a:gdLst/>
              <a:ahLst/>
              <a:cxnLst/>
              <a:rect l="l" t="t" r="r" b="b"/>
              <a:pathLst>
                <a:path w="926" h="672" extrusionOk="0">
                  <a:moveTo>
                    <a:pt x="887" y="1"/>
                  </a:moveTo>
                  <a:cubicBezTo>
                    <a:pt x="761" y="36"/>
                    <a:pt x="624" y="41"/>
                    <a:pt x="499" y="83"/>
                  </a:cubicBezTo>
                  <a:cubicBezTo>
                    <a:pt x="319" y="141"/>
                    <a:pt x="163" y="235"/>
                    <a:pt x="1" y="325"/>
                  </a:cubicBezTo>
                  <a:cubicBezTo>
                    <a:pt x="30" y="446"/>
                    <a:pt x="73" y="559"/>
                    <a:pt x="129" y="671"/>
                  </a:cubicBezTo>
                  <a:cubicBezTo>
                    <a:pt x="343" y="510"/>
                    <a:pt x="661" y="364"/>
                    <a:pt x="925" y="353"/>
                  </a:cubicBezTo>
                  <a:cubicBezTo>
                    <a:pt x="917" y="299"/>
                    <a:pt x="921" y="240"/>
                    <a:pt x="916" y="188"/>
                  </a:cubicBezTo>
                  <a:cubicBezTo>
                    <a:pt x="909" y="126"/>
                    <a:pt x="896" y="63"/>
                    <a:pt x="8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630;p33"/>
            <p:cNvSpPr/>
            <p:nvPr/>
          </p:nvSpPr>
          <p:spPr>
            <a:xfrm>
              <a:off x="4742822" y="1771654"/>
              <a:ext cx="22603" cy="19101"/>
            </a:xfrm>
            <a:custGeom>
              <a:avLst/>
              <a:gdLst/>
              <a:ahLst/>
              <a:cxnLst/>
              <a:rect l="l" t="t" r="r" b="b"/>
              <a:pathLst>
                <a:path w="723" h="611" extrusionOk="0">
                  <a:moveTo>
                    <a:pt x="463" y="0"/>
                  </a:moveTo>
                  <a:cubicBezTo>
                    <a:pt x="445" y="0"/>
                    <a:pt x="429" y="3"/>
                    <a:pt x="414" y="10"/>
                  </a:cubicBezTo>
                  <a:cubicBezTo>
                    <a:pt x="404" y="15"/>
                    <a:pt x="393" y="16"/>
                    <a:pt x="383" y="19"/>
                  </a:cubicBezTo>
                  <a:cubicBezTo>
                    <a:pt x="278" y="72"/>
                    <a:pt x="172" y="136"/>
                    <a:pt x="107" y="229"/>
                  </a:cubicBezTo>
                  <a:cubicBezTo>
                    <a:pt x="1" y="381"/>
                    <a:pt x="98" y="572"/>
                    <a:pt x="274" y="605"/>
                  </a:cubicBezTo>
                  <a:cubicBezTo>
                    <a:pt x="293" y="609"/>
                    <a:pt x="313" y="610"/>
                    <a:pt x="332" y="610"/>
                  </a:cubicBezTo>
                  <a:cubicBezTo>
                    <a:pt x="501" y="610"/>
                    <a:pt x="655" y="475"/>
                    <a:pt x="700" y="315"/>
                  </a:cubicBezTo>
                  <a:cubicBezTo>
                    <a:pt x="722" y="237"/>
                    <a:pt x="716" y="156"/>
                    <a:pt x="662" y="94"/>
                  </a:cubicBezTo>
                  <a:cubicBezTo>
                    <a:pt x="624" y="50"/>
                    <a:pt x="535" y="0"/>
                    <a:pt x="4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631;p33"/>
            <p:cNvSpPr/>
            <p:nvPr/>
          </p:nvSpPr>
          <p:spPr>
            <a:xfrm>
              <a:off x="4372779" y="1285788"/>
              <a:ext cx="655074" cy="645070"/>
            </a:xfrm>
            <a:custGeom>
              <a:avLst/>
              <a:gdLst/>
              <a:ahLst/>
              <a:cxnLst/>
              <a:rect l="l" t="t" r="r" b="b"/>
              <a:pathLst>
                <a:path w="20954" h="20634" extrusionOk="0">
                  <a:moveTo>
                    <a:pt x="7739" y="5545"/>
                  </a:moveTo>
                  <a:cubicBezTo>
                    <a:pt x="7774" y="5545"/>
                    <a:pt x="7808" y="5548"/>
                    <a:pt x="7841" y="5556"/>
                  </a:cubicBezTo>
                  <a:cubicBezTo>
                    <a:pt x="7843" y="5555"/>
                    <a:pt x="7845" y="5555"/>
                    <a:pt x="7847" y="5555"/>
                  </a:cubicBezTo>
                  <a:cubicBezTo>
                    <a:pt x="7858" y="5555"/>
                    <a:pt x="7868" y="5558"/>
                    <a:pt x="7878" y="5565"/>
                  </a:cubicBezTo>
                  <a:cubicBezTo>
                    <a:pt x="7881" y="5566"/>
                    <a:pt x="7882" y="5566"/>
                    <a:pt x="7885" y="5566"/>
                  </a:cubicBezTo>
                  <a:cubicBezTo>
                    <a:pt x="7912" y="5576"/>
                    <a:pt x="7928" y="5607"/>
                    <a:pt x="7925" y="5634"/>
                  </a:cubicBezTo>
                  <a:cubicBezTo>
                    <a:pt x="7955" y="5706"/>
                    <a:pt x="7969" y="5787"/>
                    <a:pt x="7979" y="5864"/>
                  </a:cubicBezTo>
                  <a:cubicBezTo>
                    <a:pt x="7989" y="5941"/>
                    <a:pt x="8008" y="6038"/>
                    <a:pt x="7979" y="6114"/>
                  </a:cubicBezTo>
                  <a:cubicBezTo>
                    <a:pt x="7989" y="6140"/>
                    <a:pt x="7984" y="6170"/>
                    <a:pt x="7951" y="6187"/>
                  </a:cubicBezTo>
                  <a:cubicBezTo>
                    <a:pt x="7816" y="6254"/>
                    <a:pt x="7663" y="6276"/>
                    <a:pt x="7521" y="6327"/>
                  </a:cubicBezTo>
                  <a:cubicBezTo>
                    <a:pt x="7350" y="6389"/>
                    <a:pt x="7193" y="6477"/>
                    <a:pt x="7027" y="6547"/>
                  </a:cubicBezTo>
                  <a:cubicBezTo>
                    <a:pt x="7019" y="6550"/>
                    <a:pt x="7011" y="6552"/>
                    <a:pt x="7002" y="6552"/>
                  </a:cubicBezTo>
                  <a:cubicBezTo>
                    <a:pt x="6995" y="6552"/>
                    <a:pt x="6987" y="6550"/>
                    <a:pt x="6980" y="6548"/>
                  </a:cubicBezTo>
                  <a:cubicBezTo>
                    <a:pt x="6959" y="6546"/>
                    <a:pt x="6936" y="6536"/>
                    <a:pt x="6922" y="6511"/>
                  </a:cubicBezTo>
                  <a:cubicBezTo>
                    <a:pt x="6825" y="6360"/>
                    <a:pt x="6778" y="6191"/>
                    <a:pt x="6763" y="6015"/>
                  </a:cubicBezTo>
                  <a:cubicBezTo>
                    <a:pt x="6759" y="5983"/>
                    <a:pt x="6780" y="5962"/>
                    <a:pt x="6806" y="5953"/>
                  </a:cubicBezTo>
                  <a:cubicBezTo>
                    <a:pt x="6941" y="5817"/>
                    <a:pt x="7115" y="5721"/>
                    <a:pt x="7294" y="5654"/>
                  </a:cubicBezTo>
                  <a:cubicBezTo>
                    <a:pt x="7421" y="5605"/>
                    <a:pt x="7588" y="5545"/>
                    <a:pt x="7739" y="5545"/>
                  </a:cubicBezTo>
                  <a:close/>
                  <a:moveTo>
                    <a:pt x="6074" y="6246"/>
                  </a:moveTo>
                  <a:cubicBezTo>
                    <a:pt x="6093" y="6246"/>
                    <a:pt x="6113" y="6251"/>
                    <a:pt x="6130" y="6266"/>
                  </a:cubicBezTo>
                  <a:cubicBezTo>
                    <a:pt x="6223" y="6340"/>
                    <a:pt x="6280" y="6470"/>
                    <a:pt x="6319" y="6579"/>
                  </a:cubicBezTo>
                  <a:cubicBezTo>
                    <a:pt x="6352" y="6672"/>
                    <a:pt x="6393" y="6802"/>
                    <a:pt x="6351" y="6897"/>
                  </a:cubicBezTo>
                  <a:cubicBezTo>
                    <a:pt x="6351" y="6899"/>
                    <a:pt x="6351" y="6899"/>
                    <a:pt x="6349" y="6900"/>
                  </a:cubicBezTo>
                  <a:cubicBezTo>
                    <a:pt x="6348" y="6904"/>
                    <a:pt x="6348" y="6910"/>
                    <a:pt x="6345" y="6914"/>
                  </a:cubicBezTo>
                  <a:cubicBezTo>
                    <a:pt x="6338" y="6925"/>
                    <a:pt x="6332" y="6931"/>
                    <a:pt x="6323" y="6936"/>
                  </a:cubicBezTo>
                  <a:cubicBezTo>
                    <a:pt x="6321" y="6937"/>
                    <a:pt x="6321" y="6938"/>
                    <a:pt x="6320" y="6938"/>
                  </a:cubicBezTo>
                  <a:cubicBezTo>
                    <a:pt x="6144" y="7060"/>
                    <a:pt x="5930" y="7131"/>
                    <a:pt x="5744" y="7239"/>
                  </a:cubicBezTo>
                  <a:cubicBezTo>
                    <a:pt x="5556" y="7349"/>
                    <a:pt x="5382" y="7478"/>
                    <a:pt x="5195" y="7587"/>
                  </a:cubicBezTo>
                  <a:cubicBezTo>
                    <a:pt x="5190" y="7589"/>
                    <a:pt x="5186" y="7623"/>
                    <a:pt x="5181" y="7625"/>
                  </a:cubicBezTo>
                  <a:cubicBezTo>
                    <a:pt x="5179" y="7626"/>
                    <a:pt x="5176" y="7660"/>
                    <a:pt x="5174" y="7660"/>
                  </a:cubicBezTo>
                  <a:lnTo>
                    <a:pt x="5172" y="7660"/>
                  </a:lnTo>
                  <a:cubicBezTo>
                    <a:pt x="5155" y="7660"/>
                    <a:pt x="5135" y="7630"/>
                    <a:pt x="5114" y="7615"/>
                  </a:cubicBezTo>
                  <a:cubicBezTo>
                    <a:pt x="4940" y="7505"/>
                    <a:pt x="4752" y="7279"/>
                    <a:pt x="4750" y="7061"/>
                  </a:cubicBezTo>
                  <a:cubicBezTo>
                    <a:pt x="4753" y="7060"/>
                    <a:pt x="4754" y="7044"/>
                    <a:pt x="4754" y="7041"/>
                  </a:cubicBezTo>
                  <a:cubicBezTo>
                    <a:pt x="4753" y="7030"/>
                    <a:pt x="4754" y="7017"/>
                    <a:pt x="4762" y="7005"/>
                  </a:cubicBezTo>
                  <a:cubicBezTo>
                    <a:pt x="4973" y="6610"/>
                    <a:pt x="5633" y="6276"/>
                    <a:pt x="6068" y="6246"/>
                  </a:cubicBezTo>
                  <a:cubicBezTo>
                    <a:pt x="6070" y="6246"/>
                    <a:pt x="6072" y="6246"/>
                    <a:pt x="6074" y="6246"/>
                  </a:cubicBezTo>
                  <a:close/>
                  <a:moveTo>
                    <a:pt x="5302" y="8988"/>
                  </a:moveTo>
                  <a:cubicBezTo>
                    <a:pt x="6169" y="8988"/>
                    <a:pt x="7036" y="9176"/>
                    <a:pt x="7784" y="9540"/>
                  </a:cubicBezTo>
                  <a:cubicBezTo>
                    <a:pt x="7819" y="9542"/>
                    <a:pt x="7854" y="9542"/>
                    <a:pt x="7889" y="9542"/>
                  </a:cubicBezTo>
                  <a:cubicBezTo>
                    <a:pt x="8714" y="9542"/>
                    <a:pt x="9641" y="9209"/>
                    <a:pt x="10454" y="9209"/>
                  </a:cubicBezTo>
                  <a:cubicBezTo>
                    <a:pt x="10975" y="9209"/>
                    <a:pt x="11450" y="9345"/>
                    <a:pt x="11823" y="9794"/>
                  </a:cubicBezTo>
                  <a:cubicBezTo>
                    <a:pt x="11989" y="9865"/>
                    <a:pt x="12166" y="9893"/>
                    <a:pt x="12348" y="9893"/>
                  </a:cubicBezTo>
                  <a:cubicBezTo>
                    <a:pt x="13000" y="9893"/>
                    <a:pt x="13733" y="9541"/>
                    <a:pt x="14361" y="9541"/>
                  </a:cubicBezTo>
                  <a:cubicBezTo>
                    <a:pt x="14374" y="9541"/>
                    <a:pt x="14387" y="9541"/>
                    <a:pt x="14399" y="9541"/>
                  </a:cubicBezTo>
                  <a:cubicBezTo>
                    <a:pt x="14821" y="9552"/>
                    <a:pt x="15213" y="9648"/>
                    <a:pt x="15573" y="9831"/>
                  </a:cubicBezTo>
                  <a:cubicBezTo>
                    <a:pt x="15583" y="9828"/>
                    <a:pt x="15594" y="9826"/>
                    <a:pt x="15606" y="9826"/>
                  </a:cubicBezTo>
                  <a:cubicBezTo>
                    <a:pt x="15630" y="9826"/>
                    <a:pt x="15655" y="9834"/>
                    <a:pt x="15680" y="9853"/>
                  </a:cubicBezTo>
                  <a:cubicBezTo>
                    <a:pt x="15971" y="10086"/>
                    <a:pt x="16289" y="10157"/>
                    <a:pt x="16621" y="10157"/>
                  </a:cubicBezTo>
                  <a:cubicBezTo>
                    <a:pt x="17144" y="10157"/>
                    <a:pt x="17700" y="9979"/>
                    <a:pt x="18231" y="9979"/>
                  </a:cubicBezTo>
                  <a:cubicBezTo>
                    <a:pt x="18486" y="9979"/>
                    <a:pt x="18736" y="10020"/>
                    <a:pt x="18974" y="10142"/>
                  </a:cubicBezTo>
                  <a:cubicBezTo>
                    <a:pt x="19236" y="10276"/>
                    <a:pt x="19425" y="10476"/>
                    <a:pt x="19514" y="10717"/>
                  </a:cubicBezTo>
                  <a:cubicBezTo>
                    <a:pt x="19514" y="10718"/>
                    <a:pt x="19516" y="10718"/>
                    <a:pt x="19516" y="10720"/>
                  </a:cubicBezTo>
                  <a:cubicBezTo>
                    <a:pt x="19516" y="10721"/>
                    <a:pt x="19517" y="10722"/>
                    <a:pt x="19517" y="10725"/>
                  </a:cubicBezTo>
                  <a:cubicBezTo>
                    <a:pt x="19526" y="10751"/>
                    <a:pt x="19534" y="10777"/>
                    <a:pt x="19542" y="10803"/>
                  </a:cubicBezTo>
                  <a:cubicBezTo>
                    <a:pt x="19580" y="10836"/>
                    <a:pt x="19605" y="10886"/>
                    <a:pt x="19601" y="10952"/>
                  </a:cubicBezTo>
                  <a:cubicBezTo>
                    <a:pt x="19445" y="13377"/>
                    <a:pt x="18962" y="15966"/>
                    <a:pt x="17129" y="17715"/>
                  </a:cubicBezTo>
                  <a:cubicBezTo>
                    <a:pt x="15285" y="19477"/>
                    <a:pt x="12662" y="19986"/>
                    <a:pt x="10183" y="19986"/>
                  </a:cubicBezTo>
                  <a:cubicBezTo>
                    <a:pt x="9991" y="19986"/>
                    <a:pt x="9800" y="19983"/>
                    <a:pt x="9610" y="19977"/>
                  </a:cubicBezTo>
                  <a:cubicBezTo>
                    <a:pt x="7085" y="19900"/>
                    <a:pt x="4342" y="19238"/>
                    <a:pt x="2738" y="17123"/>
                  </a:cubicBezTo>
                  <a:cubicBezTo>
                    <a:pt x="1171" y="15060"/>
                    <a:pt x="1219" y="12105"/>
                    <a:pt x="2346" y="9852"/>
                  </a:cubicBezTo>
                  <a:cubicBezTo>
                    <a:pt x="2365" y="9814"/>
                    <a:pt x="2396" y="9795"/>
                    <a:pt x="2431" y="9789"/>
                  </a:cubicBezTo>
                  <a:cubicBezTo>
                    <a:pt x="3259" y="9249"/>
                    <a:pt x="4280" y="8988"/>
                    <a:pt x="5302" y="8988"/>
                  </a:cubicBezTo>
                  <a:close/>
                  <a:moveTo>
                    <a:pt x="13716" y="1"/>
                  </a:moveTo>
                  <a:lnTo>
                    <a:pt x="13716" y="1"/>
                  </a:lnTo>
                  <a:cubicBezTo>
                    <a:pt x="13173" y="181"/>
                    <a:pt x="12528" y="273"/>
                    <a:pt x="11887" y="273"/>
                  </a:cubicBezTo>
                  <a:cubicBezTo>
                    <a:pt x="11278" y="273"/>
                    <a:pt x="10671" y="190"/>
                    <a:pt x="10155" y="22"/>
                  </a:cubicBezTo>
                  <a:cubicBezTo>
                    <a:pt x="10104" y="1313"/>
                    <a:pt x="9968" y="2640"/>
                    <a:pt x="9725" y="3920"/>
                  </a:cubicBezTo>
                  <a:lnTo>
                    <a:pt x="9655" y="4258"/>
                  </a:lnTo>
                  <a:lnTo>
                    <a:pt x="9289" y="4292"/>
                  </a:lnTo>
                  <a:cubicBezTo>
                    <a:pt x="5676" y="4686"/>
                    <a:pt x="2313" y="6731"/>
                    <a:pt x="1113" y="10344"/>
                  </a:cubicBezTo>
                  <a:cubicBezTo>
                    <a:pt x="0" y="13694"/>
                    <a:pt x="1373" y="17409"/>
                    <a:pt x="4493" y="19101"/>
                  </a:cubicBezTo>
                  <a:cubicBezTo>
                    <a:pt x="6323" y="20092"/>
                    <a:pt x="8494" y="20633"/>
                    <a:pt x="10644" y="20633"/>
                  </a:cubicBezTo>
                  <a:cubicBezTo>
                    <a:pt x="12324" y="20633"/>
                    <a:pt x="13990" y="20303"/>
                    <a:pt x="15472" y="19598"/>
                  </a:cubicBezTo>
                  <a:cubicBezTo>
                    <a:pt x="18690" y="18068"/>
                    <a:pt x="20954" y="14547"/>
                    <a:pt x="20068" y="10930"/>
                  </a:cubicBezTo>
                  <a:cubicBezTo>
                    <a:pt x="19287" y="7731"/>
                    <a:pt x="16441" y="6000"/>
                    <a:pt x="13546" y="4938"/>
                  </a:cubicBezTo>
                  <a:lnTo>
                    <a:pt x="13197" y="4813"/>
                  </a:lnTo>
                  <a:lnTo>
                    <a:pt x="13234" y="4402"/>
                  </a:lnTo>
                  <a:cubicBezTo>
                    <a:pt x="13295" y="3777"/>
                    <a:pt x="13373" y="3155"/>
                    <a:pt x="13438" y="2533"/>
                  </a:cubicBezTo>
                  <a:cubicBezTo>
                    <a:pt x="13527" y="1693"/>
                    <a:pt x="13588" y="839"/>
                    <a:pt x="13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632;p33"/>
            <p:cNvSpPr/>
            <p:nvPr/>
          </p:nvSpPr>
          <p:spPr>
            <a:xfrm>
              <a:off x="4835887" y="1733734"/>
              <a:ext cx="13724" cy="12224"/>
            </a:xfrm>
            <a:custGeom>
              <a:avLst/>
              <a:gdLst/>
              <a:ahLst/>
              <a:cxnLst/>
              <a:rect l="l" t="t" r="r" b="b"/>
              <a:pathLst>
                <a:path w="439" h="391" extrusionOk="0">
                  <a:moveTo>
                    <a:pt x="320" y="1"/>
                  </a:moveTo>
                  <a:cubicBezTo>
                    <a:pt x="302" y="11"/>
                    <a:pt x="281" y="17"/>
                    <a:pt x="258" y="17"/>
                  </a:cubicBezTo>
                  <a:cubicBezTo>
                    <a:pt x="250" y="17"/>
                    <a:pt x="241" y="16"/>
                    <a:pt x="232" y="14"/>
                  </a:cubicBezTo>
                  <a:cubicBezTo>
                    <a:pt x="222" y="13"/>
                    <a:pt x="212" y="12"/>
                    <a:pt x="202" y="12"/>
                  </a:cubicBezTo>
                  <a:cubicBezTo>
                    <a:pt x="104" y="12"/>
                    <a:pt x="1" y="102"/>
                    <a:pt x="1" y="202"/>
                  </a:cubicBezTo>
                  <a:cubicBezTo>
                    <a:pt x="1" y="302"/>
                    <a:pt x="102" y="390"/>
                    <a:pt x="201" y="390"/>
                  </a:cubicBezTo>
                  <a:cubicBezTo>
                    <a:pt x="214" y="390"/>
                    <a:pt x="228" y="389"/>
                    <a:pt x="241" y="385"/>
                  </a:cubicBezTo>
                  <a:cubicBezTo>
                    <a:pt x="362" y="354"/>
                    <a:pt x="439" y="207"/>
                    <a:pt x="391" y="91"/>
                  </a:cubicBezTo>
                  <a:cubicBezTo>
                    <a:pt x="374" y="55"/>
                    <a:pt x="348" y="27"/>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633;p33"/>
            <p:cNvSpPr/>
            <p:nvPr/>
          </p:nvSpPr>
          <p:spPr>
            <a:xfrm>
              <a:off x="4455779" y="1580396"/>
              <a:ext cx="515831" cy="71810"/>
            </a:xfrm>
            <a:custGeom>
              <a:avLst/>
              <a:gdLst/>
              <a:ahLst/>
              <a:cxnLst/>
              <a:rect l="l" t="t" r="r" b="b"/>
              <a:pathLst>
                <a:path w="16500" h="2297" extrusionOk="0">
                  <a:moveTo>
                    <a:pt x="2809" y="0"/>
                  </a:moveTo>
                  <a:cubicBezTo>
                    <a:pt x="1924" y="0"/>
                    <a:pt x="1053" y="169"/>
                    <a:pt x="135" y="485"/>
                  </a:cubicBezTo>
                  <a:cubicBezTo>
                    <a:pt x="0" y="1746"/>
                    <a:pt x="1816" y="1443"/>
                    <a:pt x="2534" y="1538"/>
                  </a:cubicBezTo>
                  <a:cubicBezTo>
                    <a:pt x="3090" y="1611"/>
                    <a:pt x="3628" y="1796"/>
                    <a:pt x="4177" y="1910"/>
                  </a:cubicBezTo>
                  <a:cubicBezTo>
                    <a:pt x="4477" y="1973"/>
                    <a:pt x="4767" y="1997"/>
                    <a:pt x="5050" y="1997"/>
                  </a:cubicBezTo>
                  <a:cubicBezTo>
                    <a:pt x="6039" y="1997"/>
                    <a:pt x="6949" y="1698"/>
                    <a:pt x="7976" y="1678"/>
                  </a:cubicBezTo>
                  <a:cubicBezTo>
                    <a:pt x="8010" y="1677"/>
                    <a:pt x="8043" y="1677"/>
                    <a:pt x="8076" y="1677"/>
                  </a:cubicBezTo>
                  <a:cubicBezTo>
                    <a:pt x="9358" y="1677"/>
                    <a:pt x="10609" y="2171"/>
                    <a:pt x="11887" y="2265"/>
                  </a:cubicBezTo>
                  <a:cubicBezTo>
                    <a:pt x="12040" y="2277"/>
                    <a:pt x="12476" y="2296"/>
                    <a:pt x="13023" y="2296"/>
                  </a:cubicBezTo>
                  <a:cubicBezTo>
                    <a:pt x="14297" y="2296"/>
                    <a:pt x="16175" y="2190"/>
                    <a:pt x="16499" y="1627"/>
                  </a:cubicBezTo>
                  <a:cubicBezTo>
                    <a:pt x="16469" y="1502"/>
                    <a:pt x="16445" y="1375"/>
                    <a:pt x="16417" y="1250"/>
                  </a:cubicBezTo>
                  <a:cubicBezTo>
                    <a:pt x="16416" y="1241"/>
                    <a:pt x="16417" y="1234"/>
                    <a:pt x="16417" y="1224"/>
                  </a:cubicBezTo>
                  <a:cubicBezTo>
                    <a:pt x="16212" y="1006"/>
                    <a:pt x="15892" y="941"/>
                    <a:pt x="15542" y="941"/>
                  </a:cubicBezTo>
                  <a:cubicBezTo>
                    <a:pt x="15058" y="941"/>
                    <a:pt x="14515" y="1065"/>
                    <a:pt x="14136" y="1079"/>
                  </a:cubicBezTo>
                  <a:cubicBezTo>
                    <a:pt x="14103" y="1081"/>
                    <a:pt x="14070" y="1081"/>
                    <a:pt x="14038" y="1081"/>
                  </a:cubicBezTo>
                  <a:cubicBezTo>
                    <a:pt x="13745" y="1081"/>
                    <a:pt x="13495" y="1025"/>
                    <a:pt x="13265" y="901"/>
                  </a:cubicBezTo>
                  <a:cubicBezTo>
                    <a:pt x="13263" y="902"/>
                    <a:pt x="13260" y="902"/>
                    <a:pt x="13257" y="902"/>
                  </a:cubicBezTo>
                  <a:cubicBezTo>
                    <a:pt x="13242" y="902"/>
                    <a:pt x="13225" y="899"/>
                    <a:pt x="13209" y="892"/>
                  </a:cubicBezTo>
                  <a:cubicBezTo>
                    <a:pt x="12702" y="665"/>
                    <a:pt x="12203" y="477"/>
                    <a:pt x="11648" y="477"/>
                  </a:cubicBezTo>
                  <a:cubicBezTo>
                    <a:pt x="11590" y="477"/>
                    <a:pt x="11532" y="479"/>
                    <a:pt x="11473" y="483"/>
                  </a:cubicBezTo>
                  <a:cubicBezTo>
                    <a:pt x="10955" y="519"/>
                    <a:pt x="10475" y="771"/>
                    <a:pt x="9957" y="816"/>
                  </a:cubicBezTo>
                  <a:cubicBezTo>
                    <a:pt x="9898" y="821"/>
                    <a:pt x="9839" y="824"/>
                    <a:pt x="9781" y="824"/>
                  </a:cubicBezTo>
                  <a:cubicBezTo>
                    <a:pt x="9542" y="824"/>
                    <a:pt x="9324" y="779"/>
                    <a:pt x="9128" y="681"/>
                  </a:cubicBezTo>
                  <a:cubicBezTo>
                    <a:pt x="9098" y="679"/>
                    <a:pt x="9069" y="671"/>
                    <a:pt x="9044" y="650"/>
                  </a:cubicBezTo>
                  <a:cubicBezTo>
                    <a:pt x="8614" y="297"/>
                    <a:pt x="8152" y="189"/>
                    <a:pt x="7675" y="189"/>
                  </a:cubicBezTo>
                  <a:cubicBezTo>
                    <a:pt x="6940" y="189"/>
                    <a:pt x="6168" y="445"/>
                    <a:pt x="5418" y="445"/>
                  </a:cubicBezTo>
                  <a:cubicBezTo>
                    <a:pt x="5017" y="445"/>
                    <a:pt x="4622" y="371"/>
                    <a:pt x="4242" y="147"/>
                  </a:cubicBezTo>
                  <a:cubicBezTo>
                    <a:pt x="3754" y="48"/>
                    <a:pt x="3280" y="0"/>
                    <a:pt x="28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634;p33"/>
            <p:cNvSpPr/>
            <p:nvPr/>
          </p:nvSpPr>
          <p:spPr>
            <a:xfrm>
              <a:off x="4418671" y="1601810"/>
              <a:ext cx="552408" cy="296431"/>
            </a:xfrm>
            <a:custGeom>
              <a:avLst/>
              <a:gdLst/>
              <a:ahLst/>
              <a:cxnLst/>
              <a:rect l="l" t="t" r="r" b="b"/>
              <a:pathLst>
                <a:path w="17670" h="9482" extrusionOk="0">
                  <a:moveTo>
                    <a:pt x="4141" y="1911"/>
                  </a:moveTo>
                  <a:cubicBezTo>
                    <a:pt x="4292" y="1911"/>
                    <a:pt x="4449" y="1993"/>
                    <a:pt x="4524" y="2123"/>
                  </a:cubicBezTo>
                  <a:cubicBezTo>
                    <a:pt x="4669" y="2372"/>
                    <a:pt x="4536" y="2709"/>
                    <a:pt x="4290" y="2834"/>
                  </a:cubicBezTo>
                  <a:cubicBezTo>
                    <a:pt x="4212" y="2873"/>
                    <a:pt x="4128" y="2892"/>
                    <a:pt x="4045" y="2892"/>
                  </a:cubicBezTo>
                  <a:cubicBezTo>
                    <a:pt x="3838" y="2892"/>
                    <a:pt x="3639" y="2773"/>
                    <a:pt x="3573" y="2555"/>
                  </a:cubicBezTo>
                  <a:cubicBezTo>
                    <a:pt x="3500" y="2319"/>
                    <a:pt x="3654" y="2050"/>
                    <a:pt x="3892" y="2008"/>
                  </a:cubicBezTo>
                  <a:cubicBezTo>
                    <a:pt x="3960" y="1941"/>
                    <a:pt x="4049" y="1911"/>
                    <a:pt x="4141" y="1911"/>
                  </a:cubicBezTo>
                  <a:close/>
                  <a:moveTo>
                    <a:pt x="10940" y="2164"/>
                  </a:moveTo>
                  <a:cubicBezTo>
                    <a:pt x="10948" y="2164"/>
                    <a:pt x="10956" y="2165"/>
                    <a:pt x="10964" y="2167"/>
                  </a:cubicBezTo>
                  <a:cubicBezTo>
                    <a:pt x="11234" y="2221"/>
                    <a:pt x="11432" y="2475"/>
                    <a:pt x="11371" y="2753"/>
                  </a:cubicBezTo>
                  <a:cubicBezTo>
                    <a:pt x="11323" y="2982"/>
                    <a:pt x="11102" y="3158"/>
                    <a:pt x="10870" y="3158"/>
                  </a:cubicBezTo>
                  <a:cubicBezTo>
                    <a:pt x="10846" y="3158"/>
                    <a:pt x="10821" y="3156"/>
                    <a:pt x="10797" y="3152"/>
                  </a:cubicBezTo>
                  <a:cubicBezTo>
                    <a:pt x="10533" y="3107"/>
                    <a:pt x="10334" y="2841"/>
                    <a:pt x="10375" y="2576"/>
                  </a:cubicBezTo>
                  <a:cubicBezTo>
                    <a:pt x="10410" y="2345"/>
                    <a:pt x="10609" y="2167"/>
                    <a:pt x="10835" y="2167"/>
                  </a:cubicBezTo>
                  <a:cubicBezTo>
                    <a:pt x="10857" y="2167"/>
                    <a:pt x="10879" y="2168"/>
                    <a:pt x="10901" y="2172"/>
                  </a:cubicBezTo>
                  <a:cubicBezTo>
                    <a:pt x="10912" y="2167"/>
                    <a:pt x="10925" y="2164"/>
                    <a:pt x="10940" y="2164"/>
                  </a:cubicBezTo>
                  <a:close/>
                  <a:moveTo>
                    <a:pt x="13559" y="3876"/>
                  </a:moveTo>
                  <a:cubicBezTo>
                    <a:pt x="13811" y="3876"/>
                    <a:pt x="14039" y="4097"/>
                    <a:pt x="14057" y="4354"/>
                  </a:cubicBezTo>
                  <a:cubicBezTo>
                    <a:pt x="14078" y="4643"/>
                    <a:pt x="13838" y="4923"/>
                    <a:pt x="13544" y="4923"/>
                  </a:cubicBezTo>
                  <a:cubicBezTo>
                    <a:pt x="13544" y="4923"/>
                    <a:pt x="13543" y="4923"/>
                    <a:pt x="13543" y="4923"/>
                  </a:cubicBezTo>
                  <a:cubicBezTo>
                    <a:pt x="13253" y="4923"/>
                    <a:pt x="12999" y="4650"/>
                    <a:pt x="13036" y="4360"/>
                  </a:cubicBezTo>
                  <a:cubicBezTo>
                    <a:pt x="13061" y="4167"/>
                    <a:pt x="13204" y="4027"/>
                    <a:pt x="13376" y="3976"/>
                  </a:cubicBezTo>
                  <a:cubicBezTo>
                    <a:pt x="13384" y="3937"/>
                    <a:pt x="13410" y="3900"/>
                    <a:pt x="13458" y="3888"/>
                  </a:cubicBezTo>
                  <a:cubicBezTo>
                    <a:pt x="13492" y="3880"/>
                    <a:pt x="13526" y="3876"/>
                    <a:pt x="13559" y="3876"/>
                  </a:cubicBezTo>
                  <a:close/>
                  <a:moveTo>
                    <a:pt x="5265" y="4793"/>
                  </a:moveTo>
                  <a:cubicBezTo>
                    <a:pt x="5401" y="4793"/>
                    <a:pt x="5544" y="4850"/>
                    <a:pt x="5632" y="4948"/>
                  </a:cubicBezTo>
                  <a:cubicBezTo>
                    <a:pt x="5853" y="5192"/>
                    <a:pt x="5796" y="5590"/>
                    <a:pt x="5541" y="5790"/>
                  </a:cubicBezTo>
                  <a:cubicBezTo>
                    <a:pt x="5445" y="5864"/>
                    <a:pt x="5331" y="5899"/>
                    <a:pt x="5217" y="5899"/>
                  </a:cubicBezTo>
                  <a:cubicBezTo>
                    <a:pt x="5026" y="5899"/>
                    <a:pt x="4837" y="5802"/>
                    <a:pt x="4739" y="5625"/>
                  </a:cubicBezTo>
                  <a:cubicBezTo>
                    <a:pt x="4607" y="5385"/>
                    <a:pt x="4719" y="5090"/>
                    <a:pt x="4945" y="4963"/>
                  </a:cubicBezTo>
                  <a:cubicBezTo>
                    <a:pt x="5009" y="4846"/>
                    <a:pt x="5134" y="4793"/>
                    <a:pt x="5265" y="4793"/>
                  </a:cubicBezTo>
                  <a:close/>
                  <a:moveTo>
                    <a:pt x="10792" y="5172"/>
                  </a:moveTo>
                  <a:cubicBezTo>
                    <a:pt x="10815" y="5172"/>
                    <a:pt x="10836" y="5179"/>
                    <a:pt x="10855" y="5192"/>
                  </a:cubicBezTo>
                  <a:cubicBezTo>
                    <a:pt x="10878" y="5188"/>
                    <a:pt x="10901" y="5186"/>
                    <a:pt x="10924" y="5186"/>
                  </a:cubicBezTo>
                  <a:cubicBezTo>
                    <a:pt x="10982" y="5186"/>
                    <a:pt x="11041" y="5200"/>
                    <a:pt x="11104" y="5234"/>
                  </a:cubicBezTo>
                  <a:cubicBezTo>
                    <a:pt x="11241" y="5309"/>
                    <a:pt x="11333" y="5439"/>
                    <a:pt x="11359" y="5594"/>
                  </a:cubicBezTo>
                  <a:cubicBezTo>
                    <a:pt x="11415" y="5939"/>
                    <a:pt x="11167" y="6270"/>
                    <a:pt x="10829" y="6339"/>
                  </a:cubicBezTo>
                  <a:cubicBezTo>
                    <a:pt x="10790" y="6347"/>
                    <a:pt x="10750" y="6351"/>
                    <a:pt x="10710" y="6351"/>
                  </a:cubicBezTo>
                  <a:cubicBezTo>
                    <a:pt x="10410" y="6351"/>
                    <a:pt x="10122" y="6129"/>
                    <a:pt x="10120" y="5807"/>
                  </a:cubicBezTo>
                  <a:cubicBezTo>
                    <a:pt x="10117" y="5446"/>
                    <a:pt x="10460" y="5265"/>
                    <a:pt x="10759" y="5177"/>
                  </a:cubicBezTo>
                  <a:cubicBezTo>
                    <a:pt x="10771" y="5173"/>
                    <a:pt x="10781" y="5172"/>
                    <a:pt x="10792" y="5172"/>
                  </a:cubicBezTo>
                  <a:close/>
                  <a:moveTo>
                    <a:pt x="1069" y="1"/>
                  </a:moveTo>
                  <a:lnTo>
                    <a:pt x="1069" y="1"/>
                  </a:lnTo>
                  <a:cubicBezTo>
                    <a:pt x="283" y="2412"/>
                    <a:pt x="0" y="5075"/>
                    <a:pt x="1848" y="7114"/>
                  </a:cubicBezTo>
                  <a:cubicBezTo>
                    <a:pt x="3555" y="9000"/>
                    <a:pt x="6221" y="9473"/>
                    <a:pt x="8648" y="9481"/>
                  </a:cubicBezTo>
                  <a:cubicBezTo>
                    <a:pt x="8668" y="9481"/>
                    <a:pt x="8687" y="9481"/>
                    <a:pt x="8707" y="9481"/>
                  </a:cubicBezTo>
                  <a:cubicBezTo>
                    <a:pt x="11170" y="9481"/>
                    <a:pt x="13812" y="8967"/>
                    <a:pt x="15586" y="7124"/>
                  </a:cubicBezTo>
                  <a:cubicBezTo>
                    <a:pt x="17018" y="5634"/>
                    <a:pt x="17492" y="3558"/>
                    <a:pt x="17670" y="1549"/>
                  </a:cubicBezTo>
                  <a:lnTo>
                    <a:pt x="17670" y="1549"/>
                  </a:lnTo>
                  <a:cubicBezTo>
                    <a:pt x="16998" y="1927"/>
                    <a:pt x="15708" y="1857"/>
                    <a:pt x="15212" y="1888"/>
                  </a:cubicBezTo>
                  <a:cubicBezTo>
                    <a:pt x="14725" y="1917"/>
                    <a:pt x="14235" y="1940"/>
                    <a:pt x="13745" y="1940"/>
                  </a:cubicBezTo>
                  <a:cubicBezTo>
                    <a:pt x="13218" y="1940"/>
                    <a:pt x="12691" y="1914"/>
                    <a:pt x="12168" y="1840"/>
                  </a:cubicBezTo>
                  <a:cubicBezTo>
                    <a:pt x="11188" y="1699"/>
                    <a:pt x="10230" y="1345"/>
                    <a:pt x="9232" y="1345"/>
                  </a:cubicBezTo>
                  <a:cubicBezTo>
                    <a:pt x="9209" y="1345"/>
                    <a:pt x="9187" y="1345"/>
                    <a:pt x="9164" y="1345"/>
                  </a:cubicBezTo>
                  <a:cubicBezTo>
                    <a:pt x="8246" y="1360"/>
                    <a:pt x="7361" y="1701"/>
                    <a:pt x="6440" y="1701"/>
                  </a:cubicBezTo>
                  <a:cubicBezTo>
                    <a:pt x="6391" y="1701"/>
                    <a:pt x="6343" y="1700"/>
                    <a:pt x="6295" y="1698"/>
                  </a:cubicBezTo>
                  <a:cubicBezTo>
                    <a:pt x="5296" y="1656"/>
                    <a:pt x="4388" y="1165"/>
                    <a:pt x="3395" y="1084"/>
                  </a:cubicBezTo>
                  <a:cubicBezTo>
                    <a:pt x="2568" y="1016"/>
                    <a:pt x="1110" y="1064"/>
                    <a:pt x="10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635;p33"/>
            <p:cNvSpPr/>
            <p:nvPr/>
          </p:nvSpPr>
          <p:spPr>
            <a:xfrm>
              <a:off x="4427549" y="1650141"/>
              <a:ext cx="543499" cy="248005"/>
            </a:xfrm>
            <a:custGeom>
              <a:avLst/>
              <a:gdLst/>
              <a:ahLst/>
              <a:cxnLst/>
              <a:rect l="l" t="t" r="r" b="b"/>
              <a:pathLst>
                <a:path w="17385" h="7933" extrusionOk="0">
                  <a:moveTo>
                    <a:pt x="17385" y="0"/>
                  </a:moveTo>
                  <a:cubicBezTo>
                    <a:pt x="17080" y="176"/>
                    <a:pt x="16644" y="254"/>
                    <a:pt x="16213" y="293"/>
                  </a:cubicBezTo>
                  <a:cubicBezTo>
                    <a:pt x="16213" y="553"/>
                    <a:pt x="16087" y="826"/>
                    <a:pt x="15989" y="1050"/>
                  </a:cubicBezTo>
                  <a:cubicBezTo>
                    <a:pt x="15781" y="1532"/>
                    <a:pt x="15617" y="2026"/>
                    <a:pt x="15438" y="2518"/>
                  </a:cubicBezTo>
                  <a:cubicBezTo>
                    <a:pt x="15089" y="3469"/>
                    <a:pt x="14700" y="4465"/>
                    <a:pt x="14017" y="5234"/>
                  </a:cubicBezTo>
                  <a:cubicBezTo>
                    <a:pt x="12696" y="6724"/>
                    <a:pt x="10581" y="7061"/>
                    <a:pt x="8682" y="7074"/>
                  </a:cubicBezTo>
                  <a:cubicBezTo>
                    <a:pt x="8597" y="7075"/>
                    <a:pt x="8512" y="7075"/>
                    <a:pt x="8426" y="7075"/>
                  </a:cubicBezTo>
                  <a:cubicBezTo>
                    <a:pt x="7500" y="7075"/>
                    <a:pt x="6553" y="7025"/>
                    <a:pt x="5670" y="6729"/>
                  </a:cubicBezTo>
                  <a:cubicBezTo>
                    <a:pt x="4745" y="6421"/>
                    <a:pt x="3892" y="5933"/>
                    <a:pt x="3158" y="5291"/>
                  </a:cubicBezTo>
                  <a:cubicBezTo>
                    <a:pt x="2320" y="4562"/>
                    <a:pt x="1545" y="3678"/>
                    <a:pt x="1063" y="2669"/>
                  </a:cubicBezTo>
                  <a:cubicBezTo>
                    <a:pt x="721" y="1955"/>
                    <a:pt x="495" y="1205"/>
                    <a:pt x="289" y="446"/>
                  </a:cubicBezTo>
                  <a:lnTo>
                    <a:pt x="289" y="446"/>
                  </a:lnTo>
                  <a:cubicBezTo>
                    <a:pt x="1" y="2258"/>
                    <a:pt x="214" y="4078"/>
                    <a:pt x="1562" y="5566"/>
                  </a:cubicBezTo>
                  <a:cubicBezTo>
                    <a:pt x="3270" y="7452"/>
                    <a:pt x="5936" y="7925"/>
                    <a:pt x="8363" y="7932"/>
                  </a:cubicBezTo>
                  <a:cubicBezTo>
                    <a:pt x="8385" y="7932"/>
                    <a:pt x="8407" y="7932"/>
                    <a:pt x="8429" y="7932"/>
                  </a:cubicBezTo>
                  <a:cubicBezTo>
                    <a:pt x="10890" y="7932"/>
                    <a:pt x="13528" y="7416"/>
                    <a:pt x="15301" y="5575"/>
                  </a:cubicBezTo>
                  <a:cubicBezTo>
                    <a:pt x="16733" y="4085"/>
                    <a:pt x="17207" y="2008"/>
                    <a:pt x="173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636;p33"/>
            <p:cNvSpPr/>
            <p:nvPr/>
          </p:nvSpPr>
          <p:spPr>
            <a:xfrm>
              <a:off x="4715968" y="1209197"/>
              <a:ext cx="55866" cy="4377"/>
            </a:xfrm>
            <a:custGeom>
              <a:avLst/>
              <a:gdLst/>
              <a:ahLst/>
              <a:cxnLst/>
              <a:rect l="l" t="t" r="r" b="b"/>
              <a:pathLst>
                <a:path w="1787" h="140" extrusionOk="0">
                  <a:moveTo>
                    <a:pt x="694" y="0"/>
                  </a:moveTo>
                  <a:cubicBezTo>
                    <a:pt x="466" y="0"/>
                    <a:pt x="237" y="15"/>
                    <a:pt x="1" y="46"/>
                  </a:cubicBezTo>
                  <a:cubicBezTo>
                    <a:pt x="382" y="110"/>
                    <a:pt x="762" y="139"/>
                    <a:pt x="1143" y="139"/>
                  </a:cubicBezTo>
                  <a:cubicBezTo>
                    <a:pt x="1357" y="139"/>
                    <a:pt x="1571" y="130"/>
                    <a:pt x="1786" y="112"/>
                  </a:cubicBezTo>
                  <a:cubicBezTo>
                    <a:pt x="1416" y="39"/>
                    <a:pt x="1058"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637;p33"/>
            <p:cNvSpPr/>
            <p:nvPr/>
          </p:nvSpPr>
          <p:spPr>
            <a:xfrm>
              <a:off x="4372873" y="1486987"/>
              <a:ext cx="655012" cy="443896"/>
            </a:xfrm>
            <a:custGeom>
              <a:avLst/>
              <a:gdLst/>
              <a:ahLst/>
              <a:cxnLst/>
              <a:rect l="l" t="t" r="r" b="b"/>
              <a:pathLst>
                <a:path w="20952" h="14199" extrusionOk="0">
                  <a:moveTo>
                    <a:pt x="16640" y="0"/>
                  </a:moveTo>
                  <a:cubicBezTo>
                    <a:pt x="17366" y="764"/>
                    <a:pt x="17959" y="1609"/>
                    <a:pt x="18113" y="2675"/>
                  </a:cubicBezTo>
                  <a:cubicBezTo>
                    <a:pt x="18155" y="2966"/>
                    <a:pt x="18154" y="3255"/>
                    <a:pt x="18131" y="3546"/>
                  </a:cubicBezTo>
                  <a:cubicBezTo>
                    <a:pt x="18162" y="3545"/>
                    <a:pt x="18194" y="3544"/>
                    <a:pt x="18225" y="3544"/>
                  </a:cubicBezTo>
                  <a:cubicBezTo>
                    <a:pt x="18482" y="3544"/>
                    <a:pt x="18732" y="3585"/>
                    <a:pt x="18971" y="3707"/>
                  </a:cubicBezTo>
                  <a:cubicBezTo>
                    <a:pt x="19233" y="3841"/>
                    <a:pt x="19422" y="4041"/>
                    <a:pt x="19511" y="4283"/>
                  </a:cubicBezTo>
                  <a:cubicBezTo>
                    <a:pt x="19511" y="4284"/>
                    <a:pt x="19513" y="4284"/>
                    <a:pt x="19513" y="4285"/>
                  </a:cubicBezTo>
                  <a:cubicBezTo>
                    <a:pt x="19513" y="4286"/>
                    <a:pt x="19514" y="4287"/>
                    <a:pt x="19514" y="4290"/>
                  </a:cubicBezTo>
                  <a:cubicBezTo>
                    <a:pt x="19523" y="4316"/>
                    <a:pt x="19531" y="4342"/>
                    <a:pt x="19539" y="4368"/>
                  </a:cubicBezTo>
                  <a:cubicBezTo>
                    <a:pt x="19577" y="4401"/>
                    <a:pt x="19602" y="4451"/>
                    <a:pt x="19598" y="4518"/>
                  </a:cubicBezTo>
                  <a:cubicBezTo>
                    <a:pt x="19442" y="6943"/>
                    <a:pt x="18959" y="9532"/>
                    <a:pt x="17126" y="11281"/>
                  </a:cubicBezTo>
                  <a:cubicBezTo>
                    <a:pt x="15284" y="13041"/>
                    <a:pt x="12663" y="13551"/>
                    <a:pt x="10185" y="13551"/>
                  </a:cubicBezTo>
                  <a:cubicBezTo>
                    <a:pt x="9991" y="13551"/>
                    <a:pt x="9798" y="13548"/>
                    <a:pt x="9607" y="13542"/>
                  </a:cubicBezTo>
                  <a:cubicBezTo>
                    <a:pt x="7082" y="13466"/>
                    <a:pt x="4339" y="12803"/>
                    <a:pt x="2735" y="10688"/>
                  </a:cubicBezTo>
                  <a:cubicBezTo>
                    <a:pt x="1493" y="9054"/>
                    <a:pt x="1269" y="6860"/>
                    <a:pt x="1788" y="4898"/>
                  </a:cubicBezTo>
                  <a:cubicBezTo>
                    <a:pt x="1617" y="4213"/>
                    <a:pt x="1534" y="3514"/>
                    <a:pt x="1565" y="2815"/>
                  </a:cubicBezTo>
                  <a:lnTo>
                    <a:pt x="1565" y="2815"/>
                  </a:lnTo>
                  <a:cubicBezTo>
                    <a:pt x="1393" y="3162"/>
                    <a:pt x="1240" y="3526"/>
                    <a:pt x="1112" y="3909"/>
                  </a:cubicBezTo>
                  <a:cubicBezTo>
                    <a:pt x="0" y="7259"/>
                    <a:pt x="1372" y="10974"/>
                    <a:pt x="4493" y="12666"/>
                  </a:cubicBezTo>
                  <a:cubicBezTo>
                    <a:pt x="6323" y="13657"/>
                    <a:pt x="8494" y="14198"/>
                    <a:pt x="10644" y="14198"/>
                  </a:cubicBezTo>
                  <a:cubicBezTo>
                    <a:pt x="12323" y="14198"/>
                    <a:pt x="13990" y="13868"/>
                    <a:pt x="15471" y="13163"/>
                  </a:cubicBezTo>
                  <a:cubicBezTo>
                    <a:pt x="18688" y="11632"/>
                    <a:pt x="20952" y="8111"/>
                    <a:pt x="20067" y="4494"/>
                  </a:cubicBezTo>
                  <a:cubicBezTo>
                    <a:pt x="19573" y="2480"/>
                    <a:pt x="18264" y="1050"/>
                    <a:pt x="16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638;p33"/>
            <p:cNvSpPr/>
            <p:nvPr/>
          </p:nvSpPr>
          <p:spPr>
            <a:xfrm>
              <a:off x="4687677" y="1285788"/>
              <a:ext cx="113858" cy="46050"/>
            </a:xfrm>
            <a:custGeom>
              <a:avLst/>
              <a:gdLst/>
              <a:ahLst/>
              <a:cxnLst/>
              <a:rect l="l" t="t" r="r" b="b"/>
              <a:pathLst>
                <a:path w="3642" h="1473" extrusionOk="0">
                  <a:moveTo>
                    <a:pt x="3641" y="1"/>
                  </a:moveTo>
                  <a:cubicBezTo>
                    <a:pt x="3098" y="181"/>
                    <a:pt x="2454" y="273"/>
                    <a:pt x="1812" y="273"/>
                  </a:cubicBezTo>
                  <a:cubicBezTo>
                    <a:pt x="1203" y="273"/>
                    <a:pt x="596" y="190"/>
                    <a:pt x="80" y="22"/>
                  </a:cubicBezTo>
                  <a:cubicBezTo>
                    <a:pt x="64" y="434"/>
                    <a:pt x="36" y="850"/>
                    <a:pt x="1" y="1268"/>
                  </a:cubicBezTo>
                  <a:cubicBezTo>
                    <a:pt x="152" y="1292"/>
                    <a:pt x="272" y="1306"/>
                    <a:pt x="308" y="1309"/>
                  </a:cubicBezTo>
                  <a:cubicBezTo>
                    <a:pt x="915" y="1353"/>
                    <a:pt x="1512" y="1463"/>
                    <a:pt x="2124" y="1471"/>
                  </a:cubicBezTo>
                  <a:cubicBezTo>
                    <a:pt x="2182" y="1472"/>
                    <a:pt x="2240" y="1472"/>
                    <a:pt x="2298" y="1472"/>
                  </a:cubicBezTo>
                  <a:cubicBezTo>
                    <a:pt x="2693" y="1472"/>
                    <a:pt x="3087" y="1451"/>
                    <a:pt x="3474" y="1403"/>
                  </a:cubicBezTo>
                  <a:cubicBezTo>
                    <a:pt x="3520" y="934"/>
                    <a:pt x="3571" y="465"/>
                    <a:pt x="36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41"/>
        <p:cNvGrpSpPr/>
        <p:nvPr/>
      </p:nvGrpSpPr>
      <p:grpSpPr>
        <a:xfrm>
          <a:off x="0" y="0"/>
          <a:ext cx="0" cy="0"/>
          <a:chOff x="0" y="0"/>
          <a:chExt cx="0" cy="0"/>
        </a:xfrm>
      </p:grpSpPr>
      <p:grpSp>
        <p:nvGrpSpPr>
          <p:cNvPr id="2443" name="Google Shape;2443;p49"/>
          <p:cNvGrpSpPr/>
          <p:nvPr/>
        </p:nvGrpSpPr>
        <p:grpSpPr>
          <a:xfrm rot="2238383">
            <a:off x="8674042" y="4299443"/>
            <a:ext cx="270227" cy="481140"/>
            <a:chOff x="2501746" y="1185251"/>
            <a:chExt cx="337479" cy="582170"/>
          </a:xfrm>
        </p:grpSpPr>
        <p:sp>
          <p:nvSpPr>
            <p:cNvPr id="2444" name="Google Shape;2444;p49"/>
            <p:cNvSpPr/>
            <p:nvPr/>
          </p:nvSpPr>
          <p:spPr>
            <a:xfrm>
              <a:off x="2501746" y="1185251"/>
              <a:ext cx="337479" cy="582170"/>
            </a:xfrm>
            <a:custGeom>
              <a:avLst/>
              <a:gdLst/>
              <a:ahLst/>
              <a:cxnLst/>
              <a:rect l="l" t="t" r="r" b="b"/>
              <a:pathLst>
                <a:path w="10795" h="18622" extrusionOk="0">
                  <a:moveTo>
                    <a:pt x="4676" y="465"/>
                  </a:moveTo>
                  <a:cubicBezTo>
                    <a:pt x="4976" y="465"/>
                    <a:pt x="5274" y="481"/>
                    <a:pt x="5575" y="510"/>
                  </a:cubicBezTo>
                  <a:cubicBezTo>
                    <a:pt x="5750" y="891"/>
                    <a:pt x="5917" y="1276"/>
                    <a:pt x="6051" y="1677"/>
                  </a:cubicBezTo>
                  <a:cubicBezTo>
                    <a:pt x="6155" y="1985"/>
                    <a:pt x="6230" y="2297"/>
                    <a:pt x="6297" y="2611"/>
                  </a:cubicBezTo>
                  <a:cubicBezTo>
                    <a:pt x="5673" y="3171"/>
                    <a:pt x="5007" y="3640"/>
                    <a:pt x="4157" y="3940"/>
                  </a:cubicBezTo>
                  <a:cubicBezTo>
                    <a:pt x="3503" y="4171"/>
                    <a:pt x="2863" y="4262"/>
                    <a:pt x="2223" y="4262"/>
                  </a:cubicBezTo>
                  <a:cubicBezTo>
                    <a:pt x="1784" y="4262"/>
                    <a:pt x="1345" y="4219"/>
                    <a:pt x="902" y="4150"/>
                  </a:cubicBezTo>
                  <a:cubicBezTo>
                    <a:pt x="716" y="3419"/>
                    <a:pt x="550" y="2696"/>
                    <a:pt x="430" y="1947"/>
                  </a:cubicBezTo>
                  <a:cubicBezTo>
                    <a:pt x="1084" y="1452"/>
                    <a:pt x="1788" y="1039"/>
                    <a:pt x="2623" y="773"/>
                  </a:cubicBezTo>
                  <a:cubicBezTo>
                    <a:pt x="3330" y="548"/>
                    <a:pt x="4005" y="465"/>
                    <a:pt x="4676" y="465"/>
                  </a:cubicBezTo>
                  <a:close/>
                  <a:moveTo>
                    <a:pt x="5899" y="3464"/>
                  </a:moveTo>
                  <a:cubicBezTo>
                    <a:pt x="6292" y="4637"/>
                    <a:pt x="6685" y="5810"/>
                    <a:pt x="7062" y="6988"/>
                  </a:cubicBezTo>
                  <a:cubicBezTo>
                    <a:pt x="6882" y="6963"/>
                    <a:pt x="6698" y="6952"/>
                    <a:pt x="6511" y="6952"/>
                  </a:cubicBezTo>
                  <a:cubicBezTo>
                    <a:pt x="5181" y="6952"/>
                    <a:pt x="3728" y="7550"/>
                    <a:pt x="2778" y="8381"/>
                  </a:cubicBezTo>
                  <a:cubicBezTo>
                    <a:pt x="2477" y="7134"/>
                    <a:pt x="2180" y="5886"/>
                    <a:pt x="1815" y="4658"/>
                  </a:cubicBezTo>
                  <a:lnTo>
                    <a:pt x="1815" y="4658"/>
                  </a:lnTo>
                  <a:cubicBezTo>
                    <a:pt x="1923" y="4664"/>
                    <a:pt x="2032" y="4667"/>
                    <a:pt x="2142" y="4667"/>
                  </a:cubicBezTo>
                  <a:cubicBezTo>
                    <a:pt x="3468" y="4667"/>
                    <a:pt x="4839" y="4228"/>
                    <a:pt x="5899" y="3464"/>
                  </a:cubicBezTo>
                  <a:close/>
                  <a:moveTo>
                    <a:pt x="6962" y="7274"/>
                  </a:moveTo>
                  <a:lnTo>
                    <a:pt x="6962" y="7274"/>
                  </a:lnTo>
                  <a:cubicBezTo>
                    <a:pt x="6618" y="8311"/>
                    <a:pt x="5355" y="8860"/>
                    <a:pt x="4194" y="8860"/>
                  </a:cubicBezTo>
                  <a:cubicBezTo>
                    <a:pt x="3742" y="8860"/>
                    <a:pt x="3305" y="8776"/>
                    <a:pt x="2944" y="8606"/>
                  </a:cubicBezTo>
                  <a:cubicBezTo>
                    <a:pt x="4254" y="7706"/>
                    <a:pt x="5407" y="7418"/>
                    <a:pt x="6962" y="7274"/>
                  </a:cubicBezTo>
                  <a:close/>
                  <a:moveTo>
                    <a:pt x="7214" y="7465"/>
                  </a:moveTo>
                  <a:cubicBezTo>
                    <a:pt x="7579" y="8620"/>
                    <a:pt x="7930" y="9777"/>
                    <a:pt x="8247" y="10945"/>
                  </a:cubicBezTo>
                  <a:cubicBezTo>
                    <a:pt x="8654" y="12447"/>
                    <a:pt x="10723" y="18197"/>
                    <a:pt x="7528" y="18197"/>
                  </a:cubicBezTo>
                  <a:cubicBezTo>
                    <a:pt x="7518" y="18197"/>
                    <a:pt x="7509" y="18197"/>
                    <a:pt x="7499" y="18197"/>
                  </a:cubicBezTo>
                  <a:cubicBezTo>
                    <a:pt x="6038" y="18181"/>
                    <a:pt x="5411" y="16692"/>
                    <a:pt x="4981" y="15609"/>
                  </a:cubicBezTo>
                  <a:cubicBezTo>
                    <a:pt x="4483" y="14352"/>
                    <a:pt x="4051" y="13071"/>
                    <a:pt x="3664" y="11777"/>
                  </a:cubicBezTo>
                  <a:cubicBezTo>
                    <a:pt x="3378" y="10822"/>
                    <a:pt x="3136" y="9856"/>
                    <a:pt x="2901" y="8886"/>
                  </a:cubicBezTo>
                  <a:lnTo>
                    <a:pt x="2901" y="8886"/>
                  </a:lnTo>
                  <a:cubicBezTo>
                    <a:pt x="3257" y="9102"/>
                    <a:pt x="3701" y="9201"/>
                    <a:pt x="4169" y="9201"/>
                  </a:cubicBezTo>
                  <a:cubicBezTo>
                    <a:pt x="5418" y="9201"/>
                    <a:pt x="6837" y="8498"/>
                    <a:pt x="7214" y="7465"/>
                  </a:cubicBezTo>
                  <a:close/>
                  <a:moveTo>
                    <a:pt x="4943" y="0"/>
                  </a:moveTo>
                  <a:cubicBezTo>
                    <a:pt x="3334" y="0"/>
                    <a:pt x="1638" y="556"/>
                    <a:pt x="363" y="1489"/>
                  </a:cubicBezTo>
                  <a:lnTo>
                    <a:pt x="1" y="1776"/>
                  </a:lnTo>
                  <a:lnTo>
                    <a:pt x="32" y="2264"/>
                  </a:lnTo>
                  <a:cubicBezTo>
                    <a:pt x="84" y="2863"/>
                    <a:pt x="186" y="3471"/>
                    <a:pt x="350" y="4052"/>
                  </a:cubicBezTo>
                  <a:lnTo>
                    <a:pt x="456" y="4409"/>
                  </a:lnTo>
                  <a:lnTo>
                    <a:pt x="1007" y="4557"/>
                  </a:lnTo>
                  <a:cubicBezTo>
                    <a:pt x="1155" y="4588"/>
                    <a:pt x="1308" y="4611"/>
                    <a:pt x="1460" y="4629"/>
                  </a:cubicBezTo>
                  <a:cubicBezTo>
                    <a:pt x="1940" y="7605"/>
                    <a:pt x="2800" y="10606"/>
                    <a:pt x="3749" y="13467"/>
                  </a:cubicBezTo>
                  <a:cubicBezTo>
                    <a:pt x="4273" y="15045"/>
                    <a:pt x="5089" y="18622"/>
                    <a:pt x="7440" y="18622"/>
                  </a:cubicBezTo>
                  <a:cubicBezTo>
                    <a:pt x="7591" y="18622"/>
                    <a:pt x="7747" y="18607"/>
                    <a:pt x="7910" y="18577"/>
                  </a:cubicBezTo>
                  <a:cubicBezTo>
                    <a:pt x="10794" y="18034"/>
                    <a:pt x="9439" y="13973"/>
                    <a:pt x="9041" y="12349"/>
                  </a:cubicBezTo>
                  <a:cubicBezTo>
                    <a:pt x="8279" y="9247"/>
                    <a:pt x="7270" y="6210"/>
                    <a:pt x="6261" y="3179"/>
                  </a:cubicBezTo>
                  <a:cubicBezTo>
                    <a:pt x="6303" y="3141"/>
                    <a:pt x="6349" y="3106"/>
                    <a:pt x="6391" y="3067"/>
                  </a:cubicBezTo>
                  <a:lnTo>
                    <a:pt x="6786" y="2661"/>
                  </a:lnTo>
                  <a:lnTo>
                    <a:pt x="6689" y="2244"/>
                  </a:lnTo>
                  <a:cubicBezTo>
                    <a:pt x="6536" y="1664"/>
                    <a:pt x="6311" y="1092"/>
                    <a:pt x="6041" y="562"/>
                  </a:cubicBezTo>
                  <a:lnTo>
                    <a:pt x="5759" y="52"/>
                  </a:lnTo>
                  <a:lnTo>
                    <a:pt x="5345" y="12"/>
                  </a:lnTo>
                  <a:cubicBezTo>
                    <a:pt x="5212" y="4"/>
                    <a:pt x="5078" y="0"/>
                    <a:pt x="49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9"/>
            <p:cNvSpPr/>
            <p:nvPr/>
          </p:nvSpPr>
          <p:spPr>
            <a:xfrm>
              <a:off x="2523723" y="1205727"/>
              <a:ext cx="146277" cy="47644"/>
            </a:xfrm>
            <a:custGeom>
              <a:avLst/>
              <a:gdLst/>
              <a:ahLst/>
              <a:cxnLst/>
              <a:rect l="l" t="t" r="r" b="b"/>
              <a:pathLst>
                <a:path w="4679" h="1524" extrusionOk="0">
                  <a:moveTo>
                    <a:pt x="3361" y="510"/>
                  </a:moveTo>
                  <a:cubicBezTo>
                    <a:pt x="3420" y="510"/>
                    <a:pt x="3481" y="511"/>
                    <a:pt x="3542" y="513"/>
                  </a:cubicBezTo>
                  <a:cubicBezTo>
                    <a:pt x="2716" y="911"/>
                    <a:pt x="1847" y="1078"/>
                    <a:pt x="923" y="1171"/>
                  </a:cubicBezTo>
                  <a:cubicBezTo>
                    <a:pt x="1711" y="723"/>
                    <a:pt x="2465" y="510"/>
                    <a:pt x="3361" y="510"/>
                  </a:cubicBezTo>
                  <a:close/>
                  <a:moveTo>
                    <a:pt x="4447" y="1"/>
                  </a:moveTo>
                  <a:cubicBezTo>
                    <a:pt x="4416" y="1"/>
                    <a:pt x="4384" y="10"/>
                    <a:pt x="4353" y="33"/>
                  </a:cubicBezTo>
                  <a:cubicBezTo>
                    <a:pt x="4241" y="113"/>
                    <a:pt x="4127" y="187"/>
                    <a:pt x="4015" y="256"/>
                  </a:cubicBezTo>
                  <a:cubicBezTo>
                    <a:pt x="3763" y="202"/>
                    <a:pt x="3500" y="176"/>
                    <a:pt x="3231" y="176"/>
                  </a:cubicBezTo>
                  <a:cubicBezTo>
                    <a:pt x="2210" y="176"/>
                    <a:pt x="1122" y="553"/>
                    <a:pt x="407" y="1216"/>
                  </a:cubicBezTo>
                  <a:cubicBezTo>
                    <a:pt x="318" y="1223"/>
                    <a:pt x="230" y="1229"/>
                    <a:pt x="139" y="1234"/>
                  </a:cubicBezTo>
                  <a:cubicBezTo>
                    <a:pt x="1" y="1243"/>
                    <a:pt x="28" y="1427"/>
                    <a:pt x="143" y="1449"/>
                  </a:cubicBezTo>
                  <a:cubicBezTo>
                    <a:pt x="408" y="1500"/>
                    <a:pt x="674" y="1524"/>
                    <a:pt x="939" y="1524"/>
                  </a:cubicBezTo>
                  <a:cubicBezTo>
                    <a:pt x="2231" y="1524"/>
                    <a:pt x="3510" y="960"/>
                    <a:pt x="4548" y="256"/>
                  </a:cubicBezTo>
                  <a:cubicBezTo>
                    <a:pt x="4679" y="167"/>
                    <a:pt x="4577" y="1"/>
                    <a:pt x="4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9"/>
            <p:cNvSpPr/>
            <p:nvPr/>
          </p:nvSpPr>
          <p:spPr>
            <a:xfrm>
              <a:off x="2670621" y="1485330"/>
              <a:ext cx="28261" cy="23728"/>
            </a:xfrm>
            <a:custGeom>
              <a:avLst/>
              <a:gdLst/>
              <a:ahLst/>
              <a:cxnLst/>
              <a:rect l="l" t="t" r="r" b="b"/>
              <a:pathLst>
                <a:path w="904" h="759" extrusionOk="0">
                  <a:moveTo>
                    <a:pt x="381" y="251"/>
                  </a:moveTo>
                  <a:cubicBezTo>
                    <a:pt x="447" y="251"/>
                    <a:pt x="514" y="272"/>
                    <a:pt x="546" y="328"/>
                  </a:cubicBezTo>
                  <a:cubicBezTo>
                    <a:pt x="581" y="387"/>
                    <a:pt x="542" y="447"/>
                    <a:pt x="485" y="479"/>
                  </a:cubicBezTo>
                  <a:cubicBezTo>
                    <a:pt x="458" y="494"/>
                    <a:pt x="428" y="504"/>
                    <a:pt x="399" y="504"/>
                  </a:cubicBezTo>
                  <a:cubicBezTo>
                    <a:pt x="366" y="504"/>
                    <a:pt x="335" y="492"/>
                    <a:pt x="313" y="462"/>
                  </a:cubicBezTo>
                  <a:cubicBezTo>
                    <a:pt x="280" y="414"/>
                    <a:pt x="271" y="317"/>
                    <a:pt x="318" y="271"/>
                  </a:cubicBezTo>
                  <a:cubicBezTo>
                    <a:pt x="323" y="266"/>
                    <a:pt x="326" y="261"/>
                    <a:pt x="329" y="255"/>
                  </a:cubicBezTo>
                  <a:cubicBezTo>
                    <a:pt x="346" y="253"/>
                    <a:pt x="363" y="251"/>
                    <a:pt x="381" y="251"/>
                  </a:cubicBezTo>
                  <a:close/>
                  <a:moveTo>
                    <a:pt x="444" y="1"/>
                  </a:moveTo>
                  <a:cubicBezTo>
                    <a:pt x="374" y="1"/>
                    <a:pt x="302" y="20"/>
                    <a:pt x="238" y="64"/>
                  </a:cubicBezTo>
                  <a:cubicBezTo>
                    <a:pt x="230" y="69"/>
                    <a:pt x="227" y="75"/>
                    <a:pt x="219" y="81"/>
                  </a:cubicBezTo>
                  <a:cubicBezTo>
                    <a:pt x="204" y="85"/>
                    <a:pt x="188" y="93"/>
                    <a:pt x="175" y="107"/>
                  </a:cubicBezTo>
                  <a:cubicBezTo>
                    <a:pt x="30" y="240"/>
                    <a:pt x="1" y="435"/>
                    <a:pt x="109" y="595"/>
                  </a:cubicBezTo>
                  <a:cubicBezTo>
                    <a:pt x="180" y="700"/>
                    <a:pt x="300" y="758"/>
                    <a:pt x="424" y="758"/>
                  </a:cubicBezTo>
                  <a:cubicBezTo>
                    <a:pt x="490" y="758"/>
                    <a:pt x="557" y="742"/>
                    <a:pt x="619" y="707"/>
                  </a:cubicBezTo>
                  <a:cubicBezTo>
                    <a:pt x="810" y="603"/>
                    <a:pt x="903" y="383"/>
                    <a:pt x="794" y="199"/>
                  </a:cubicBezTo>
                  <a:cubicBezTo>
                    <a:pt x="721" y="78"/>
                    <a:pt x="584" y="1"/>
                    <a:pt x="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9"/>
            <p:cNvSpPr/>
            <p:nvPr/>
          </p:nvSpPr>
          <p:spPr>
            <a:xfrm>
              <a:off x="2643580" y="1543820"/>
              <a:ext cx="38140" cy="31950"/>
            </a:xfrm>
            <a:custGeom>
              <a:avLst/>
              <a:gdLst/>
              <a:ahLst/>
              <a:cxnLst/>
              <a:rect l="l" t="t" r="r" b="b"/>
              <a:pathLst>
                <a:path w="1220" h="1022" extrusionOk="0">
                  <a:moveTo>
                    <a:pt x="525" y="248"/>
                  </a:moveTo>
                  <a:cubicBezTo>
                    <a:pt x="783" y="248"/>
                    <a:pt x="973" y="571"/>
                    <a:pt x="668" y="701"/>
                  </a:cubicBezTo>
                  <a:cubicBezTo>
                    <a:pt x="626" y="719"/>
                    <a:pt x="587" y="727"/>
                    <a:pt x="552" y="727"/>
                  </a:cubicBezTo>
                  <a:cubicBezTo>
                    <a:pt x="347" y="727"/>
                    <a:pt x="280" y="445"/>
                    <a:pt x="408" y="282"/>
                  </a:cubicBezTo>
                  <a:cubicBezTo>
                    <a:pt x="413" y="275"/>
                    <a:pt x="415" y="269"/>
                    <a:pt x="418" y="263"/>
                  </a:cubicBezTo>
                  <a:cubicBezTo>
                    <a:pt x="422" y="262"/>
                    <a:pt x="425" y="262"/>
                    <a:pt x="428" y="262"/>
                  </a:cubicBezTo>
                  <a:cubicBezTo>
                    <a:pt x="431" y="262"/>
                    <a:pt x="434" y="262"/>
                    <a:pt x="438" y="261"/>
                  </a:cubicBezTo>
                  <a:cubicBezTo>
                    <a:pt x="467" y="252"/>
                    <a:pt x="496" y="248"/>
                    <a:pt x="525" y="248"/>
                  </a:cubicBezTo>
                  <a:close/>
                  <a:moveTo>
                    <a:pt x="605" y="0"/>
                  </a:moveTo>
                  <a:cubicBezTo>
                    <a:pt x="526" y="0"/>
                    <a:pt x="446" y="17"/>
                    <a:pt x="371" y="51"/>
                  </a:cubicBezTo>
                  <a:cubicBezTo>
                    <a:pt x="343" y="65"/>
                    <a:pt x="326" y="87"/>
                    <a:pt x="315" y="112"/>
                  </a:cubicBezTo>
                  <a:cubicBezTo>
                    <a:pt x="312" y="112"/>
                    <a:pt x="310" y="111"/>
                    <a:pt x="307" y="111"/>
                  </a:cubicBezTo>
                  <a:cubicBezTo>
                    <a:pt x="285" y="111"/>
                    <a:pt x="260" y="119"/>
                    <a:pt x="240" y="134"/>
                  </a:cubicBezTo>
                  <a:cubicBezTo>
                    <a:pt x="17" y="290"/>
                    <a:pt x="0" y="582"/>
                    <a:pt x="135" y="793"/>
                  </a:cubicBezTo>
                  <a:cubicBezTo>
                    <a:pt x="231" y="943"/>
                    <a:pt x="393" y="1022"/>
                    <a:pt x="564" y="1022"/>
                  </a:cubicBezTo>
                  <a:cubicBezTo>
                    <a:pt x="653" y="1022"/>
                    <a:pt x="744" y="1000"/>
                    <a:pt x="829" y="956"/>
                  </a:cubicBezTo>
                  <a:cubicBezTo>
                    <a:pt x="1079" y="826"/>
                    <a:pt x="1220" y="544"/>
                    <a:pt x="1098" y="294"/>
                  </a:cubicBezTo>
                  <a:cubicBezTo>
                    <a:pt x="1008" y="111"/>
                    <a:pt x="810" y="0"/>
                    <a:pt x="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9"/>
            <p:cNvSpPr/>
            <p:nvPr/>
          </p:nvSpPr>
          <p:spPr>
            <a:xfrm>
              <a:off x="2721827" y="1610501"/>
              <a:ext cx="28168" cy="24416"/>
            </a:xfrm>
            <a:custGeom>
              <a:avLst/>
              <a:gdLst/>
              <a:ahLst/>
              <a:cxnLst/>
              <a:rect l="l" t="t" r="r" b="b"/>
              <a:pathLst>
                <a:path w="901" h="781" extrusionOk="0">
                  <a:moveTo>
                    <a:pt x="351" y="253"/>
                  </a:moveTo>
                  <a:cubicBezTo>
                    <a:pt x="482" y="253"/>
                    <a:pt x="593" y="398"/>
                    <a:pt x="439" y="474"/>
                  </a:cubicBezTo>
                  <a:cubicBezTo>
                    <a:pt x="416" y="485"/>
                    <a:pt x="391" y="491"/>
                    <a:pt x="367" y="491"/>
                  </a:cubicBezTo>
                  <a:cubicBezTo>
                    <a:pt x="334" y="491"/>
                    <a:pt x="302" y="478"/>
                    <a:pt x="279" y="448"/>
                  </a:cubicBezTo>
                  <a:cubicBezTo>
                    <a:pt x="231" y="382"/>
                    <a:pt x="267" y="313"/>
                    <a:pt x="312" y="257"/>
                  </a:cubicBezTo>
                  <a:cubicBezTo>
                    <a:pt x="325" y="254"/>
                    <a:pt x="338" y="253"/>
                    <a:pt x="351" y="253"/>
                  </a:cubicBezTo>
                  <a:close/>
                  <a:moveTo>
                    <a:pt x="432" y="1"/>
                  </a:moveTo>
                  <a:cubicBezTo>
                    <a:pt x="368" y="1"/>
                    <a:pt x="304" y="16"/>
                    <a:pt x="245" y="48"/>
                  </a:cubicBezTo>
                  <a:cubicBezTo>
                    <a:pt x="225" y="58"/>
                    <a:pt x="213" y="74"/>
                    <a:pt x="203" y="89"/>
                  </a:cubicBezTo>
                  <a:cubicBezTo>
                    <a:pt x="189" y="91"/>
                    <a:pt x="178" y="97"/>
                    <a:pt x="166" y="105"/>
                  </a:cubicBezTo>
                  <a:cubicBezTo>
                    <a:pt x="6" y="205"/>
                    <a:pt x="1" y="439"/>
                    <a:pt x="73" y="585"/>
                  </a:cubicBezTo>
                  <a:cubicBezTo>
                    <a:pt x="136" y="711"/>
                    <a:pt x="269" y="781"/>
                    <a:pt x="408" y="781"/>
                  </a:cubicBezTo>
                  <a:cubicBezTo>
                    <a:pt x="470" y="781"/>
                    <a:pt x="533" y="767"/>
                    <a:pt x="591" y="739"/>
                  </a:cubicBezTo>
                  <a:cubicBezTo>
                    <a:pt x="791" y="642"/>
                    <a:pt x="900" y="417"/>
                    <a:pt x="804" y="223"/>
                  </a:cubicBezTo>
                  <a:cubicBezTo>
                    <a:pt x="738" y="87"/>
                    <a:pt x="586" y="1"/>
                    <a:pt x="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9"/>
            <p:cNvSpPr/>
            <p:nvPr/>
          </p:nvSpPr>
          <p:spPr>
            <a:xfrm>
              <a:off x="2704321" y="1670898"/>
              <a:ext cx="38828" cy="32763"/>
            </a:xfrm>
            <a:custGeom>
              <a:avLst/>
              <a:gdLst/>
              <a:ahLst/>
              <a:cxnLst/>
              <a:rect l="l" t="t" r="r" b="b"/>
              <a:pathLst>
                <a:path w="1242" h="1048" extrusionOk="0">
                  <a:moveTo>
                    <a:pt x="598" y="301"/>
                  </a:moveTo>
                  <a:cubicBezTo>
                    <a:pt x="661" y="301"/>
                    <a:pt x="722" y="319"/>
                    <a:pt x="776" y="365"/>
                  </a:cubicBezTo>
                  <a:cubicBezTo>
                    <a:pt x="888" y="458"/>
                    <a:pt x="844" y="604"/>
                    <a:pt x="736" y="687"/>
                  </a:cubicBezTo>
                  <a:cubicBezTo>
                    <a:pt x="689" y="724"/>
                    <a:pt x="637" y="742"/>
                    <a:pt x="588" y="742"/>
                  </a:cubicBezTo>
                  <a:cubicBezTo>
                    <a:pt x="519" y="742"/>
                    <a:pt x="455" y="709"/>
                    <a:pt x="406" y="647"/>
                  </a:cubicBezTo>
                  <a:cubicBezTo>
                    <a:pt x="328" y="548"/>
                    <a:pt x="363" y="456"/>
                    <a:pt x="393" y="354"/>
                  </a:cubicBezTo>
                  <a:cubicBezTo>
                    <a:pt x="395" y="353"/>
                    <a:pt x="398" y="353"/>
                    <a:pt x="400" y="352"/>
                  </a:cubicBezTo>
                  <a:cubicBezTo>
                    <a:pt x="463" y="322"/>
                    <a:pt x="532" y="301"/>
                    <a:pt x="598" y="301"/>
                  </a:cubicBezTo>
                  <a:close/>
                  <a:moveTo>
                    <a:pt x="602" y="1"/>
                  </a:moveTo>
                  <a:cubicBezTo>
                    <a:pt x="464" y="1"/>
                    <a:pt x="327" y="49"/>
                    <a:pt x="228" y="155"/>
                  </a:cubicBezTo>
                  <a:cubicBezTo>
                    <a:pt x="213" y="172"/>
                    <a:pt x="205" y="192"/>
                    <a:pt x="202" y="212"/>
                  </a:cubicBezTo>
                  <a:cubicBezTo>
                    <a:pt x="0" y="363"/>
                    <a:pt x="52" y="685"/>
                    <a:pt x="185" y="860"/>
                  </a:cubicBezTo>
                  <a:cubicBezTo>
                    <a:pt x="281" y="988"/>
                    <a:pt x="428" y="1048"/>
                    <a:pt x="579" y="1048"/>
                  </a:cubicBezTo>
                  <a:cubicBezTo>
                    <a:pt x="719" y="1048"/>
                    <a:pt x="861" y="997"/>
                    <a:pt x="971" y="900"/>
                  </a:cubicBezTo>
                  <a:cubicBezTo>
                    <a:pt x="1201" y="696"/>
                    <a:pt x="1241" y="357"/>
                    <a:pt x="1007" y="150"/>
                  </a:cubicBezTo>
                  <a:cubicBezTo>
                    <a:pt x="899" y="55"/>
                    <a:pt x="750" y="1"/>
                    <a:pt x="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9"/>
            <p:cNvSpPr/>
            <p:nvPr/>
          </p:nvSpPr>
          <p:spPr>
            <a:xfrm>
              <a:off x="2682625" y="1637136"/>
              <a:ext cx="15663" cy="12036"/>
            </a:xfrm>
            <a:custGeom>
              <a:avLst/>
              <a:gdLst/>
              <a:ahLst/>
              <a:cxnLst/>
              <a:rect l="l" t="t" r="r" b="b"/>
              <a:pathLst>
                <a:path w="501" h="385" extrusionOk="0">
                  <a:moveTo>
                    <a:pt x="249" y="0"/>
                  </a:moveTo>
                  <a:cubicBezTo>
                    <a:pt x="246" y="0"/>
                    <a:pt x="244" y="0"/>
                    <a:pt x="241" y="1"/>
                  </a:cubicBezTo>
                  <a:cubicBezTo>
                    <a:pt x="100" y="6"/>
                    <a:pt x="1" y="147"/>
                    <a:pt x="61" y="271"/>
                  </a:cubicBezTo>
                  <a:cubicBezTo>
                    <a:pt x="63" y="274"/>
                    <a:pt x="64" y="280"/>
                    <a:pt x="68" y="284"/>
                  </a:cubicBezTo>
                  <a:cubicBezTo>
                    <a:pt x="95" y="351"/>
                    <a:pt x="170" y="384"/>
                    <a:pt x="242" y="384"/>
                  </a:cubicBezTo>
                  <a:cubicBezTo>
                    <a:pt x="251" y="384"/>
                    <a:pt x="261" y="384"/>
                    <a:pt x="270" y="383"/>
                  </a:cubicBezTo>
                  <a:cubicBezTo>
                    <a:pt x="351" y="373"/>
                    <a:pt x="398" y="319"/>
                    <a:pt x="433" y="256"/>
                  </a:cubicBezTo>
                  <a:cubicBezTo>
                    <a:pt x="500" y="133"/>
                    <a:pt x="375" y="0"/>
                    <a:pt x="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9"/>
            <p:cNvSpPr/>
            <p:nvPr/>
          </p:nvSpPr>
          <p:spPr>
            <a:xfrm>
              <a:off x="2717419" y="1557013"/>
              <a:ext cx="16069" cy="12974"/>
            </a:xfrm>
            <a:custGeom>
              <a:avLst/>
              <a:gdLst/>
              <a:ahLst/>
              <a:cxnLst/>
              <a:rect l="l" t="t" r="r" b="b"/>
              <a:pathLst>
                <a:path w="514" h="415" extrusionOk="0">
                  <a:moveTo>
                    <a:pt x="205" y="1"/>
                  </a:moveTo>
                  <a:cubicBezTo>
                    <a:pt x="148" y="1"/>
                    <a:pt x="92" y="25"/>
                    <a:pt x="55" y="86"/>
                  </a:cubicBezTo>
                  <a:cubicBezTo>
                    <a:pt x="26" y="133"/>
                    <a:pt x="1" y="174"/>
                    <a:pt x="1" y="229"/>
                  </a:cubicBezTo>
                  <a:cubicBezTo>
                    <a:pt x="1" y="342"/>
                    <a:pt x="76" y="414"/>
                    <a:pt x="179" y="414"/>
                  </a:cubicBezTo>
                  <a:cubicBezTo>
                    <a:pt x="203" y="414"/>
                    <a:pt x="230" y="410"/>
                    <a:pt x="257" y="401"/>
                  </a:cubicBezTo>
                  <a:cubicBezTo>
                    <a:pt x="314" y="383"/>
                    <a:pt x="347" y="348"/>
                    <a:pt x="386" y="306"/>
                  </a:cubicBezTo>
                  <a:cubicBezTo>
                    <a:pt x="514" y="169"/>
                    <a:pt x="354"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9"/>
            <p:cNvSpPr/>
            <p:nvPr/>
          </p:nvSpPr>
          <p:spPr>
            <a:xfrm>
              <a:off x="2636671" y="1515341"/>
              <a:ext cx="15225" cy="11223"/>
            </a:xfrm>
            <a:custGeom>
              <a:avLst/>
              <a:gdLst/>
              <a:ahLst/>
              <a:cxnLst/>
              <a:rect l="l" t="t" r="r" b="b"/>
              <a:pathLst>
                <a:path w="487" h="359" extrusionOk="0">
                  <a:moveTo>
                    <a:pt x="214" y="0"/>
                  </a:moveTo>
                  <a:cubicBezTo>
                    <a:pt x="160" y="0"/>
                    <a:pt x="105" y="23"/>
                    <a:pt x="69" y="70"/>
                  </a:cubicBezTo>
                  <a:cubicBezTo>
                    <a:pt x="1" y="160"/>
                    <a:pt x="43" y="284"/>
                    <a:pt x="148" y="325"/>
                  </a:cubicBezTo>
                  <a:lnTo>
                    <a:pt x="205" y="347"/>
                  </a:lnTo>
                  <a:cubicBezTo>
                    <a:pt x="224" y="355"/>
                    <a:pt x="244" y="358"/>
                    <a:pt x="262" y="358"/>
                  </a:cubicBezTo>
                  <a:cubicBezTo>
                    <a:pt x="389" y="358"/>
                    <a:pt x="487" y="202"/>
                    <a:pt x="393" y="102"/>
                  </a:cubicBezTo>
                  <a:cubicBezTo>
                    <a:pt x="379" y="88"/>
                    <a:pt x="366" y="73"/>
                    <a:pt x="352" y="58"/>
                  </a:cubicBezTo>
                  <a:cubicBezTo>
                    <a:pt x="316" y="20"/>
                    <a:pt x="265"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9"/>
            <p:cNvSpPr/>
            <p:nvPr/>
          </p:nvSpPr>
          <p:spPr>
            <a:xfrm>
              <a:off x="2558455" y="1293572"/>
              <a:ext cx="164097" cy="153749"/>
            </a:xfrm>
            <a:custGeom>
              <a:avLst/>
              <a:gdLst/>
              <a:ahLst/>
              <a:cxnLst/>
              <a:rect l="l" t="t" r="r" b="b"/>
              <a:pathLst>
                <a:path w="5249" h="4918" extrusionOk="0">
                  <a:moveTo>
                    <a:pt x="4084" y="1"/>
                  </a:moveTo>
                  <a:cubicBezTo>
                    <a:pt x="3024" y="764"/>
                    <a:pt x="1652" y="1203"/>
                    <a:pt x="324" y="1203"/>
                  </a:cubicBezTo>
                  <a:cubicBezTo>
                    <a:pt x="216" y="1203"/>
                    <a:pt x="108" y="1200"/>
                    <a:pt x="1" y="1194"/>
                  </a:cubicBezTo>
                  <a:lnTo>
                    <a:pt x="1" y="1194"/>
                  </a:lnTo>
                  <a:cubicBezTo>
                    <a:pt x="366" y="2421"/>
                    <a:pt x="663" y="3669"/>
                    <a:pt x="964" y="4917"/>
                  </a:cubicBezTo>
                  <a:cubicBezTo>
                    <a:pt x="1914" y="4087"/>
                    <a:pt x="3365" y="3488"/>
                    <a:pt x="4695" y="3488"/>
                  </a:cubicBezTo>
                  <a:cubicBezTo>
                    <a:pt x="4882" y="3488"/>
                    <a:pt x="5067" y="3500"/>
                    <a:pt x="5248" y="3525"/>
                  </a:cubicBezTo>
                  <a:cubicBezTo>
                    <a:pt x="4871" y="2346"/>
                    <a:pt x="4479" y="1173"/>
                    <a:pt x="4084" y="1"/>
                  </a:cubicBez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9"/>
            <p:cNvSpPr/>
            <p:nvPr/>
          </p:nvSpPr>
          <p:spPr>
            <a:xfrm>
              <a:off x="2592405" y="1418649"/>
              <a:ext cx="244567" cy="335540"/>
            </a:xfrm>
            <a:custGeom>
              <a:avLst/>
              <a:gdLst/>
              <a:ahLst/>
              <a:cxnLst/>
              <a:rect l="l" t="t" r="r" b="b"/>
              <a:pathLst>
                <a:path w="7823" h="10733" extrusionOk="0">
                  <a:moveTo>
                    <a:pt x="2947" y="2134"/>
                  </a:moveTo>
                  <a:cubicBezTo>
                    <a:pt x="3087" y="2134"/>
                    <a:pt x="3224" y="2211"/>
                    <a:pt x="3297" y="2332"/>
                  </a:cubicBezTo>
                  <a:cubicBezTo>
                    <a:pt x="3406" y="2516"/>
                    <a:pt x="3313" y="2736"/>
                    <a:pt x="3123" y="2840"/>
                  </a:cubicBezTo>
                  <a:cubicBezTo>
                    <a:pt x="3061" y="2875"/>
                    <a:pt x="2993" y="2891"/>
                    <a:pt x="2927" y="2891"/>
                  </a:cubicBezTo>
                  <a:cubicBezTo>
                    <a:pt x="2803" y="2891"/>
                    <a:pt x="2683" y="2833"/>
                    <a:pt x="2612" y="2728"/>
                  </a:cubicBezTo>
                  <a:cubicBezTo>
                    <a:pt x="2504" y="2570"/>
                    <a:pt x="2533" y="2373"/>
                    <a:pt x="2678" y="2240"/>
                  </a:cubicBezTo>
                  <a:cubicBezTo>
                    <a:pt x="2693" y="2226"/>
                    <a:pt x="2708" y="2218"/>
                    <a:pt x="2723" y="2214"/>
                  </a:cubicBezTo>
                  <a:cubicBezTo>
                    <a:pt x="2729" y="2207"/>
                    <a:pt x="2734" y="2202"/>
                    <a:pt x="2741" y="2197"/>
                  </a:cubicBezTo>
                  <a:cubicBezTo>
                    <a:pt x="2805" y="2154"/>
                    <a:pt x="2877" y="2134"/>
                    <a:pt x="2947" y="2134"/>
                  </a:cubicBezTo>
                  <a:close/>
                  <a:moveTo>
                    <a:pt x="1630" y="3094"/>
                  </a:moveTo>
                  <a:cubicBezTo>
                    <a:pt x="1681" y="3094"/>
                    <a:pt x="1731" y="3114"/>
                    <a:pt x="1768" y="3153"/>
                  </a:cubicBezTo>
                  <a:cubicBezTo>
                    <a:pt x="1782" y="3166"/>
                    <a:pt x="1795" y="3181"/>
                    <a:pt x="1809" y="3196"/>
                  </a:cubicBezTo>
                  <a:cubicBezTo>
                    <a:pt x="1902" y="3296"/>
                    <a:pt x="1804" y="3453"/>
                    <a:pt x="1678" y="3453"/>
                  </a:cubicBezTo>
                  <a:cubicBezTo>
                    <a:pt x="1660" y="3453"/>
                    <a:pt x="1641" y="3449"/>
                    <a:pt x="1622" y="3442"/>
                  </a:cubicBezTo>
                  <a:lnTo>
                    <a:pt x="1565" y="3420"/>
                  </a:lnTo>
                  <a:cubicBezTo>
                    <a:pt x="1459" y="3378"/>
                    <a:pt x="1417" y="3254"/>
                    <a:pt x="1485" y="3164"/>
                  </a:cubicBezTo>
                  <a:cubicBezTo>
                    <a:pt x="1521" y="3117"/>
                    <a:pt x="1575" y="3094"/>
                    <a:pt x="1630" y="3094"/>
                  </a:cubicBezTo>
                  <a:close/>
                  <a:moveTo>
                    <a:pt x="4204" y="4427"/>
                  </a:moveTo>
                  <a:cubicBezTo>
                    <a:pt x="4353" y="4427"/>
                    <a:pt x="4513" y="4595"/>
                    <a:pt x="4385" y="4732"/>
                  </a:cubicBezTo>
                  <a:cubicBezTo>
                    <a:pt x="4346" y="4774"/>
                    <a:pt x="4313" y="4809"/>
                    <a:pt x="4256" y="4827"/>
                  </a:cubicBezTo>
                  <a:cubicBezTo>
                    <a:pt x="4229" y="4836"/>
                    <a:pt x="4203" y="4840"/>
                    <a:pt x="4178" y="4840"/>
                  </a:cubicBezTo>
                  <a:cubicBezTo>
                    <a:pt x="4075" y="4840"/>
                    <a:pt x="3999" y="4767"/>
                    <a:pt x="4000" y="4655"/>
                  </a:cubicBezTo>
                  <a:cubicBezTo>
                    <a:pt x="4000" y="4598"/>
                    <a:pt x="4025" y="4559"/>
                    <a:pt x="4054" y="4512"/>
                  </a:cubicBezTo>
                  <a:cubicBezTo>
                    <a:pt x="4091" y="4451"/>
                    <a:pt x="4147" y="4427"/>
                    <a:pt x="4204" y="4427"/>
                  </a:cubicBezTo>
                  <a:close/>
                  <a:moveTo>
                    <a:pt x="2242" y="4004"/>
                  </a:moveTo>
                  <a:cubicBezTo>
                    <a:pt x="2447" y="4004"/>
                    <a:pt x="2645" y="4114"/>
                    <a:pt x="2735" y="4298"/>
                  </a:cubicBezTo>
                  <a:cubicBezTo>
                    <a:pt x="2857" y="4548"/>
                    <a:pt x="2716" y="4830"/>
                    <a:pt x="2466" y="4960"/>
                  </a:cubicBezTo>
                  <a:cubicBezTo>
                    <a:pt x="2381" y="5005"/>
                    <a:pt x="2289" y="5027"/>
                    <a:pt x="2199" y="5027"/>
                  </a:cubicBezTo>
                  <a:cubicBezTo>
                    <a:pt x="2029" y="5027"/>
                    <a:pt x="1867" y="4948"/>
                    <a:pt x="1772" y="4798"/>
                  </a:cubicBezTo>
                  <a:cubicBezTo>
                    <a:pt x="1637" y="4588"/>
                    <a:pt x="1656" y="4294"/>
                    <a:pt x="1877" y="4138"/>
                  </a:cubicBezTo>
                  <a:cubicBezTo>
                    <a:pt x="1899" y="4123"/>
                    <a:pt x="1922" y="4115"/>
                    <a:pt x="1945" y="4115"/>
                  </a:cubicBezTo>
                  <a:cubicBezTo>
                    <a:pt x="1947" y="4115"/>
                    <a:pt x="1950" y="4116"/>
                    <a:pt x="1953" y="4116"/>
                  </a:cubicBezTo>
                  <a:cubicBezTo>
                    <a:pt x="1961" y="4091"/>
                    <a:pt x="1980" y="4069"/>
                    <a:pt x="2008" y="4055"/>
                  </a:cubicBezTo>
                  <a:cubicBezTo>
                    <a:pt x="2083" y="4021"/>
                    <a:pt x="2163" y="4004"/>
                    <a:pt x="2242" y="4004"/>
                  </a:cubicBezTo>
                  <a:close/>
                  <a:moveTo>
                    <a:pt x="4573" y="6137"/>
                  </a:moveTo>
                  <a:cubicBezTo>
                    <a:pt x="4727" y="6137"/>
                    <a:pt x="4880" y="6224"/>
                    <a:pt x="4944" y="6360"/>
                  </a:cubicBezTo>
                  <a:cubicBezTo>
                    <a:pt x="5040" y="6554"/>
                    <a:pt x="4931" y="6779"/>
                    <a:pt x="4731" y="6876"/>
                  </a:cubicBezTo>
                  <a:cubicBezTo>
                    <a:pt x="4673" y="6904"/>
                    <a:pt x="4610" y="6918"/>
                    <a:pt x="4548" y="6918"/>
                  </a:cubicBezTo>
                  <a:cubicBezTo>
                    <a:pt x="4409" y="6918"/>
                    <a:pt x="4276" y="6848"/>
                    <a:pt x="4213" y="6722"/>
                  </a:cubicBezTo>
                  <a:cubicBezTo>
                    <a:pt x="4141" y="6576"/>
                    <a:pt x="4146" y="6342"/>
                    <a:pt x="4306" y="6242"/>
                  </a:cubicBezTo>
                  <a:cubicBezTo>
                    <a:pt x="4318" y="6234"/>
                    <a:pt x="4330" y="6231"/>
                    <a:pt x="4343" y="6226"/>
                  </a:cubicBezTo>
                  <a:cubicBezTo>
                    <a:pt x="4353" y="6210"/>
                    <a:pt x="4365" y="6195"/>
                    <a:pt x="4385" y="6185"/>
                  </a:cubicBezTo>
                  <a:cubicBezTo>
                    <a:pt x="4444" y="6152"/>
                    <a:pt x="4508" y="6137"/>
                    <a:pt x="4573" y="6137"/>
                  </a:cubicBezTo>
                  <a:close/>
                  <a:moveTo>
                    <a:pt x="3135" y="6989"/>
                  </a:moveTo>
                  <a:cubicBezTo>
                    <a:pt x="3261" y="6989"/>
                    <a:pt x="3386" y="7122"/>
                    <a:pt x="3319" y="7245"/>
                  </a:cubicBezTo>
                  <a:cubicBezTo>
                    <a:pt x="3284" y="7308"/>
                    <a:pt x="3236" y="7364"/>
                    <a:pt x="3156" y="7372"/>
                  </a:cubicBezTo>
                  <a:cubicBezTo>
                    <a:pt x="3147" y="7373"/>
                    <a:pt x="3137" y="7373"/>
                    <a:pt x="3128" y="7373"/>
                  </a:cubicBezTo>
                  <a:cubicBezTo>
                    <a:pt x="3056" y="7373"/>
                    <a:pt x="2981" y="7340"/>
                    <a:pt x="2954" y="7273"/>
                  </a:cubicBezTo>
                  <a:cubicBezTo>
                    <a:pt x="2950" y="7268"/>
                    <a:pt x="2949" y="7263"/>
                    <a:pt x="2947" y="7260"/>
                  </a:cubicBezTo>
                  <a:cubicBezTo>
                    <a:pt x="2887" y="7137"/>
                    <a:pt x="2986" y="6995"/>
                    <a:pt x="3127" y="6990"/>
                  </a:cubicBezTo>
                  <a:cubicBezTo>
                    <a:pt x="3130" y="6989"/>
                    <a:pt x="3132" y="6989"/>
                    <a:pt x="3135" y="6989"/>
                  </a:cubicBezTo>
                  <a:close/>
                  <a:moveTo>
                    <a:pt x="4182" y="8068"/>
                  </a:moveTo>
                  <a:cubicBezTo>
                    <a:pt x="4329" y="8068"/>
                    <a:pt x="4479" y="8122"/>
                    <a:pt x="4587" y="8217"/>
                  </a:cubicBezTo>
                  <a:cubicBezTo>
                    <a:pt x="4821" y="8426"/>
                    <a:pt x="4781" y="8765"/>
                    <a:pt x="4551" y="8968"/>
                  </a:cubicBezTo>
                  <a:cubicBezTo>
                    <a:pt x="4441" y="9064"/>
                    <a:pt x="4298" y="9116"/>
                    <a:pt x="4158" y="9116"/>
                  </a:cubicBezTo>
                  <a:cubicBezTo>
                    <a:pt x="4007" y="9116"/>
                    <a:pt x="3860" y="9056"/>
                    <a:pt x="3765" y="8928"/>
                  </a:cubicBezTo>
                  <a:cubicBezTo>
                    <a:pt x="3632" y="8752"/>
                    <a:pt x="3580" y="8430"/>
                    <a:pt x="3782" y="8279"/>
                  </a:cubicBezTo>
                  <a:cubicBezTo>
                    <a:pt x="3787" y="8260"/>
                    <a:pt x="3793" y="8241"/>
                    <a:pt x="3808" y="8223"/>
                  </a:cubicBezTo>
                  <a:cubicBezTo>
                    <a:pt x="3907" y="8116"/>
                    <a:pt x="4043" y="8068"/>
                    <a:pt x="4182" y="8068"/>
                  </a:cubicBezTo>
                  <a:close/>
                  <a:moveTo>
                    <a:pt x="4313" y="1"/>
                  </a:moveTo>
                  <a:cubicBezTo>
                    <a:pt x="3937" y="1034"/>
                    <a:pt x="2518" y="1736"/>
                    <a:pt x="1269" y="1736"/>
                  </a:cubicBezTo>
                  <a:cubicBezTo>
                    <a:pt x="801" y="1736"/>
                    <a:pt x="357" y="1638"/>
                    <a:pt x="1" y="1421"/>
                  </a:cubicBezTo>
                  <a:lnTo>
                    <a:pt x="1" y="1421"/>
                  </a:lnTo>
                  <a:cubicBezTo>
                    <a:pt x="236" y="2390"/>
                    <a:pt x="478" y="3357"/>
                    <a:pt x="764" y="4312"/>
                  </a:cubicBezTo>
                  <a:cubicBezTo>
                    <a:pt x="1150" y="5606"/>
                    <a:pt x="1583" y="6888"/>
                    <a:pt x="2081" y="8145"/>
                  </a:cubicBezTo>
                  <a:cubicBezTo>
                    <a:pt x="2511" y="9227"/>
                    <a:pt x="3138" y="10715"/>
                    <a:pt x="4599" y="10733"/>
                  </a:cubicBezTo>
                  <a:cubicBezTo>
                    <a:pt x="4608" y="10733"/>
                    <a:pt x="4618" y="10733"/>
                    <a:pt x="4627" y="10733"/>
                  </a:cubicBezTo>
                  <a:cubicBezTo>
                    <a:pt x="7822" y="10733"/>
                    <a:pt x="5754" y="4982"/>
                    <a:pt x="5345" y="3482"/>
                  </a:cubicBezTo>
                  <a:cubicBezTo>
                    <a:pt x="5028" y="2315"/>
                    <a:pt x="4679" y="1156"/>
                    <a:pt x="43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9"/>
            <p:cNvSpPr/>
            <p:nvPr/>
          </p:nvSpPr>
          <p:spPr>
            <a:xfrm>
              <a:off x="2679968" y="1418618"/>
              <a:ext cx="157032" cy="335509"/>
            </a:xfrm>
            <a:custGeom>
              <a:avLst/>
              <a:gdLst/>
              <a:ahLst/>
              <a:cxnLst/>
              <a:rect l="l" t="t" r="r" b="b"/>
              <a:pathLst>
                <a:path w="5023" h="10732" extrusionOk="0">
                  <a:moveTo>
                    <a:pt x="1512" y="1"/>
                  </a:moveTo>
                  <a:cubicBezTo>
                    <a:pt x="1392" y="330"/>
                    <a:pt x="1165" y="626"/>
                    <a:pt x="872" y="876"/>
                  </a:cubicBezTo>
                  <a:cubicBezTo>
                    <a:pt x="1221" y="2060"/>
                    <a:pt x="1597" y="3235"/>
                    <a:pt x="1908" y="4430"/>
                  </a:cubicBezTo>
                  <a:cubicBezTo>
                    <a:pt x="2240" y="5711"/>
                    <a:pt x="2596" y="7089"/>
                    <a:pt x="2589" y="8420"/>
                  </a:cubicBezTo>
                  <a:cubicBezTo>
                    <a:pt x="2584" y="9227"/>
                    <a:pt x="2206" y="10182"/>
                    <a:pt x="1241" y="10183"/>
                  </a:cubicBezTo>
                  <a:cubicBezTo>
                    <a:pt x="742" y="10183"/>
                    <a:pt x="357" y="9931"/>
                    <a:pt x="1" y="9624"/>
                  </a:cubicBezTo>
                  <a:lnTo>
                    <a:pt x="1" y="9624"/>
                  </a:lnTo>
                  <a:cubicBezTo>
                    <a:pt x="409" y="10238"/>
                    <a:pt x="969" y="10723"/>
                    <a:pt x="1798" y="10732"/>
                  </a:cubicBezTo>
                  <a:cubicBezTo>
                    <a:pt x="1808" y="10732"/>
                    <a:pt x="1817" y="10732"/>
                    <a:pt x="1827" y="10732"/>
                  </a:cubicBezTo>
                  <a:cubicBezTo>
                    <a:pt x="5022" y="10732"/>
                    <a:pt x="2953" y="4982"/>
                    <a:pt x="2544" y="3482"/>
                  </a:cubicBezTo>
                  <a:cubicBezTo>
                    <a:pt x="2227" y="2313"/>
                    <a:pt x="1878" y="1156"/>
                    <a:pt x="15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9"/>
            <p:cNvSpPr/>
            <p:nvPr/>
          </p:nvSpPr>
          <p:spPr>
            <a:xfrm>
              <a:off x="2593780" y="1412647"/>
              <a:ext cx="125644" cy="49582"/>
            </a:xfrm>
            <a:custGeom>
              <a:avLst/>
              <a:gdLst/>
              <a:ahLst/>
              <a:cxnLst/>
              <a:rect l="l" t="t" r="r" b="b"/>
              <a:pathLst>
                <a:path w="4019" h="1586" extrusionOk="0">
                  <a:moveTo>
                    <a:pt x="4018" y="0"/>
                  </a:moveTo>
                  <a:lnTo>
                    <a:pt x="4018" y="0"/>
                  </a:lnTo>
                  <a:cubicBezTo>
                    <a:pt x="2464" y="144"/>
                    <a:pt x="1310" y="432"/>
                    <a:pt x="0" y="1332"/>
                  </a:cubicBezTo>
                  <a:cubicBezTo>
                    <a:pt x="361" y="1502"/>
                    <a:pt x="797" y="1586"/>
                    <a:pt x="1249" y="1586"/>
                  </a:cubicBezTo>
                  <a:cubicBezTo>
                    <a:pt x="2410" y="1586"/>
                    <a:pt x="3674" y="1037"/>
                    <a:pt x="40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9"/>
            <p:cNvSpPr/>
            <p:nvPr/>
          </p:nvSpPr>
          <p:spPr>
            <a:xfrm>
              <a:off x="2729017" y="1618379"/>
              <a:ext cx="11380" cy="7503"/>
            </a:xfrm>
            <a:custGeom>
              <a:avLst/>
              <a:gdLst/>
              <a:ahLst/>
              <a:cxnLst/>
              <a:rect l="l" t="t" r="r" b="b"/>
              <a:pathLst>
                <a:path w="364" h="240" extrusionOk="0">
                  <a:moveTo>
                    <a:pt x="121" y="1"/>
                  </a:moveTo>
                  <a:cubicBezTo>
                    <a:pt x="108" y="1"/>
                    <a:pt x="95" y="2"/>
                    <a:pt x="82" y="5"/>
                  </a:cubicBezTo>
                  <a:cubicBezTo>
                    <a:pt x="37" y="61"/>
                    <a:pt x="1" y="130"/>
                    <a:pt x="49" y="196"/>
                  </a:cubicBezTo>
                  <a:cubicBezTo>
                    <a:pt x="72" y="226"/>
                    <a:pt x="104" y="239"/>
                    <a:pt x="137" y="239"/>
                  </a:cubicBezTo>
                  <a:cubicBezTo>
                    <a:pt x="161" y="239"/>
                    <a:pt x="186" y="233"/>
                    <a:pt x="209" y="222"/>
                  </a:cubicBezTo>
                  <a:cubicBezTo>
                    <a:pt x="363" y="146"/>
                    <a:pt x="252" y="1"/>
                    <a:pt x="1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9"/>
            <p:cNvSpPr/>
            <p:nvPr/>
          </p:nvSpPr>
          <p:spPr>
            <a:xfrm>
              <a:off x="2714637" y="1680308"/>
              <a:ext cx="17444" cy="13818"/>
            </a:xfrm>
            <a:custGeom>
              <a:avLst/>
              <a:gdLst/>
              <a:ahLst/>
              <a:cxnLst/>
              <a:rect l="l" t="t" r="r" b="b"/>
              <a:pathLst>
                <a:path w="558" h="442" extrusionOk="0">
                  <a:moveTo>
                    <a:pt x="269" y="0"/>
                  </a:moveTo>
                  <a:cubicBezTo>
                    <a:pt x="203" y="0"/>
                    <a:pt x="134" y="21"/>
                    <a:pt x="70" y="51"/>
                  </a:cubicBezTo>
                  <a:cubicBezTo>
                    <a:pt x="68" y="52"/>
                    <a:pt x="65" y="52"/>
                    <a:pt x="63" y="53"/>
                  </a:cubicBezTo>
                  <a:cubicBezTo>
                    <a:pt x="34" y="155"/>
                    <a:pt x="0" y="247"/>
                    <a:pt x="76" y="346"/>
                  </a:cubicBezTo>
                  <a:cubicBezTo>
                    <a:pt x="125" y="408"/>
                    <a:pt x="190" y="441"/>
                    <a:pt x="258" y="441"/>
                  </a:cubicBezTo>
                  <a:cubicBezTo>
                    <a:pt x="307" y="441"/>
                    <a:pt x="359" y="424"/>
                    <a:pt x="406" y="386"/>
                  </a:cubicBezTo>
                  <a:cubicBezTo>
                    <a:pt x="514" y="303"/>
                    <a:pt x="557" y="157"/>
                    <a:pt x="446" y="64"/>
                  </a:cubicBezTo>
                  <a:cubicBezTo>
                    <a:pt x="393" y="18"/>
                    <a:pt x="332" y="0"/>
                    <a:pt x="2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9"/>
            <p:cNvSpPr/>
            <p:nvPr/>
          </p:nvSpPr>
          <p:spPr>
            <a:xfrm>
              <a:off x="2679093" y="1493114"/>
              <a:ext cx="9691" cy="7972"/>
            </a:xfrm>
            <a:custGeom>
              <a:avLst/>
              <a:gdLst/>
              <a:ahLst/>
              <a:cxnLst/>
              <a:rect l="l" t="t" r="r" b="b"/>
              <a:pathLst>
                <a:path w="310" h="255" extrusionOk="0">
                  <a:moveTo>
                    <a:pt x="110" y="1"/>
                  </a:moveTo>
                  <a:cubicBezTo>
                    <a:pt x="92" y="1"/>
                    <a:pt x="75" y="3"/>
                    <a:pt x="58" y="5"/>
                  </a:cubicBezTo>
                  <a:cubicBezTo>
                    <a:pt x="55" y="11"/>
                    <a:pt x="52" y="16"/>
                    <a:pt x="47" y="21"/>
                  </a:cubicBezTo>
                  <a:cubicBezTo>
                    <a:pt x="0" y="66"/>
                    <a:pt x="9" y="164"/>
                    <a:pt x="42" y="212"/>
                  </a:cubicBezTo>
                  <a:cubicBezTo>
                    <a:pt x="64" y="242"/>
                    <a:pt x="95" y="254"/>
                    <a:pt x="128" y="254"/>
                  </a:cubicBezTo>
                  <a:cubicBezTo>
                    <a:pt x="157" y="254"/>
                    <a:pt x="187" y="245"/>
                    <a:pt x="214" y="229"/>
                  </a:cubicBezTo>
                  <a:cubicBezTo>
                    <a:pt x="271" y="196"/>
                    <a:pt x="310" y="137"/>
                    <a:pt x="275" y="78"/>
                  </a:cubicBezTo>
                  <a:cubicBezTo>
                    <a:pt x="243" y="22"/>
                    <a:pt x="176" y="1"/>
                    <a:pt x="1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9"/>
            <p:cNvSpPr/>
            <p:nvPr/>
          </p:nvSpPr>
          <p:spPr>
            <a:xfrm>
              <a:off x="2552577" y="1221670"/>
              <a:ext cx="81876" cy="20665"/>
            </a:xfrm>
            <a:custGeom>
              <a:avLst/>
              <a:gdLst/>
              <a:ahLst/>
              <a:cxnLst/>
              <a:rect l="l" t="t" r="r" b="b"/>
              <a:pathLst>
                <a:path w="2619" h="661" extrusionOk="0">
                  <a:moveTo>
                    <a:pt x="2442" y="0"/>
                  </a:moveTo>
                  <a:cubicBezTo>
                    <a:pt x="1544" y="0"/>
                    <a:pt x="789" y="212"/>
                    <a:pt x="0" y="661"/>
                  </a:cubicBezTo>
                  <a:cubicBezTo>
                    <a:pt x="924" y="568"/>
                    <a:pt x="1793" y="401"/>
                    <a:pt x="2619" y="3"/>
                  </a:cubicBezTo>
                  <a:cubicBezTo>
                    <a:pt x="2559" y="1"/>
                    <a:pt x="2501" y="0"/>
                    <a:pt x="2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9"/>
            <p:cNvSpPr/>
            <p:nvPr/>
          </p:nvSpPr>
          <p:spPr>
            <a:xfrm>
              <a:off x="2652333" y="1551573"/>
              <a:ext cx="21665" cy="15006"/>
            </a:xfrm>
            <a:custGeom>
              <a:avLst/>
              <a:gdLst/>
              <a:ahLst/>
              <a:cxnLst/>
              <a:rect l="l" t="t" r="r" b="b"/>
              <a:pathLst>
                <a:path w="693" h="480" extrusionOk="0">
                  <a:moveTo>
                    <a:pt x="245" y="0"/>
                  </a:moveTo>
                  <a:cubicBezTo>
                    <a:pt x="216" y="0"/>
                    <a:pt x="187" y="4"/>
                    <a:pt x="158" y="13"/>
                  </a:cubicBezTo>
                  <a:cubicBezTo>
                    <a:pt x="154" y="15"/>
                    <a:pt x="150" y="15"/>
                    <a:pt x="146" y="15"/>
                  </a:cubicBezTo>
                  <a:cubicBezTo>
                    <a:pt x="144" y="15"/>
                    <a:pt x="141" y="15"/>
                    <a:pt x="138" y="15"/>
                  </a:cubicBezTo>
                  <a:cubicBezTo>
                    <a:pt x="135" y="21"/>
                    <a:pt x="133" y="27"/>
                    <a:pt x="128" y="34"/>
                  </a:cubicBezTo>
                  <a:cubicBezTo>
                    <a:pt x="0" y="198"/>
                    <a:pt x="67" y="479"/>
                    <a:pt x="272" y="479"/>
                  </a:cubicBezTo>
                  <a:cubicBezTo>
                    <a:pt x="307" y="479"/>
                    <a:pt x="345" y="471"/>
                    <a:pt x="388" y="453"/>
                  </a:cubicBezTo>
                  <a:cubicBezTo>
                    <a:pt x="693" y="323"/>
                    <a:pt x="503" y="0"/>
                    <a:pt x="2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9"/>
            <p:cNvSpPr/>
            <p:nvPr/>
          </p:nvSpPr>
          <p:spPr>
            <a:xfrm>
              <a:off x="2515157" y="1199725"/>
              <a:ext cx="183480" cy="118766"/>
            </a:xfrm>
            <a:custGeom>
              <a:avLst/>
              <a:gdLst/>
              <a:ahLst/>
              <a:cxnLst/>
              <a:rect l="l" t="t" r="r" b="b"/>
              <a:pathLst>
                <a:path w="5869" h="3799" extrusionOk="0">
                  <a:moveTo>
                    <a:pt x="4722" y="193"/>
                  </a:moveTo>
                  <a:cubicBezTo>
                    <a:pt x="4852" y="193"/>
                    <a:pt x="4955" y="359"/>
                    <a:pt x="4823" y="448"/>
                  </a:cubicBezTo>
                  <a:cubicBezTo>
                    <a:pt x="3785" y="1152"/>
                    <a:pt x="2506" y="1716"/>
                    <a:pt x="1215" y="1716"/>
                  </a:cubicBezTo>
                  <a:cubicBezTo>
                    <a:pt x="949" y="1716"/>
                    <a:pt x="683" y="1692"/>
                    <a:pt x="418" y="1641"/>
                  </a:cubicBezTo>
                  <a:cubicBezTo>
                    <a:pt x="303" y="1619"/>
                    <a:pt x="275" y="1435"/>
                    <a:pt x="415" y="1426"/>
                  </a:cubicBezTo>
                  <a:cubicBezTo>
                    <a:pt x="505" y="1420"/>
                    <a:pt x="593" y="1415"/>
                    <a:pt x="682" y="1408"/>
                  </a:cubicBezTo>
                  <a:cubicBezTo>
                    <a:pt x="1397" y="744"/>
                    <a:pt x="2486" y="369"/>
                    <a:pt x="3508" y="369"/>
                  </a:cubicBezTo>
                  <a:cubicBezTo>
                    <a:pt x="3776" y="369"/>
                    <a:pt x="4039" y="394"/>
                    <a:pt x="4290" y="448"/>
                  </a:cubicBezTo>
                  <a:cubicBezTo>
                    <a:pt x="4402" y="378"/>
                    <a:pt x="4516" y="305"/>
                    <a:pt x="4628" y="225"/>
                  </a:cubicBezTo>
                  <a:cubicBezTo>
                    <a:pt x="4659" y="202"/>
                    <a:pt x="4692" y="193"/>
                    <a:pt x="4722" y="193"/>
                  </a:cubicBezTo>
                  <a:close/>
                  <a:moveTo>
                    <a:pt x="4247" y="1"/>
                  </a:moveTo>
                  <a:cubicBezTo>
                    <a:pt x="3576" y="1"/>
                    <a:pt x="2901" y="84"/>
                    <a:pt x="2194" y="309"/>
                  </a:cubicBezTo>
                  <a:cubicBezTo>
                    <a:pt x="1359" y="575"/>
                    <a:pt x="654" y="988"/>
                    <a:pt x="1" y="1482"/>
                  </a:cubicBezTo>
                  <a:cubicBezTo>
                    <a:pt x="122" y="2233"/>
                    <a:pt x="288" y="2956"/>
                    <a:pt x="472" y="3686"/>
                  </a:cubicBezTo>
                  <a:cubicBezTo>
                    <a:pt x="915" y="3756"/>
                    <a:pt x="1355" y="3799"/>
                    <a:pt x="1795" y="3799"/>
                  </a:cubicBezTo>
                  <a:cubicBezTo>
                    <a:pt x="2434" y="3799"/>
                    <a:pt x="3074" y="3708"/>
                    <a:pt x="3728" y="3476"/>
                  </a:cubicBezTo>
                  <a:cubicBezTo>
                    <a:pt x="4578" y="3175"/>
                    <a:pt x="5247" y="2707"/>
                    <a:pt x="5868" y="2147"/>
                  </a:cubicBezTo>
                  <a:cubicBezTo>
                    <a:pt x="5800" y="1833"/>
                    <a:pt x="5725" y="1521"/>
                    <a:pt x="5622" y="1213"/>
                  </a:cubicBezTo>
                  <a:cubicBezTo>
                    <a:pt x="5488" y="812"/>
                    <a:pt x="5320" y="428"/>
                    <a:pt x="5146" y="46"/>
                  </a:cubicBezTo>
                  <a:cubicBezTo>
                    <a:pt x="4845" y="17"/>
                    <a:pt x="4547" y="1"/>
                    <a:pt x="4247" y="1"/>
                  </a:cubicBezTo>
                  <a:close/>
                </a:path>
              </a:pathLst>
            </a:custGeom>
            <a:solidFill>
              <a:srgbClr val="F4E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9"/>
            <p:cNvSpPr/>
            <p:nvPr/>
          </p:nvSpPr>
          <p:spPr>
            <a:xfrm>
              <a:off x="2558486" y="1293478"/>
              <a:ext cx="164097" cy="110200"/>
            </a:xfrm>
            <a:custGeom>
              <a:avLst/>
              <a:gdLst/>
              <a:ahLst/>
              <a:cxnLst/>
              <a:rect l="l" t="t" r="r" b="b"/>
              <a:pathLst>
                <a:path w="5249" h="3525" extrusionOk="0">
                  <a:moveTo>
                    <a:pt x="4085" y="1"/>
                  </a:moveTo>
                  <a:cubicBezTo>
                    <a:pt x="3024" y="766"/>
                    <a:pt x="1652" y="1205"/>
                    <a:pt x="324" y="1205"/>
                  </a:cubicBezTo>
                  <a:cubicBezTo>
                    <a:pt x="216" y="1205"/>
                    <a:pt x="108" y="1202"/>
                    <a:pt x="1" y="1196"/>
                  </a:cubicBezTo>
                  <a:lnTo>
                    <a:pt x="1" y="1196"/>
                  </a:lnTo>
                  <a:cubicBezTo>
                    <a:pt x="78" y="1452"/>
                    <a:pt x="150" y="1709"/>
                    <a:pt x="220" y="1967"/>
                  </a:cubicBezTo>
                  <a:cubicBezTo>
                    <a:pt x="535" y="2006"/>
                    <a:pt x="854" y="2031"/>
                    <a:pt x="1171" y="2036"/>
                  </a:cubicBezTo>
                  <a:cubicBezTo>
                    <a:pt x="1299" y="2038"/>
                    <a:pt x="1430" y="2041"/>
                    <a:pt x="1564" y="2041"/>
                  </a:cubicBezTo>
                  <a:cubicBezTo>
                    <a:pt x="2233" y="2041"/>
                    <a:pt x="2950" y="1988"/>
                    <a:pt x="3525" y="1664"/>
                  </a:cubicBezTo>
                  <a:cubicBezTo>
                    <a:pt x="3545" y="1653"/>
                    <a:pt x="3565" y="1648"/>
                    <a:pt x="3584" y="1648"/>
                  </a:cubicBezTo>
                  <a:cubicBezTo>
                    <a:pt x="3613" y="1648"/>
                    <a:pt x="3641" y="1661"/>
                    <a:pt x="3663" y="1687"/>
                  </a:cubicBezTo>
                  <a:cubicBezTo>
                    <a:pt x="4071" y="2212"/>
                    <a:pt x="4272" y="2842"/>
                    <a:pt x="4381" y="3500"/>
                  </a:cubicBezTo>
                  <a:cubicBezTo>
                    <a:pt x="4486" y="3493"/>
                    <a:pt x="4591" y="3489"/>
                    <a:pt x="4695" y="3489"/>
                  </a:cubicBezTo>
                  <a:cubicBezTo>
                    <a:pt x="4883" y="3489"/>
                    <a:pt x="5068" y="3501"/>
                    <a:pt x="5248" y="3525"/>
                  </a:cubicBezTo>
                  <a:cubicBezTo>
                    <a:pt x="4872" y="2347"/>
                    <a:pt x="4480" y="1173"/>
                    <a:pt x="4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9"/>
            <p:cNvSpPr/>
            <p:nvPr/>
          </p:nvSpPr>
          <p:spPr>
            <a:xfrm>
              <a:off x="2515157" y="1199725"/>
              <a:ext cx="183480" cy="118766"/>
            </a:xfrm>
            <a:custGeom>
              <a:avLst/>
              <a:gdLst/>
              <a:ahLst/>
              <a:cxnLst/>
              <a:rect l="l" t="t" r="r" b="b"/>
              <a:pathLst>
                <a:path w="5869" h="3799" extrusionOk="0">
                  <a:moveTo>
                    <a:pt x="4722" y="193"/>
                  </a:moveTo>
                  <a:cubicBezTo>
                    <a:pt x="4852" y="193"/>
                    <a:pt x="4955" y="359"/>
                    <a:pt x="4823" y="448"/>
                  </a:cubicBezTo>
                  <a:cubicBezTo>
                    <a:pt x="3785" y="1152"/>
                    <a:pt x="2506" y="1716"/>
                    <a:pt x="1215" y="1716"/>
                  </a:cubicBezTo>
                  <a:cubicBezTo>
                    <a:pt x="949" y="1716"/>
                    <a:pt x="683" y="1692"/>
                    <a:pt x="418" y="1641"/>
                  </a:cubicBezTo>
                  <a:cubicBezTo>
                    <a:pt x="303" y="1619"/>
                    <a:pt x="275" y="1435"/>
                    <a:pt x="415" y="1426"/>
                  </a:cubicBezTo>
                  <a:cubicBezTo>
                    <a:pt x="505" y="1420"/>
                    <a:pt x="593" y="1415"/>
                    <a:pt x="682" y="1408"/>
                  </a:cubicBezTo>
                  <a:cubicBezTo>
                    <a:pt x="1397" y="744"/>
                    <a:pt x="2486" y="369"/>
                    <a:pt x="3508" y="369"/>
                  </a:cubicBezTo>
                  <a:cubicBezTo>
                    <a:pt x="3776" y="369"/>
                    <a:pt x="4039" y="394"/>
                    <a:pt x="4290" y="448"/>
                  </a:cubicBezTo>
                  <a:cubicBezTo>
                    <a:pt x="4402" y="378"/>
                    <a:pt x="4516" y="305"/>
                    <a:pt x="4628" y="225"/>
                  </a:cubicBezTo>
                  <a:cubicBezTo>
                    <a:pt x="4659" y="202"/>
                    <a:pt x="4692" y="193"/>
                    <a:pt x="4722" y="193"/>
                  </a:cubicBezTo>
                  <a:close/>
                  <a:moveTo>
                    <a:pt x="4247" y="1"/>
                  </a:moveTo>
                  <a:cubicBezTo>
                    <a:pt x="3576" y="1"/>
                    <a:pt x="2901" y="84"/>
                    <a:pt x="2194" y="309"/>
                  </a:cubicBezTo>
                  <a:cubicBezTo>
                    <a:pt x="1359" y="575"/>
                    <a:pt x="654" y="988"/>
                    <a:pt x="1" y="1482"/>
                  </a:cubicBezTo>
                  <a:cubicBezTo>
                    <a:pt x="122" y="2233"/>
                    <a:pt x="288" y="2956"/>
                    <a:pt x="472" y="3686"/>
                  </a:cubicBezTo>
                  <a:cubicBezTo>
                    <a:pt x="915" y="3756"/>
                    <a:pt x="1355" y="3799"/>
                    <a:pt x="1795" y="3799"/>
                  </a:cubicBezTo>
                  <a:cubicBezTo>
                    <a:pt x="2434" y="3799"/>
                    <a:pt x="3074" y="3708"/>
                    <a:pt x="3728" y="3476"/>
                  </a:cubicBezTo>
                  <a:cubicBezTo>
                    <a:pt x="4578" y="3175"/>
                    <a:pt x="5247" y="2707"/>
                    <a:pt x="5868" y="2147"/>
                  </a:cubicBezTo>
                  <a:cubicBezTo>
                    <a:pt x="5800" y="1833"/>
                    <a:pt x="5725" y="1521"/>
                    <a:pt x="5622" y="1213"/>
                  </a:cubicBezTo>
                  <a:cubicBezTo>
                    <a:pt x="5488" y="812"/>
                    <a:pt x="5320" y="428"/>
                    <a:pt x="5146" y="46"/>
                  </a:cubicBezTo>
                  <a:cubicBezTo>
                    <a:pt x="4845" y="17"/>
                    <a:pt x="4547" y="1"/>
                    <a:pt x="4247" y="1"/>
                  </a:cubicBez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9"/>
            <p:cNvSpPr/>
            <p:nvPr/>
          </p:nvSpPr>
          <p:spPr>
            <a:xfrm>
              <a:off x="2526161" y="1235801"/>
              <a:ext cx="172506" cy="82721"/>
            </a:xfrm>
            <a:custGeom>
              <a:avLst/>
              <a:gdLst/>
              <a:ahLst/>
              <a:cxnLst/>
              <a:rect l="l" t="t" r="r" b="b"/>
              <a:pathLst>
                <a:path w="5518" h="2646" extrusionOk="0">
                  <a:moveTo>
                    <a:pt x="5250" y="1"/>
                  </a:moveTo>
                  <a:cubicBezTo>
                    <a:pt x="4901" y="611"/>
                    <a:pt x="4228" y="1105"/>
                    <a:pt x="3652" y="1408"/>
                  </a:cubicBezTo>
                  <a:cubicBezTo>
                    <a:pt x="2942" y="1783"/>
                    <a:pt x="2173" y="2013"/>
                    <a:pt x="1371" y="2089"/>
                  </a:cubicBezTo>
                  <a:cubicBezTo>
                    <a:pt x="1126" y="2112"/>
                    <a:pt x="865" y="2149"/>
                    <a:pt x="610" y="2149"/>
                  </a:cubicBezTo>
                  <a:cubicBezTo>
                    <a:pt x="491" y="2149"/>
                    <a:pt x="373" y="2141"/>
                    <a:pt x="258" y="2119"/>
                  </a:cubicBezTo>
                  <a:cubicBezTo>
                    <a:pt x="164" y="2101"/>
                    <a:pt x="81" y="2074"/>
                    <a:pt x="1" y="2043"/>
                  </a:cubicBezTo>
                  <a:lnTo>
                    <a:pt x="1" y="2043"/>
                  </a:lnTo>
                  <a:cubicBezTo>
                    <a:pt x="39" y="2206"/>
                    <a:pt x="80" y="2370"/>
                    <a:pt x="122" y="2534"/>
                  </a:cubicBezTo>
                  <a:cubicBezTo>
                    <a:pt x="563" y="2603"/>
                    <a:pt x="1000" y="2645"/>
                    <a:pt x="1438" y="2645"/>
                  </a:cubicBezTo>
                  <a:cubicBezTo>
                    <a:pt x="2079" y="2645"/>
                    <a:pt x="2721" y="2554"/>
                    <a:pt x="3377" y="2323"/>
                  </a:cubicBezTo>
                  <a:cubicBezTo>
                    <a:pt x="4228" y="2023"/>
                    <a:pt x="4896" y="1554"/>
                    <a:pt x="5517" y="995"/>
                  </a:cubicBezTo>
                  <a:cubicBezTo>
                    <a:pt x="5449" y="680"/>
                    <a:pt x="5374" y="368"/>
                    <a:pt x="5271" y="60"/>
                  </a:cubicBezTo>
                  <a:cubicBezTo>
                    <a:pt x="5264" y="39"/>
                    <a:pt x="5256" y="19"/>
                    <a:pt x="5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6" name="Google Shape;2466;p49"/>
          <p:cNvGrpSpPr/>
          <p:nvPr/>
        </p:nvGrpSpPr>
        <p:grpSpPr>
          <a:xfrm>
            <a:off x="8593662" y="4071639"/>
            <a:ext cx="164265" cy="179843"/>
            <a:chOff x="3690028" y="2857398"/>
            <a:chExt cx="209896" cy="209803"/>
          </a:xfrm>
        </p:grpSpPr>
        <p:sp>
          <p:nvSpPr>
            <p:cNvPr id="2467" name="Google Shape;2467;p49"/>
            <p:cNvSpPr/>
            <p:nvPr/>
          </p:nvSpPr>
          <p:spPr>
            <a:xfrm>
              <a:off x="3704783" y="2873060"/>
              <a:ext cx="177446" cy="178134"/>
            </a:xfrm>
            <a:custGeom>
              <a:avLst/>
              <a:gdLst/>
              <a:ahLst/>
              <a:cxnLst/>
              <a:rect l="l" t="t" r="r" b="b"/>
              <a:pathLst>
                <a:path w="5676" h="5698" extrusionOk="0">
                  <a:moveTo>
                    <a:pt x="2610" y="1"/>
                  </a:moveTo>
                  <a:cubicBezTo>
                    <a:pt x="1948" y="372"/>
                    <a:pt x="1276" y="731"/>
                    <a:pt x="594" y="1062"/>
                  </a:cubicBezTo>
                  <a:cubicBezTo>
                    <a:pt x="709" y="1298"/>
                    <a:pt x="823" y="1537"/>
                    <a:pt x="937" y="1774"/>
                  </a:cubicBezTo>
                  <a:lnTo>
                    <a:pt x="1134" y="2183"/>
                  </a:lnTo>
                  <a:lnTo>
                    <a:pt x="780" y="2369"/>
                  </a:lnTo>
                  <a:cubicBezTo>
                    <a:pt x="520" y="2506"/>
                    <a:pt x="260" y="2646"/>
                    <a:pt x="1" y="2786"/>
                  </a:cubicBezTo>
                  <a:cubicBezTo>
                    <a:pt x="406" y="3575"/>
                    <a:pt x="803" y="4384"/>
                    <a:pt x="1166" y="5203"/>
                  </a:cubicBezTo>
                  <a:cubicBezTo>
                    <a:pt x="1427" y="5039"/>
                    <a:pt x="1688" y="4875"/>
                    <a:pt x="1952" y="4712"/>
                  </a:cubicBezTo>
                  <a:lnTo>
                    <a:pt x="2308" y="4492"/>
                  </a:lnTo>
                  <a:lnTo>
                    <a:pt x="2528" y="4880"/>
                  </a:lnTo>
                  <a:cubicBezTo>
                    <a:pt x="2684" y="5153"/>
                    <a:pt x="2842" y="5426"/>
                    <a:pt x="2996" y="5697"/>
                  </a:cubicBezTo>
                  <a:cubicBezTo>
                    <a:pt x="3633" y="5325"/>
                    <a:pt x="4264" y="4942"/>
                    <a:pt x="4888" y="4545"/>
                  </a:cubicBezTo>
                  <a:cubicBezTo>
                    <a:pt x="4740" y="4283"/>
                    <a:pt x="4593" y="4023"/>
                    <a:pt x="4452" y="3758"/>
                  </a:cubicBezTo>
                  <a:lnTo>
                    <a:pt x="4224" y="3333"/>
                  </a:lnTo>
                  <a:lnTo>
                    <a:pt x="4682" y="3067"/>
                  </a:lnTo>
                  <a:cubicBezTo>
                    <a:pt x="5012" y="2876"/>
                    <a:pt x="5343" y="2690"/>
                    <a:pt x="5675" y="2504"/>
                  </a:cubicBezTo>
                  <a:cubicBezTo>
                    <a:pt x="5327" y="1805"/>
                    <a:pt x="5005" y="1088"/>
                    <a:pt x="4690" y="375"/>
                  </a:cubicBezTo>
                  <a:cubicBezTo>
                    <a:pt x="4313" y="563"/>
                    <a:pt x="3936" y="754"/>
                    <a:pt x="3561" y="942"/>
                  </a:cubicBezTo>
                  <a:lnTo>
                    <a:pt x="3145" y="1152"/>
                  </a:lnTo>
                  <a:lnTo>
                    <a:pt x="2934" y="707"/>
                  </a:lnTo>
                  <a:cubicBezTo>
                    <a:pt x="2824" y="471"/>
                    <a:pt x="2717" y="235"/>
                    <a:pt x="26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9"/>
            <p:cNvSpPr/>
            <p:nvPr/>
          </p:nvSpPr>
          <p:spPr>
            <a:xfrm>
              <a:off x="3704752" y="2942398"/>
              <a:ext cx="152780" cy="108794"/>
            </a:xfrm>
            <a:custGeom>
              <a:avLst/>
              <a:gdLst/>
              <a:ahLst/>
              <a:cxnLst/>
              <a:rect l="l" t="t" r="r" b="b"/>
              <a:pathLst>
                <a:path w="4887" h="3480" extrusionOk="0">
                  <a:moveTo>
                    <a:pt x="1067" y="1"/>
                  </a:moveTo>
                  <a:lnTo>
                    <a:pt x="780" y="151"/>
                  </a:lnTo>
                  <a:cubicBezTo>
                    <a:pt x="520" y="288"/>
                    <a:pt x="260" y="428"/>
                    <a:pt x="1" y="568"/>
                  </a:cubicBezTo>
                  <a:cubicBezTo>
                    <a:pt x="406" y="1357"/>
                    <a:pt x="803" y="2166"/>
                    <a:pt x="1166" y="2985"/>
                  </a:cubicBezTo>
                  <a:cubicBezTo>
                    <a:pt x="1427" y="2821"/>
                    <a:pt x="1688" y="2657"/>
                    <a:pt x="1952" y="2494"/>
                  </a:cubicBezTo>
                  <a:lnTo>
                    <a:pt x="2308" y="2274"/>
                  </a:lnTo>
                  <a:lnTo>
                    <a:pt x="2528" y="2662"/>
                  </a:lnTo>
                  <a:cubicBezTo>
                    <a:pt x="2684" y="2935"/>
                    <a:pt x="2842" y="3208"/>
                    <a:pt x="2996" y="3479"/>
                  </a:cubicBezTo>
                  <a:cubicBezTo>
                    <a:pt x="3633" y="3107"/>
                    <a:pt x="4264" y="2724"/>
                    <a:pt x="4887" y="2327"/>
                  </a:cubicBezTo>
                  <a:cubicBezTo>
                    <a:pt x="4793" y="2159"/>
                    <a:pt x="4701" y="1989"/>
                    <a:pt x="4608" y="1821"/>
                  </a:cubicBezTo>
                  <a:cubicBezTo>
                    <a:pt x="4456" y="1848"/>
                    <a:pt x="4301" y="1861"/>
                    <a:pt x="4146" y="1861"/>
                  </a:cubicBezTo>
                  <a:cubicBezTo>
                    <a:pt x="3533" y="1861"/>
                    <a:pt x="2905" y="1659"/>
                    <a:pt x="2385" y="1347"/>
                  </a:cubicBezTo>
                  <a:cubicBezTo>
                    <a:pt x="1786" y="989"/>
                    <a:pt x="1372" y="532"/>
                    <a:pt x="10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9"/>
            <p:cNvSpPr/>
            <p:nvPr/>
          </p:nvSpPr>
          <p:spPr>
            <a:xfrm>
              <a:off x="3690028" y="2857398"/>
              <a:ext cx="209896" cy="209803"/>
            </a:xfrm>
            <a:custGeom>
              <a:avLst/>
              <a:gdLst/>
              <a:ahLst/>
              <a:cxnLst/>
              <a:rect l="l" t="t" r="r" b="b"/>
              <a:pathLst>
                <a:path w="6714" h="6711" extrusionOk="0">
                  <a:moveTo>
                    <a:pt x="3080" y="503"/>
                  </a:moveTo>
                  <a:cubicBezTo>
                    <a:pt x="3186" y="737"/>
                    <a:pt x="3294" y="973"/>
                    <a:pt x="3404" y="1209"/>
                  </a:cubicBezTo>
                  <a:lnTo>
                    <a:pt x="3615" y="1654"/>
                  </a:lnTo>
                  <a:lnTo>
                    <a:pt x="4031" y="1444"/>
                  </a:lnTo>
                  <a:cubicBezTo>
                    <a:pt x="4407" y="1256"/>
                    <a:pt x="4783" y="1065"/>
                    <a:pt x="5159" y="877"/>
                  </a:cubicBezTo>
                  <a:cubicBezTo>
                    <a:pt x="5473" y="1591"/>
                    <a:pt x="5797" y="2307"/>
                    <a:pt x="6145" y="3006"/>
                  </a:cubicBezTo>
                  <a:cubicBezTo>
                    <a:pt x="5815" y="3189"/>
                    <a:pt x="5484" y="3376"/>
                    <a:pt x="5154" y="3567"/>
                  </a:cubicBezTo>
                  <a:lnTo>
                    <a:pt x="4696" y="3833"/>
                  </a:lnTo>
                  <a:lnTo>
                    <a:pt x="4921" y="4260"/>
                  </a:lnTo>
                  <a:cubicBezTo>
                    <a:pt x="5063" y="4525"/>
                    <a:pt x="5210" y="4786"/>
                    <a:pt x="5357" y="5047"/>
                  </a:cubicBezTo>
                  <a:cubicBezTo>
                    <a:pt x="4733" y="5444"/>
                    <a:pt x="4102" y="5825"/>
                    <a:pt x="3466" y="6199"/>
                  </a:cubicBezTo>
                  <a:cubicBezTo>
                    <a:pt x="3311" y="5927"/>
                    <a:pt x="3154" y="5655"/>
                    <a:pt x="2997" y="5383"/>
                  </a:cubicBezTo>
                  <a:lnTo>
                    <a:pt x="2778" y="4994"/>
                  </a:lnTo>
                  <a:lnTo>
                    <a:pt x="2421" y="5214"/>
                  </a:lnTo>
                  <a:cubicBezTo>
                    <a:pt x="2158" y="5379"/>
                    <a:pt x="1898" y="5541"/>
                    <a:pt x="1635" y="5706"/>
                  </a:cubicBezTo>
                  <a:cubicBezTo>
                    <a:pt x="1273" y="4887"/>
                    <a:pt x="874" y="4077"/>
                    <a:pt x="470" y="3288"/>
                  </a:cubicBezTo>
                  <a:cubicBezTo>
                    <a:pt x="729" y="3148"/>
                    <a:pt x="989" y="3009"/>
                    <a:pt x="1249" y="2871"/>
                  </a:cubicBezTo>
                  <a:lnTo>
                    <a:pt x="1603" y="2685"/>
                  </a:lnTo>
                  <a:lnTo>
                    <a:pt x="1405" y="2276"/>
                  </a:lnTo>
                  <a:cubicBezTo>
                    <a:pt x="1293" y="2038"/>
                    <a:pt x="1179" y="1800"/>
                    <a:pt x="1064" y="1564"/>
                  </a:cubicBezTo>
                  <a:cubicBezTo>
                    <a:pt x="1746" y="1232"/>
                    <a:pt x="2419" y="873"/>
                    <a:pt x="3080" y="503"/>
                  </a:cubicBezTo>
                  <a:close/>
                  <a:moveTo>
                    <a:pt x="3220" y="0"/>
                  </a:moveTo>
                  <a:lnTo>
                    <a:pt x="2923" y="152"/>
                  </a:lnTo>
                  <a:cubicBezTo>
                    <a:pt x="2246" y="502"/>
                    <a:pt x="1571" y="867"/>
                    <a:pt x="916" y="1257"/>
                  </a:cubicBezTo>
                  <a:lnTo>
                    <a:pt x="608" y="1445"/>
                  </a:lnTo>
                  <a:lnTo>
                    <a:pt x="727" y="1723"/>
                  </a:lnTo>
                  <a:cubicBezTo>
                    <a:pt x="836" y="1975"/>
                    <a:pt x="947" y="2226"/>
                    <a:pt x="1063" y="2475"/>
                  </a:cubicBezTo>
                  <a:cubicBezTo>
                    <a:pt x="805" y="2629"/>
                    <a:pt x="548" y="2787"/>
                    <a:pt x="295" y="2947"/>
                  </a:cubicBezTo>
                  <a:lnTo>
                    <a:pt x="1" y="3134"/>
                  </a:lnTo>
                  <a:lnTo>
                    <a:pt x="136" y="3474"/>
                  </a:lnTo>
                  <a:cubicBezTo>
                    <a:pt x="468" y="4311"/>
                    <a:pt x="820" y="5155"/>
                    <a:pt x="1203" y="5977"/>
                  </a:cubicBezTo>
                  <a:lnTo>
                    <a:pt x="1363" y="6307"/>
                  </a:lnTo>
                  <a:lnTo>
                    <a:pt x="1790" y="6066"/>
                  </a:lnTo>
                  <a:cubicBezTo>
                    <a:pt x="2066" y="5910"/>
                    <a:pt x="2340" y="5756"/>
                    <a:pt x="2616" y="5600"/>
                  </a:cubicBezTo>
                  <a:cubicBezTo>
                    <a:pt x="2759" y="5881"/>
                    <a:pt x="2905" y="6162"/>
                    <a:pt x="3057" y="6440"/>
                  </a:cubicBezTo>
                  <a:lnTo>
                    <a:pt x="3207" y="6711"/>
                  </a:lnTo>
                  <a:lnTo>
                    <a:pt x="3633" y="6498"/>
                  </a:lnTo>
                  <a:cubicBezTo>
                    <a:pt x="4288" y="6160"/>
                    <a:pt x="4920" y="5780"/>
                    <a:pt x="5536" y="5373"/>
                  </a:cubicBezTo>
                  <a:lnTo>
                    <a:pt x="5900" y="5128"/>
                  </a:lnTo>
                  <a:lnTo>
                    <a:pt x="5746" y="4796"/>
                  </a:lnTo>
                  <a:cubicBezTo>
                    <a:pt x="5621" y="4527"/>
                    <a:pt x="5495" y="4260"/>
                    <a:pt x="5364" y="3993"/>
                  </a:cubicBezTo>
                  <a:cubicBezTo>
                    <a:pt x="5690" y="3793"/>
                    <a:pt x="6015" y="3592"/>
                    <a:pt x="6338" y="3387"/>
                  </a:cubicBezTo>
                  <a:lnTo>
                    <a:pt x="6714" y="3147"/>
                  </a:lnTo>
                  <a:lnTo>
                    <a:pt x="6546" y="2785"/>
                  </a:lnTo>
                  <a:cubicBezTo>
                    <a:pt x="6217" y="2084"/>
                    <a:pt x="5864" y="1390"/>
                    <a:pt x="5503" y="704"/>
                  </a:cubicBezTo>
                  <a:lnTo>
                    <a:pt x="5325" y="366"/>
                  </a:lnTo>
                  <a:lnTo>
                    <a:pt x="4996" y="496"/>
                  </a:lnTo>
                  <a:cubicBezTo>
                    <a:pt x="4595" y="659"/>
                    <a:pt x="4196" y="835"/>
                    <a:pt x="3800" y="1022"/>
                  </a:cubicBezTo>
                  <a:cubicBezTo>
                    <a:pt x="3669" y="786"/>
                    <a:pt x="3537" y="553"/>
                    <a:pt x="3404" y="320"/>
                  </a:cubicBezTo>
                  <a:lnTo>
                    <a:pt x="32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0" name="Google Shape;2470;p49"/>
          <p:cNvGrpSpPr/>
          <p:nvPr/>
        </p:nvGrpSpPr>
        <p:grpSpPr>
          <a:xfrm>
            <a:off x="7625538" y="66502"/>
            <a:ext cx="237467" cy="209810"/>
            <a:chOff x="3659860" y="553674"/>
            <a:chExt cx="230842" cy="203957"/>
          </a:xfrm>
        </p:grpSpPr>
        <p:sp>
          <p:nvSpPr>
            <p:cNvPr id="2471" name="Google Shape;2471;p49"/>
            <p:cNvSpPr/>
            <p:nvPr/>
          </p:nvSpPr>
          <p:spPr>
            <a:xfrm>
              <a:off x="3659860" y="553674"/>
              <a:ext cx="230842" cy="203957"/>
            </a:xfrm>
            <a:custGeom>
              <a:avLst/>
              <a:gdLst/>
              <a:ahLst/>
              <a:cxnLst/>
              <a:rect l="l" t="t" r="r" b="b"/>
              <a:pathLst>
                <a:path w="7384" h="6524" extrusionOk="0">
                  <a:moveTo>
                    <a:pt x="3627" y="512"/>
                  </a:moveTo>
                  <a:cubicBezTo>
                    <a:pt x="4250" y="512"/>
                    <a:pt x="4882" y="721"/>
                    <a:pt x="5408" y="1148"/>
                  </a:cubicBezTo>
                  <a:cubicBezTo>
                    <a:pt x="6033" y="1655"/>
                    <a:pt x="6384" y="2372"/>
                    <a:pt x="6444" y="3106"/>
                  </a:cubicBezTo>
                  <a:cubicBezTo>
                    <a:pt x="4861" y="2491"/>
                    <a:pt x="3216" y="1903"/>
                    <a:pt x="1580" y="1436"/>
                  </a:cubicBezTo>
                  <a:cubicBezTo>
                    <a:pt x="2108" y="827"/>
                    <a:pt x="2861" y="512"/>
                    <a:pt x="3627" y="512"/>
                  </a:cubicBezTo>
                  <a:close/>
                  <a:moveTo>
                    <a:pt x="1383" y="1689"/>
                  </a:moveTo>
                  <a:cubicBezTo>
                    <a:pt x="3024" y="2361"/>
                    <a:pt x="4757" y="2934"/>
                    <a:pt x="6452" y="3445"/>
                  </a:cubicBezTo>
                  <a:cubicBezTo>
                    <a:pt x="6448" y="3540"/>
                    <a:pt x="6441" y="3637"/>
                    <a:pt x="6427" y="3731"/>
                  </a:cubicBezTo>
                  <a:cubicBezTo>
                    <a:pt x="6370" y="3858"/>
                    <a:pt x="6305" y="3979"/>
                    <a:pt x="6236" y="4096"/>
                  </a:cubicBezTo>
                  <a:cubicBezTo>
                    <a:pt x="4556" y="3451"/>
                    <a:pt x="2804" y="2839"/>
                    <a:pt x="1082" y="2293"/>
                  </a:cubicBezTo>
                  <a:cubicBezTo>
                    <a:pt x="1157" y="2081"/>
                    <a:pt x="1256" y="1878"/>
                    <a:pt x="1383" y="1689"/>
                  </a:cubicBezTo>
                  <a:close/>
                  <a:moveTo>
                    <a:pt x="1034" y="2583"/>
                  </a:moveTo>
                  <a:cubicBezTo>
                    <a:pt x="2614" y="3329"/>
                    <a:pt x="4390" y="3949"/>
                    <a:pt x="6074" y="4347"/>
                  </a:cubicBezTo>
                  <a:cubicBezTo>
                    <a:pt x="5590" y="5034"/>
                    <a:pt x="4890" y="5480"/>
                    <a:pt x="4009" y="5480"/>
                  </a:cubicBezTo>
                  <a:cubicBezTo>
                    <a:pt x="3779" y="5480"/>
                    <a:pt x="3536" y="5450"/>
                    <a:pt x="3281" y="5385"/>
                  </a:cubicBezTo>
                  <a:cubicBezTo>
                    <a:pt x="1956" y="5050"/>
                    <a:pt x="1151" y="3883"/>
                    <a:pt x="1034" y="2583"/>
                  </a:cubicBezTo>
                  <a:close/>
                  <a:moveTo>
                    <a:pt x="965" y="3633"/>
                  </a:moveTo>
                  <a:lnTo>
                    <a:pt x="965" y="3633"/>
                  </a:lnTo>
                  <a:cubicBezTo>
                    <a:pt x="1309" y="4630"/>
                    <a:pt x="2092" y="5435"/>
                    <a:pt x="3209" y="5703"/>
                  </a:cubicBezTo>
                  <a:cubicBezTo>
                    <a:pt x="3425" y="5754"/>
                    <a:pt x="3648" y="5779"/>
                    <a:pt x="3871" y="5779"/>
                  </a:cubicBezTo>
                  <a:cubicBezTo>
                    <a:pt x="4508" y="5779"/>
                    <a:pt x="5154" y="5579"/>
                    <a:pt x="5683" y="5224"/>
                  </a:cubicBezTo>
                  <a:lnTo>
                    <a:pt x="5683" y="5224"/>
                  </a:lnTo>
                  <a:cubicBezTo>
                    <a:pt x="5165" y="5745"/>
                    <a:pt x="4468" y="6013"/>
                    <a:pt x="3760" y="6013"/>
                  </a:cubicBezTo>
                  <a:cubicBezTo>
                    <a:pt x="3136" y="6013"/>
                    <a:pt x="2502" y="5804"/>
                    <a:pt x="1975" y="5377"/>
                  </a:cubicBezTo>
                  <a:cubicBezTo>
                    <a:pt x="1412" y="4919"/>
                    <a:pt x="1071" y="4292"/>
                    <a:pt x="965" y="3633"/>
                  </a:cubicBezTo>
                  <a:close/>
                  <a:moveTo>
                    <a:pt x="3624" y="1"/>
                  </a:moveTo>
                  <a:cubicBezTo>
                    <a:pt x="2682" y="1"/>
                    <a:pt x="1756" y="402"/>
                    <a:pt x="1125" y="1178"/>
                  </a:cubicBezTo>
                  <a:cubicBezTo>
                    <a:pt x="1" y="2563"/>
                    <a:pt x="237" y="4623"/>
                    <a:pt x="1652" y="5772"/>
                  </a:cubicBezTo>
                  <a:cubicBezTo>
                    <a:pt x="2274" y="6277"/>
                    <a:pt x="3021" y="6523"/>
                    <a:pt x="3758" y="6523"/>
                  </a:cubicBezTo>
                  <a:cubicBezTo>
                    <a:pt x="4700" y="6523"/>
                    <a:pt x="5626" y="6122"/>
                    <a:pt x="6256" y="5345"/>
                  </a:cubicBezTo>
                  <a:cubicBezTo>
                    <a:pt x="7383" y="3962"/>
                    <a:pt x="7146" y="1900"/>
                    <a:pt x="5730" y="752"/>
                  </a:cubicBezTo>
                  <a:cubicBezTo>
                    <a:pt x="5108" y="247"/>
                    <a:pt x="4361" y="1"/>
                    <a:pt x="3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9"/>
            <p:cNvSpPr/>
            <p:nvPr/>
          </p:nvSpPr>
          <p:spPr>
            <a:xfrm>
              <a:off x="3709254" y="569680"/>
              <a:ext cx="152061" cy="81032"/>
            </a:xfrm>
            <a:custGeom>
              <a:avLst/>
              <a:gdLst/>
              <a:ahLst/>
              <a:cxnLst/>
              <a:rect l="l" t="t" r="r" b="b"/>
              <a:pathLst>
                <a:path w="4864" h="2592" extrusionOk="0">
                  <a:moveTo>
                    <a:pt x="2046" y="0"/>
                  </a:moveTo>
                  <a:cubicBezTo>
                    <a:pt x="1281" y="0"/>
                    <a:pt x="528" y="314"/>
                    <a:pt x="0" y="923"/>
                  </a:cubicBezTo>
                  <a:cubicBezTo>
                    <a:pt x="1636" y="1390"/>
                    <a:pt x="3281" y="1977"/>
                    <a:pt x="4864" y="2592"/>
                  </a:cubicBezTo>
                  <a:cubicBezTo>
                    <a:pt x="4805" y="1860"/>
                    <a:pt x="4453" y="1142"/>
                    <a:pt x="3828" y="636"/>
                  </a:cubicBezTo>
                  <a:cubicBezTo>
                    <a:pt x="3302" y="209"/>
                    <a:pt x="2670" y="0"/>
                    <a:pt x="2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9"/>
            <p:cNvSpPr/>
            <p:nvPr/>
          </p:nvSpPr>
          <p:spPr>
            <a:xfrm>
              <a:off x="3693623" y="606444"/>
              <a:ext cx="167942" cy="75280"/>
            </a:xfrm>
            <a:custGeom>
              <a:avLst/>
              <a:gdLst/>
              <a:ahLst/>
              <a:cxnLst/>
              <a:rect l="l" t="t" r="r" b="b"/>
              <a:pathLst>
                <a:path w="5372" h="2408" extrusionOk="0">
                  <a:moveTo>
                    <a:pt x="302" y="1"/>
                  </a:moveTo>
                  <a:cubicBezTo>
                    <a:pt x="173" y="190"/>
                    <a:pt x="75" y="393"/>
                    <a:pt x="1" y="603"/>
                  </a:cubicBezTo>
                  <a:cubicBezTo>
                    <a:pt x="1723" y="1149"/>
                    <a:pt x="3473" y="1763"/>
                    <a:pt x="5155" y="2407"/>
                  </a:cubicBezTo>
                  <a:cubicBezTo>
                    <a:pt x="5223" y="2291"/>
                    <a:pt x="5289" y="2170"/>
                    <a:pt x="5346" y="2043"/>
                  </a:cubicBezTo>
                  <a:cubicBezTo>
                    <a:pt x="5361" y="1948"/>
                    <a:pt x="5367" y="1852"/>
                    <a:pt x="5371" y="1757"/>
                  </a:cubicBezTo>
                  <a:cubicBezTo>
                    <a:pt x="3676" y="1247"/>
                    <a:pt x="1943" y="674"/>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9"/>
            <p:cNvSpPr/>
            <p:nvPr/>
          </p:nvSpPr>
          <p:spPr>
            <a:xfrm>
              <a:off x="3690028" y="667185"/>
              <a:ext cx="147496" cy="74436"/>
            </a:xfrm>
            <a:custGeom>
              <a:avLst/>
              <a:gdLst/>
              <a:ahLst/>
              <a:cxnLst/>
              <a:rect l="l" t="t" r="r" b="b"/>
              <a:pathLst>
                <a:path w="4718" h="2381" extrusionOk="0">
                  <a:moveTo>
                    <a:pt x="0" y="1"/>
                  </a:moveTo>
                  <a:lnTo>
                    <a:pt x="0" y="1"/>
                  </a:lnTo>
                  <a:cubicBezTo>
                    <a:pt x="106" y="659"/>
                    <a:pt x="447" y="1287"/>
                    <a:pt x="1010" y="1745"/>
                  </a:cubicBezTo>
                  <a:cubicBezTo>
                    <a:pt x="1537" y="2172"/>
                    <a:pt x="2170" y="2381"/>
                    <a:pt x="2794" y="2381"/>
                  </a:cubicBezTo>
                  <a:cubicBezTo>
                    <a:pt x="3503" y="2381"/>
                    <a:pt x="4200" y="2112"/>
                    <a:pt x="4718" y="1590"/>
                  </a:cubicBezTo>
                  <a:lnTo>
                    <a:pt x="4718" y="1590"/>
                  </a:lnTo>
                  <a:cubicBezTo>
                    <a:pt x="4190" y="1946"/>
                    <a:pt x="3544" y="2146"/>
                    <a:pt x="2907" y="2146"/>
                  </a:cubicBezTo>
                  <a:cubicBezTo>
                    <a:pt x="2683" y="2146"/>
                    <a:pt x="2460" y="2121"/>
                    <a:pt x="2244" y="2070"/>
                  </a:cubicBezTo>
                  <a:cubicBezTo>
                    <a:pt x="1126" y="1803"/>
                    <a:pt x="344" y="99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9"/>
            <p:cNvSpPr/>
            <p:nvPr/>
          </p:nvSpPr>
          <p:spPr>
            <a:xfrm>
              <a:off x="3692122" y="634423"/>
              <a:ext cx="157626" cy="90599"/>
            </a:xfrm>
            <a:custGeom>
              <a:avLst/>
              <a:gdLst/>
              <a:ahLst/>
              <a:cxnLst/>
              <a:rect l="l" t="t" r="r" b="b"/>
              <a:pathLst>
                <a:path w="5042" h="2898" extrusionOk="0">
                  <a:moveTo>
                    <a:pt x="1" y="0"/>
                  </a:moveTo>
                  <a:lnTo>
                    <a:pt x="1" y="0"/>
                  </a:lnTo>
                  <a:cubicBezTo>
                    <a:pt x="119" y="1300"/>
                    <a:pt x="924" y="2467"/>
                    <a:pt x="2247" y="2802"/>
                  </a:cubicBezTo>
                  <a:cubicBezTo>
                    <a:pt x="2502" y="2867"/>
                    <a:pt x="2745" y="2897"/>
                    <a:pt x="2976" y="2897"/>
                  </a:cubicBezTo>
                  <a:cubicBezTo>
                    <a:pt x="3858" y="2897"/>
                    <a:pt x="4558" y="2451"/>
                    <a:pt x="5041" y="1764"/>
                  </a:cubicBezTo>
                  <a:cubicBezTo>
                    <a:pt x="3356" y="1366"/>
                    <a:pt x="1582" y="74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6" name="Google Shape;2476;p49"/>
          <p:cNvGrpSpPr/>
          <p:nvPr/>
        </p:nvGrpSpPr>
        <p:grpSpPr>
          <a:xfrm>
            <a:off x="7974644" y="319778"/>
            <a:ext cx="97812" cy="95695"/>
            <a:chOff x="3679086" y="979362"/>
            <a:chExt cx="222401" cy="217587"/>
          </a:xfrm>
        </p:grpSpPr>
        <p:sp>
          <p:nvSpPr>
            <p:cNvPr id="2477" name="Google Shape;2477;p49"/>
            <p:cNvSpPr/>
            <p:nvPr/>
          </p:nvSpPr>
          <p:spPr>
            <a:xfrm>
              <a:off x="3679086" y="979362"/>
              <a:ext cx="222401" cy="217587"/>
            </a:xfrm>
            <a:custGeom>
              <a:avLst/>
              <a:gdLst/>
              <a:ahLst/>
              <a:cxnLst/>
              <a:rect l="l" t="t" r="r" b="b"/>
              <a:pathLst>
                <a:path w="7114" h="6960" extrusionOk="0">
                  <a:moveTo>
                    <a:pt x="3557" y="551"/>
                  </a:moveTo>
                  <a:cubicBezTo>
                    <a:pt x="4422" y="551"/>
                    <a:pt x="5201" y="909"/>
                    <a:pt x="5750" y="1481"/>
                  </a:cubicBezTo>
                  <a:cubicBezTo>
                    <a:pt x="4011" y="2042"/>
                    <a:pt x="2239" y="2666"/>
                    <a:pt x="555" y="3386"/>
                  </a:cubicBezTo>
                  <a:cubicBezTo>
                    <a:pt x="605" y="1816"/>
                    <a:pt x="1930" y="551"/>
                    <a:pt x="3557" y="551"/>
                  </a:cubicBezTo>
                  <a:close/>
                  <a:moveTo>
                    <a:pt x="5985" y="1762"/>
                  </a:moveTo>
                  <a:cubicBezTo>
                    <a:pt x="6047" y="1844"/>
                    <a:pt x="6105" y="1928"/>
                    <a:pt x="6159" y="2017"/>
                  </a:cubicBezTo>
                  <a:cubicBezTo>
                    <a:pt x="6196" y="2162"/>
                    <a:pt x="6225" y="2307"/>
                    <a:pt x="6247" y="2452"/>
                  </a:cubicBezTo>
                  <a:cubicBezTo>
                    <a:pt x="4406" y="3053"/>
                    <a:pt x="2528" y="3728"/>
                    <a:pt x="720" y="4441"/>
                  </a:cubicBezTo>
                  <a:cubicBezTo>
                    <a:pt x="637" y="4215"/>
                    <a:pt x="583" y="3978"/>
                    <a:pt x="560" y="3733"/>
                  </a:cubicBezTo>
                  <a:cubicBezTo>
                    <a:pt x="2388" y="3182"/>
                    <a:pt x="4224" y="2484"/>
                    <a:pt x="5985" y="1762"/>
                  </a:cubicBezTo>
                  <a:close/>
                  <a:moveTo>
                    <a:pt x="6282" y="2770"/>
                  </a:moveTo>
                  <a:cubicBezTo>
                    <a:pt x="6359" y="3910"/>
                    <a:pt x="5890" y="4958"/>
                    <a:pt x="4651" y="5532"/>
                  </a:cubicBezTo>
                  <a:cubicBezTo>
                    <a:pt x="4228" y="5728"/>
                    <a:pt x="3791" y="5819"/>
                    <a:pt x="3361" y="5819"/>
                  </a:cubicBezTo>
                  <a:cubicBezTo>
                    <a:pt x="2438" y="5819"/>
                    <a:pt x="1544" y="5402"/>
                    <a:pt x="877" y="4717"/>
                  </a:cubicBezTo>
                  <a:cubicBezTo>
                    <a:pt x="2702" y="4266"/>
                    <a:pt x="4604" y="3582"/>
                    <a:pt x="6282" y="2770"/>
                  </a:cubicBezTo>
                  <a:close/>
                  <a:moveTo>
                    <a:pt x="6549" y="3766"/>
                  </a:moveTo>
                  <a:lnTo>
                    <a:pt x="6549" y="3766"/>
                  </a:lnTo>
                  <a:cubicBezTo>
                    <a:pt x="6401" y="5249"/>
                    <a:pt x="5115" y="6411"/>
                    <a:pt x="3557" y="6411"/>
                  </a:cubicBezTo>
                  <a:cubicBezTo>
                    <a:pt x="2776" y="6411"/>
                    <a:pt x="2065" y="6117"/>
                    <a:pt x="1531" y="5639"/>
                  </a:cubicBezTo>
                  <a:lnTo>
                    <a:pt x="1531" y="5639"/>
                  </a:lnTo>
                  <a:cubicBezTo>
                    <a:pt x="2085" y="5984"/>
                    <a:pt x="2718" y="6177"/>
                    <a:pt x="3368" y="6177"/>
                  </a:cubicBezTo>
                  <a:cubicBezTo>
                    <a:pt x="3847" y="6177"/>
                    <a:pt x="4335" y="6072"/>
                    <a:pt x="4807" y="5845"/>
                  </a:cubicBezTo>
                  <a:cubicBezTo>
                    <a:pt x="5635" y="5447"/>
                    <a:pt x="6277" y="4653"/>
                    <a:pt x="6549" y="3766"/>
                  </a:cubicBezTo>
                  <a:close/>
                  <a:moveTo>
                    <a:pt x="3557" y="1"/>
                  </a:moveTo>
                  <a:cubicBezTo>
                    <a:pt x="1595" y="1"/>
                    <a:pt x="0" y="1562"/>
                    <a:pt x="0" y="3480"/>
                  </a:cubicBezTo>
                  <a:cubicBezTo>
                    <a:pt x="0" y="5398"/>
                    <a:pt x="1595" y="6959"/>
                    <a:pt x="3557" y="6959"/>
                  </a:cubicBezTo>
                  <a:cubicBezTo>
                    <a:pt x="5519" y="6959"/>
                    <a:pt x="7114" y="5398"/>
                    <a:pt x="7114" y="3480"/>
                  </a:cubicBezTo>
                  <a:cubicBezTo>
                    <a:pt x="7113" y="1562"/>
                    <a:pt x="5517" y="1"/>
                    <a:pt x="35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9"/>
            <p:cNvSpPr/>
            <p:nvPr/>
          </p:nvSpPr>
          <p:spPr>
            <a:xfrm>
              <a:off x="3696405" y="996556"/>
              <a:ext cx="162409" cy="88660"/>
            </a:xfrm>
            <a:custGeom>
              <a:avLst/>
              <a:gdLst/>
              <a:ahLst/>
              <a:cxnLst/>
              <a:rect l="l" t="t" r="r" b="b"/>
              <a:pathLst>
                <a:path w="5195" h="2836" extrusionOk="0">
                  <a:moveTo>
                    <a:pt x="3003" y="1"/>
                  </a:moveTo>
                  <a:cubicBezTo>
                    <a:pt x="1378" y="1"/>
                    <a:pt x="52" y="1264"/>
                    <a:pt x="0" y="2836"/>
                  </a:cubicBezTo>
                  <a:lnTo>
                    <a:pt x="0" y="2836"/>
                  </a:lnTo>
                  <a:cubicBezTo>
                    <a:pt x="1683" y="2117"/>
                    <a:pt x="3457" y="1492"/>
                    <a:pt x="5195" y="933"/>
                  </a:cubicBezTo>
                  <a:cubicBezTo>
                    <a:pt x="4647" y="361"/>
                    <a:pt x="3867" y="1"/>
                    <a:pt x="30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9"/>
            <p:cNvSpPr/>
            <p:nvPr/>
          </p:nvSpPr>
          <p:spPr>
            <a:xfrm>
              <a:off x="3706471" y="1065988"/>
              <a:ext cx="171412" cy="95319"/>
            </a:xfrm>
            <a:custGeom>
              <a:avLst/>
              <a:gdLst/>
              <a:ahLst/>
              <a:cxnLst/>
              <a:rect l="l" t="t" r="r" b="b"/>
              <a:pathLst>
                <a:path w="5483" h="3049" extrusionOk="0">
                  <a:moveTo>
                    <a:pt x="5406" y="1"/>
                  </a:moveTo>
                  <a:lnTo>
                    <a:pt x="5406" y="1"/>
                  </a:lnTo>
                  <a:cubicBezTo>
                    <a:pt x="3728" y="812"/>
                    <a:pt x="1826" y="1497"/>
                    <a:pt x="1" y="1947"/>
                  </a:cubicBezTo>
                  <a:cubicBezTo>
                    <a:pt x="669" y="2632"/>
                    <a:pt x="1563" y="3048"/>
                    <a:pt x="2487" y="3048"/>
                  </a:cubicBezTo>
                  <a:cubicBezTo>
                    <a:pt x="2916" y="3048"/>
                    <a:pt x="3352" y="2958"/>
                    <a:pt x="3775" y="2763"/>
                  </a:cubicBezTo>
                  <a:cubicBezTo>
                    <a:pt x="5014" y="2189"/>
                    <a:pt x="5483" y="1140"/>
                    <a:pt x="5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9"/>
            <p:cNvSpPr/>
            <p:nvPr/>
          </p:nvSpPr>
          <p:spPr>
            <a:xfrm>
              <a:off x="3696561" y="1034414"/>
              <a:ext cx="177759" cy="83783"/>
            </a:xfrm>
            <a:custGeom>
              <a:avLst/>
              <a:gdLst/>
              <a:ahLst/>
              <a:cxnLst/>
              <a:rect l="l" t="t" r="r" b="b"/>
              <a:pathLst>
                <a:path w="5686" h="2680" extrusionOk="0">
                  <a:moveTo>
                    <a:pt x="5425" y="1"/>
                  </a:moveTo>
                  <a:cubicBezTo>
                    <a:pt x="3664" y="723"/>
                    <a:pt x="1828" y="1421"/>
                    <a:pt x="0" y="1972"/>
                  </a:cubicBezTo>
                  <a:cubicBezTo>
                    <a:pt x="22" y="2217"/>
                    <a:pt x="77" y="2455"/>
                    <a:pt x="158" y="2680"/>
                  </a:cubicBezTo>
                  <a:cubicBezTo>
                    <a:pt x="1967" y="1968"/>
                    <a:pt x="3843" y="1292"/>
                    <a:pt x="5685" y="691"/>
                  </a:cubicBezTo>
                  <a:cubicBezTo>
                    <a:pt x="5665" y="546"/>
                    <a:pt x="5637" y="401"/>
                    <a:pt x="5598" y="256"/>
                  </a:cubicBezTo>
                  <a:cubicBezTo>
                    <a:pt x="5546" y="167"/>
                    <a:pt x="5488" y="83"/>
                    <a:pt x="54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9"/>
            <p:cNvSpPr/>
            <p:nvPr/>
          </p:nvSpPr>
          <p:spPr>
            <a:xfrm>
              <a:off x="3726916" y="1097125"/>
              <a:ext cx="156906" cy="82658"/>
            </a:xfrm>
            <a:custGeom>
              <a:avLst/>
              <a:gdLst/>
              <a:ahLst/>
              <a:cxnLst/>
              <a:rect l="l" t="t" r="r" b="b"/>
              <a:pathLst>
                <a:path w="5019" h="2644" extrusionOk="0">
                  <a:moveTo>
                    <a:pt x="5018" y="1"/>
                  </a:moveTo>
                  <a:lnTo>
                    <a:pt x="5018" y="1"/>
                  </a:lnTo>
                  <a:cubicBezTo>
                    <a:pt x="4747" y="886"/>
                    <a:pt x="4104" y="1680"/>
                    <a:pt x="3277" y="2078"/>
                  </a:cubicBezTo>
                  <a:cubicBezTo>
                    <a:pt x="2805" y="2305"/>
                    <a:pt x="2317" y="2410"/>
                    <a:pt x="1838" y="2410"/>
                  </a:cubicBezTo>
                  <a:cubicBezTo>
                    <a:pt x="1188" y="2410"/>
                    <a:pt x="555" y="2217"/>
                    <a:pt x="1" y="1872"/>
                  </a:cubicBezTo>
                  <a:lnTo>
                    <a:pt x="1" y="1872"/>
                  </a:lnTo>
                  <a:cubicBezTo>
                    <a:pt x="535" y="2350"/>
                    <a:pt x="1246" y="2644"/>
                    <a:pt x="2027" y="2644"/>
                  </a:cubicBezTo>
                  <a:cubicBezTo>
                    <a:pt x="3586" y="2644"/>
                    <a:pt x="4871" y="1482"/>
                    <a:pt x="50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2" name="Google Shape;2482;p49"/>
          <p:cNvGrpSpPr/>
          <p:nvPr/>
        </p:nvGrpSpPr>
        <p:grpSpPr>
          <a:xfrm rot="1373748">
            <a:off x="8633025" y="145733"/>
            <a:ext cx="441685" cy="169537"/>
            <a:chOff x="544300" y="2466338"/>
            <a:chExt cx="6583924" cy="2527183"/>
          </a:xfrm>
        </p:grpSpPr>
        <p:sp>
          <p:nvSpPr>
            <p:cNvPr id="2483" name="Google Shape;2483;p49"/>
            <p:cNvSpPr/>
            <p:nvPr/>
          </p:nvSpPr>
          <p:spPr>
            <a:xfrm>
              <a:off x="6090246" y="3400336"/>
              <a:ext cx="104944" cy="109863"/>
            </a:xfrm>
            <a:custGeom>
              <a:avLst/>
              <a:gdLst/>
              <a:ahLst/>
              <a:cxnLst/>
              <a:rect l="l" t="t" r="r" b="b"/>
              <a:pathLst>
                <a:path w="320" h="335" extrusionOk="0">
                  <a:moveTo>
                    <a:pt x="149" y="0"/>
                  </a:moveTo>
                  <a:cubicBezTo>
                    <a:pt x="144" y="3"/>
                    <a:pt x="139" y="6"/>
                    <a:pt x="132" y="10"/>
                  </a:cubicBezTo>
                  <a:cubicBezTo>
                    <a:pt x="60" y="32"/>
                    <a:pt x="0" y="146"/>
                    <a:pt x="9" y="219"/>
                  </a:cubicBezTo>
                  <a:cubicBezTo>
                    <a:pt x="19" y="293"/>
                    <a:pt x="85" y="335"/>
                    <a:pt x="156" y="335"/>
                  </a:cubicBezTo>
                  <a:cubicBezTo>
                    <a:pt x="160" y="335"/>
                    <a:pt x="163" y="335"/>
                    <a:pt x="167" y="334"/>
                  </a:cubicBezTo>
                  <a:cubicBezTo>
                    <a:pt x="252" y="329"/>
                    <a:pt x="320" y="277"/>
                    <a:pt x="312" y="189"/>
                  </a:cubicBezTo>
                  <a:cubicBezTo>
                    <a:pt x="306" y="87"/>
                    <a:pt x="229" y="41"/>
                    <a:pt x="1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9"/>
            <p:cNvSpPr/>
            <p:nvPr/>
          </p:nvSpPr>
          <p:spPr>
            <a:xfrm>
              <a:off x="5995796" y="4129695"/>
              <a:ext cx="104944" cy="109535"/>
            </a:xfrm>
            <a:custGeom>
              <a:avLst/>
              <a:gdLst/>
              <a:ahLst/>
              <a:cxnLst/>
              <a:rect l="l" t="t" r="r" b="b"/>
              <a:pathLst>
                <a:path w="320" h="334" extrusionOk="0">
                  <a:moveTo>
                    <a:pt x="150" y="0"/>
                  </a:moveTo>
                  <a:cubicBezTo>
                    <a:pt x="144" y="3"/>
                    <a:pt x="139" y="7"/>
                    <a:pt x="132" y="10"/>
                  </a:cubicBezTo>
                  <a:cubicBezTo>
                    <a:pt x="61" y="34"/>
                    <a:pt x="1" y="146"/>
                    <a:pt x="10" y="219"/>
                  </a:cubicBezTo>
                  <a:cubicBezTo>
                    <a:pt x="20" y="292"/>
                    <a:pt x="85" y="334"/>
                    <a:pt x="155" y="334"/>
                  </a:cubicBezTo>
                  <a:cubicBezTo>
                    <a:pt x="159" y="334"/>
                    <a:pt x="163" y="334"/>
                    <a:pt x="167" y="333"/>
                  </a:cubicBezTo>
                  <a:cubicBezTo>
                    <a:pt x="252" y="330"/>
                    <a:pt x="319" y="276"/>
                    <a:pt x="313" y="188"/>
                  </a:cubicBezTo>
                  <a:cubicBezTo>
                    <a:pt x="306" y="88"/>
                    <a:pt x="230" y="42"/>
                    <a:pt x="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9"/>
            <p:cNvSpPr/>
            <p:nvPr/>
          </p:nvSpPr>
          <p:spPr>
            <a:xfrm>
              <a:off x="731559" y="2647037"/>
              <a:ext cx="6210389" cy="2166438"/>
            </a:xfrm>
            <a:custGeom>
              <a:avLst/>
              <a:gdLst/>
              <a:ahLst/>
              <a:cxnLst/>
              <a:rect l="l" t="t" r="r" b="b"/>
              <a:pathLst>
                <a:path w="18937" h="6606" extrusionOk="0">
                  <a:moveTo>
                    <a:pt x="2964" y="1027"/>
                  </a:moveTo>
                  <a:cubicBezTo>
                    <a:pt x="3179" y="1027"/>
                    <a:pt x="3330" y="1283"/>
                    <a:pt x="3324" y="1478"/>
                  </a:cubicBezTo>
                  <a:cubicBezTo>
                    <a:pt x="3318" y="1707"/>
                    <a:pt x="3123" y="1866"/>
                    <a:pt x="2902" y="1871"/>
                  </a:cubicBezTo>
                  <a:cubicBezTo>
                    <a:pt x="2897" y="1871"/>
                    <a:pt x="2892" y="1872"/>
                    <a:pt x="2888" y="1872"/>
                  </a:cubicBezTo>
                  <a:cubicBezTo>
                    <a:pt x="2668" y="1872"/>
                    <a:pt x="2477" y="1712"/>
                    <a:pt x="2464" y="1488"/>
                  </a:cubicBezTo>
                  <a:cubicBezTo>
                    <a:pt x="2450" y="1266"/>
                    <a:pt x="2596" y="1062"/>
                    <a:pt x="2819" y="1036"/>
                  </a:cubicBezTo>
                  <a:cubicBezTo>
                    <a:pt x="2825" y="1035"/>
                    <a:pt x="2831" y="1035"/>
                    <a:pt x="2837" y="1035"/>
                  </a:cubicBezTo>
                  <a:cubicBezTo>
                    <a:pt x="2857" y="1035"/>
                    <a:pt x="2875" y="1040"/>
                    <a:pt x="2891" y="1048"/>
                  </a:cubicBezTo>
                  <a:cubicBezTo>
                    <a:pt x="2907" y="1037"/>
                    <a:pt x="2925" y="1030"/>
                    <a:pt x="2945" y="1028"/>
                  </a:cubicBezTo>
                  <a:cubicBezTo>
                    <a:pt x="2951" y="1028"/>
                    <a:pt x="2958" y="1027"/>
                    <a:pt x="2964" y="1027"/>
                  </a:cubicBezTo>
                  <a:close/>
                  <a:moveTo>
                    <a:pt x="5227" y="1153"/>
                  </a:moveTo>
                  <a:cubicBezTo>
                    <a:pt x="5442" y="1153"/>
                    <a:pt x="5594" y="1410"/>
                    <a:pt x="5588" y="1604"/>
                  </a:cubicBezTo>
                  <a:cubicBezTo>
                    <a:pt x="5581" y="1833"/>
                    <a:pt x="5386" y="1993"/>
                    <a:pt x="5165" y="1998"/>
                  </a:cubicBezTo>
                  <a:cubicBezTo>
                    <a:pt x="5161" y="1998"/>
                    <a:pt x="5156" y="1999"/>
                    <a:pt x="5152" y="1999"/>
                  </a:cubicBezTo>
                  <a:cubicBezTo>
                    <a:pt x="4930" y="1999"/>
                    <a:pt x="4740" y="1839"/>
                    <a:pt x="4725" y="1613"/>
                  </a:cubicBezTo>
                  <a:cubicBezTo>
                    <a:pt x="4713" y="1391"/>
                    <a:pt x="4859" y="1187"/>
                    <a:pt x="5083" y="1161"/>
                  </a:cubicBezTo>
                  <a:cubicBezTo>
                    <a:pt x="5089" y="1160"/>
                    <a:pt x="5094" y="1160"/>
                    <a:pt x="5100" y="1160"/>
                  </a:cubicBezTo>
                  <a:cubicBezTo>
                    <a:pt x="5120" y="1160"/>
                    <a:pt x="5137" y="1166"/>
                    <a:pt x="5153" y="1174"/>
                  </a:cubicBezTo>
                  <a:cubicBezTo>
                    <a:pt x="5171" y="1163"/>
                    <a:pt x="5189" y="1156"/>
                    <a:pt x="5209" y="1154"/>
                  </a:cubicBezTo>
                  <a:cubicBezTo>
                    <a:pt x="5215" y="1154"/>
                    <a:pt x="5221" y="1153"/>
                    <a:pt x="5227" y="1153"/>
                  </a:cubicBezTo>
                  <a:close/>
                  <a:moveTo>
                    <a:pt x="14307" y="1947"/>
                  </a:moveTo>
                  <a:cubicBezTo>
                    <a:pt x="14522" y="1947"/>
                    <a:pt x="14673" y="2203"/>
                    <a:pt x="14667" y="2396"/>
                  </a:cubicBezTo>
                  <a:cubicBezTo>
                    <a:pt x="14661" y="2628"/>
                    <a:pt x="14466" y="2787"/>
                    <a:pt x="14245" y="2792"/>
                  </a:cubicBezTo>
                  <a:cubicBezTo>
                    <a:pt x="14242" y="2792"/>
                    <a:pt x="14238" y="2792"/>
                    <a:pt x="14234" y="2792"/>
                  </a:cubicBezTo>
                  <a:cubicBezTo>
                    <a:pt x="14012" y="2792"/>
                    <a:pt x="13820" y="2633"/>
                    <a:pt x="13806" y="2407"/>
                  </a:cubicBezTo>
                  <a:cubicBezTo>
                    <a:pt x="13793" y="2186"/>
                    <a:pt x="13938" y="1981"/>
                    <a:pt x="14162" y="1955"/>
                  </a:cubicBezTo>
                  <a:cubicBezTo>
                    <a:pt x="14167" y="1954"/>
                    <a:pt x="14172" y="1954"/>
                    <a:pt x="14176" y="1954"/>
                  </a:cubicBezTo>
                  <a:cubicBezTo>
                    <a:pt x="14198" y="1954"/>
                    <a:pt x="14216" y="1959"/>
                    <a:pt x="14233" y="1966"/>
                  </a:cubicBezTo>
                  <a:cubicBezTo>
                    <a:pt x="14250" y="1957"/>
                    <a:pt x="14268" y="1948"/>
                    <a:pt x="14288" y="1947"/>
                  </a:cubicBezTo>
                  <a:cubicBezTo>
                    <a:pt x="14294" y="1947"/>
                    <a:pt x="14300" y="1947"/>
                    <a:pt x="14307" y="1947"/>
                  </a:cubicBezTo>
                  <a:close/>
                  <a:moveTo>
                    <a:pt x="16569" y="2074"/>
                  </a:moveTo>
                  <a:cubicBezTo>
                    <a:pt x="16784" y="2074"/>
                    <a:pt x="16935" y="2330"/>
                    <a:pt x="16928" y="2524"/>
                  </a:cubicBezTo>
                  <a:cubicBezTo>
                    <a:pt x="16922" y="2754"/>
                    <a:pt x="16728" y="2913"/>
                    <a:pt x="16507" y="2918"/>
                  </a:cubicBezTo>
                  <a:cubicBezTo>
                    <a:pt x="16502" y="2918"/>
                    <a:pt x="16497" y="2918"/>
                    <a:pt x="16492" y="2918"/>
                  </a:cubicBezTo>
                  <a:cubicBezTo>
                    <a:pt x="16273" y="2918"/>
                    <a:pt x="16083" y="2759"/>
                    <a:pt x="16068" y="2532"/>
                  </a:cubicBezTo>
                  <a:cubicBezTo>
                    <a:pt x="16056" y="2312"/>
                    <a:pt x="16202" y="2108"/>
                    <a:pt x="16423" y="2082"/>
                  </a:cubicBezTo>
                  <a:cubicBezTo>
                    <a:pt x="16430" y="2081"/>
                    <a:pt x="16435" y="2080"/>
                    <a:pt x="16441" y="2080"/>
                  </a:cubicBezTo>
                  <a:cubicBezTo>
                    <a:pt x="16462" y="2080"/>
                    <a:pt x="16479" y="2086"/>
                    <a:pt x="16495" y="2094"/>
                  </a:cubicBezTo>
                  <a:cubicBezTo>
                    <a:pt x="16512" y="2084"/>
                    <a:pt x="16531" y="2076"/>
                    <a:pt x="16550" y="2074"/>
                  </a:cubicBezTo>
                  <a:cubicBezTo>
                    <a:pt x="16557" y="2074"/>
                    <a:pt x="16563" y="2074"/>
                    <a:pt x="16569" y="2074"/>
                  </a:cubicBezTo>
                  <a:close/>
                  <a:moveTo>
                    <a:pt x="2677" y="3253"/>
                  </a:moveTo>
                  <a:cubicBezTo>
                    <a:pt x="2891" y="3253"/>
                    <a:pt x="3043" y="3510"/>
                    <a:pt x="3037" y="3703"/>
                  </a:cubicBezTo>
                  <a:cubicBezTo>
                    <a:pt x="3031" y="3932"/>
                    <a:pt x="2836" y="4092"/>
                    <a:pt x="2615" y="4097"/>
                  </a:cubicBezTo>
                  <a:cubicBezTo>
                    <a:pt x="2611" y="4098"/>
                    <a:pt x="2606" y="4098"/>
                    <a:pt x="2602" y="4098"/>
                  </a:cubicBezTo>
                  <a:cubicBezTo>
                    <a:pt x="2381" y="4098"/>
                    <a:pt x="2190" y="3938"/>
                    <a:pt x="2177" y="3712"/>
                  </a:cubicBezTo>
                  <a:cubicBezTo>
                    <a:pt x="2163" y="3490"/>
                    <a:pt x="2308" y="3286"/>
                    <a:pt x="2532" y="3260"/>
                  </a:cubicBezTo>
                  <a:cubicBezTo>
                    <a:pt x="2537" y="3259"/>
                    <a:pt x="2542" y="3259"/>
                    <a:pt x="2547" y="3259"/>
                  </a:cubicBezTo>
                  <a:cubicBezTo>
                    <a:pt x="2568" y="3259"/>
                    <a:pt x="2586" y="3265"/>
                    <a:pt x="2602" y="3274"/>
                  </a:cubicBezTo>
                  <a:cubicBezTo>
                    <a:pt x="2620" y="3263"/>
                    <a:pt x="2638" y="3255"/>
                    <a:pt x="2658" y="3254"/>
                  </a:cubicBezTo>
                  <a:cubicBezTo>
                    <a:pt x="2664" y="3254"/>
                    <a:pt x="2670" y="3253"/>
                    <a:pt x="2677" y="3253"/>
                  </a:cubicBezTo>
                  <a:close/>
                  <a:moveTo>
                    <a:pt x="4938" y="3379"/>
                  </a:moveTo>
                  <a:cubicBezTo>
                    <a:pt x="5154" y="3379"/>
                    <a:pt x="5305" y="3636"/>
                    <a:pt x="5298" y="3829"/>
                  </a:cubicBezTo>
                  <a:cubicBezTo>
                    <a:pt x="5293" y="4058"/>
                    <a:pt x="5098" y="4218"/>
                    <a:pt x="4876" y="4223"/>
                  </a:cubicBezTo>
                  <a:cubicBezTo>
                    <a:pt x="4872" y="4224"/>
                    <a:pt x="4868" y="4224"/>
                    <a:pt x="4864" y="4224"/>
                  </a:cubicBezTo>
                  <a:cubicBezTo>
                    <a:pt x="4644" y="4224"/>
                    <a:pt x="4452" y="4064"/>
                    <a:pt x="4438" y="3838"/>
                  </a:cubicBezTo>
                  <a:cubicBezTo>
                    <a:pt x="4425" y="3617"/>
                    <a:pt x="4571" y="3412"/>
                    <a:pt x="4793" y="3386"/>
                  </a:cubicBezTo>
                  <a:cubicBezTo>
                    <a:pt x="4797" y="3386"/>
                    <a:pt x="4801" y="3386"/>
                    <a:pt x="4805" y="3386"/>
                  </a:cubicBezTo>
                  <a:cubicBezTo>
                    <a:pt x="4829" y="3386"/>
                    <a:pt x="4848" y="3391"/>
                    <a:pt x="4865" y="3400"/>
                  </a:cubicBezTo>
                  <a:cubicBezTo>
                    <a:pt x="4882" y="3389"/>
                    <a:pt x="4900" y="3381"/>
                    <a:pt x="4919" y="3380"/>
                  </a:cubicBezTo>
                  <a:cubicBezTo>
                    <a:pt x="4925" y="3380"/>
                    <a:pt x="4932" y="3379"/>
                    <a:pt x="4938" y="3379"/>
                  </a:cubicBezTo>
                  <a:close/>
                  <a:moveTo>
                    <a:pt x="14019" y="4173"/>
                  </a:moveTo>
                  <a:cubicBezTo>
                    <a:pt x="14234" y="4173"/>
                    <a:pt x="14384" y="4430"/>
                    <a:pt x="14377" y="4623"/>
                  </a:cubicBezTo>
                  <a:cubicBezTo>
                    <a:pt x="14372" y="4852"/>
                    <a:pt x="14178" y="5013"/>
                    <a:pt x="13956" y="5018"/>
                  </a:cubicBezTo>
                  <a:cubicBezTo>
                    <a:pt x="13951" y="5018"/>
                    <a:pt x="13947" y="5018"/>
                    <a:pt x="13943" y="5018"/>
                  </a:cubicBezTo>
                  <a:cubicBezTo>
                    <a:pt x="13722" y="5018"/>
                    <a:pt x="13532" y="4858"/>
                    <a:pt x="13517" y="4633"/>
                  </a:cubicBezTo>
                  <a:cubicBezTo>
                    <a:pt x="13505" y="4411"/>
                    <a:pt x="13651" y="4207"/>
                    <a:pt x="13872" y="4181"/>
                  </a:cubicBezTo>
                  <a:cubicBezTo>
                    <a:pt x="13878" y="4180"/>
                    <a:pt x="13883" y="4180"/>
                    <a:pt x="13889" y="4180"/>
                  </a:cubicBezTo>
                  <a:cubicBezTo>
                    <a:pt x="13910" y="4180"/>
                    <a:pt x="13927" y="4185"/>
                    <a:pt x="13944" y="4193"/>
                  </a:cubicBezTo>
                  <a:cubicBezTo>
                    <a:pt x="13961" y="4183"/>
                    <a:pt x="13980" y="4176"/>
                    <a:pt x="13999" y="4173"/>
                  </a:cubicBezTo>
                  <a:cubicBezTo>
                    <a:pt x="14006" y="4173"/>
                    <a:pt x="14013" y="4173"/>
                    <a:pt x="14019" y="4173"/>
                  </a:cubicBezTo>
                  <a:close/>
                  <a:moveTo>
                    <a:pt x="16281" y="4301"/>
                  </a:moveTo>
                  <a:cubicBezTo>
                    <a:pt x="16496" y="4301"/>
                    <a:pt x="16647" y="4557"/>
                    <a:pt x="16641" y="4750"/>
                  </a:cubicBezTo>
                  <a:cubicBezTo>
                    <a:pt x="16636" y="4978"/>
                    <a:pt x="16441" y="5139"/>
                    <a:pt x="16219" y="5144"/>
                  </a:cubicBezTo>
                  <a:cubicBezTo>
                    <a:pt x="16215" y="5144"/>
                    <a:pt x="16211" y="5144"/>
                    <a:pt x="16207" y="5144"/>
                  </a:cubicBezTo>
                  <a:cubicBezTo>
                    <a:pt x="15986" y="5144"/>
                    <a:pt x="15795" y="4984"/>
                    <a:pt x="15781" y="4760"/>
                  </a:cubicBezTo>
                  <a:cubicBezTo>
                    <a:pt x="15767" y="4539"/>
                    <a:pt x="15912" y="4334"/>
                    <a:pt x="16136" y="4308"/>
                  </a:cubicBezTo>
                  <a:cubicBezTo>
                    <a:pt x="16141" y="4307"/>
                    <a:pt x="16146" y="4307"/>
                    <a:pt x="16150" y="4307"/>
                  </a:cubicBezTo>
                  <a:cubicBezTo>
                    <a:pt x="16172" y="4307"/>
                    <a:pt x="16191" y="4313"/>
                    <a:pt x="16208" y="4321"/>
                  </a:cubicBezTo>
                  <a:cubicBezTo>
                    <a:pt x="16224" y="4311"/>
                    <a:pt x="16242" y="4303"/>
                    <a:pt x="16262" y="4302"/>
                  </a:cubicBezTo>
                  <a:cubicBezTo>
                    <a:pt x="16268" y="4301"/>
                    <a:pt x="16275" y="4301"/>
                    <a:pt x="16281" y="4301"/>
                  </a:cubicBezTo>
                  <a:close/>
                  <a:moveTo>
                    <a:pt x="8924" y="951"/>
                  </a:moveTo>
                  <a:cubicBezTo>
                    <a:pt x="10146" y="951"/>
                    <a:pt x="11381" y="1130"/>
                    <a:pt x="12534" y="1418"/>
                  </a:cubicBezTo>
                  <a:cubicBezTo>
                    <a:pt x="12598" y="1434"/>
                    <a:pt x="12635" y="1470"/>
                    <a:pt x="12652" y="1515"/>
                  </a:cubicBezTo>
                  <a:cubicBezTo>
                    <a:pt x="12664" y="1529"/>
                    <a:pt x="12674" y="1546"/>
                    <a:pt x="12679" y="1569"/>
                  </a:cubicBezTo>
                  <a:cubicBezTo>
                    <a:pt x="12908" y="2687"/>
                    <a:pt x="12819" y="4233"/>
                    <a:pt x="12416" y="5304"/>
                  </a:cubicBezTo>
                  <a:cubicBezTo>
                    <a:pt x="12415" y="5306"/>
                    <a:pt x="12413" y="5309"/>
                    <a:pt x="12412" y="5311"/>
                  </a:cubicBezTo>
                  <a:cubicBezTo>
                    <a:pt x="12387" y="5382"/>
                    <a:pt x="12328" y="5443"/>
                    <a:pt x="12236" y="5448"/>
                  </a:cubicBezTo>
                  <a:cubicBezTo>
                    <a:pt x="11689" y="5485"/>
                    <a:pt x="11130" y="5506"/>
                    <a:pt x="10568" y="5506"/>
                  </a:cubicBezTo>
                  <a:cubicBezTo>
                    <a:pt x="9246" y="5506"/>
                    <a:pt x="7904" y="5389"/>
                    <a:pt x="6646" y="5088"/>
                  </a:cubicBezTo>
                  <a:cubicBezTo>
                    <a:pt x="6638" y="5089"/>
                    <a:pt x="6629" y="5089"/>
                    <a:pt x="6621" y="5089"/>
                  </a:cubicBezTo>
                  <a:cubicBezTo>
                    <a:pt x="6546" y="5089"/>
                    <a:pt x="6476" y="5047"/>
                    <a:pt x="6464" y="4950"/>
                  </a:cubicBezTo>
                  <a:cubicBezTo>
                    <a:pt x="6322" y="3777"/>
                    <a:pt x="6318" y="2454"/>
                    <a:pt x="6750" y="1335"/>
                  </a:cubicBezTo>
                  <a:cubicBezTo>
                    <a:pt x="6723" y="1260"/>
                    <a:pt x="6755" y="1159"/>
                    <a:pt x="6847" y="1141"/>
                  </a:cubicBezTo>
                  <a:cubicBezTo>
                    <a:pt x="7523" y="1010"/>
                    <a:pt x="8221" y="951"/>
                    <a:pt x="8924" y="951"/>
                  </a:cubicBezTo>
                  <a:close/>
                  <a:moveTo>
                    <a:pt x="2766" y="0"/>
                  </a:moveTo>
                  <a:cubicBezTo>
                    <a:pt x="2128" y="0"/>
                    <a:pt x="1515" y="230"/>
                    <a:pt x="1027" y="658"/>
                  </a:cubicBezTo>
                  <a:cubicBezTo>
                    <a:pt x="492" y="1127"/>
                    <a:pt x="170" y="1772"/>
                    <a:pt x="123" y="2477"/>
                  </a:cubicBezTo>
                  <a:lnTo>
                    <a:pt x="97" y="2872"/>
                  </a:lnTo>
                  <a:cubicBezTo>
                    <a:pt x="0" y="4333"/>
                    <a:pt x="1109" y="5602"/>
                    <a:pt x="2569" y="5700"/>
                  </a:cubicBezTo>
                  <a:lnTo>
                    <a:pt x="15986" y="6598"/>
                  </a:lnTo>
                  <a:cubicBezTo>
                    <a:pt x="16050" y="6603"/>
                    <a:pt x="16114" y="6605"/>
                    <a:pt x="16178" y="6605"/>
                  </a:cubicBezTo>
                  <a:cubicBezTo>
                    <a:pt x="17554" y="6605"/>
                    <a:pt x="18720" y="5524"/>
                    <a:pt x="18813" y="4128"/>
                  </a:cubicBezTo>
                  <a:lnTo>
                    <a:pt x="18839" y="3732"/>
                  </a:lnTo>
                  <a:cubicBezTo>
                    <a:pt x="18937" y="2272"/>
                    <a:pt x="17828" y="1004"/>
                    <a:pt x="16366" y="906"/>
                  </a:cubicBezTo>
                  <a:lnTo>
                    <a:pt x="2949" y="7"/>
                  </a:lnTo>
                  <a:cubicBezTo>
                    <a:pt x="2939" y="5"/>
                    <a:pt x="2928" y="5"/>
                    <a:pt x="2919" y="4"/>
                  </a:cubicBezTo>
                  <a:cubicBezTo>
                    <a:pt x="2868" y="2"/>
                    <a:pt x="2817" y="0"/>
                    <a:pt x="2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9"/>
            <p:cNvSpPr/>
            <p:nvPr/>
          </p:nvSpPr>
          <p:spPr>
            <a:xfrm>
              <a:off x="730575" y="3021555"/>
              <a:ext cx="6129386" cy="1792903"/>
            </a:xfrm>
            <a:custGeom>
              <a:avLst/>
              <a:gdLst/>
              <a:ahLst/>
              <a:cxnLst/>
              <a:rect l="l" t="t" r="r" b="b"/>
              <a:pathLst>
                <a:path w="18690" h="5467" extrusionOk="0">
                  <a:moveTo>
                    <a:pt x="598" y="0"/>
                  </a:moveTo>
                  <a:cubicBezTo>
                    <a:pt x="323" y="393"/>
                    <a:pt x="157" y="849"/>
                    <a:pt x="124" y="1337"/>
                  </a:cubicBezTo>
                  <a:lnTo>
                    <a:pt x="98" y="1733"/>
                  </a:lnTo>
                  <a:cubicBezTo>
                    <a:pt x="0" y="3194"/>
                    <a:pt x="1109" y="4462"/>
                    <a:pt x="2569" y="4560"/>
                  </a:cubicBezTo>
                  <a:lnTo>
                    <a:pt x="15987" y="5460"/>
                  </a:lnTo>
                  <a:cubicBezTo>
                    <a:pt x="16051" y="5464"/>
                    <a:pt x="16114" y="5466"/>
                    <a:pt x="16177" y="5466"/>
                  </a:cubicBezTo>
                  <a:cubicBezTo>
                    <a:pt x="17336" y="5466"/>
                    <a:pt x="18344" y="4698"/>
                    <a:pt x="18690" y="3622"/>
                  </a:cubicBezTo>
                  <a:lnTo>
                    <a:pt x="18690" y="3622"/>
                  </a:lnTo>
                  <a:cubicBezTo>
                    <a:pt x="18006" y="3640"/>
                    <a:pt x="17321" y="3660"/>
                    <a:pt x="16635" y="3683"/>
                  </a:cubicBezTo>
                  <a:cubicBezTo>
                    <a:pt x="16593" y="3872"/>
                    <a:pt x="16419" y="3997"/>
                    <a:pt x="16222" y="4002"/>
                  </a:cubicBezTo>
                  <a:cubicBezTo>
                    <a:pt x="16218" y="4002"/>
                    <a:pt x="16214" y="4002"/>
                    <a:pt x="16210" y="4002"/>
                  </a:cubicBezTo>
                  <a:cubicBezTo>
                    <a:pt x="16021" y="4002"/>
                    <a:pt x="15853" y="3885"/>
                    <a:pt x="15801" y="3709"/>
                  </a:cubicBezTo>
                  <a:lnTo>
                    <a:pt x="15671" y="3712"/>
                  </a:lnTo>
                  <a:cubicBezTo>
                    <a:pt x="15208" y="3725"/>
                    <a:pt x="14744" y="3728"/>
                    <a:pt x="14280" y="3731"/>
                  </a:cubicBezTo>
                  <a:cubicBezTo>
                    <a:pt x="14201" y="3819"/>
                    <a:pt x="14086" y="3873"/>
                    <a:pt x="13959" y="3877"/>
                  </a:cubicBezTo>
                  <a:cubicBezTo>
                    <a:pt x="13954" y="3877"/>
                    <a:pt x="13949" y="3877"/>
                    <a:pt x="13945" y="3877"/>
                  </a:cubicBezTo>
                  <a:cubicBezTo>
                    <a:pt x="13817" y="3877"/>
                    <a:pt x="13699" y="3822"/>
                    <a:pt x="13620" y="3731"/>
                  </a:cubicBezTo>
                  <a:cubicBezTo>
                    <a:pt x="13268" y="3728"/>
                    <a:pt x="12915" y="3723"/>
                    <a:pt x="12562" y="3714"/>
                  </a:cubicBezTo>
                  <a:cubicBezTo>
                    <a:pt x="12521" y="3871"/>
                    <a:pt x="12473" y="4020"/>
                    <a:pt x="12420" y="4162"/>
                  </a:cubicBezTo>
                  <a:cubicBezTo>
                    <a:pt x="12418" y="4164"/>
                    <a:pt x="12416" y="4167"/>
                    <a:pt x="12415" y="4169"/>
                  </a:cubicBezTo>
                  <a:cubicBezTo>
                    <a:pt x="12390" y="4240"/>
                    <a:pt x="12331" y="4301"/>
                    <a:pt x="12239" y="4306"/>
                  </a:cubicBezTo>
                  <a:cubicBezTo>
                    <a:pt x="11692" y="4343"/>
                    <a:pt x="11133" y="4364"/>
                    <a:pt x="10571" y="4364"/>
                  </a:cubicBezTo>
                  <a:cubicBezTo>
                    <a:pt x="9250" y="4364"/>
                    <a:pt x="7907" y="4247"/>
                    <a:pt x="6649" y="3946"/>
                  </a:cubicBezTo>
                  <a:cubicBezTo>
                    <a:pt x="6641" y="3947"/>
                    <a:pt x="6632" y="3947"/>
                    <a:pt x="6624" y="3947"/>
                  </a:cubicBezTo>
                  <a:cubicBezTo>
                    <a:pt x="6549" y="3947"/>
                    <a:pt x="6479" y="3905"/>
                    <a:pt x="6467" y="3808"/>
                  </a:cubicBezTo>
                  <a:cubicBezTo>
                    <a:pt x="6445" y="3623"/>
                    <a:pt x="6428" y="3435"/>
                    <a:pt x="6413" y="3244"/>
                  </a:cubicBezTo>
                  <a:cubicBezTo>
                    <a:pt x="5981" y="3181"/>
                    <a:pt x="5546" y="3106"/>
                    <a:pt x="5117" y="3009"/>
                  </a:cubicBezTo>
                  <a:cubicBezTo>
                    <a:pt x="5048" y="3053"/>
                    <a:pt x="4967" y="3079"/>
                    <a:pt x="4879" y="3081"/>
                  </a:cubicBezTo>
                  <a:cubicBezTo>
                    <a:pt x="4875" y="3082"/>
                    <a:pt x="4870" y="3082"/>
                    <a:pt x="4866" y="3082"/>
                  </a:cubicBezTo>
                  <a:cubicBezTo>
                    <a:pt x="4699" y="3082"/>
                    <a:pt x="4552" y="2990"/>
                    <a:pt x="4482" y="2848"/>
                  </a:cubicBezTo>
                  <a:cubicBezTo>
                    <a:pt x="3938" y="2695"/>
                    <a:pt x="3415" y="2499"/>
                    <a:pt x="2930" y="2247"/>
                  </a:cubicBezTo>
                  <a:lnTo>
                    <a:pt x="2930" y="2247"/>
                  </a:lnTo>
                  <a:cubicBezTo>
                    <a:pt x="3001" y="2337"/>
                    <a:pt x="3044" y="2458"/>
                    <a:pt x="3041" y="2561"/>
                  </a:cubicBezTo>
                  <a:cubicBezTo>
                    <a:pt x="3034" y="2791"/>
                    <a:pt x="2839" y="2950"/>
                    <a:pt x="2618" y="2955"/>
                  </a:cubicBezTo>
                  <a:cubicBezTo>
                    <a:pt x="2614" y="2956"/>
                    <a:pt x="2609" y="2956"/>
                    <a:pt x="2605" y="2956"/>
                  </a:cubicBezTo>
                  <a:cubicBezTo>
                    <a:pt x="2384" y="2956"/>
                    <a:pt x="2193" y="2796"/>
                    <a:pt x="2179" y="2570"/>
                  </a:cubicBezTo>
                  <a:cubicBezTo>
                    <a:pt x="2166" y="2348"/>
                    <a:pt x="2311" y="2144"/>
                    <a:pt x="2535" y="2118"/>
                  </a:cubicBezTo>
                  <a:cubicBezTo>
                    <a:pt x="2541" y="2117"/>
                    <a:pt x="2546" y="2117"/>
                    <a:pt x="2552" y="2117"/>
                  </a:cubicBezTo>
                  <a:cubicBezTo>
                    <a:pt x="2572" y="2117"/>
                    <a:pt x="2589" y="2123"/>
                    <a:pt x="2605" y="2131"/>
                  </a:cubicBezTo>
                  <a:cubicBezTo>
                    <a:pt x="2623" y="2120"/>
                    <a:pt x="2641" y="2113"/>
                    <a:pt x="2661" y="2112"/>
                  </a:cubicBezTo>
                  <a:cubicBezTo>
                    <a:pt x="2668" y="2112"/>
                    <a:pt x="2676" y="2113"/>
                    <a:pt x="2684" y="2114"/>
                  </a:cubicBezTo>
                  <a:cubicBezTo>
                    <a:pt x="2491" y="2004"/>
                    <a:pt x="2306" y="1884"/>
                    <a:pt x="2129" y="1753"/>
                  </a:cubicBezTo>
                  <a:cubicBezTo>
                    <a:pt x="1641" y="1389"/>
                    <a:pt x="896" y="709"/>
                    <a:pt x="5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9"/>
            <p:cNvSpPr/>
            <p:nvPr/>
          </p:nvSpPr>
          <p:spPr>
            <a:xfrm>
              <a:off x="5348425" y="3359015"/>
              <a:ext cx="104944" cy="109863"/>
            </a:xfrm>
            <a:custGeom>
              <a:avLst/>
              <a:gdLst/>
              <a:ahLst/>
              <a:cxnLst/>
              <a:rect l="l" t="t" r="r" b="b"/>
              <a:pathLst>
                <a:path w="320" h="335" extrusionOk="0">
                  <a:moveTo>
                    <a:pt x="148" y="0"/>
                  </a:moveTo>
                  <a:cubicBezTo>
                    <a:pt x="143" y="2"/>
                    <a:pt x="138" y="6"/>
                    <a:pt x="132" y="10"/>
                  </a:cubicBezTo>
                  <a:cubicBezTo>
                    <a:pt x="60" y="32"/>
                    <a:pt x="1" y="147"/>
                    <a:pt x="10" y="219"/>
                  </a:cubicBezTo>
                  <a:cubicBezTo>
                    <a:pt x="20" y="293"/>
                    <a:pt x="85" y="335"/>
                    <a:pt x="157" y="335"/>
                  </a:cubicBezTo>
                  <a:cubicBezTo>
                    <a:pt x="160" y="335"/>
                    <a:pt x="164" y="335"/>
                    <a:pt x="167" y="334"/>
                  </a:cubicBezTo>
                  <a:cubicBezTo>
                    <a:pt x="250" y="329"/>
                    <a:pt x="319" y="277"/>
                    <a:pt x="313" y="189"/>
                  </a:cubicBezTo>
                  <a:cubicBezTo>
                    <a:pt x="305" y="86"/>
                    <a:pt x="230" y="41"/>
                    <a:pt x="1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9"/>
            <p:cNvSpPr/>
            <p:nvPr/>
          </p:nvSpPr>
          <p:spPr>
            <a:xfrm>
              <a:off x="1628499" y="3056974"/>
              <a:ext cx="104944" cy="110191"/>
            </a:xfrm>
            <a:custGeom>
              <a:avLst/>
              <a:gdLst/>
              <a:ahLst/>
              <a:cxnLst/>
              <a:rect l="l" t="t" r="r" b="b"/>
              <a:pathLst>
                <a:path w="320" h="336" extrusionOk="0">
                  <a:moveTo>
                    <a:pt x="150" y="1"/>
                  </a:moveTo>
                  <a:cubicBezTo>
                    <a:pt x="144" y="4"/>
                    <a:pt x="139" y="7"/>
                    <a:pt x="132" y="10"/>
                  </a:cubicBezTo>
                  <a:cubicBezTo>
                    <a:pt x="61" y="33"/>
                    <a:pt x="1" y="147"/>
                    <a:pt x="10" y="219"/>
                  </a:cubicBezTo>
                  <a:cubicBezTo>
                    <a:pt x="20" y="294"/>
                    <a:pt x="86" y="335"/>
                    <a:pt x="157" y="335"/>
                  </a:cubicBezTo>
                  <a:cubicBezTo>
                    <a:pt x="160" y="335"/>
                    <a:pt x="164" y="335"/>
                    <a:pt x="167" y="335"/>
                  </a:cubicBezTo>
                  <a:cubicBezTo>
                    <a:pt x="252" y="330"/>
                    <a:pt x="319" y="278"/>
                    <a:pt x="313" y="189"/>
                  </a:cubicBezTo>
                  <a:cubicBezTo>
                    <a:pt x="306" y="87"/>
                    <a:pt x="230" y="41"/>
                    <a:pt x="1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9"/>
            <p:cNvSpPr/>
            <p:nvPr/>
          </p:nvSpPr>
          <p:spPr>
            <a:xfrm>
              <a:off x="1534378" y="3786332"/>
              <a:ext cx="104616" cy="110519"/>
            </a:xfrm>
            <a:custGeom>
              <a:avLst/>
              <a:gdLst/>
              <a:ahLst/>
              <a:cxnLst/>
              <a:rect l="l" t="t" r="r" b="b"/>
              <a:pathLst>
                <a:path w="319" h="337" extrusionOk="0">
                  <a:moveTo>
                    <a:pt x="148" y="1"/>
                  </a:moveTo>
                  <a:cubicBezTo>
                    <a:pt x="143" y="4"/>
                    <a:pt x="138" y="8"/>
                    <a:pt x="132" y="10"/>
                  </a:cubicBezTo>
                  <a:cubicBezTo>
                    <a:pt x="60" y="34"/>
                    <a:pt x="0" y="147"/>
                    <a:pt x="10" y="219"/>
                  </a:cubicBezTo>
                  <a:cubicBezTo>
                    <a:pt x="20" y="295"/>
                    <a:pt x="86" y="336"/>
                    <a:pt x="159" y="336"/>
                  </a:cubicBezTo>
                  <a:cubicBezTo>
                    <a:pt x="162" y="336"/>
                    <a:pt x="164" y="336"/>
                    <a:pt x="167" y="336"/>
                  </a:cubicBezTo>
                  <a:cubicBezTo>
                    <a:pt x="251" y="331"/>
                    <a:pt x="319" y="279"/>
                    <a:pt x="313" y="190"/>
                  </a:cubicBezTo>
                  <a:cubicBezTo>
                    <a:pt x="304" y="88"/>
                    <a:pt x="229" y="42"/>
                    <a:pt x="1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9"/>
            <p:cNvSpPr/>
            <p:nvPr/>
          </p:nvSpPr>
          <p:spPr>
            <a:xfrm>
              <a:off x="2276527" y="3828310"/>
              <a:ext cx="104944" cy="110191"/>
            </a:xfrm>
            <a:custGeom>
              <a:avLst/>
              <a:gdLst/>
              <a:ahLst/>
              <a:cxnLst/>
              <a:rect l="l" t="t" r="r" b="b"/>
              <a:pathLst>
                <a:path w="320" h="336" extrusionOk="0">
                  <a:moveTo>
                    <a:pt x="149" y="1"/>
                  </a:moveTo>
                  <a:cubicBezTo>
                    <a:pt x="144" y="3"/>
                    <a:pt x="138" y="7"/>
                    <a:pt x="132" y="10"/>
                  </a:cubicBezTo>
                  <a:cubicBezTo>
                    <a:pt x="60" y="33"/>
                    <a:pt x="1" y="147"/>
                    <a:pt x="9" y="220"/>
                  </a:cubicBezTo>
                  <a:cubicBezTo>
                    <a:pt x="19" y="294"/>
                    <a:pt x="85" y="335"/>
                    <a:pt x="157" y="335"/>
                  </a:cubicBezTo>
                  <a:cubicBezTo>
                    <a:pt x="161" y="335"/>
                    <a:pt x="164" y="335"/>
                    <a:pt x="167" y="335"/>
                  </a:cubicBezTo>
                  <a:cubicBezTo>
                    <a:pt x="252" y="330"/>
                    <a:pt x="319" y="278"/>
                    <a:pt x="313" y="189"/>
                  </a:cubicBezTo>
                  <a:cubicBezTo>
                    <a:pt x="305" y="86"/>
                    <a:pt x="230" y="41"/>
                    <a:pt x="1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9"/>
            <p:cNvSpPr/>
            <p:nvPr/>
          </p:nvSpPr>
          <p:spPr>
            <a:xfrm>
              <a:off x="2370976" y="3098295"/>
              <a:ext cx="104616" cy="110519"/>
            </a:xfrm>
            <a:custGeom>
              <a:avLst/>
              <a:gdLst/>
              <a:ahLst/>
              <a:cxnLst/>
              <a:rect l="l" t="t" r="r" b="b"/>
              <a:pathLst>
                <a:path w="319" h="337" extrusionOk="0">
                  <a:moveTo>
                    <a:pt x="148" y="1"/>
                  </a:moveTo>
                  <a:cubicBezTo>
                    <a:pt x="143" y="4"/>
                    <a:pt x="138" y="8"/>
                    <a:pt x="131" y="10"/>
                  </a:cubicBezTo>
                  <a:cubicBezTo>
                    <a:pt x="60" y="34"/>
                    <a:pt x="0" y="149"/>
                    <a:pt x="10" y="219"/>
                  </a:cubicBezTo>
                  <a:cubicBezTo>
                    <a:pt x="20" y="294"/>
                    <a:pt x="86" y="336"/>
                    <a:pt x="159" y="336"/>
                  </a:cubicBezTo>
                  <a:cubicBezTo>
                    <a:pt x="162" y="336"/>
                    <a:pt x="164" y="336"/>
                    <a:pt x="167" y="336"/>
                  </a:cubicBezTo>
                  <a:cubicBezTo>
                    <a:pt x="250" y="331"/>
                    <a:pt x="319" y="279"/>
                    <a:pt x="313" y="190"/>
                  </a:cubicBezTo>
                  <a:cubicBezTo>
                    <a:pt x="304" y="87"/>
                    <a:pt x="229" y="41"/>
                    <a:pt x="1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9"/>
            <p:cNvSpPr/>
            <p:nvPr/>
          </p:nvSpPr>
          <p:spPr>
            <a:xfrm>
              <a:off x="2929473" y="3112397"/>
              <a:ext cx="1874234" cy="1200297"/>
            </a:xfrm>
            <a:custGeom>
              <a:avLst/>
              <a:gdLst/>
              <a:ahLst/>
              <a:cxnLst/>
              <a:rect l="l" t="t" r="r" b="b"/>
              <a:pathLst>
                <a:path w="5715" h="3660" extrusionOk="0">
                  <a:moveTo>
                    <a:pt x="2293" y="0"/>
                  </a:moveTo>
                  <a:cubicBezTo>
                    <a:pt x="1642" y="0"/>
                    <a:pt x="985" y="27"/>
                    <a:pt x="311" y="41"/>
                  </a:cubicBezTo>
                  <a:cubicBezTo>
                    <a:pt x="162" y="1196"/>
                    <a:pt x="1" y="2215"/>
                    <a:pt x="118" y="3389"/>
                  </a:cubicBezTo>
                  <a:cubicBezTo>
                    <a:pt x="1902" y="3503"/>
                    <a:pt x="3653" y="3657"/>
                    <a:pt x="5445" y="3659"/>
                  </a:cubicBezTo>
                  <a:cubicBezTo>
                    <a:pt x="5491" y="3109"/>
                    <a:pt x="5613" y="2602"/>
                    <a:pt x="5654" y="2051"/>
                  </a:cubicBezTo>
                  <a:cubicBezTo>
                    <a:pt x="5696" y="1502"/>
                    <a:pt x="5676" y="1015"/>
                    <a:pt x="5715" y="444"/>
                  </a:cubicBezTo>
                  <a:lnTo>
                    <a:pt x="5711" y="444"/>
                  </a:lnTo>
                  <a:cubicBezTo>
                    <a:pt x="4548" y="81"/>
                    <a:pt x="3429" y="0"/>
                    <a:pt x="22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9"/>
            <p:cNvSpPr/>
            <p:nvPr/>
          </p:nvSpPr>
          <p:spPr>
            <a:xfrm>
              <a:off x="5254304" y="4088373"/>
              <a:ext cx="104616" cy="109863"/>
            </a:xfrm>
            <a:custGeom>
              <a:avLst/>
              <a:gdLst/>
              <a:ahLst/>
              <a:cxnLst/>
              <a:rect l="l" t="t" r="r" b="b"/>
              <a:pathLst>
                <a:path w="319" h="335" extrusionOk="0">
                  <a:moveTo>
                    <a:pt x="148" y="0"/>
                  </a:moveTo>
                  <a:cubicBezTo>
                    <a:pt x="143" y="3"/>
                    <a:pt x="138" y="6"/>
                    <a:pt x="131" y="10"/>
                  </a:cubicBezTo>
                  <a:cubicBezTo>
                    <a:pt x="60" y="32"/>
                    <a:pt x="0" y="147"/>
                    <a:pt x="9" y="219"/>
                  </a:cubicBezTo>
                  <a:cubicBezTo>
                    <a:pt x="18" y="292"/>
                    <a:pt x="84" y="335"/>
                    <a:pt x="157" y="335"/>
                  </a:cubicBezTo>
                  <a:cubicBezTo>
                    <a:pt x="160" y="335"/>
                    <a:pt x="163" y="335"/>
                    <a:pt x="167" y="334"/>
                  </a:cubicBezTo>
                  <a:cubicBezTo>
                    <a:pt x="251" y="329"/>
                    <a:pt x="319" y="277"/>
                    <a:pt x="313" y="189"/>
                  </a:cubicBezTo>
                  <a:cubicBezTo>
                    <a:pt x="304" y="88"/>
                    <a:pt x="229" y="42"/>
                    <a:pt x="1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9"/>
            <p:cNvSpPr/>
            <p:nvPr/>
          </p:nvSpPr>
          <p:spPr>
            <a:xfrm>
              <a:off x="544300" y="2466338"/>
              <a:ext cx="6583924" cy="2527183"/>
            </a:xfrm>
            <a:custGeom>
              <a:avLst/>
              <a:gdLst/>
              <a:ahLst/>
              <a:cxnLst/>
              <a:rect l="l" t="t" r="r" b="b"/>
              <a:pathLst>
                <a:path w="20076" h="7706" extrusionOk="0">
                  <a:moveTo>
                    <a:pt x="3338" y="552"/>
                  </a:moveTo>
                  <a:cubicBezTo>
                    <a:pt x="3389" y="552"/>
                    <a:pt x="3439" y="554"/>
                    <a:pt x="3490" y="556"/>
                  </a:cubicBezTo>
                  <a:cubicBezTo>
                    <a:pt x="3500" y="556"/>
                    <a:pt x="3511" y="558"/>
                    <a:pt x="3521" y="558"/>
                  </a:cubicBezTo>
                  <a:lnTo>
                    <a:pt x="16939" y="1457"/>
                  </a:lnTo>
                  <a:cubicBezTo>
                    <a:pt x="18399" y="1555"/>
                    <a:pt x="19508" y="2823"/>
                    <a:pt x="19410" y="4284"/>
                  </a:cubicBezTo>
                  <a:lnTo>
                    <a:pt x="19384" y="4680"/>
                  </a:lnTo>
                  <a:cubicBezTo>
                    <a:pt x="19291" y="6078"/>
                    <a:pt x="18124" y="7158"/>
                    <a:pt x="16747" y="7158"/>
                  </a:cubicBezTo>
                  <a:cubicBezTo>
                    <a:pt x="16684" y="7158"/>
                    <a:pt x="16621" y="7156"/>
                    <a:pt x="16557" y="7151"/>
                  </a:cubicBezTo>
                  <a:lnTo>
                    <a:pt x="3140" y="6252"/>
                  </a:lnTo>
                  <a:cubicBezTo>
                    <a:pt x="1680" y="6154"/>
                    <a:pt x="571" y="4885"/>
                    <a:pt x="668" y="3425"/>
                  </a:cubicBezTo>
                  <a:lnTo>
                    <a:pt x="694" y="3029"/>
                  </a:lnTo>
                  <a:cubicBezTo>
                    <a:pt x="741" y="2326"/>
                    <a:pt x="1063" y="1679"/>
                    <a:pt x="1598" y="1210"/>
                  </a:cubicBezTo>
                  <a:cubicBezTo>
                    <a:pt x="2086" y="783"/>
                    <a:pt x="2699" y="552"/>
                    <a:pt x="3338" y="552"/>
                  </a:cubicBezTo>
                  <a:close/>
                  <a:moveTo>
                    <a:pt x="3331" y="1"/>
                  </a:moveTo>
                  <a:cubicBezTo>
                    <a:pt x="2563" y="1"/>
                    <a:pt x="1824" y="281"/>
                    <a:pt x="1236" y="796"/>
                  </a:cubicBezTo>
                  <a:cubicBezTo>
                    <a:pt x="589" y="1360"/>
                    <a:pt x="203" y="2140"/>
                    <a:pt x="146" y="2992"/>
                  </a:cubicBezTo>
                  <a:lnTo>
                    <a:pt x="120" y="3388"/>
                  </a:lnTo>
                  <a:cubicBezTo>
                    <a:pt x="1" y="5149"/>
                    <a:pt x="1339" y="6680"/>
                    <a:pt x="3103" y="6799"/>
                  </a:cubicBezTo>
                  <a:lnTo>
                    <a:pt x="16520" y="7698"/>
                  </a:lnTo>
                  <a:cubicBezTo>
                    <a:pt x="16533" y="7699"/>
                    <a:pt x="16545" y="7699"/>
                    <a:pt x="16556" y="7700"/>
                  </a:cubicBezTo>
                  <a:cubicBezTo>
                    <a:pt x="16617" y="7704"/>
                    <a:pt x="16677" y="7705"/>
                    <a:pt x="16737" y="7705"/>
                  </a:cubicBezTo>
                  <a:cubicBezTo>
                    <a:pt x="18406" y="7705"/>
                    <a:pt x="19818" y="6406"/>
                    <a:pt x="19931" y="4715"/>
                  </a:cubicBezTo>
                  <a:lnTo>
                    <a:pt x="19957" y="4319"/>
                  </a:lnTo>
                  <a:cubicBezTo>
                    <a:pt x="20075" y="2557"/>
                    <a:pt x="18737" y="1026"/>
                    <a:pt x="16974" y="907"/>
                  </a:cubicBezTo>
                  <a:lnTo>
                    <a:pt x="3557" y="9"/>
                  </a:lnTo>
                  <a:cubicBezTo>
                    <a:pt x="3481" y="3"/>
                    <a:pt x="3406" y="1"/>
                    <a:pt x="3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9"/>
            <p:cNvSpPr/>
            <p:nvPr/>
          </p:nvSpPr>
          <p:spPr>
            <a:xfrm>
              <a:off x="2803541" y="2958917"/>
              <a:ext cx="2161518" cy="1493812"/>
            </a:xfrm>
            <a:custGeom>
              <a:avLst/>
              <a:gdLst/>
              <a:ahLst/>
              <a:cxnLst/>
              <a:rect l="l" t="t" r="r" b="b"/>
              <a:pathLst>
                <a:path w="6591" h="4555" extrusionOk="0">
                  <a:moveTo>
                    <a:pt x="2679" y="468"/>
                  </a:moveTo>
                  <a:cubicBezTo>
                    <a:pt x="3815" y="468"/>
                    <a:pt x="4933" y="547"/>
                    <a:pt x="6095" y="910"/>
                  </a:cubicBezTo>
                  <a:lnTo>
                    <a:pt x="6098" y="910"/>
                  </a:lnTo>
                  <a:cubicBezTo>
                    <a:pt x="6060" y="1482"/>
                    <a:pt x="6080" y="1967"/>
                    <a:pt x="6038" y="2517"/>
                  </a:cubicBezTo>
                  <a:cubicBezTo>
                    <a:pt x="5996" y="3070"/>
                    <a:pt x="5875" y="3574"/>
                    <a:pt x="5829" y="4125"/>
                  </a:cubicBezTo>
                  <a:cubicBezTo>
                    <a:pt x="4037" y="4122"/>
                    <a:pt x="2286" y="3965"/>
                    <a:pt x="502" y="3850"/>
                  </a:cubicBezTo>
                  <a:cubicBezTo>
                    <a:pt x="386" y="2676"/>
                    <a:pt x="546" y="1663"/>
                    <a:pt x="695" y="508"/>
                  </a:cubicBezTo>
                  <a:cubicBezTo>
                    <a:pt x="1370" y="494"/>
                    <a:pt x="2027" y="468"/>
                    <a:pt x="2679" y="468"/>
                  </a:cubicBezTo>
                  <a:close/>
                  <a:moveTo>
                    <a:pt x="2606" y="0"/>
                  </a:moveTo>
                  <a:cubicBezTo>
                    <a:pt x="1903" y="0"/>
                    <a:pt x="1205" y="59"/>
                    <a:pt x="529" y="190"/>
                  </a:cubicBezTo>
                  <a:cubicBezTo>
                    <a:pt x="437" y="209"/>
                    <a:pt x="405" y="309"/>
                    <a:pt x="432" y="384"/>
                  </a:cubicBezTo>
                  <a:cubicBezTo>
                    <a:pt x="0" y="1503"/>
                    <a:pt x="3" y="2828"/>
                    <a:pt x="146" y="3999"/>
                  </a:cubicBezTo>
                  <a:cubicBezTo>
                    <a:pt x="158" y="4097"/>
                    <a:pt x="226" y="4139"/>
                    <a:pt x="300" y="4139"/>
                  </a:cubicBezTo>
                  <a:cubicBezTo>
                    <a:pt x="310" y="4139"/>
                    <a:pt x="319" y="4138"/>
                    <a:pt x="328" y="4137"/>
                  </a:cubicBezTo>
                  <a:cubicBezTo>
                    <a:pt x="1586" y="4438"/>
                    <a:pt x="2929" y="4555"/>
                    <a:pt x="4250" y="4555"/>
                  </a:cubicBezTo>
                  <a:cubicBezTo>
                    <a:pt x="4812" y="4555"/>
                    <a:pt x="5371" y="4534"/>
                    <a:pt x="5918" y="4497"/>
                  </a:cubicBezTo>
                  <a:cubicBezTo>
                    <a:pt x="6010" y="4491"/>
                    <a:pt x="6070" y="4431"/>
                    <a:pt x="6094" y="4360"/>
                  </a:cubicBezTo>
                  <a:cubicBezTo>
                    <a:pt x="6095" y="4358"/>
                    <a:pt x="6097" y="4355"/>
                    <a:pt x="6098" y="4353"/>
                  </a:cubicBezTo>
                  <a:cubicBezTo>
                    <a:pt x="6501" y="3282"/>
                    <a:pt x="6590" y="1736"/>
                    <a:pt x="6361" y="618"/>
                  </a:cubicBezTo>
                  <a:cubicBezTo>
                    <a:pt x="6356" y="595"/>
                    <a:pt x="6346" y="579"/>
                    <a:pt x="6334" y="564"/>
                  </a:cubicBezTo>
                  <a:cubicBezTo>
                    <a:pt x="6317" y="522"/>
                    <a:pt x="6280" y="485"/>
                    <a:pt x="6216" y="467"/>
                  </a:cubicBezTo>
                  <a:cubicBezTo>
                    <a:pt x="5063" y="179"/>
                    <a:pt x="3828" y="0"/>
                    <a:pt x="2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9"/>
            <p:cNvSpPr/>
            <p:nvPr/>
          </p:nvSpPr>
          <p:spPr>
            <a:xfrm>
              <a:off x="5254631" y="3285554"/>
              <a:ext cx="288924" cy="277446"/>
            </a:xfrm>
            <a:custGeom>
              <a:avLst/>
              <a:gdLst/>
              <a:ahLst/>
              <a:cxnLst/>
              <a:rect l="l" t="t" r="r" b="b"/>
              <a:pathLst>
                <a:path w="881" h="846" extrusionOk="0">
                  <a:moveTo>
                    <a:pt x="434" y="222"/>
                  </a:moveTo>
                  <a:cubicBezTo>
                    <a:pt x="516" y="263"/>
                    <a:pt x="591" y="310"/>
                    <a:pt x="599" y="412"/>
                  </a:cubicBezTo>
                  <a:cubicBezTo>
                    <a:pt x="605" y="500"/>
                    <a:pt x="537" y="553"/>
                    <a:pt x="453" y="557"/>
                  </a:cubicBezTo>
                  <a:cubicBezTo>
                    <a:pt x="450" y="557"/>
                    <a:pt x="448" y="558"/>
                    <a:pt x="445" y="558"/>
                  </a:cubicBezTo>
                  <a:cubicBezTo>
                    <a:pt x="373" y="558"/>
                    <a:pt x="306" y="517"/>
                    <a:pt x="295" y="442"/>
                  </a:cubicBezTo>
                  <a:cubicBezTo>
                    <a:pt x="287" y="369"/>
                    <a:pt x="346" y="255"/>
                    <a:pt x="418" y="231"/>
                  </a:cubicBezTo>
                  <a:cubicBezTo>
                    <a:pt x="424" y="229"/>
                    <a:pt x="428" y="225"/>
                    <a:pt x="434" y="222"/>
                  </a:cubicBezTo>
                  <a:close/>
                  <a:moveTo>
                    <a:pt x="515" y="1"/>
                  </a:moveTo>
                  <a:cubicBezTo>
                    <a:pt x="508" y="1"/>
                    <a:pt x="502" y="1"/>
                    <a:pt x="496" y="1"/>
                  </a:cubicBezTo>
                  <a:cubicBezTo>
                    <a:pt x="476" y="2"/>
                    <a:pt x="458" y="11"/>
                    <a:pt x="442" y="21"/>
                  </a:cubicBezTo>
                  <a:cubicBezTo>
                    <a:pt x="426" y="14"/>
                    <a:pt x="408" y="8"/>
                    <a:pt x="388" y="8"/>
                  </a:cubicBezTo>
                  <a:cubicBezTo>
                    <a:pt x="382" y="8"/>
                    <a:pt x="376" y="9"/>
                    <a:pt x="370" y="10"/>
                  </a:cubicBezTo>
                  <a:cubicBezTo>
                    <a:pt x="146" y="36"/>
                    <a:pt x="0" y="241"/>
                    <a:pt x="15" y="461"/>
                  </a:cubicBezTo>
                  <a:cubicBezTo>
                    <a:pt x="27" y="686"/>
                    <a:pt x="220" y="846"/>
                    <a:pt x="442" y="846"/>
                  </a:cubicBezTo>
                  <a:cubicBezTo>
                    <a:pt x="446" y="846"/>
                    <a:pt x="450" y="846"/>
                    <a:pt x="453" y="846"/>
                  </a:cubicBezTo>
                  <a:cubicBezTo>
                    <a:pt x="674" y="841"/>
                    <a:pt x="870" y="681"/>
                    <a:pt x="876" y="452"/>
                  </a:cubicBezTo>
                  <a:cubicBezTo>
                    <a:pt x="881" y="257"/>
                    <a:pt x="730" y="1"/>
                    <a:pt x="515"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9"/>
            <p:cNvSpPr/>
            <p:nvPr/>
          </p:nvSpPr>
          <p:spPr>
            <a:xfrm>
              <a:off x="5996124" y="3326876"/>
              <a:ext cx="289580" cy="277118"/>
            </a:xfrm>
            <a:custGeom>
              <a:avLst/>
              <a:gdLst/>
              <a:ahLst/>
              <a:cxnLst/>
              <a:rect l="l" t="t" r="r" b="b"/>
              <a:pathLst>
                <a:path w="883" h="845" extrusionOk="0">
                  <a:moveTo>
                    <a:pt x="437" y="223"/>
                  </a:moveTo>
                  <a:cubicBezTo>
                    <a:pt x="518" y="264"/>
                    <a:pt x="593" y="311"/>
                    <a:pt x="601" y="412"/>
                  </a:cubicBezTo>
                  <a:cubicBezTo>
                    <a:pt x="606" y="501"/>
                    <a:pt x="539" y="553"/>
                    <a:pt x="456" y="557"/>
                  </a:cubicBezTo>
                  <a:cubicBezTo>
                    <a:pt x="452" y="558"/>
                    <a:pt x="449" y="558"/>
                    <a:pt x="445" y="558"/>
                  </a:cubicBezTo>
                  <a:cubicBezTo>
                    <a:pt x="374" y="558"/>
                    <a:pt x="307" y="516"/>
                    <a:pt x="297" y="442"/>
                  </a:cubicBezTo>
                  <a:cubicBezTo>
                    <a:pt x="289" y="369"/>
                    <a:pt x="348" y="255"/>
                    <a:pt x="420" y="233"/>
                  </a:cubicBezTo>
                  <a:cubicBezTo>
                    <a:pt x="427" y="229"/>
                    <a:pt x="431" y="225"/>
                    <a:pt x="437" y="223"/>
                  </a:cubicBezTo>
                  <a:close/>
                  <a:moveTo>
                    <a:pt x="516" y="1"/>
                  </a:moveTo>
                  <a:cubicBezTo>
                    <a:pt x="510" y="1"/>
                    <a:pt x="504" y="1"/>
                    <a:pt x="497" y="1"/>
                  </a:cubicBezTo>
                  <a:cubicBezTo>
                    <a:pt x="478" y="3"/>
                    <a:pt x="459" y="11"/>
                    <a:pt x="442" y="21"/>
                  </a:cubicBezTo>
                  <a:cubicBezTo>
                    <a:pt x="426" y="13"/>
                    <a:pt x="408" y="8"/>
                    <a:pt x="385" y="8"/>
                  </a:cubicBezTo>
                  <a:cubicBezTo>
                    <a:pt x="380" y="8"/>
                    <a:pt x="375" y="8"/>
                    <a:pt x="370" y="9"/>
                  </a:cubicBezTo>
                  <a:cubicBezTo>
                    <a:pt x="146" y="36"/>
                    <a:pt x="1" y="240"/>
                    <a:pt x="15" y="459"/>
                  </a:cubicBezTo>
                  <a:cubicBezTo>
                    <a:pt x="30" y="685"/>
                    <a:pt x="222" y="845"/>
                    <a:pt x="443" y="845"/>
                  </a:cubicBezTo>
                  <a:cubicBezTo>
                    <a:pt x="447" y="845"/>
                    <a:pt x="450" y="845"/>
                    <a:pt x="454" y="845"/>
                  </a:cubicBezTo>
                  <a:cubicBezTo>
                    <a:pt x="675" y="838"/>
                    <a:pt x="870" y="680"/>
                    <a:pt x="877" y="451"/>
                  </a:cubicBezTo>
                  <a:cubicBezTo>
                    <a:pt x="882" y="257"/>
                    <a:pt x="731" y="1"/>
                    <a:pt x="516"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9"/>
            <p:cNvSpPr/>
            <p:nvPr/>
          </p:nvSpPr>
          <p:spPr>
            <a:xfrm>
              <a:off x="5160182" y="4015569"/>
              <a:ext cx="289252" cy="277118"/>
            </a:xfrm>
            <a:custGeom>
              <a:avLst/>
              <a:gdLst/>
              <a:ahLst/>
              <a:cxnLst/>
              <a:rect l="l" t="t" r="r" b="b"/>
              <a:pathLst>
                <a:path w="882" h="845" extrusionOk="0">
                  <a:moveTo>
                    <a:pt x="435" y="222"/>
                  </a:moveTo>
                  <a:cubicBezTo>
                    <a:pt x="516" y="263"/>
                    <a:pt x="591" y="310"/>
                    <a:pt x="600" y="411"/>
                  </a:cubicBezTo>
                  <a:cubicBezTo>
                    <a:pt x="606" y="499"/>
                    <a:pt x="538" y="553"/>
                    <a:pt x="454" y="556"/>
                  </a:cubicBezTo>
                  <a:cubicBezTo>
                    <a:pt x="450" y="557"/>
                    <a:pt x="447" y="557"/>
                    <a:pt x="444" y="557"/>
                  </a:cubicBezTo>
                  <a:cubicBezTo>
                    <a:pt x="372" y="557"/>
                    <a:pt x="305" y="515"/>
                    <a:pt x="296" y="441"/>
                  </a:cubicBezTo>
                  <a:cubicBezTo>
                    <a:pt x="287" y="368"/>
                    <a:pt x="347" y="254"/>
                    <a:pt x="418" y="232"/>
                  </a:cubicBezTo>
                  <a:cubicBezTo>
                    <a:pt x="425" y="228"/>
                    <a:pt x="429" y="226"/>
                    <a:pt x="435" y="222"/>
                  </a:cubicBezTo>
                  <a:close/>
                  <a:moveTo>
                    <a:pt x="518" y="1"/>
                  </a:moveTo>
                  <a:cubicBezTo>
                    <a:pt x="511" y="1"/>
                    <a:pt x="504" y="1"/>
                    <a:pt x="496" y="1"/>
                  </a:cubicBezTo>
                  <a:cubicBezTo>
                    <a:pt x="477" y="3"/>
                    <a:pt x="459" y="10"/>
                    <a:pt x="441" y="20"/>
                  </a:cubicBezTo>
                  <a:cubicBezTo>
                    <a:pt x="425" y="12"/>
                    <a:pt x="407" y="7"/>
                    <a:pt x="386" y="7"/>
                  </a:cubicBezTo>
                  <a:cubicBezTo>
                    <a:pt x="381" y="7"/>
                    <a:pt x="375" y="7"/>
                    <a:pt x="369" y="8"/>
                  </a:cubicBezTo>
                  <a:cubicBezTo>
                    <a:pt x="146" y="34"/>
                    <a:pt x="1" y="239"/>
                    <a:pt x="14" y="460"/>
                  </a:cubicBezTo>
                  <a:cubicBezTo>
                    <a:pt x="29" y="686"/>
                    <a:pt x="221" y="845"/>
                    <a:pt x="443" y="845"/>
                  </a:cubicBezTo>
                  <a:cubicBezTo>
                    <a:pt x="447" y="845"/>
                    <a:pt x="450" y="845"/>
                    <a:pt x="454" y="845"/>
                  </a:cubicBezTo>
                  <a:cubicBezTo>
                    <a:pt x="674" y="838"/>
                    <a:pt x="870" y="679"/>
                    <a:pt x="876" y="450"/>
                  </a:cubicBezTo>
                  <a:cubicBezTo>
                    <a:pt x="882" y="258"/>
                    <a:pt x="731" y="1"/>
                    <a:pt x="518"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9"/>
            <p:cNvSpPr/>
            <p:nvPr/>
          </p:nvSpPr>
          <p:spPr>
            <a:xfrm>
              <a:off x="5902003" y="4056890"/>
              <a:ext cx="289252" cy="276790"/>
            </a:xfrm>
            <a:custGeom>
              <a:avLst/>
              <a:gdLst/>
              <a:ahLst/>
              <a:cxnLst/>
              <a:rect l="l" t="t" r="r" b="b"/>
              <a:pathLst>
                <a:path w="882" h="844" extrusionOk="0">
                  <a:moveTo>
                    <a:pt x="437" y="224"/>
                  </a:moveTo>
                  <a:cubicBezTo>
                    <a:pt x="517" y="264"/>
                    <a:pt x="593" y="311"/>
                    <a:pt x="600" y="413"/>
                  </a:cubicBezTo>
                  <a:cubicBezTo>
                    <a:pt x="605" y="500"/>
                    <a:pt x="538" y="553"/>
                    <a:pt x="454" y="557"/>
                  </a:cubicBezTo>
                  <a:cubicBezTo>
                    <a:pt x="452" y="558"/>
                    <a:pt x="449" y="558"/>
                    <a:pt x="447" y="558"/>
                  </a:cubicBezTo>
                  <a:cubicBezTo>
                    <a:pt x="375" y="558"/>
                    <a:pt x="307" y="516"/>
                    <a:pt x="297" y="443"/>
                  </a:cubicBezTo>
                  <a:cubicBezTo>
                    <a:pt x="288" y="370"/>
                    <a:pt x="348" y="257"/>
                    <a:pt x="420" y="233"/>
                  </a:cubicBezTo>
                  <a:cubicBezTo>
                    <a:pt x="426" y="231"/>
                    <a:pt x="429" y="226"/>
                    <a:pt x="437" y="224"/>
                  </a:cubicBezTo>
                  <a:close/>
                  <a:moveTo>
                    <a:pt x="515" y="1"/>
                  </a:moveTo>
                  <a:cubicBezTo>
                    <a:pt x="509" y="1"/>
                    <a:pt x="502" y="1"/>
                    <a:pt x="496" y="1"/>
                  </a:cubicBezTo>
                  <a:cubicBezTo>
                    <a:pt x="476" y="3"/>
                    <a:pt x="458" y="11"/>
                    <a:pt x="442" y="21"/>
                  </a:cubicBezTo>
                  <a:cubicBezTo>
                    <a:pt x="425" y="13"/>
                    <a:pt x="406" y="7"/>
                    <a:pt x="383" y="7"/>
                  </a:cubicBezTo>
                  <a:cubicBezTo>
                    <a:pt x="379" y="7"/>
                    <a:pt x="374" y="7"/>
                    <a:pt x="370" y="8"/>
                  </a:cubicBezTo>
                  <a:cubicBezTo>
                    <a:pt x="146" y="34"/>
                    <a:pt x="0" y="239"/>
                    <a:pt x="15" y="460"/>
                  </a:cubicBezTo>
                  <a:cubicBezTo>
                    <a:pt x="29" y="684"/>
                    <a:pt x="219" y="844"/>
                    <a:pt x="441" y="844"/>
                  </a:cubicBezTo>
                  <a:cubicBezTo>
                    <a:pt x="445" y="844"/>
                    <a:pt x="449" y="844"/>
                    <a:pt x="453" y="844"/>
                  </a:cubicBezTo>
                  <a:cubicBezTo>
                    <a:pt x="675" y="837"/>
                    <a:pt x="870" y="678"/>
                    <a:pt x="876" y="449"/>
                  </a:cubicBezTo>
                  <a:cubicBezTo>
                    <a:pt x="881" y="257"/>
                    <a:pt x="731" y="1"/>
                    <a:pt x="515"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9"/>
            <p:cNvSpPr/>
            <p:nvPr/>
          </p:nvSpPr>
          <p:spPr>
            <a:xfrm>
              <a:off x="1534706" y="2983841"/>
              <a:ext cx="289252" cy="277118"/>
            </a:xfrm>
            <a:custGeom>
              <a:avLst/>
              <a:gdLst/>
              <a:ahLst/>
              <a:cxnLst/>
              <a:rect l="l" t="t" r="r" b="b"/>
              <a:pathLst>
                <a:path w="882" h="845" extrusionOk="0">
                  <a:moveTo>
                    <a:pt x="437" y="223"/>
                  </a:moveTo>
                  <a:cubicBezTo>
                    <a:pt x="517" y="263"/>
                    <a:pt x="593" y="310"/>
                    <a:pt x="600" y="411"/>
                  </a:cubicBezTo>
                  <a:cubicBezTo>
                    <a:pt x="605" y="501"/>
                    <a:pt x="538" y="553"/>
                    <a:pt x="454" y="557"/>
                  </a:cubicBezTo>
                  <a:cubicBezTo>
                    <a:pt x="451" y="557"/>
                    <a:pt x="448" y="557"/>
                    <a:pt x="444" y="557"/>
                  </a:cubicBezTo>
                  <a:cubicBezTo>
                    <a:pt x="374" y="557"/>
                    <a:pt x="307" y="516"/>
                    <a:pt x="297" y="441"/>
                  </a:cubicBezTo>
                  <a:cubicBezTo>
                    <a:pt x="288" y="369"/>
                    <a:pt x="348" y="255"/>
                    <a:pt x="419" y="232"/>
                  </a:cubicBezTo>
                  <a:cubicBezTo>
                    <a:pt x="426" y="229"/>
                    <a:pt x="429" y="225"/>
                    <a:pt x="437" y="223"/>
                  </a:cubicBezTo>
                  <a:close/>
                  <a:moveTo>
                    <a:pt x="515" y="0"/>
                  </a:moveTo>
                  <a:cubicBezTo>
                    <a:pt x="509" y="0"/>
                    <a:pt x="502" y="1"/>
                    <a:pt x="496" y="1"/>
                  </a:cubicBezTo>
                  <a:cubicBezTo>
                    <a:pt x="477" y="3"/>
                    <a:pt x="458" y="10"/>
                    <a:pt x="442" y="21"/>
                  </a:cubicBezTo>
                  <a:cubicBezTo>
                    <a:pt x="426" y="13"/>
                    <a:pt x="409" y="8"/>
                    <a:pt x="388" y="8"/>
                  </a:cubicBezTo>
                  <a:cubicBezTo>
                    <a:pt x="382" y="8"/>
                    <a:pt x="376" y="8"/>
                    <a:pt x="370" y="9"/>
                  </a:cubicBezTo>
                  <a:cubicBezTo>
                    <a:pt x="146" y="35"/>
                    <a:pt x="0" y="240"/>
                    <a:pt x="15" y="461"/>
                  </a:cubicBezTo>
                  <a:cubicBezTo>
                    <a:pt x="29" y="685"/>
                    <a:pt x="219" y="845"/>
                    <a:pt x="439" y="845"/>
                  </a:cubicBezTo>
                  <a:cubicBezTo>
                    <a:pt x="443" y="845"/>
                    <a:pt x="448" y="844"/>
                    <a:pt x="453" y="844"/>
                  </a:cubicBezTo>
                  <a:cubicBezTo>
                    <a:pt x="675" y="839"/>
                    <a:pt x="870" y="680"/>
                    <a:pt x="876" y="451"/>
                  </a:cubicBezTo>
                  <a:cubicBezTo>
                    <a:pt x="881" y="256"/>
                    <a:pt x="731" y="0"/>
                    <a:pt x="515"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9"/>
            <p:cNvSpPr/>
            <p:nvPr/>
          </p:nvSpPr>
          <p:spPr>
            <a:xfrm>
              <a:off x="2276855" y="3025491"/>
              <a:ext cx="289252" cy="277118"/>
            </a:xfrm>
            <a:custGeom>
              <a:avLst/>
              <a:gdLst/>
              <a:ahLst/>
              <a:cxnLst/>
              <a:rect l="l" t="t" r="r" b="b"/>
              <a:pathLst>
                <a:path w="882" h="845" extrusionOk="0">
                  <a:moveTo>
                    <a:pt x="435" y="223"/>
                  </a:moveTo>
                  <a:cubicBezTo>
                    <a:pt x="516" y="263"/>
                    <a:pt x="591" y="310"/>
                    <a:pt x="600" y="412"/>
                  </a:cubicBezTo>
                  <a:cubicBezTo>
                    <a:pt x="606" y="499"/>
                    <a:pt x="537" y="553"/>
                    <a:pt x="454" y="558"/>
                  </a:cubicBezTo>
                  <a:cubicBezTo>
                    <a:pt x="451" y="558"/>
                    <a:pt x="449" y="558"/>
                    <a:pt x="446" y="558"/>
                  </a:cubicBezTo>
                  <a:cubicBezTo>
                    <a:pt x="375" y="558"/>
                    <a:pt x="307" y="517"/>
                    <a:pt x="297" y="441"/>
                  </a:cubicBezTo>
                  <a:cubicBezTo>
                    <a:pt x="287" y="369"/>
                    <a:pt x="347" y="256"/>
                    <a:pt x="418" y="232"/>
                  </a:cubicBezTo>
                  <a:cubicBezTo>
                    <a:pt x="425" y="230"/>
                    <a:pt x="429" y="226"/>
                    <a:pt x="435" y="223"/>
                  </a:cubicBezTo>
                  <a:close/>
                  <a:moveTo>
                    <a:pt x="515" y="0"/>
                  </a:moveTo>
                  <a:cubicBezTo>
                    <a:pt x="509" y="0"/>
                    <a:pt x="503" y="1"/>
                    <a:pt x="497" y="1"/>
                  </a:cubicBezTo>
                  <a:cubicBezTo>
                    <a:pt x="477" y="2"/>
                    <a:pt x="459" y="9"/>
                    <a:pt x="441" y="20"/>
                  </a:cubicBezTo>
                  <a:cubicBezTo>
                    <a:pt x="426" y="11"/>
                    <a:pt x="408" y="6"/>
                    <a:pt x="386" y="6"/>
                  </a:cubicBezTo>
                  <a:cubicBezTo>
                    <a:pt x="381" y="6"/>
                    <a:pt x="376" y="7"/>
                    <a:pt x="371" y="7"/>
                  </a:cubicBezTo>
                  <a:cubicBezTo>
                    <a:pt x="147" y="33"/>
                    <a:pt x="1" y="238"/>
                    <a:pt x="13" y="459"/>
                  </a:cubicBezTo>
                  <a:cubicBezTo>
                    <a:pt x="27" y="686"/>
                    <a:pt x="220" y="844"/>
                    <a:pt x="442" y="844"/>
                  </a:cubicBezTo>
                  <a:cubicBezTo>
                    <a:pt x="446" y="844"/>
                    <a:pt x="449" y="844"/>
                    <a:pt x="453" y="844"/>
                  </a:cubicBezTo>
                  <a:cubicBezTo>
                    <a:pt x="674" y="839"/>
                    <a:pt x="869" y="679"/>
                    <a:pt x="876" y="450"/>
                  </a:cubicBezTo>
                  <a:cubicBezTo>
                    <a:pt x="882" y="256"/>
                    <a:pt x="730" y="0"/>
                    <a:pt x="515"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9"/>
            <p:cNvSpPr/>
            <p:nvPr/>
          </p:nvSpPr>
          <p:spPr>
            <a:xfrm>
              <a:off x="1440257" y="3713856"/>
              <a:ext cx="289252" cy="277118"/>
            </a:xfrm>
            <a:custGeom>
              <a:avLst/>
              <a:gdLst/>
              <a:ahLst/>
              <a:cxnLst/>
              <a:rect l="l" t="t" r="r" b="b"/>
              <a:pathLst>
                <a:path w="882" h="845" extrusionOk="0">
                  <a:moveTo>
                    <a:pt x="436" y="222"/>
                  </a:moveTo>
                  <a:cubicBezTo>
                    <a:pt x="517" y="262"/>
                    <a:pt x="592" y="309"/>
                    <a:pt x="601" y="411"/>
                  </a:cubicBezTo>
                  <a:cubicBezTo>
                    <a:pt x="606" y="500"/>
                    <a:pt x="538" y="553"/>
                    <a:pt x="455" y="557"/>
                  </a:cubicBezTo>
                  <a:cubicBezTo>
                    <a:pt x="452" y="557"/>
                    <a:pt x="450" y="557"/>
                    <a:pt x="447" y="557"/>
                  </a:cubicBezTo>
                  <a:cubicBezTo>
                    <a:pt x="376" y="557"/>
                    <a:pt x="308" y="516"/>
                    <a:pt x="298" y="440"/>
                  </a:cubicBezTo>
                  <a:cubicBezTo>
                    <a:pt x="288" y="368"/>
                    <a:pt x="348" y="255"/>
                    <a:pt x="420" y="231"/>
                  </a:cubicBezTo>
                  <a:cubicBezTo>
                    <a:pt x="426" y="229"/>
                    <a:pt x="430" y="225"/>
                    <a:pt x="436" y="222"/>
                  </a:cubicBezTo>
                  <a:close/>
                  <a:moveTo>
                    <a:pt x="517" y="0"/>
                  </a:moveTo>
                  <a:cubicBezTo>
                    <a:pt x="510" y="0"/>
                    <a:pt x="503" y="1"/>
                    <a:pt x="497" y="1"/>
                  </a:cubicBezTo>
                  <a:cubicBezTo>
                    <a:pt x="477" y="2"/>
                    <a:pt x="459" y="10"/>
                    <a:pt x="441" y="21"/>
                  </a:cubicBezTo>
                  <a:cubicBezTo>
                    <a:pt x="425" y="13"/>
                    <a:pt x="405" y="7"/>
                    <a:pt x="381" y="7"/>
                  </a:cubicBezTo>
                  <a:cubicBezTo>
                    <a:pt x="378" y="7"/>
                    <a:pt x="374" y="7"/>
                    <a:pt x="371" y="7"/>
                  </a:cubicBezTo>
                  <a:cubicBezTo>
                    <a:pt x="147" y="33"/>
                    <a:pt x="1" y="239"/>
                    <a:pt x="16" y="459"/>
                  </a:cubicBezTo>
                  <a:cubicBezTo>
                    <a:pt x="29" y="685"/>
                    <a:pt x="221" y="845"/>
                    <a:pt x="443" y="845"/>
                  </a:cubicBezTo>
                  <a:cubicBezTo>
                    <a:pt x="447" y="845"/>
                    <a:pt x="450" y="845"/>
                    <a:pt x="454" y="844"/>
                  </a:cubicBezTo>
                  <a:cubicBezTo>
                    <a:pt x="675" y="838"/>
                    <a:pt x="870" y="679"/>
                    <a:pt x="877" y="450"/>
                  </a:cubicBezTo>
                  <a:cubicBezTo>
                    <a:pt x="882" y="256"/>
                    <a:pt x="731" y="0"/>
                    <a:pt x="517"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9"/>
            <p:cNvSpPr/>
            <p:nvPr/>
          </p:nvSpPr>
          <p:spPr>
            <a:xfrm>
              <a:off x="2183061" y="3755177"/>
              <a:ext cx="288596" cy="277118"/>
            </a:xfrm>
            <a:custGeom>
              <a:avLst/>
              <a:gdLst/>
              <a:ahLst/>
              <a:cxnLst/>
              <a:rect l="l" t="t" r="r" b="b"/>
              <a:pathLst>
                <a:path w="880" h="845" extrusionOk="0">
                  <a:moveTo>
                    <a:pt x="434" y="222"/>
                  </a:moveTo>
                  <a:cubicBezTo>
                    <a:pt x="515" y="262"/>
                    <a:pt x="590" y="309"/>
                    <a:pt x="597" y="411"/>
                  </a:cubicBezTo>
                  <a:cubicBezTo>
                    <a:pt x="604" y="500"/>
                    <a:pt x="536" y="553"/>
                    <a:pt x="452" y="557"/>
                  </a:cubicBezTo>
                  <a:cubicBezTo>
                    <a:pt x="450" y="557"/>
                    <a:pt x="447" y="557"/>
                    <a:pt x="444" y="557"/>
                  </a:cubicBezTo>
                  <a:cubicBezTo>
                    <a:pt x="372" y="557"/>
                    <a:pt x="304" y="517"/>
                    <a:pt x="294" y="441"/>
                  </a:cubicBezTo>
                  <a:cubicBezTo>
                    <a:pt x="285" y="369"/>
                    <a:pt x="345" y="255"/>
                    <a:pt x="417" y="231"/>
                  </a:cubicBezTo>
                  <a:cubicBezTo>
                    <a:pt x="423" y="229"/>
                    <a:pt x="427" y="225"/>
                    <a:pt x="434" y="222"/>
                  </a:cubicBezTo>
                  <a:close/>
                  <a:moveTo>
                    <a:pt x="515" y="0"/>
                  </a:moveTo>
                  <a:cubicBezTo>
                    <a:pt x="509" y="0"/>
                    <a:pt x="502" y="1"/>
                    <a:pt x="495" y="1"/>
                  </a:cubicBezTo>
                  <a:cubicBezTo>
                    <a:pt x="475" y="2"/>
                    <a:pt x="458" y="10"/>
                    <a:pt x="440" y="21"/>
                  </a:cubicBezTo>
                  <a:cubicBezTo>
                    <a:pt x="423" y="13"/>
                    <a:pt x="403" y="7"/>
                    <a:pt x="379" y="7"/>
                  </a:cubicBezTo>
                  <a:cubicBezTo>
                    <a:pt x="376" y="7"/>
                    <a:pt x="372" y="7"/>
                    <a:pt x="368" y="7"/>
                  </a:cubicBezTo>
                  <a:cubicBezTo>
                    <a:pt x="144" y="33"/>
                    <a:pt x="1" y="239"/>
                    <a:pt x="13" y="459"/>
                  </a:cubicBezTo>
                  <a:cubicBezTo>
                    <a:pt x="27" y="685"/>
                    <a:pt x="219" y="845"/>
                    <a:pt x="442" y="845"/>
                  </a:cubicBezTo>
                  <a:cubicBezTo>
                    <a:pt x="445" y="845"/>
                    <a:pt x="449" y="844"/>
                    <a:pt x="452" y="844"/>
                  </a:cubicBezTo>
                  <a:cubicBezTo>
                    <a:pt x="673" y="838"/>
                    <a:pt x="869" y="679"/>
                    <a:pt x="875" y="449"/>
                  </a:cubicBezTo>
                  <a:cubicBezTo>
                    <a:pt x="879" y="257"/>
                    <a:pt x="729" y="0"/>
                    <a:pt x="515"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4" name="Google Shape;2504;p49"/>
          <p:cNvGrpSpPr/>
          <p:nvPr/>
        </p:nvGrpSpPr>
        <p:grpSpPr>
          <a:xfrm rot="-216711">
            <a:off x="8534057" y="355984"/>
            <a:ext cx="225357" cy="199090"/>
            <a:chOff x="3659860" y="553674"/>
            <a:chExt cx="230842" cy="203957"/>
          </a:xfrm>
        </p:grpSpPr>
        <p:sp>
          <p:nvSpPr>
            <p:cNvPr id="2505" name="Google Shape;2505;p49"/>
            <p:cNvSpPr/>
            <p:nvPr/>
          </p:nvSpPr>
          <p:spPr>
            <a:xfrm>
              <a:off x="3659860" y="553674"/>
              <a:ext cx="230842" cy="203957"/>
            </a:xfrm>
            <a:custGeom>
              <a:avLst/>
              <a:gdLst/>
              <a:ahLst/>
              <a:cxnLst/>
              <a:rect l="l" t="t" r="r" b="b"/>
              <a:pathLst>
                <a:path w="7384" h="6524" extrusionOk="0">
                  <a:moveTo>
                    <a:pt x="3627" y="512"/>
                  </a:moveTo>
                  <a:cubicBezTo>
                    <a:pt x="4250" y="512"/>
                    <a:pt x="4882" y="721"/>
                    <a:pt x="5408" y="1148"/>
                  </a:cubicBezTo>
                  <a:cubicBezTo>
                    <a:pt x="6033" y="1655"/>
                    <a:pt x="6384" y="2372"/>
                    <a:pt x="6444" y="3106"/>
                  </a:cubicBezTo>
                  <a:cubicBezTo>
                    <a:pt x="4861" y="2491"/>
                    <a:pt x="3216" y="1903"/>
                    <a:pt x="1580" y="1436"/>
                  </a:cubicBezTo>
                  <a:cubicBezTo>
                    <a:pt x="2108" y="827"/>
                    <a:pt x="2861" y="512"/>
                    <a:pt x="3627" y="512"/>
                  </a:cubicBezTo>
                  <a:close/>
                  <a:moveTo>
                    <a:pt x="1383" y="1689"/>
                  </a:moveTo>
                  <a:cubicBezTo>
                    <a:pt x="3024" y="2361"/>
                    <a:pt x="4757" y="2934"/>
                    <a:pt x="6452" y="3445"/>
                  </a:cubicBezTo>
                  <a:cubicBezTo>
                    <a:pt x="6448" y="3540"/>
                    <a:pt x="6441" y="3637"/>
                    <a:pt x="6427" y="3731"/>
                  </a:cubicBezTo>
                  <a:cubicBezTo>
                    <a:pt x="6370" y="3858"/>
                    <a:pt x="6305" y="3979"/>
                    <a:pt x="6236" y="4096"/>
                  </a:cubicBezTo>
                  <a:cubicBezTo>
                    <a:pt x="4556" y="3451"/>
                    <a:pt x="2804" y="2839"/>
                    <a:pt x="1082" y="2293"/>
                  </a:cubicBezTo>
                  <a:cubicBezTo>
                    <a:pt x="1157" y="2081"/>
                    <a:pt x="1256" y="1878"/>
                    <a:pt x="1383" y="1689"/>
                  </a:cubicBezTo>
                  <a:close/>
                  <a:moveTo>
                    <a:pt x="1034" y="2583"/>
                  </a:moveTo>
                  <a:cubicBezTo>
                    <a:pt x="2614" y="3329"/>
                    <a:pt x="4390" y="3949"/>
                    <a:pt x="6074" y="4347"/>
                  </a:cubicBezTo>
                  <a:cubicBezTo>
                    <a:pt x="5590" y="5034"/>
                    <a:pt x="4890" y="5480"/>
                    <a:pt x="4009" y="5480"/>
                  </a:cubicBezTo>
                  <a:cubicBezTo>
                    <a:pt x="3779" y="5480"/>
                    <a:pt x="3536" y="5450"/>
                    <a:pt x="3281" y="5385"/>
                  </a:cubicBezTo>
                  <a:cubicBezTo>
                    <a:pt x="1956" y="5050"/>
                    <a:pt x="1151" y="3883"/>
                    <a:pt x="1034" y="2583"/>
                  </a:cubicBezTo>
                  <a:close/>
                  <a:moveTo>
                    <a:pt x="965" y="3633"/>
                  </a:moveTo>
                  <a:lnTo>
                    <a:pt x="965" y="3633"/>
                  </a:lnTo>
                  <a:cubicBezTo>
                    <a:pt x="1309" y="4630"/>
                    <a:pt x="2092" y="5435"/>
                    <a:pt x="3209" y="5703"/>
                  </a:cubicBezTo>
                  <a:cubicBezTo>
                    <a:pt x="3425" y="5754"/>
                    <a:pt x="3648" y="5779"/>
                    <a:pt x="3871" y="5779"/>
                  </a:cubicBezTo>
                  <a:cubicBezTo>
                    <a:pt x="4508" y="5779"/>
                    <a:pt x="5154" y="5579"/>
                    <a:pt x="5683" y="5224"/>
                  </a:cubicBezTo>
                  <a:lnTo>
                    <a:pt x="5683" y="5224"/>
                  </a:lnTo>
                  <a:cubicBezTo>
                    <a:pt x="5165" y="5745"/>
                    <a:pt x="4468" y="6013"/>
                    <a:pt x="3760" y="6013"/>
                  </a:cubicBezTo>
                  <a:cubicBezTo>
                    <a:pt x="3136" y="6013"/>
                    <a:pt x="2502" y="5804"/>
                    <a:pt x="1975" y="5377"/>
                  </a:cubicBezTo>
                  <a:cubicBezTo>
                    <a:pt x="1412" y="4919"/>
                    <a:pt x="1071" y="4292"/>
                    <a:pt x="965" y="3633"/>
                  </a:cubicBezTo>
                  <a:close/>
                  <a:moveTo>
                    <a:pt x="3624" y="1"/>
                  </a:moveTo>
                  <a:cubicBezTo>
                    <a:pt x="2682" y="1"/>
                    <a:pt x="1756" y="402"/>
                    <a:pt x="1125" y="1178"/>
                  </a:cubicBezTo>
                  <a:cubicBezTo>
                    <a:pt x="1" y="2563"/>
                    <a:pt x="237" y="4623"/>
                    <a:pt x="1652" y="5772"/>
                  </a:cubicBezTo>
                  <a:cubicBezTo>
                    <a:pt x="2274" y="6277"/>
                    <a:pt x="3021" y="6523"/>
                    <a:pt x="3758" y="6523"/>
                  </a:cubicBezTo>
                  <a:cubicBezTo>
                    <a:pt x="4700" y="6523"/>
                    <a:pt x="5626" y="6122"/>
                    <a:pt x="6256" y="5345"/>
                  </a:cubicBezTo>
                  <a:cubicBezTo>
                    <a:pt x="7383" y="3962"/>
                    <a:pt x="7146" y="1900"/>
                    <a:pt x="5730" y="752"/>
                  </a:cubicBezTo>
                  <a:cubicBezTo>
                    <a:pt x="5108" y="247"/>
                    <a:pt x="4361" y="1"/>
                    <a:pt x="3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9"/>
            <p:cNvSpPr/>
            <p:nvPr/>
          </p:nvSpPr>
          <p:spPr>
            <a:xfrm>
              <a:off x="3709254" y="569680"/>
              <a:ext cx="152061" cy="81032"/>
            </a:xfrm>
            <a:custGeom>
              <a:avLst/>
              <a:gdLst/>
              <a:ahLst/>
              <a:cxnLst/>
              <a:rect l="l" t="t" r="r" b="b"/>
              <a:pathLst>
                <a:path w="4864" h="2592" extrusionOk="0">
                  <a:moveTo>
                    <a:pt x="2046" y="0"/>
                  </a:moveTo>
                  <a:cubicBezTo>
                    <a:pt x="1281" y="0"/>
                    <a:pt x="528" y="314"/>
                    <a:pt x="0" y="923"/>
                  </a:cubicBezTo>
                  <a:cubicBezTo>
                    <a:pt x="1636" y="1390"/>
                    <a:pt x="3281" y="1977"/>
                    <a:pt x="4864" y="2592"/>
                  </a:cubicBezTo>
                  <a:cubicBezTo>
                    <a:pt x="4805" y="1860"/>
                    <a:pt x="4453" y="1142"/>
                    <a:pt x="3828" y="636"/>
                  </a:cubicBezTo>
                  <a:cubicBezTo>
                    <a:pt x="3302" y="209"/>
                    <a:pt x="2670" y="0"/>
                    <a:pt x="2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9"/>
            <p:cNvSpPr/>
            <p:nvPr/>
          </p:nvSpPr>
          <p:spPr>
            <a:xfrm>
              <a:off x="3693623" y="606444"/>
              <a:ext cx="167942" cy="75280"/>
            </a:xfrm>
            <a:custGeom>
              <a:avLst/>
              <a:gdLst/>
              <a:ahLst/>
              <a:cxnLst/>
              <a:rect l="l" t="t" r="r" b="b"/>
              <a:pathLst>
                <a:path w="5372" h="2408" extrusionOk="0">
                  <a:moveTo>
                    <a:pt x="302" y="1"/>
                  </a:moveTo>
                  <a:cubicBezTo>
                    <a:pt x="173" y="190"/>
                    <a:pt x="75" y="393"/>
                    <a:pt x="1" y="603"/>
                  </a:cubicBezTo>
                  <a:cubicBezTo>
                    <a:pt x="1723" y="1149"/>
                    <a:pt x="3473" y="1763"/>
                    <a:pt x="5155" y="2407"/>
                  </a:cubicBezTo>
                  <a:cubicBezTo>
                    <a:pt x="5223" y="2291"/>
                    <a:pt x="5289" y="2170"/>
                    <a:pt x="5346" y="2043"/>
                  </a:cubicBezTo>
                  <a:cubicBezTo>
                    <a:pt x="5361" y="1948"/>
                    <a:pt x="5367" y="1852"/>
                    <a:pt x="5371" y="1757"/>
                  </a:cubicBezTo>
                  <a:cubicBezTo>
                    <a:pt x="3676" y="1247"/>
                    <a:pt x="1943" y="674"/>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9"/>
            <p:cNvSpPr/>
            <p:nvPr/>
          </p:nvSpPr>
          <p:spPr>
            <a:xfrm>
              <a:off x="3690028" y="667185"/>
              <a:ext cx="147496" cy="74436"/>
            </a:xfrm>
            <a:custGeom>
              <a:avLst/>
              <a:gdLst/>
              <a:ahLst/>
              <a:cxnLst/>
              <a:rect l="l" t="t" r="r" b="b"/>
              <a:pathLst>
                <a:path w="4718" h="2381" extrusionOk="0">
                  <a:moveTo>
                    <a:pt x="0" y="1"/>
                  </a:moveTo>
                  <a:lnTo>
                    <a:pt x="0" y="1"/>
                  </a:lnTo>
                  <a:cubicBezTo>
                    <a:pt x="106" y="659"/>
                    <a:pt x="447" y="1287"/>
                    <a:pt x="1010" y="1745"/>
                  </a:cubicBezTo>
                  <a:cubicBezTo>
                    <a:pt x="1537" y="2172"/>
                    <a:pt x="2170" y="2381"/>
                    <a:pt x="2794" y="2381"/>
                  </a:cubicBezTo>
                  <a:cubicBezTo>
                    <a:pt x="3503" y="2381"/>
                    <a:pt x="4200" y="2112"/>
                    <a:pt x="4718" y="1590"/>
                  </a:cubicBezTo>
                  <a:lnTo>
                    <a:pt x="4718" y="1590"/>
                  </a:lnTo>
                  <a:cubicBezTo>
                    <a:pt x="4190" y="1946"/>
                    <a:pt x="3544" y="2146"/>
                    <a:pt x="2907" y="2146"/>
                  </a:cubicBezTo>
                  <a:cubicBezTo>
                    <a:pt x="2683" y="2146"/>
                    <a:pt x="2460" y="2121"/>
                    <a:pt x="2244" y="2070"/>
                  </a:cubicBezTo>
                  <a:cubicBezTo>
                    <a:pt x="1126" y="1803"/>
                    <a:pt x="344" y="99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9"/>
            <p:cNvSpPr/>
            <p:nvPr/>
          </p:nvSpPr>
          <p:spPr>
            <a:xfrm>
              <a:off x="3692122" y="634423"/>
              <a:ext cx="157626" cy="90599"/>
            </a:xfrm>
            <a:custGeom>
              <a:avLst/>
              <a:gdLst/>
              <a:ahLst/>
              <a:cxnLst/>
              <a:rect l="l" t="t" r="r" b="b"/>
              <a:pathLst>
                <a:path w="5042" h="2898" extrusionOk="0">
                  <a:moveTo>
                    <a:pt x="1" y="0"/>
                  </a:moveTo>
                  <a:lnTo>
                    <a:pt x="1" y="0"/>
                  </a:lnTo>
                  <a:cubicBezTo>
                    <a:pt x="119" y="1300"/>
                    <a:pt x="924" y="2467"/>
                    <a:pt x="2247" y="2802"/>
                  </a:cubicBezTo>
                  <a:cubicBezTo>
                    <a:pt x="2502" y="2867"/>
                    <a:pt x="2745" y="2897"/>
                    <a:pt x="2976" y="2897"/>
                  </a:cubicBezTo>
                  <a:cubicBezTo>
                    <a:pt x="3858" y="2897"/>
                    <a:pt x="4558" y="2451"/>
                    <a:pt x="5041" y="1764"/>
                  </a:cubicBezTo>
                  <a:cubicBezTo>
                    <a:pt x="3356" y="1366"/>
                    <a:pt x="1582" y="74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666;p34"/>
          <p:cNvSpPr txBox="1">
            <a:spLocks/>
          </p:cNvSpPr>
          <p:nvPr/>
        </p:nvSpPr>
        <p:spPr>
          <a:xfrm>
            <a:off x="187970" y="126675"/>
            <a:ext cx="5529975" cy="870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Fjalla One"/>
              <a:buNone/>
              <a:defRPr sz="3100" b="0" i="0" u="none" strike="noStrike" cap="none">
                <a:solidFill>
                  <a:schemeClr val="dk1"/>
                </a:solidFill>
                <a:latin typeface="Fjalla One"/>
                <a:ea typeface="Fjalla One"/>
                <a:cs typeface="Fjalla One"/>
                <a:sym typeface="Fjalla One"/>
              </a:defRPr>
            </a:lvl1pPr>
            <a:lvl2pPr marR="0" lvl="1"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9pPr>
          </a:lstStyle>
          <a:p>
            <a:r>
              <a:rPr lang="es-ES" sz="2800" b="1" dirty="0" smtClean="0"/>
              <a:t>Análisis Exploratorio</a:t>
            </a:r>
            <a:endParaRPr lang="es-ES" sz="2800" b="1" dirty="0"/>
          </a:p>
        </p:txBody>
      </p:sp>
      <p:grpSp>
        <p:nvGrpSpPr>
          <p:cNvPr id="93" name="Google Shape;2334;p47"/>
          <p:cNvGrpSpPr/>
          <p:nvPr/>
        </p:nvGrpSpPr>
        <p:grpSpPr>
          <a:xfrm>
            <a:off x="7863005" y="4367040"/>
            <a:ext cx="510150" cy="374900"/>
            <a:chOff x="2119263" y="3122075"/>
            <a:chExt cx="510150" cy="374900"/>
          </a:xfrm>
        </p:grpSpPr>
        <p:sp>
          <p:nvSpPr>
            <p:cNvPr id="94" name="Google Shape;2335;p47"/>
            <p:cNvSpPr/>
            <p:nvPr/>
          </p:nvSpPr>
          <p:spPr>
            <a:xfrm>
              <a:off x="2406213" y="3130000"/>
              <a:ext cx="31925" cy="47925"/>
            </a:xfrm>
            <a:custGeom>
              <a:avLst/>
              <a:gdLst/>
              <a:ahLst/>
              <a:cxnLst/>
              <a:rect l="l" t="t" r="r" b="b"/>
              <a:pathLst>
                <a:path w="1277" h="1917" extrusionOk="0">
                  <a:moveTo>
                    <a:pt x="638" y="0"/>
                  </a:moveTo>
                  <a:cubicBezTo>
                    <a:pt x="614" y="0"/>
                    <a:pt x="590" y="2"/>
                    <a:pt x="566" y="4"/>
                  </a:cubicBezTo>
                  <a:cubicBezTo>
                    <a:pt x="240" y="40"/>
                    <a:pt x="1" y="329"/>
                    <a:pt x="1" y="657"/>
                  </a:cubicBezTo>
                  <a:lnTo>
                    <a:pt x="1" y="1917"/>
                  </a:lnTo>
                  <a:lnTo>
                    <a:pt x="1276" y="1917"/>
                  </a:lnTo>
                  <a:lnTo>
                    <a:pt x="1276" y="639"/>
                  </a:lnTo>
                  <a:cubicBezTo>
                    <a:pt x="1276" y="286"/>
                    <a:pt x="991" y="0"/>
                    <a:pt x="6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336;p47"/>
            <p:cNvSpPr/>
            <p:nvPr/>
          </p:nvSpPr>
          <p:spPr>
            <a:xfrm>
              <a:off x="2126263" y="3162000"/>
              <a:ext cx="495175" cy="271975"/>
            </a:xfrm>
            <a:custGeom>
              <a:avLst/>
              <a:gdLst/>
              <a:ahLst/>
              <a:cxnLst/>
              <a:rect l="l" t="t" r="r" b="b"/>
              <a:pathLst>
                <a:path w="19807" h="10879" extrusionOk="0">
                  <a:moveTo>
                    <a:pt x="320" y="0"/>
                  </a:moveTo>
                  <a:cubicBezTo>
                    <a:pt x="143" y="0"/>
                    <a:pt x="0" y="143"/>
                    <a:pt x="0" y="320"/>
                  </a:cubicBezTo>
                  <a:lnTo>
                    <a:pt x="0" y="10559"/>
                  </a:lnTo>
                  <a:cubicBezTo>
                    <a:pt x="0" y="10736"/>
                    <a:pt x="143" y="10879"/>
                    <a:pt x="320" y="10879"/>
                  </a:cubicBezTo>
                  <a:lnTo>
                    <a:pt x="19487" y="10879"/>
                  </a:lnTo>
                  <a:cubicBezTo>
                    <a:pt x="19664" y="10879"/>
                    <a:pt x="19807" y="10736"/>
                    <a:pt x="19807" y="10559"/>
                  </a:cubicBezTo>
                  <a:lnTo>
                    <a:pt x="19807" y="7535"/>
                  </a:lnTo>
                  <a:cubicBezTo>
                    <a:pt x="19807" y="7216"/>
                    <a:pt x="19687" y="6909"/>
                    <a:pt x="19474" y="6674"/>
                  </a:cubicBezTo>
                  <a:lnTo>
                    <a:pt x="13797" y="419"/>
                  </a:lnTo>
                  <a:cubicBezTo>
                    <a:pt x="13555" y="152"/>
                    <a:pt x="13213" y="0"/>
                    <a:pt x="128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337;p47"/>
            <p:cNvSpPr/>
            <p:nvPr/>
          </p:nvSpPr>
          <p:spPr>
            <a:xfrm>
              <a:off x="2126213" y="3162000"/>
              <a:ext cx="495200" cy="271025"/>
            </a:xfrm>
            <a:custGeom>
              <a:avLst/>
              <a:gdLst/>
              <a:ahLst/>
              <a:cxnLst/>
              <a:rect l="l" t="t" r="r" b="b"/>
              <a:pathLst>
                <a:path w="19808" h="10841" extrusionOk="0">
                  <a:moveTo>
                    <a:pt x="320" y="0"/>
                  </a:moveTo>
                  <a:cubicBezTo>
                    <a:pt x="144" y="0"/>
                    <a:pt x="0" y="143"/>
                    <a:pt x="0" y="320"/>
                  </a:cubicBezTo>
                  <a:lnTo>
                    <a:pt x="0" y="10521"/>
                  </a:lnTo>
                  <a:cubicBezTo>
                    <a:pt x="0" y="10698"/>
                    <a:pt x="144" y="10840"/>
                    <a:pt x="320" y="10840"/>
                  </a:cubicBezTo>
                  <a:lnTo>
                    <a:pt x="19488" y="10840"/>
                  </a:lnTo>
                  <a:cubicBezTo>
                    <a:pt x="19664" y="10840"/>
                    <a:pt x="19808" y="10698"/>
                    <a:pt x="19808" y="10521"/>
                  </a:cubicBezTo>
                  <a:lnTo>
                    <a:pt x="19808" y="9924"/>
                  </a:lnTo>
                  <a:lnTo>
                    <a:pt x="19033" y="9924"/>
                  </a:lnTo>
                  <a:cubicBezTo>
                    <a:pt x="18920" y="9924"/>
                    <a:pt x="18815" y="9863"/>
                    <a:pt x="18753" y="9762"/>
                  </a:cubicBezTo>
                  <a:cubicBezTo>
                    <a:pt x="18240" y="8919"/>
                    <a:pt x="17290" y="8396"/>
                    <a:pt x="16273" y="8396"/>
                  </a:cubicBezTo>
                  <a:cubicBezTo>
                    <a:pt x="15255" y="8396"/>
                    <a:pt x="14305" y="8919"/>
                    <a:pt x="13792" y="9762"/>
                  </a:cubicBezTo>
                  <a:cubicBezTo>
                    <a:pt x="13730" y="9863"/>
                    <a:pt x="13625" y="9924"/>
                    <a:pt x="13511" y="9924"/>
                  </a:cubicBezTo>
                  <a:lnTo>
                    <a:pt x="7221" y="9924"/>
                  </a:lnTo>
                  <a:cubicBezTo>
                    <a:pt x="7107" y="9924"/>
                    <a:pt x="7004" y="9861"/>
                    <a:pt x="6942" y="9755"/>
                  </a:cubicBezTo>
                  <a:cubicBezTo>
                    <a:pt x="6430" y="8872"/>
                    <a:pt x="5481" y="8323"/>
                    <a:pt x="4465" y="8323"/>
                  </a:cubicBezTo>
                  <a:cubicBezTo>
                    <a:pt x="3450" y="8323"/>
                    <a:pt x="2501" y="8872"/>
                    <a:pt x="1988" y="9755"/>
                  </a:cubicBezTo>
                  <a:cubicBezTo>
                    <a:pt x="1926" y="9861"/>
                    <a:pt x="1822" y="9924"/>
                    <a:pt x="1710" y="9924"/>
                  </a:cubicBezTo>
                  <a:lnTo>
                    <a:pt x="1596" y="9924"/>
                  </a:lnTo>
                  <a:cubicBezTo>
                    <a:pt x="1243" y="9924"/>
                    <a:pt x="958" y="9638"/>
                    <a:pt x="958" y="9285"/>
                  </a:cubicBezTo>
                  <a:lnTo>
                    <a:pt x="958" y="0"/>
                  </a:ln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338;p47"/>
            <p:cNvSpPr/>
            <p:nvPr/>
          </p:nvSpPr>
          <p:spPr>
            <a:xfrm>
              <a:off x="2185588" y="3393400"/>
              <a:ext cx="105225" cy="95850"/>
            </a:xfrm>
            <a:custGeom>
              <a:avLst/>
              <a:gdLst/>
              <a:ahLst/>
              <a:cxnLst/>
              <a:rect l="l" t="t" r="r" b="b"/>
              <a:pathLst>
                <a:path w="4209" h="3834" extrusionOk="0">
                  <a:moveTo>
                    <a:pt x="2105" y="0"/>
                  </a:moveTo>
                  <a:cubicBezTo>
                    <a:pt x="1614" y="0"/>
                    <a:pt x="1124" y="188"/>
                    <a:pt x="750" y="562"/>
                  </a:cubicBezTo>
                  <a:cubicBezTo>
                    <a:pt x="1" y="1310"/>
                    <a:pt x="1" y="2524"/>
                    <a:pt x="750" y="3273"/>
                  </a:cubicBezTo>
                  <a:cubicBezTo>
                    <a:pt x="1124" y="3646"/>
                    <a:pt x="1614" y="3833"/>
                    <a:pt x="2105" y="3833"/>
                  </a:cubicBezTo>
                  <a:cubicBezTo>
                    <a:pt x="2595" y="3833"/>
                    <a:pt x="3086" y="3646"/>
                    <a:pt x="3460" y="3273"/>
                  </a:cubicBezTo>
                  <a:cubicBezTo>
                    <a:pt x="4209" y="2524"/>
                    <a:pt x="4209" y="1310"/>
                    <a:pt x="3460" y="562"/>
                  </a:cubicBezTo>
                  <a:cubicBezTo>
                    <a:pt x="3086" y="188"/>
                    <a:pt x="2595" y="0"/>
                    <a:pt x="21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339;p47"/>
            <p:cNvSpPr/>
            <p:nvPr/>
          </p:nvSpPr>
          <p:spPr>
            <a:xfrm>
              <a:off x="2294613" y="3241725"/>
              <a:ext cx="135550" cy="87675"/>
            </a:xfrm>
            <a:custGeom>
              <a:avLst/>
              <a:gdLst/>
              <a:ahLst/>
              <a:cxnLst/>
              <a:rect l="l" t="t" r="r" b="b"/>
              <a:pathLst>
                <a:path w="5422" h="3507" extrusionOk="0">
                  <a:moveTo>
                    <a:pt x="640" y="0"/>
                  </a:moveTo>
                  <a:cubicBezTo>
                    <a:pt x="287" y="0"/>
                    <a:pt x="1" y="285"/>
                    <a:pt x="1" y="637"/>
                  </a:cubicBezTo>
                  <a:lnTo>
                    <a:pt x="1" y="2868"/>
                  </a:lnTo>
                  <a:cubicBezTo>
                    <a:pt x="1" y="3222"/>
                    <a:pt x="286" y="3507"/>
                    <a:pt x="640" y="3507"/>
                  </a:cubicBezTo>
                  <a:lnTo>
                    <a:pt x="4783" y="3507"/>
                  </a:lnTo>
                  <a:cubicBezTo>
                    <a:pt x="5136" y="3507"/>
                    <a:pt x="5422" y="3222"/>
                    <a:pt x="5422" y="2868"/>
                  </a:cubicBezTo>
                  <a:lnTo>
                    <a:pt x="5422" y="639"/>
                  </a:lnTo>
                  <a:cubicBezTo>
                    <a:pt x="5422" y="285"/>
                    <a:pt x="5136" y="0"/>
                    <a:pt x="47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340;p47"/>
            <p:cNvSpPr/>
            <p:nvPr/>
          </p:nvSpPr>
          <p:spPr>
            <a:xfrm>
              <a:off x="2589538" y="3361250"/>
              <a:ext cx="31900" cy="31900"/>
            </a:xfrm>
            <a:custGeom>
              <a:avLst/>
              <a:gdLst/>
              <a:ahLst/>
              <a:cxnLst/>
              <a:rect l="l" t="t" r="r" b="b"/>
              <a:pathLst>
                <a:path w="1276" h="1276" extrusionOk="0">
                  <a:moveTo>
                    <a:pt x="0" y="0"/>
                  </a:moveTo>
                  <a:lnTo>
                    <a:pt x="0" y="636"/>
                  </a:lnTo>
                  <a:cubicBezTo>
                    <a:pt x="0" y="990"/>
                    <a:pt x="286" y="1275"/>
                    <a:pt x="639" y="1275"/>
                  </a:cubicBezTo>
                  <a:lnTo>
                    <a:pt x="1276" y="1275"/>
                  </a:lnTo>
                  <a:lnTo>
                    <a:pt x="1276" y="0"/>
                  </a:lnTo>
                  <a:close/>
                </a:path>
              </a:pathLst>
            </a:custGeom>
            <a:solidFill>
              <a:srgbClr val="C1E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341;p47"/>
            <p:cNvSpPr/>
            <p:nvPr/>
          </p:nvSpPr>
          <p:spPr>
            <a:xfrm>
              <a:off x="2219988" y="3425350"/>
              <a:ext cx="36525" cy="31975"/>
            </a:xfrm>
            <a:custGeom>
              <a:avLst/>
              <a:gdLst/>
              <a:ahLst/>
              <a:cxnLst/>
              <a:rect l="l" t="t" r="r" b="b"/>
              <a:pathLst>
                <a:path w="1461" h="1279" extrusionOk="0">
                  <a:moveTo>
                    <a:pt x="730" y="1"/>
                  </a:moveTo>
                  <a:cubicBezTo>
                    <a:pt x="625" y="1"/>
                    <a:pt x="518" y="27"/>
                    <a:pt x="419" y="82"/>
                  </a:cubicBezTo>
                  <a:cubicBezTo>
                    <a:pt x="111" y="255"/>
                    <a:pt x="1" y="644"/>
                    <a:pt x="174" y="952"/>
                  </a:cubicBezTo>
                  <a:cubicBezTo>
                    <a:pt x="290" y="1161"/>
                    <a:pt x="508" y="1279"/>
                    <a:pt x="732" y="1279"/>
                  </a:cubicBezTo>
                  <a:cubicBezTo>
                    <a:pt x="837" y="1279"/>
                    <a:pt x="944" y="1252"/>
                    <a:pt x="1043" y="1197"/>
                  </a:cubicBezTo>
                  <a:cubicBezTo>
                    <a:pt x="1351" y="1025"/>
                    <a:pt x="1461" y="635"/>
                    <a:pt x="1288" y="327"/>
                  </a:cubicBezTo>
                  <a:cubicBezTo>
                    <a:pt x="1171" y="118"/>
                    <a:pt x="954" y="1"/>
                    <a:pt x="730" y="1"/>
                  </a:cubicBezTo>
                  <a:close/>
                </a:path>
              </a:pathLst>
            </a:custGeom>
            <a:solidFill>
              <a:srgbClr val="ECE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342;p47"/>
            <p:cNvSpPr/>
            <p:nvPr/>
          </p:nvSpPr>
          <p:spPr>
            <a:xfrm>
              <a:off x="2480563" y="3393400"/>
              <a:ext cx="105200" cy="95850"/>
            </a:xfrm>
            <a:custGeom>
              <a:avLst/>
              <a:gdLst/>
              <a:ahLst/>
              <a:cxnLst/>
              <a:rect l="l" t="t" r="r" b="b"/>
              <a:pathLst>
                <a:path w="4208" h="3834" extrusionOk="0">
                  <a:moveTo>
                    <a:pt x="2104" y="0"/>
                  </a:moveTo>
                  <a:cubicBezTo>
                    <a:pt x="1613" y="0"/>
                    <a:pt x="1123" y="188"/>
                    <a:pt x="749" y="562"/>
                  </a:cubicBezTo>
                  <a:cubicBezTo>
                    <a:pt x="0" y="1310"/>
                    <a:pt x="0" y="2524"/>
                    <a:pt x="749" y="3273"/>
                  </a:cubicBezTo>
                  <a:cubicBezTo>
                    <a:pt x="1123" y="3646"/>
                    <a:pt x="1613" y="3833"/>
                    <a:pt x="2104" y="3833"/>
                  </a:cubicBezTo>
                  <a:cubicBezTo>
                    <a:pt x="2594" y="3833"/>
                    <a:pt x="3085" y="3646"/>
                    <a:pt x="3459" y="3273"/>
                  </a:cubicBezTo>
                  <a:cubicBezTo>
                    <a:pt x="4207" y="2524"/>
                    <a:pt x="4207" y="1310"/>
                    <a:pt x="3459" y="562"/>
                  </a:cubicBezTo>
                  <a:cubicBezTo>
                    <a:pt x="3085" y="188"/>
                    <a:pt x="2594" y="0"/>
                    <a:pt x="21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343;p47"/>
            <p:cNvSpPr/>
            <p:nvPr/>
          </p:nvSpPr>
          <p:spPr>
            <a:xfrm>
              <a:off x="2515613" y="3425325"/>
              <a:ext cx="35075" cy="31975"/>
            </a:xfrm>
            <a:custGeom>
              <a:avLst/>
              <a:gdLst/>
              <a:ahLst/>
              <a:cxnLst/>
              <a:rect l="l" t="t" r="r" b="b"/>
              <a:pathLst>
                <a:path w="1403" h="1279" extrusionOk="0">
                  <a:moveTo>
                    <a:pt x="702" y="1"/>
                  </a:moveTo>
                  <a:cubicBezTo>
                    <a:pt x="539" y="1"/>
                    <a:pt x="375" y="63"/>
                    <a:pt x="250" y="188"/>
                  </a:cubicBezTo>
                  <a:cubicBezTo>
                    <a:pt x="0" y="438"/>
                    <a:pt x="0" y="842"/>
                    <a:pt x="250" y="1092"/>
                  </a:cubicBezTo>
                  <a:cubicBezTo>
                    <a:pt x="375" y="1216"/>
                    <a:pt x="539" y="1279"/>
                    <a:pt x="702" y="1279"/>
                  </a:cubicBezTo>
                  <a:cubicBezTo>
                    <a:pt x="866" y="1279"/>
                    <a:pt x="1029" y="1216"/>
                    <a:pt x="1154" y="1092"/>
                  </a:cubicBezTo>
                  <a:cubicBezTo>
                    <a:pt x="1403" y="842"/>
                    <a:pt x="1403" y="438"/>
                    <a:pt x="1154" y="188"/>
                  </a:cubicBezTo>
                  <a:cubicBezTo>
                    <a:pt x="1029" y="63"/>
                    <a:pt x="866" y="1"/>
                    <a:pt x="702" y="1"/>
                  </a:cubicBezTo>
                  <a:close/>
                </a:path>
              </a:pathLst>
            </a:custGeom>
            <a:solidFill>
              <a:srgbClr val="ECE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344;p47"/>
            <p:cNvSpPr/>
            <p:nvPr/>
          </p:nvSpPr>
          <p:spPr>
            <a:xfrm>
              <a:off x="2462013" y="3241700"/>
              <a:ext cx="152025" cy="87675"/>
            </a:xfrm>
            <a:custGeom>
              <a:avLst/>
              <a:gdLst/>
              <a:ahLst/>
              <a:cxnLst/>
              <a:rect l="l" t="t" r="r" b="b"/>
              <a:pathLst>
                <a:path w="6081" h="3507" extrusionOk="0">
                  <a:moveTo>
                    <a:pt x="639" y="0"/>
                  </a:moveTo>
                  <a:cubicBezTo>
                    <a:pt x="286" y="0"/>
                    <a:pt x="1" y="285"/>
                    <a:pt x="1" y="638"/>
                  </a:cubicBezTo>
                  <a:lnTo>
                    <a:pt x="1" y="2868"/>
                  </a:lnTo>
                  <a:cubicBezTo>
                    <a:pt x="1" y="3222"/>
                    <a:pt x="286" y="3507"/>
                    <a:pt x="639" y="3507"/>
                  </a:cubicBezTo>
                  <a:lnTo>
                    <a:pt x="6080" y="3507"/>
                  </a:lnTo>
                  <a:cubicBezTo>
                    <a:pt x="6068" y="3493"/>
                    <a:pt x="6058" y="3475"/>
                    <a:pt x="6046" y="3461"/>
                  </a:cubicBezTo>
                  <a:lnTo>
                    <a:pt x="29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345;p47"/>
            <p:cNvSpPr/>
            <p:nvPr/>
          </p:nvSpPr>
          <p:spPr>
            <a:xfrm>
              <a:off x="2318538" y="3265600"/>
              <a:ext cx="87700" cy="39900"/>
            </a:xfrm>
            <a:custGeom>
              <a:avLst/>
              <a:gdLst/>
              <a:ahLst/>
              <a:cxnLst/>
              <a:rect l="l" t="t" r="r" b="b"/>
              <a:pathLst>
                <a:path w="3508" h="1596" extrusionOk="0">
                  <a:moveTo>
                    <a:pt x="639" y="0"/>
                  </a:moveTo>
                  <a:cubicBezTo>
                    <a:pt x="286" y="0"/>
                    <a:pt x="0" y="286"/>
                    <a:pt x="0" y="639"/>
                  </a:cubicBezTo>
                  <a:lnTo>
                    <a:pt x="0" y="957"/>
                  </a:lnTo>
                  <a:cubicBezTo>
                    <a:pt x="0" y="1310"/>
                    <a:pt x="286" y="1596"/>
                    <a:pt x="639" y="1596"/>
                  </a:cubicBezTo>
                  <a:lnTo>
                    <a:pt x="2869" y="1596"/>
                  </a:lnTo>
                  <a:cubicBezTo>
                    <a:pt x="3221" y="1596"/>
                    <a:pt x="3508" y="1309"/>
                    <a:pt x="3508" y="957"/>
                  </a:cubicBezTo>
                  <a:lnTo>
                    <a:pt x="3508" y="639"/>
                  </a:lnTo>
                  <a:cubicBezTo>
                    <a:pt x="3508" y="286"/>
                    <a:pt x="3222" y="0"/>
                    <a:pt x="2869" y="0"/>
                  </a:cubicBezTo>
                  <a:close/>
                </a:path>
              </a:pathLst>
            </a:custGeom>
            <a:solidFill>
              <a:srgbClr val="FFFFFF">
                <a:alpha val="34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346;p47"/>
            <p:cNvSpPr/>
            <p:nvPr/>
          </p:nvSpPr>
          <p:spPr>
            <a:xfrm>
              <a:off x="2485913" y="3265600"/>
              <a:ext cx="106525" cy="39900"/>
            </a:xfrm>
            <a:custGeom>
              <a:avLst/>
              <a:gdLst/>
              <a:ahLst/>
              <a:cxnLst/>
              <a:rect l="l" t="t" r="r" b="b"/>
              <a:pathLst>
                <a:path w="4261" h="1596" extrusionOk="0">
                  <a:moveTo>
                    <a:pt x="639" y="0"/>
                  </a:moveTo>
                  <a:cubicBezTo>
                    <a:pt x="286" y="0"/>
                    <a:pt x="1" y="286"/>
                    <a:pt x="1" y="638"/>
                  </a:cubicBezTo>
                  <a:lnTo>
                    <a:pt x="1" y="957"/>
                  </a:lnTo>
                  <a:cubicBezTo>
                    <a:pt x="1" y="1310"/>
                    <a:pt x="286" y="1596"/>
                    <a:pt x="640" y="1596"/>
                  </a:cubicBezTo>
                  <a:lnTo>
                    <a:pt x="4260" y="1596"/>
                  </a:lnTo>
                  <a:lnTo>
                    <a:pt x="2812" y="0"/>
                  </a:lnTo>
                  <a:close/>
                </a:path>
              </a:pathLst>
            </a:custGeom>
            <a:solidFill>
              <a:srgbClr val="FFFFFF">
                <a:alpha val="34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347;p47"/>
            <p:cNvSpPr/>
            <p:nvPr/>
          </p:nvSpPr>
          <p:spPr>
            <a:xfrm>
              <a:off x="2214788" y="3417875"/>
              <a:ext cx="46900" cy="46925"/>
            </a:xfrm>
            <a:custGeom>
              <a:avLst/>
              <a:gdLst/>
              <a:ahLst/>
              <a:cxnLst/>
              <a:rect l="l" t="t" r="r" b="b"/>
              <a:pathLst>
                <a:path w="1876" h="1877" extrusionOk="0">
                  <a:moveTo>
                    <a:pt x="938" y="599"/>
                  </a:moveTo>
                  <a:cubicBezTo>
                    <a:pt x="1125" y="599"/>
                    <a:pt x="1278" y="752"/>
                    <a:pt x="1278" y="939"/>
                  </a:cubicBezTo>
                  <a:cubicBezTo>
                    <a:pt x="1278" y="1126"/>
                    <a:pt x="1125" y="1280"/>
                    <a:pt x="938" y="1280"/>
                  </a:cubicBezTo>
                  <a:cubicBezTo>
                    <a:pt x="750" y="1280"/>
                    <a:pt x="597" y="1126"/>
                    <a:pt x="597" y="939"/>
                  </a:cubicBezTo>
                  <a:cubicBezTo>
                    <a:pt x="597" y="752"/>
                    <a:pt x="750" y="599"/>
                    <a:pt x="938" y="599"/>
                  </a:cubicBezTo>
                  <a:close/>
                  <a:moveTo>
                    <a:pt x="938" y="1"/>
                  </a:moveTo>
                  <a:cubicBezTo>
                    <a:pt x="420" y="1"/>
                    <a:pt x="0" y="422"/>
                    <a:pt x="0" y="939"/>
                  </a:cubicBezTo>
                  <a:cubicBezTo>
                    <a:pt x="0" y="1456"/>
                    <a:pt x="420" y="1877"/>
                    <a:pt x="938" y="1877"/>
                  </a:cubicBezTo>
                  <a:cubicBezTo>
                    <a:pt x="1455" y="1877"/>
                    <a:pt x="1875" y="1456"/>
                    <a:pt x="1875" y="939"/>
                  </a:cubicBezTo>
                  <a:cubicBezTo>
                    <a:pt x="1875" y="422"/>
                    <a:pt x="1455" y="1"/>
                    <a:pt x="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348;p47"/>
            <p:cNvSpPr/>
            <p:nvPr/>
          </p:nvSpPr>
          <p:spPr>
            <a:xfrm>
              <a:off x="2510288" y="3417875"/>
              <a:ext cx="46900" cy="46925"/>
            </a:xfrm>
            <a:custGeom>
              <a:avLst/>
              <a:gdLst/>
              <a:ahLst/>
              <a:cxnLst/>
              <a:rect l="l" t="t" r="r" b="b"/>
              <a:pathLst>
                <a:path w="1876" h="1877" extrusionOk="0">
                  <a:moveTo>
                    <a:pt x="938" y="599"/>
                  </a:moveTo>
                  <a:cubicBezTo>
                    <a:pt x="1126" y="599"/>
                    <a:pt x="1279" y="752"/>
                    <a:pt x="1279" y="939"/>
                  </a:cubicBezTo>
                  <a:cubicBezTo>
                    <a:pt x="1279" y="1126"/>
                    <a:pt x="1126" y="1280"/>
                    <a:pt x="938" y="1280"/>
                  </a:cubicBezTo>
                  <a:cubicBezTo>
                    <a:pt x="751" y="1280"/>
                    <a:pt x="598" y="1126"/>
                    <a:pt x="598" y="939"/>
                  </a:cubicBezTo>
                  <a:cubicBezTo>
                    <a:pt x="598" y="752"/>
                    <a:pt x="751" y="599"/>
                    <a:pt x="938" y="599"/>
                  </a:cubicBezTo>
                  <a:close/>
                  <a:moveTo>
                    <a:pt x="938" y="1"/>
                  </a:moveTo>
                  <a:cubicBezTo>
                    <a:pt x="421" y="1"/>
                    <a:pt x="1" y="422"/>
                    <a:pt x="1" y="939"/>
                  </a:cubicBezTo>
                  <a:cubicBezTo>
                    <a:pt x="1" y="1456"/>
                    <a:pt x="421" y="1877"/>
                    <a:pt x="938" y="1877"/>
                  </a:cubicBezTo>
                  <a:cubicBezTo>
                    <a:pt x="1456" y="1877"/>
                    <a:pt x="1876" y="1456"/>
                    <a:pt x="1876" y="939"/>
                  </a:cubicBezTo>
                  <a:cubicBezTo>
                    <a:pt x="1876" y="422"/>
                    <a:pt x="1456" y="1"/>
                    <a:pt x="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349;p47"/>
            <p:cNvSpPr/>
            <p:nvPr/>
          </p:nvSpPr>
          <p:spPr>
            <a:xfrm>
              <a:off x="2119263" y="3122075"/>
              <a:ext cx="510150" cy="374900"/>
            </a:xfrm>
            <a:custGeom>
              <a:avLst/>
              <a:gdLst/>
              <a:ahLst/>
              <a:cxnLst/>
              <a:rect l="l" t="t" r="r" b="b"/>
              <a:pathLst>
                <a:path w="20406" h="14996" extrusionOk="0">
                  <a:moveTo>
                    <a:pt x="12097" y="598"/>
                  </a:moveTo>
                  <a:cubicBezTo>
                    <a:pt x="12113" y="598"/>
                    <a:pt x="12130" y="600"/>
                    <a:pt x="12147" y="602"/>
                  </a:cubicBezTo>
                  <a:cubicBezTo>
                    <a:pt x="12315" y="626"/>
                    <a:pt x="12435" y="779"/>
                    <a:pt x="12435" y="949"/>
                  </a:cubicBezTo>
                  <a:lnTo>
                    <a:pt x="12435" y="1279"/>
                  </a:lnTo>
                  <a:lnTo>
                    <a:pt x="11757" y="1279"/>
                  </a:lnTo>
                  <a:lnTo>
                    <a:pt x="11757" y="938"/>
                  </a:lnTo>
                  <a:cubicBezTo>
                    <a:pt x="11757" y="751"/>
                    <a:pt x="11910" y="598"/>
                    <a:pt x="12097" y="598"/>
                  </a:cubicBezTo>
                  <a:close/>
                  <a:moveTo>
                    <a:pt x="16457" y="5103"/>
                  </a:moveTo>
                  <a:lnTo>
                    <a:pt x="19101" y="8013"/>
                  </a:lnTo>
                  <a:lnTo>
                    <a:pt x="14328" y="8013"/>
                  </a:lnTo>
                  <a:cubicBezTo>
                    <a:pt x="14142" y="8013"/>
                    <a:pt x="13988" y="7861"/>
                    <a:pt x="13988" y="7673"/>
                  </a:cubicBezTo>
                  <a:lnTo>
                    <a:pt x="13988" y="5443"/>
                  </a:lnTo>
                  <a:cubicBezTo>
                    <a:pt x="13988" y="5257"/>
                    <a:pt x="14140" y="5103"/>
                    <a:pt x="14328" y="5103"/>
                  </a:cubicBezTo>
                  <a:close/>
                  <a:moveTo>
                    <a:pt x="19806" y="9886"/>
                  </a:moveTo>
                  <a:lnTo>
                    <a:pt x="19808" y="10563"/>
                  </a:lnTo>
                  <a:lnTo>
                    <a:pt x="19470" y="10563"/>
                  </a:lnTo>
                  <a:cubicBezTo>
                    <a:pt x="19282" y="10563"/>
                    <a:pt x="19130" y="10412"/>
                    <a:pt x="19130" y="10223"/>
                  </a:cubicBezTo>
                  <a:lnTo>
                    <a:pt x="19130" y="9886"/>
                  </a:lnTo>
                  <a:close/>
                  <a:moveTo>
                    <a:pt x="13153" y="1877"/>
                  </a:moveTo>
                  <a:cubicBezTo>
                    <a:pt x="13428" y="1877"/>
                    <a:pt x="13693" y="1995"/>
                    <a:pt x="13877" y="2201"/>
                  </a:cubicBezTo>
                  <a:lnTo>
                    <a:pt x="15947" y="4507"/>
                  </a:lnTo>
                  <a:lnTo>
                    <a:pt x="14370" y="4507"/>
                  </a:lnTo>
                  <a:cubicBezTo>
                    <a:pt x="13852" y="4507"/>
                    <a:pt x="13433" y="4928"/>
                    <a:pt x="13433" y="5444"/>
                  </a:cubicBezTo>
                  <a:lnTo>
                    <a:pt x="13433" y="7674"/>
                  </a:lnTo>
                  <a:cubicBezTo>
                    <a:pt x="13433" y="8192"/>
                    <a:pt x="13853" y="8611"/>
                    <a:pt x="14370" y="8611"/>
                  </a:cubicBezTo>
                  <a:lnTo>
                    <a:pt x="19664" y="8611"/>
                  </a:lnTo>
                  <a:cubicBezTo>
                    <a:pt x="19758" y="8764"/>
                    <a:pt x="19809" y="8942"/>
                    <a:pt x="19809" y="9124"/>
                  </a:cubicBezTo>
                  <a:lnTo>
                    <a:pt x="19809" y="9288"/>
                  </a:lnTo>
                  <a:lnTo>
                    <a:pt x="18831" y="9288"/>
                  </a:lnTo>
                  <a:cubicBezTo>
                    <a:pt x="18667" y="9288"/>
                    <a:pt x="18533" y="9422"/>
                    <a:pt x="18533" y="9586"/>
                  </a:cubicBezTo>
                  <a:lnTo>
                    <a:pt x="18533" y="10223"/>
                  </a:lnTo>
                  <a:cubicBezTo>
                    <a:pt x="18533" y="10742"/>
                    <a:pt x="18953" y="11160"/>
                    <a:pt x="19470" y="11160"/>
                  </a:cubicBezTo>
                  <a:lnTo>
                    <a:pt x="19808" y="11160"/>
                  </a:lnTo>
                  <a:lnTo>
                    <a:pt x="19808" y="12130"/>
                  </a:lnTo>
                  <a:cubicBezTo>
                    <a:pt x="19808" y="12130"/>
                    <a:pt x="19785" y="12151"/>
                    <a:pt x="19774" y="12151"/>
                  </a:cubicBezTo>
                  <a:lnTo>
                    <a:pt x="19774" y="12159"/>
                  </a:lnTo>
                  <a:lnTo>
                    <a:pt x="18705" y="12159"/>
                  </a:lnTo>
                  <a:cubicBezTo>
                    <a:pt x="18672" y="12039"/>
                    <a:pt x="18630" y="11926"/>
                    <a:pt x="18578" y="11816"/>
                  </a:cubicBezTo>
                  <a:cubicBezTo>
                    <a:pt x="18526" y="11709"/>
                    <a:pt x="18419" y="11646"/>
                    <a:pt x="18308" y="11646"/>
                  </a:cubicBezTo>
                  <a:cubicBezTo>
                    <a:pt x="18265" y="11646"/>
                    <a:pt x="18221" y="11656"/>
                    <a:pt x="18180" y="11676"/>
                  </a:cubicBezTo>
                  <a:cubicBezTo>
                    <a:pt x="18030" y="11747"/>
                    <a:pt x="17967" y="11926"/>
                    <a:pt x="18039" y="12074"/>
                  </a:cubicBezTo>
                  <a:cubicBezTo>
                    <a:pt x="18145" y="12296"/>
                    <a:pt x="18198" y="12529"/>
                    <a:pt x="18198" y="12769"/>
                  </a:cubicBezTo>
                  <a:cubicBezTo>
                    <a:pt x="18198" y="13662"/>
                    <a:pt x="17474" y="14387"/>
                    <a:pt x="16580" y="14387"/>
                  </a:cubicBezTo>
                  <a:cubicBezTo>
                    <a:pt x="15689" y="14387"/>
                    <a:pt x="14962" y="13663"/>
                    <a:pt x="14962" y="12769"/>
                  </a:cubicBezTo>
                  <a:cubicBezTo>
                    <a:pt x="14962" y="11878"/>
                    <a:pt x="15688" y="11151"/>
                    <a:pt x="16580" y="11151"/>
                  </a:cubicBezTo>
                  <a:cubicBezTo>
                    <a:pt x="16821" y="11151"/>
                    <a:pt x="17056" y="11204"/>
                    <a:pt x="17276" y="11311"/>
                  </a:cubicBezTo>
                  <a:cubicBezTo>
                    <a:pt x="17317" y="11331"/>
                    <a:pt x="17361" y="11340"/>
                    <a:pt x="17404" y="11340"/>
                  </a:cubicBezTo>
                  <a:cubicBezTo>
                    <a:pt x="17516" y="11340"/>
                    <a:pt x="17623" y="11278"/>
                    <a:pt x="17674" y="11171"/>
                  </a:cubicBezTo>
                  <a:cubicBezTo>
                    <a:pt x="17745" y="11021"/>
                    <a:pt x="17682" y="10843"/>
                    <a:pt x="17532" y="10773"/>
                  </a:cubicBezTo>
                  <a:cubicBezTo>
                    <a:pt x="17230" y="10628"/>
                    <a:pt x="16909" y="10555"/>
                    <a:pt x="16579" y="10555"/>
                  </a:cubicBezTo>
                  <a:cubicBezTo>
                    <a:pt x="15573" y="10555"/>
                    <a:pt x="14452" y="12119"/>
                    <a:pt x="14452" y="12119"/>
                  </a:cubicBezTo>
                  <a:lnTo>
                    <a:pt x="6886" y="12119"/>
                  </a:lnTo>
                  <a:cubicBezTo>
                    <a:pt x="6886" y="12119"/>
                    <a:pt x="6811" y="11926"/>
                    <a:pt x="6758" y="11817"/>
                  </a:cubicBezTo>
                  <a:cubicBezTo>
                    <a:pt x="6707" y="11710"/>
                    <a:pt x="6600" y="11648"/>
                    <a:pt x="6490" y="11648"/>
                  </a:cubicBezTo>
                  <a:cubicBezTo>
                    <a:pt x="6446" y="11648"/>
                    <a:pt x="6402" y="11657"/>
                    <a:pt x="6360" y="11678"/>
                  </a:cubicBezTo>
                  <a:cubicBezTo>
                    <a:pt x="6210" y="11748"/>
                    <a:pt x="6148" y="11927"/>
                    <a:pt x="6220" y="12076"/>
                  </a:cubicBezTo>
                  <a:cubicBezTo>
                    <a:pt x="6326" y="12297"/>
                    <a:pt x="6379" y="12531"/>
                    <a:pt x="6379" y="12770"/>
                  </a:cubicBezTo>
                  <a:cubicBezTo>
                    <a:pt x="6379" y="13663"/>
                    <a:pt x="5654" y="14388"/>
                    <a:pt x="4761" y="14388"/>
                  </a:cubicBezTo>
                  <a:cubicBezTo>
                    <a:pt x="3869" y="14388"/>
                    <a:pt x="3143" y="13664"/>
                    <a:pt x="3143" y="12770"/>
                  </a:cubicBezTo>
                  <a:cubicBezTo>
                    <a:pt x="3143" y="11878"/>
                    <a:pt x="3869" y="11152"/>
                    <a:pt x="4761" y="11152"/>
                  </a:cubicBezTo>
                  <a:cubicBezTo>
                    <a:pt x="5002" y="11152"/>
                    <a:pt x="5236" y="11207"/>
                    <a:pt x="5456" y="11312"/>
                  </a:cubicBezTo>
                  <a:cubicBezTo>
                    <a:pt x="5498" y="11332"/>
                    <a:pt x="5542" y="11341"/>
                    <a:pt x="5585" y="11341"/>
                  </a:cubicBezTo>
                  <a:cubicBezTo>
                    <a:pt x="5697" y="11341"/>
                    <a:pt x="5804" y="11279"/>
                    <a:pt x="5854" y="11172"/>
                  </a:cubicBezTo>
                  <a:cubicBezTo>
                    <a:pt x="5926" y="11023"/>
                    <a:pt x="5863" y="10845"/>
                    <a:pt x="5713" y="10774"/>
                  </a:cubicBezTo>
                  <a:cubicBezTo>
                    <a:pt x="5410" y="10631"/>
                    <a:pt x="5090" y="10557"/>
                    <a:pt x="4760" y="10557"/>
                  </a:cubicBezTo>
                  <a:cubicBezTo>
                    <a:pt x="3753" y="10557"/>
                    <a:pt x="2901" y="11233"/>
                    <a:pt x="2633" y="12160"/>
                  </a:cubicBezTo>
                  <a:lnTo>
                    <a:pt x="606" y="12160"/>
                  </a:lnTo>
                  <a:cubicBezTo>
                    <a:pt x="595" y="12154"/>
                    <a:pt x="600" y="12133"/>
                    <a:pt x="600" y="12133"/>
                  </a:cubicBezTo>
                  <a:lnTo>
                    <a:pt x="600" y="9888"/>
                  </a:lnTo>
                  <a:lnTo>
                    <a:pt x="17541" y="9888"/>
                  </a:lnTo>
                  <a:cubicBezTo>
                    <a:pt x="17694" y="9888"/>
                    <a:pt x="17830" y="9778"/>
                    <a:pt x="17848" y="9626"/>
                  </a:cubicBezTo>
                  <a:cubicBezTo>
                    <a:pt x="17871" y="9444"/>
                    <a:pt x="17729" y="9290"/>
                    <a:pt x="17551" y="9290"/>
                  </a:cubicBezTo>
                  <a:lnTo>
                    <a:pt x="600" y="9290"/>
                  </a:lnTo>
                  <a:lnTo>
                    <a:pt x="600" y="1898"/>
                  </a:lnTo>
                  <a:cubicBezTo>
                    <a:pt x="600" y="1886"/>
                    <a:pt x="608" y="1877"/>
                    <a:pt x="621" y="1877"/>
                  </a:cubicBezTo>
                  <a:close/>
                  <a:moveTo>
                    <a:pt x="12097" y="1"/>
                  </a:moveTo>
                  <a:cubicBezTo>
                    <a:pt x="12075" y="1"/>
                    <a:pt x="12053" y="2"/>
                    <a:pt x="12032" y="3"/>
                  </a:cubicBezTo>
                  <a:cubicBezTo>
                    <a:pt x="11546" y="38"/>
                    <a:pt x="11159" y="443"/>
                    <a:pt x="11159" y="939"/>
                  </a:cubicBezTo>
                  <a:lnTo>
                    <a:pt x="11159" y="1280"/>
                  </a:lnTo>
                  <a:lnTo>
                    <a:pt x="619" y="1280"/>
                  </a:lnTo>
                  <a:cubicBezTo>
                    <a:pt x="278" y="1280"/>
                    <a:pt x="1" y="1557"/>
                    <a:pt x="1" y="1899"/>
                  </a:cubicBezTo>
                  <a:lnTo>
                    <a:pt x="1" y="12139"/>
                  </a:lnTo>
                  <a:cubicBezTo>
                    <a:pt x="1" y="12480"/>
                    <a:pt x="277" y="12757"/>
                    <a:pt x="619" y="12757"/>
                  </a:cubicBezTo>
                  <a:lnTo>
                    <a:pt x="2556" y="12757"/>
                  </a:lnTo>
                  <a:lnTo>
                    <a:pt x="2556" y="12778"/>
                  </a:lnTo>
                  <a:cubicBezTo>
                    <a:pt x="2556" y="14001"/>
                    <a:pt x="3550" y="14996"/>
                    <a:pt x="4771" y="14996"/>
                  </a:cubicBezTo>
                  <a:cubicBezTo>
                    <a:pt x="5993" y="14996"/>
                    <a:pt x="6987" y="14001"/>
                    <a:pt x="6987" y="12778"/>
                  </a:cubicBezTo>
                  <a:lnTo>
                    <a:pt x="6987" y="12757"/>
                  </a:lnTo>
                  <a:lnTo>
                    <a:pt x="14378" y="12757"/>
                  </a:lnTo>
                  <a:lnTo>
                    <a:pt x="14378" y="12778"/>
                  </a:lnTo>
                  <a:cubicBezTo>
                    <a:pt x="14378" y="14001"/>
                    <a:pt x="15371" y="14996"/>
                    <a:pt x="16593" y="14996"/>
                  </a:cubicBezTo>
                  <a:cubicBezTo>
                    <a:pt x="17814" y="14996"/>
                    <a:pt x="18808" y="14001"/>
                    <a:pt x="18808" y="12778"/>
                  </a:cubicBezTo>
                  <a:lnTo>
                    <a:pt x="18808" y="12757"/>
                  </a:lnTo>
                  <a:lnTo>
                    <a:pt x="19787" y="12757"/>
                  </a:lnTo>
                  <a:cubicBezTo>
                    <a:pt x="20129" y="12757"/>
                    <a:pt x="20405" y="12480"/>
                    <a:pt x="20405" y="12139"/>
                  </a:cubicBezTo>
                  <a:lnTo>
                    <a:pt x="20405" y="9113"/>
                  </a:lnTo>
                  <a:cubicBezTo>
                    <a:pt x="20405" y="8717"/>
                    <a:pt x="20260" y="8341"/>
                    <a:pt x="19995" y="8050"/>
                  </a:cubicBezTo>
                  <a:lnTo>
                    <a:pt x="14318" y="1796"/>
                  </a:lnTo>
                  <a:cubicBezTo>
                    <a:pt x="14020" y="1467"/>
                    <a:pt x="13594" y="1279"/>
                    <a:pt x="13152" y="1279"/>
                  </a:cubicBezTo>
                  <a:lnTo>
                    <a:pt x="13033" y="1279"/>
                  </a:lnTo>
                  <a:lnTo>
                    <a:pt x="13033" y="961"/>
                  </a:lnTo>
                  <a:cubicBezTo>
                    <a:pt x="13033" y="432"/>
                    <a:pt x="12617" y="1"/>
                    <a:pt x="12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350;p47"/>
            <p:cNvSpPr/>
            <p:nvPr/>
          </p:nvSpPr>
          <p:spPr>
            <a:xfrm>
              <a:off x="2286663" y="3234750"/>
              <a:ext cx="150450" cy="102625"/>
            </a:xfrm>
            <a:custGeom>
              <a:avLst/>
              <a:gdLst/>
              <a:ahLst/>
              <a:cxnLst/>
              <a:rect l="l" t="t" r="r" b="b"/>
              <a:pathLst>
                <a:path w="6018" h="4105" extrusionOk="0">
                  <a:moveTo>
                    <a:pt x="5080" y="596"/>
                  </a:moveTo>
                  <a:cubicBezTo>
                    <a:pt x="5267" y="596"/>
                    <a:pt x="5420" y="747"/>
                    <a:pt x="5420" y="936"/>
                  </a:cubicBezTo>
                  <a:lnTo>
                    <a:pt x="5420" y="3167"/>
                  </a:lnTo>
                  <a:cubicBezTo>
                    <a:pt x="5420" y="3354"/>
                    <a:pt x="5269" y="3506"/>
                    <a:pt x="5081" y="3506"/>
                  </a:cubicBezTo>
                  <a:lnTo>
                    <a:pt x="938" y="3506"/>
                  </a:lnTo>
                  <a:cubicBezTo>
                    <a:pt x="750" y="3506"/>
                    <a:pt x="597" y="3354"/>
                    <a:pt x="597" y="3166"/>
                  </a:cubicBezTo>
                  <a:lnTo>
                    <a:pt x="597" y="936"/>
                  </a:lnTo>
                  <a:cubicBezTo>
                    <a:pt x="597" y="750"/>
                    <a:pt x="749" y="596"/>
                    <a:pt x="938" y="596"/>
                  </a:cubicBezTo>
                  <a:close/>
                  <a:moveTo>
                    <a:pt x="938" y="1"/>
                  </a:moveTo>
                  <a:cubicBezTo>
                    <a:pt x="419" y="1"/>
                    <a:pt x="0" y="421"/>
                    <a:pt x="0" y="938"/>
                  </a:cubicBezTo>
                  <a:lnTo>
                    <a:pt x="0" y="3167"/>
                  </a:lnTo>
                  <a:cubicBezTo>
                    <a:pt x="0" y="3685"/>
                    <a:pt x="420" y="4104"/>
                    <a:pt x="938" y="4104"/>
                  </a:cubicBezTo>
                  <a:lnTo>
                    <a:pt x="5080" y="4104"/>
                  </a:lnTo>
                  <a:cubicBezTo>
                    <a:pt x="5599" y="4104"/>
                    <a:pt x="6017" y="3684"/>
                    <a:pt x="6017" y="3167"/>
                  </a:cubicBezTo>
                  <a:lnTo>
                    <a:pt x="6017" y="936"/>
                  </a:lnTo>
                  <a:cubicBezTo>
                    <a:pt x="6017" y="420"/>
                    <a:pt x="5599" y="1"/>
                    <a:pt x="50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351;p47"/>
            <p:cNvSpPr/>
            <p:nvPr/>
          </p:nvSpPr>
          <p:spPr>
            <a:xfrm>
              <a:off x="2150413" y="3201850"/>
              <a:ext cx="319450" cy="15000"/>
            </a:xfrm>
            <a:custGeom>
              <a:avLst/>
              <a:gdLst/>
              <a:ahLst/>
              <a:cxnLst/>
              <a:rect l="l" t="t" r="r" b="b"/>
              <a:pathLst>
                <a:path w="12778" h="600" extrusionOk="0">
                  <a:moveTo>
                    <a:pt x="330" y="0"/>
                  </a:moveTo>
                  <a:cubicBezTo>
                    <a:pt x="177" y="0"/>
                    <a:pt x="41" y="110"/>
                    <a:pt x="22" y="262"/>
                  </a:cubicBezTo>
                  <a:cubicBezTo>
                    <a:pt x="0" y="444"/>
                    <a:pt x="141" y="599"/>
                    <a:pt x="319" y="599"/>
                  </a:cubicBezTo>
                  <a:lnTo>
                    <a:pt x="12459" y="599"/>
                  </a:lnTo>
                  <a:cubicBezTo>
                    <a:pt x="12636" y="599"/>
                    <a:pt x="12778" y="444"/>
                    <a:pt x="12757" y="262"/>
                  </a:cubicBezTo>
                  <a:cubicBezTo>
                    <a:pt x="12736" y="110"/>
                    <a:pt x="12600" y="0"/>
                    <a:pt x="124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352;p47"/>
            <p:cNvSpPr/>
            <p:nvPr/>
          </p:nvSpPr>
          <p:spPr>
            <a:xfrm>
              <a:off x="2158538" y="3234650"/>
              <a:ext cx="103825" cy="102850"/>
            </a:xfrm>
            <a:custGeom>
              <a:avLst/>
              <a:gdLst/>
              <a:ahLst/>
              <a:cxnLst/>
              <a:rect l="l" t="t" r="r" b="b"/>
              <a:pathLst>
                <a:path w="4153" h="4114" extrusionOk="0">
                  <a:moveTo>
                    <a:pt x="2077" y="0"/>
                  </a:moveTo>
                  <a:cubicBezTo>
                    <a:pt x="1912" y="0"/>
                    <a:pt x="1778" y="134"/>
                    <a:pt x="1778" y="300"/>
                  </a:cubicBezTo>
                  <a:lnTo>
                    <a:pt x="1778" y="1759"/>
                  </a:lnTo>
                  <a:lnTo>
                    <a:pt x="331" y="1759"/>
                  </a:lnTo>
                  <a:cubicBezTo>
                    <a:pt x="178" y="1759"/>
                    <a:pt x="42" y="1869"/>
                    <a:pt x="24" y="2021"/>
                  </a:cubicBezTo>
                  <a:cubicBezTo>
                    <a:pt x="1" y="2202"/>
                    <a:pt x="142" y="2357"/>
                    <a:pt x="320" y="2357"/>
                  </a:cubicBezTo>
                  <a:lnTo>
                    <a:pt x="1779" y="2357"/>
                  </a:lnTo>
                  <a:lnTo>
                    <a:pt x="1779" y="3803"/>
                  </a:lnTo>
                  <a:cubicBezTo>
                    <a:pt x="1779" y="3956"/>
                    <a:pt x="1889" y="4092"/>
                    <a:pt x="2041" y="4111"/>
                  </a:cubicBezTo>
                  <a:cubicBezTo>
                    <a:pt x="2054" y="4113"/>
                    <a:pt x="2066" y="4114"/>
                    <a:pt x="2078" y="4114"/>
                  </a:cubicBezTo>
                  <a:cubicBezTo>
                    <a:pt x="2244" y="4114"/>
                    <a:pt x="2377" y="3980"/>
                    <a:pt x="2377" y="3814"/>
                  </a:cubicBezTo>
                  <a:lnTo>
                    <a:pt x="2377" y="2356"/>
                  </a:lnTo>
                  <a:lnTo>
                    <a:pt x="3824" y="2356"/>
                  </a:lnTo>
                  <a:cubicBezTo>
                    <a:pt x="3978" y="2356"/>
                    <a:pt x="4114" y="2246"/>
                    <a:pt x="4132" y="2094"/>
                  </a:cubicBezTo>
                  <a:cubicBezTo>
                    <a:pt x="4152" y="1912"/>
                    <a:pt x="4011" y="1757"/>
                    <a:pt x="3833" y="1757"/>
                  </a:cubicBezTo>
                  <a:lnTo>
                    <a:pt x="2376" y="1757"/>
                  </a:lnTo>
                  <a:lnTo>
                    <a:pt x="2376" y="311"/>
                  </a:lnTo>
                  <a:cubicBezTo>
                    <a:pt x="2376" y="158"/>
                    <a:pt x="2266" y="21"/>
                    <a:pt x="2114" y="3"/>
                  </a:cubicBezTo>
                  <a:cubicBezTo>
                    <a:pt x="2102" y="1"/>
                    <a:pt x="2089"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95;p30"/>
          <p:cNvSpPr txBox="1">
            <a:spLocks noGrp="1"/>
          </p:cNvSpPr>
          <p:nvPr>
            <p:ph type="subTitle" idx="1"/>
          </p:nvPr>
        </p:nvSpPr>
        <p:spPr>
          <a:xfrm rot="21599564">
            <a:off x="5483441" y="1255802"/>
            <a:ext cx="3312042" cy="426300"/>
          </a:xfrm>
          <a:prstGeom prst="rect">
            <a:avLst/>
          </a:prstGeom>
        </p:spPr>
        <p:txBody>
          <a:bodyPr spcFirstLastPara="1" wrap="square" lIns="91425" tIns="91425" rIns="91425" bIns="91425" anchor="t" anchorCtr="0">
            <a:noAutofit/>
          </a:bodyPr>
          <a:lstStyle/>
          <a:p>
            <a:pPr marL="0" lvl="0" indent="0"/>
            <a:r>
              <a:rPr lang="es-ES" dirty="0" smtClean="0"/>
              <a:t>👉 El </a:t>
            </a:r>
            <a:r>
              <a:rPr lang="es-ES" dirty="0"/>
              <a:t>gráfico muestra que </a:t>
            </a:r>
            <a:r>
              <a:rPr lang="es-ES" dirty="0" err="1"/>
              <a:t>que</a:t>
            </a:r>
            <a:r>
              <a:rPr lang="es-ES" dirty="0"/>
              <a:t> en el grupo de personas que posee un </a:t>
            </a:r>
            <a:r>
              <a:rPr lang="es-ES" dirty="0" err="1"/>
              <a:t>Indice</a:t>
            </a:r>
            <a:r>
              <a:rPr lang="es-ES" dirty="0"/>
              <a:t> de masa corporal dentro del rango de lo normal, es decir cercano a 25, se presentan menos casos de accidentes cerebrovasculares. En cambio vemos una mayor concurrencia de la enfermedad para </a:t>
            </a:r>
            <a:r>
              <a:rPr lang="es-ES" dirty="0" err="1"/>
              <a:t>Indice</a:t>
            </a:r>
            <a:r>
              <a:rPr lang="es-ES" dirty="0"/>
              <a:t> de Masa Corporal superior a 30  para las personas comprendidas entre 40 y 60 años o </a:t>
            </a:r>
            <a:r>
              <a:rPr lang="es-ES" dirty="0" err="1"/>
              <a:t>o</a:t>
            </a:r>
            <a:r>
              <a:rPr lang="es-ES" dirty="0"/>
              <a:t> por debajo de 20, es decir peso insuficiente, para cualquier edad.</a:t>
            </a:r>
            <a:endParaRPr dirty="0"/>
          </a:p>
        </p:txBody>
      </p:sp>
      <p:pic>
        <p:nvPicPr>
          <p:cNvPr id="3" name="Imagen 2"/>
          <p:cNvPicPr>
            <a:picLocks noChangeAspect="1"/>
          </p:cNvPicPr>
          <p:nvPr/>
        </p:nvPicPr>
        <p:blipFill>
          <a:blip r:embed="rId3"/>
          <a:stretch>
            <a:fillRect/>
          </a:stretch>
        </p:blipFill>
        <p:spPr>
          <a:xfrm>
            <a:off x="73128" y="922426"/>
            <a:ext cx="4883883" cy="3936673"/>
          </a:xfrm>
          <a:prstGeom prst="rect">
            <a:avLst/>
          </a:prstGeom>
        </p:spPr>
      </p:pic>
    </p:spTree>
    <p:extLst>
      <p:ext uri="{BB962C8B-B14F-4D97-AF65-F5344CB8AC3E}">
        <p14:creationId xmlns:p14="http://schemas.microsoft.com/office/powerpoint/2010/main" val="2774483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8"/>
        <p:cNvGrpSpPr/>
        <p:nvPr/>
      </p:nvGrpSpPr>
      <p:grpSpPr>
        <a:xfrm>
          <a:off x="0" y="0"/>
          <a:ext cx="0" cy="0"/>
          <a:chOff x="0" y="0"/>
          <a:chExt cx="0" cy="0"/>
        </a:xfrm>
      </p:grpSpPr>
      <p:grpSp>
        <p:nvGrpSpPr>
          <p:cNvPr id="1420" name="Google Shape;1420;p40"/>
          <p:cNvGrpSpPr/>
          <p:nvPr/>
        </p:nvGrpSpPr>
        <p:grpSpPr>
          <a:xfrm>
            <a:off x="-358861" y="887440"/>
            <a:ext cx="2069315" cy="4275253"/>
            <a:chOff x="1400402" y="-2564450"/>
            <a:chExt cx="3713774" cy="7672744"/>
          </a:xfrm>
        </p:grpSpPr>
        <p:sp>
          <p:nvSpPr>
            <p:cNvPr id="1421" name="Google Shape;1421;p40"/>
            <p:cNvSpPr/>
            <p:nvPr/>
          </p:nvSpPr>
          <p:spPr>
            <a:xfrm rot="-124135">
              <a:off x="1496133" y="-368532"/>
              <a:ext cx="1826065" cy="5337056"/>
            </a:xfrm>
            <a:custGeom>
              <a:avLst/>
              <a:gdLst/>
              <a:ahLst/>
              <a:cxnLst/>
              <a:rect l="l" t="t" r="r" b="b"/>
              <a:pathLst>
                <a:path w="10874" h="35859" extrusionOk="0">
                  <a:moveTo>
                    <a:pt x="10335" y="1"/>
                  </a:moveTo>
                  <a:cubicBezTo>
                    <a:pt x="10101" y="1"/>
                    <a:pt x="9882" y="116"/>
                    <a:pt x="9804" y="165"/>
                  </a:cubicBezTo>
                  <a:lnTo>
                    <a:pt x="8137" y="6175"/>
                  </a:lnTo>
                  <a:cubicBezTo>
                    <a:pt x="8137" y="6176"/>
                    <a:pt x="8139" y="6178"/>
                    <a:pt x="8137" y="6182"/>
                  </a:cubicBezTo>
                  <a:cubicBezTo>
                    <a:pt x="8137" y="6198"/>
                    <a:pt x="8130" y="6216"/>
                    <a:pt x="8120" y="6230"/>
                  </a:cubicBezTo>
                  <a:lnTo>
                    <a:pt x="3759" y="21938"/>
                  </a:lnTo>
                  <a:cubicBezTo>
                    <a:pt x="3774" y="21976"/>
                    <a:pt x="3764" y="22025"/>
                    <a:pt x="3734" y="22054"/>
                  </a:cubicBezTo>
                  <a:cubicBezTo>
                    <a:pt x="3733" y="22056"/>
                    <a:pt x="3729" y="22058"/>
                    <a:pt x="3727" y="22060"/>
                  </a:cubicBezTo>
                  <a:lnTo>
                    <a:pt x="1" y="35488"/>
                  </a:lnTo>
                  <a:cubicBezTo>
                    <a:pt x="172" y="35709"/>
                    <a:pt x="365" y="35833"/>
                    <a:pt x="572" y="35854"/>
                  </a:cubicBezTo>
                  <a:cubicBezTo>
                    <a:pt x="581" y="35855"/>
                    <a:pt x="592" y="35857"/>
                    <a:pt x="599" y="35857"/>
                  </a:cubicBezTo>
                  <a:cubicBezTo>
                    <a:pt x="611" y="35858"/>
                    <a:pt x="623" y="35858"/>
                    <a:pt x="635" y="35858"/>
                  </a:cubicBezTo>
                  <a:cubicBezTo>
                    <a:pt x="957" y="35858"/>
                    <a:pt x="1227" y="35623"/>
                    <a:pt x="1295" y="35557"/>
                  </a:cubicBezTo>
                  <a:lnTo>
                    <a:pt x="10874" y="320"/>
                  </a:lnTo>
                  <a:cubicBezTo>
                    <a:pt x="10778" y="169"/>
                    <a:pt x="10663" y="71"/>
                    <a:pt x="10522" y="29"/>
                  </a:cubicBezTo>
                  <a:cubicBezTo>
                    <a:pt x="10507" y="23"/>
                    <a:pt x="10495" y="21"/>
                    <a:pt x="10480" y="17"/>
                  </a:cubicBezTo>
                  <a:cubicBezTo>
                    <a:pt x="10432" y="5"/>
                    <a:pt x="10383" y="1"/>
                    <a:pt x="10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0"/>
            <p:cNvSpPr/>
            <p:nvPr/>
          </p:nvSpPr>
          <p:spPr>
            <a:xfrm>
              <a:off x="2146555" y="-1995156"/>
              <a:ext cx="12502" cy="14288"/>
            </a:xfrm>
            <a:custGeom>
              <a:avLst/>
              <a:gdLst/>
              <a:ahLst/>
              <a:cxnLst/>
              <a:rect l="l" t="t" r="r" b="b"/>
              <a:pathLst>
                <a:path w="84" h="96" extrusionOk="0">
                  <a:moveTo>
                    <a:pt x="84" y="1"/>
                  </a:moveTo>
                  <a:lnTo>
                    <a:pt x="84" y="1"/>
                  </a:lnTo>
                  <a:cubicBezTo>
                    <a:pt x="57" y="9"/>
                    <a:pt x="27" y="15"/>
                    <a:pt x="0" y="23"/>
                  </a:cubicBezTo>
                  <a:cubicBezTo>
                    <a:pt x="9" y="51"/>
                    <a:pt x="15" y="75"/>
                    <a:pt x="21" y="96"/>
                  </a:cubicBezTo>
                  <a:cubicBezTo>
                    <a:pt x="42" y="66"/>
                    <a:pt x="63" y="32"/>
                    <a:pt x="84" y="1"/>
                  </a:cubicBezTo>
                  <a:close/>
                </a:path>
              </a:pathLst>
            </a:custGeom>
            <a:solidFill>
              <a:srgbClr val="C73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0"/>
            <p:cNvSpPr/>
            <p:nvPr/>
          </p:nvSpPr>
          <p:spPr>
            <a:xfrm>
              <a:off x="2598418" y="1587456"/>
              <a:ext cx="859224" cy="146156"/>
            </a:xfrm>
            <a:custGeom>
              <a:avLst/>
              <a:gdLst/>
              <a:ahLst/>
              <a:cxnLst/>
              <a:rect l="l" t="t" r="r" b="b"/>
              <a:pathLst>
                <a:path w="5773" h="982" extrusionOk="0">
                  <a:moveTo>
                    <a:pt x="301" y="0"/>
                  </a:moveTo>
                  <a:cubicBezTo>
                    <a:pt x="245" y="60"/>
                    <a:pt x="119" y="220"/>
                    <a:pt x="49" y="491"/>
                  </a:cubicBezTo>
                  <a:cubicBezTo>
                    <a:pt x="21" y="595"/>
                    <a:pt x="4" y="716"/>
                    <a:pt x="1" y="855"/>
                  </a:cubicBezTo>
                  <a:lnTo>
                    <a:pt x="5543" y="981"/>
                  </a:lnTo>
                  <a:lnTo>
                    <a:pt x="5679" y="491"/>
                  </a:lnTo>
                  <a:lnTo>
                    <a:pt x="5773" y="151"/>
                  </a:lnTo>
                  <a:lnTo>
                    <a:pt x="3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0"/>
            <p:cNvSpPr/>
            <p:nvPr/>
          </p:nvSpPr>
          <p:spPr>
            <a:xfrm>
              <a:off x="2268897" y="2850471"/>
              <a:ext cx="837495" cy="142882"/>
            </a:xfrm>
            <a:custGeom>
              <a:avLst/>
              <a:gdLst/>
              <a:ahLst/>
              <a:cxnLst/>
              <a:rect l="l" t="t" r="r" b="b"/>
              <a:pathLst>
                <a:path w="5627" h="960" extrusionOk="0">
                  <a:moveTo>
                    <a:pt x="288" y="0"/>
                  </a:moveTo>
                  <a:cubicBezTo>
                    <a:pt x="103" y="164"/>
                    <a:pt x="32" y="335"/>
                    <a:pt x="18" y="480"/>
                  </a:cubicBezTo>
                  <a:cubicBezTo>
                    <a:pt x="1" y="621"/>
                    <a:pt x="36" y="736"/>
                    <a:pt x="61" y="800"/>
                  </a:cubicBezTo>
                  <a:cubicBezTo>
                    <a:pt x="3841" y="835"/>
                    <a:pt x="5026" y="899"/>
                    <a:pt x="5408" y="959"/>
                  </a:cubicBezTo>
                  <a:lnTo>
                    <a:pt x="5541" y="479"/>
                  </a:lnTo>
                  <a:lnTo>
                    <a:pt x="5627" y="174"/>
                  </a:lnTo>
                  <a:lnTo>
                    <a:pt x="2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0"/>
            <p:cNvSpPr/>
            <p:nvPr/>
          </p:nvSpPr>
          <p:spPr>
            <a:xfrm>
              <a:off x="2542456" y="-259738"/>
              <a:ext cx="1618432" cy="5337074"/>
            </a:xfrm>
            <a:custGeom>
              <a:avLst/>
              <a:gdLst/>
              <a:ahLst/>
              <a:cxnLst/>
              <a:rect l="l" t="t" r="r" b="b"/>
              <a:pathLst>
                <a:path w="10874" h="35859" extrusionOk="0">
                  <a:moveTo>
                    <a:pt x="10335" y="1"/>
                  </a:moveTo>
                  <a:cubicBezTo>
                    <a:pt x="10101" y="1"/>
                    <a:pt x="9882" y="116"/>
                    <a:pt x="9804" y="165"/>
                  </a:cubicBezTo>
                  <a:lnTo>
                    <a:pt x="8137" y="6175"/>
                  </a:lnTo>
                  <a:cubicBezTo>
                    <a:pt x="8137" y="6176"/>
                    <a:pt x="8139" y="6178"/>
                    <a:pt x="8137" y="6182"/>
                  </a:cubicBezTo>
                  <a:cubicBezTo>
                    <a:pt x="8137" y="6198"/>
                    <a:pt x="8130" y="6216"/>
                    <a:pt x="8120" y="6230"/>
                  </a:cubicBezTo>
                  <a:lnTo>
                    <a:pt x="3759" y="21938"/>
                  </a:lnTo>
                  <a:cubicBezTo>
                    <a:pt x="3774" y="21976"/>
                    <a:pt x="3764" y="22025"/>
                    <a:pt x="3734" y="22054"/>
                  </a:cubicBezTo>
                  <a:cubicBezTo>
                    <a:pt x="3733" y="22056"/>
                    <a:pt x="3729" y="22058"/>
                    <a:pt x="3727" y="22060"/>
                  </a:cubicBezTo>
                  <a:lnTo>
                    <a:pt x="1" y="35488"/>
                  </a:lnTo>
                  <a:cubicBezTo>
                    <a:pt x="172" y="35709"/>
                    <a:pt x="365" y="35833"/>
                    <a:pt x="572" y="35854"/>
                  </a:cubicBezTo>
                  <a:cubicBezTo>
                    <a:pt x="581" y="35855"/>
                    <a:pt x="592" y="35857"/>
                    <a:pt x="599" y="35857"/>
                  </a:cubicBezTo>
                  <a:cubicBezTo>
                    <a:pt x="611" y="35858"/>
                    <a:pt x="623" y="35858"/>
                    <a:pt x="635" y="35858"/>
                  </a:cubicBezTo>
                  <a:cubicBezTo>
                    <a:pt x="957" y="35858"/>
                    <a:pt x="1227" y="35623"/>
                    <a:pt x="1295" y="35557"/>
                  </a:cubicBezTo>
                  <a:lnTo>
                    <a:pt x="10874" y="320"/>
                  </a:lnTo>
                  <a:cubicBezTo>
                    <a:pt x="10778" y="169"/>
                    <a:pt x="10663" y="71"/>
                    <a:pt x="10522" y="29"/>
                  </a:cubicBezTo>
                  <a:cubicBezTo>
                    <a:pt x="10507" y="23"/>
                    <a:pt x="10495" y="21"/>
                    <a:pt x="10480" y="17"/>
                  </a:cubicBezTo>
                  <a:cubicBezTo>
                    <a:pt x="10432" y="5"/>
                    <a:pt x="10383" y="1"/>
                    <a:pt x="10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0"/>
            <p:cNvSpPr/>
            <p:nvPr/>
          </p:nvSpPr>
          <p:spPr>
            <a:xfrm>
              <a:off x="2915585" y="471043"/>
              <a:ext cx="850146" cy="172500"/>
            </a:xfrm>
            <a:custGeom>
              <a:avLst/>
              <a:gdLst/>
              <a:ahLst/>
              <a:cxnLst/>
              <a:rect l="l" t="t" r="r" b="b"/>
              <a:pathLst>
                <a:path w="5712" h="1159" extrusionOk="0">
                  <a:moveTo>
                    <a:pt x="328" y="1"/>
                  </a:moveTo>
                  <a:cubicBezTo>
                    <a:pt x="72" y="148"/>
                    <a:pt x="5" y="381"/>
                    <a:pt x="2" y="579"/>
                  </a:cubicBezTo>
                  <a:cubicBezTo>
                    <a:pt x="1" y="703"/>
                    <a:pt x="25" y="815"/>
                    <a:pt x="44" y="881"/>
                  </a:cubicBezTo>
                  <a:lnTo>
                    <a:pt x="5444" y="1158"/>
                  </a:lnTo>
                  <a:lnTo>
                    <a:pt x="5606" y="579"/>
                  </a:lnTo>
                  <a:lnTo>
                    <a:pt x="5712" y="200"/>
                  </a:lnTo>
                  <a:lnTo>
                    <a:pt x="798" y="17"/>
                  </a:lnTo>
                  <a:cubicBezTo>
                    <a:pt x="797" y="18"/>
                    <a:pt x="797" y="19"/>
                    <a:pt x="796" y="19"/>
                  </a:cubicBezTo>
                  <a:cubicBezTo>
                    <a:pt x="794" y="19"/>
                    <a:pt x="793" y="17"/>
                    <a:pt x="791" y="17"/>
                  </a:cubicBezTo>
                  <a:lnTo>
                    <a:pt x="328" y="1"/>
                  </a:lnTo>
                  <a:close/>
                </a:path>
              </a:pathLst>
            </a:custGeom>
            <a:solidFill>
              <a:srgbClr val="BC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0"/>
            <p:cNvSpPr/>
            <p:nvPr/>
          </p:nvSpPr>
          <p:spPr>
            <a:xfrm>
              <a:off x="1969739" y="3923870"/>
              <a:ext cx="844639" cy="138863"/>
            </a:xfrm>
            <a:custGeom>
              <a:avLst/>
              <a:gdLst/>
              <a:ahLst/>
              <a:cxnLst/>
              <a:rect l="l" t="t" r="r" b="b"/>
              <a:pathLst>
                <a:path w="5675" h="933" extrusionOk="0">
                  <a:moveTo>
                    <a:pt x="365" y="1"/>
                  </a:moveTo>
                  <a:cubicBezTo>
                    <a:pt x="210" y="61"/>
                    <a:pt x="106" y="152"/>
                    <a:pt x="52" y="281"/>
                  </a:cubicBezTo>
                  <a:cubicBezTo>
                    <a:pt x="27" y="340"/>
                    <a:pt x="14" y="403"/>
                    <a:pt x="11" y="467"/>
                  </a:cubicBezTo>
                  <a:cubicBezTo>
                    <a:pt x="0" y="632"/>
                    <a:pt x="49" y="796"/>
                    <a:pt x="81" y="880"/>
                  </a:cubicBezTo>
                  <a:lnTo>
                    <a:pt x="5423" y="933"/>
                  </a:lnTo>
                  <a:lnTo>
                    <a:pt x="5552" y="467"/>
                  </a:lnTo>
                  <a:lnTo>
                    <a:pt x="5675" y="26"/>
                  </a:lnTo>
                  <a:lnTo>
                    <a:pt x="3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0"/>
            <p:cNvSpPr/>
            <p:nvPr/>
          </p:nvSpPr>
          <p:spPr>
            <a:xfrm>
              <a:off x="1575475" y="-316295"/>
              <a:ext cx="2618305" cy="5424589"/>
            </a:xfrm>
            <a:custGeom>
              <a:avLst/>
              <a:gdLst/>
              <a:ahLst/>
              <a:cxnLst/>
              <a:rect l="l" t="t" r="r" b="b"/>
              <a:pathLst>
                <a:path w="17592" h="36447" extrusionOk="0">
                  <a:moveTo>
                    <a:pt x="9333" y="5291"/>
                  </a:moveTo>
                  <a:lnTo>
                    <a:pt x="9797" y="5307"/>
                  </a:lnTo>
                  <a:lnTo>
                    <a:pt x="9802" y="5307"/>
                  </a:lnTo>
                  <a:lnTo>
                    <a:pt x="14714" y="5490"/>
                  </a:lnTo>
                  <a:lnTo>
                    <a:pt x="14448" y="6448"/>
                  </a:lnTo>
                  <a:lnTo>
                    <a:pt x="9048" y="6172"/>
                  </a:lnTo>
                  <a:cubicBezTo>
                    <a:pt x="9001" y="6002"/>
                    <a:pt x="8916" y="5535"/>
                    <a:pt x="9333" y="5291"/>
                  </a:cubicBezTo>
                  <a:close/>
                  <a:moveTo>
                    <a:pt x="9570" y="6406"/>
                  </a:moveTo>
                  <a:lnTo>
                    <a:pt x="14393" y="6652"/>
                  </a:lnTo>
                  <a:lnTo>
                    <a:pt x="12703" y="12736"/>
                  </a:lnTo>
                  <a:lnTo>
                    <a:pt x="7886" y="12604"/>
                  </a:lnTo>
                  <a:lnTo>
                    <a:pt x="9570" y="6406"/>
                  </a:lnTo>
                  <a:close/>
                  <a:moveTo>
                    <a:pt x="7175" y="12791"/>
                  </a:moveTo>
                  <a:lnTo>
                    <a:pt x="12646" y="12942"/>
                  </a:lnTo>
                  <a:lnTo>
                    <a:pt x="12416" y="13772"/>
                  </a:lnTo>
                  <a:lnTo>
                    <a:pt x="6876" y="13646"/>
                  </a:lnTo>
                  <a:cubicBezTo>
                    <a:pt x="6884" y="13149"/>
                    <a:pt x="7099" y="12875"/>
                    <a:pt x="7175" y="12791"/>
                  </a:cubicBezTo>
                  <a:close/>
                  <a:moveTo>
                    <a:pt x="7560" y="13867"/>
                  </a:moveTo>
                  <a:lnTo>
                    <a:pt x="12359" y="13976"/>
                  </a:lnTo>
                  <a:lnTo>
                    <a:pt x="10341" y="21244"/>
                  </a:lnTo>
                  <a:lnTo>
                    <a:pt x="5614" y="21090"/>
                  </a:lnTo>
                  <a:lnTo>
                    <a:pt x="7560" y="13867"/>
                  </a:lnTo>
                  <a:close/>
                  <a:moveTo>
                    <a:pt x="4946" y="21274"/>
                  </a:moveTo>
                  <a:lnTo>
                    <a:pt x="10283" y="21450"/>
                  </a:lnTo>
                  <a:lnTo>
                    <a:pt x="10067" y="22235"/>
                  </a:lnTo>
                  <a:cubicBezTo>
                    <a:pt x="9684" y="22175"/>
                    <a:pt x="8500" y="22111"/>
                    <a:pt x="4717" y="22076"/>
                  </a:cubicBezTo>
                  <a:cubicBezTo>
                    <a:pt x="4665" y="21946"/>
                    <a:pt x="4578" y="21596"/>
                    <a:pt x="4946" y="21274"/>
                  </a:cubicBezTo>
                  <a:close/>
                  <a:moveTo>
                    <a:pt x="5293" y="22289"/>
                  </a:moveTo>
                  <a:cubicBezTo>
                    <a:pt x="7154" y="22311"/>
                    <a:pt x="9489" y="22358"/>
                    <a:pt x="10015" y="22424"/>
                  </a:cubicBezTo>
                  <a:lnTo>
                    <a:pt x="8381" y="28308"/>
                  </a:lnTo>
                  <a:lnTo>
                    <a:pt x="3676" y="28287"/>
                  </a:lnTo>
                  <a:lnTo>
                    <a:pt x="5293" y="22289"/>
                  </a:lnTo>
                  <a:close/>
                  <a:moveTo>
                    <a:pt x="3015" y="28491"/>
                  </a:moveTo>
                  <a:lnTo>
                    <a:pt x="8324" y="28517"/>
                  </a:lnTo>
                  <a:lnTo>
                    <a:pt x="8073" y="29422"/>
                  </a:lnTo>
                  <a:lnTo>
                    <a:pt x="2730" y="29370"/>
                  </a:lnTo>
                  <a:cubicBezTo>
                    <a:pt x="2687" y="29255"/>
                    <a:pt x="2612" y="28987"/>
                    <a:pt x="2702" y="28770"/>
                  </a:cubicBezTo>
                  <a:cubicBezTo>
                    <a:pt x="2756" y="28642"/>
                    <a:pt x="2859" y="28551"/>
                    <a:pt x="3015" y="28491"/>
                  </a:cubicBezTo>
                  <a:close/>
                  <a:moveTo>
                    <a:pt x="10292" y="205"/>
                  </a:moveTo>
                  <a:cubicBezTo>
                    <a:pt x="10322" y="205"/>
                    <a:pt x="10352" y="207"/>
                    <a:pt x="10381" y="212"/>
                  </a:cubicBezTo>
                  <a:cubicBezTo>
                    <a:pt x="10660" y="255"/>
                    <a:pt x="10859" y="485"/>
                    <a:pt x="10927" y="575"/>
                  </a:cubicBezTo>
                  <a:lnTo>
                    <a:pt x="9710" y="5097"/>
                  </a:lnTo>
                  <a:lnTo>
                    <a:pt x="9310" y="5082"/>
                  </a:lnTo>
                  <a:cubicBezTo>
                    <a:pt x="9292" y="5082"/>
                    <a:pt x="9274" y="5086"/>
                    <a:pt x="9257" y="5095"/>
                  </a:cubicBezTo>
                  <a:cubicBezTo>
                    <a:pt x="8703" y="5396"/>
                    <a:pt x="8763" y="6020"/>
                    <a:pt x="8873" y="6310"/>
                  </a:cubicBezTo>
                  <a:cubicBezTo>
                    <a:pt x="8887" y="6347"/>
                    <a:pt x="8924" y="6374"/>
                    <a:pt x="8964" y="6375"/>
                  </a:cubicBezTo>
                  <a:lnTo>
                    <a:pt x="9357" y="6395"/>
                  </a:lnTo>
                  <a:lnTo>
                    <a:pt x="7670" y="12599"/>
                  </a:lnTo>
                  <a:lnTo>
                    <a:pt x="7136" y="12584"/>
                  </a:lnTo>
                  <a:cubicBezTo>
                    <a:pt x="7110" y="12585"/>
                    <a:pt x="7085" y="12591"/>
                    <a:pt x="7065" y="12609"/>
                  </a:cubicBezTo>
                  <a:cubicBezTo>
                    <a:pt x="7048" y="12625"/>
                    <a:pt x="6639" y="12986"/>
                    <a:pt x="6667" y="13751"/>
                  </a:cubicBezTo>
                  <a:cubicBezTo>
                    <a:pt x="6668" y="13807"/>
                    <a:pt x="6712" y="13850"/>
                    <a:pt x="6768" y="13851"/>
                  </a:cubicBezTo>
                  <a:lnTo>
                    <a:pt x="7345" y="13865"/>
                  </a:lnTo>
                  <a:lnTo>
                    <a:pt x="5399" y="21085"/>
                  </a:lnTo>
                  <a:lnTo>
                    <a:pt x="4911" y="21069"/>
                  </a:lnTo>
                  <a:cubicBezTo>
                    <a:pt x="4908" y="21069"/>
                    <a:pt x="4906" y="21069"/>
                    <a:pt x="4904" y="21069"/>
                  </a:cubicBezTo>
                  <a:cubicBezTo>
                    <a:pt x="4881" y="21069"/>
                    <a:pt x="4860" y="21078"/>
                    <a:pt x="4842" y="21092"/>
                  </a:cubicBezTo>
                  <a:cubicBezTo>
                    <a:pt x="4212" y="21607"/>
                    <a:pt x="4556" y="22226"/>
                    <a:pt x="4560" y="22232"/>
                  </a:cubicBezTo>
                  <a:cubicBezTo>
                    <a:pt x="4578" y="22264"/>
                    <a:pt x="4612" y="22284"/>
                    <a:pt x="4648" y="22284"/>
                  </a:cubicBezTo>
                  <a:cubicBezTo>
                    <a:pt x="4786" y="22285"/>
                    <a:pt x="4930" y="22287"/>
                    <a:pt x="5076" y="22288"/>
                  </a:cubicBezTo>
                  <a:lnTo>
                    <a:pt x="3460" y="28287"/>
                  </a:lnTo>
                  <a:lnTo>
                    <a:pt x="2994" y="28283"/>
                  </a:lnTo>
                  <a:cubicBezTo>
                    <a:pt x="2983" y="28283"/>
                    <a:pt x="2971" y="28287"/>
                    <a:pt x="2959" y="28291"/>
                  </a:cubicBezTo>
                  <a:cubicBezTo>
                    <a:pt x="2738" y="28370"/>
                    <a:pt x="2587" y="28504"/>
                    <a:pt x="2509" y="28692"/>
                  </a:cubicBezTo>
                  <a:cubicBezTo>
                    <a:pt x="2354" y="29062"/>
                    <a:pt x="2556" y="29500"/>
                    <a:pt x="2565" y="29517"/>
                  </a:cubicBezTo>
                  <a:cubicBezTo>
                    <a:pt x="2582" y="29554"/>
                    <a:pt x="2618" y="29577"/>
                    <a:pt x="2657" y="29578"/>
                  </a:cubicBezTo>
                  <a:lnTo>
                    <a:pt x="3112" y="29582"/>
                  </a:lnTo>
                  <a:lnTo>
                    <a:pt x="1506" y="35540"/>
                  </a:lnTo>
                  <a:cubicBezTo>
                    <a:pt x="1365" y="35567"/>
                    <a:pt x="1238" y="35579"/>
                    <a:pt x="1123" y="35579"/>
                  </a:cubicBezTo>
                  <a:cubicBezTo>
                    <a:pt x="558" y="35579"/>
                    <a:pt x="295" y="35296"/>
                    <a:pt x="219" y="35196"/>
                  </a:cubicBezTo>
                  <a:lnTo>
                    <a:pt x="9786" y="407"/>
                  </a:lnTo>
                  <a:cubicBezTo>
                    <a:pt x="9958" y="272"/>
                    <a:pt x="10127" y="205"/>
                    <a:pt x="10292" y="205"/>
                  </a:cubicBezTo>
                  <a:close/>
                  <a:moveTo>
                    <a:pt x="16840" y="378"/>
                  </a:moveTo>
                  <a:cubicBezTo>
                    <a:pt x="16886" y="378"/>
                    <a:pt x="16934" y="383"/>
                    <a:pt x="16980" y="394"/>
                  </a:cubicBezTo>
                  <a:cubicBezTo>
                    <a:pt x="17138" y="430"/>
                    <a:pt x="17269" y="533"/>
                    <a:pt x="17372" y="699"/>
                  </a:cubicBezTo>
                  <a:lnTo>
                    <a:pt x="7793" y="35937"/>
                  </a:lnTo>
                  <a:cubicBezTo>
                    <a:pt x="7724" y="36003"/>
                    <a:pt x="7455" y="36237"/>
                    <a:pt x="7134" y="36237"/>
                  </a:cubicBezTo>
                  <a:cubicBezTo>
                    <a:pt x="7122" y="36237"/>
                    <a:pt x="7109" y="36237"/>
                    <a:pt x="7096" y="36236"/>
                  </a:cubicBezTo>
                  <a:cubicBezTo>
                    <a:pt x="6881" y="36224"/>
                    <a:pt x="6680" y="36099"/>
                    <a:pt x="6499" y="35866"/>
                  </a:cubicBezTo>
                  <a:lnTo>
                    <a:pt x="10226" y="22438"/>
                  </a:lnTo>
                  <a:cubicBezTo>
                    <a:pt x="10229" y="22435"/>
                    <a:pt x="10232" y="22434"/>
                    <a:pt x="10236" y="22431"/>
                  </a:cubicBezTo>
                  <a:cubicBezTo>
                    <a:pt x="10265" y="22403"/>
                    <a:pt x="10275" y="22353"/>
                    <a:pt x="10261" y="22315"/>
                  </a:cubicBezTo>
                  <a:lnTo>
                    <a:pt x="14620" y="6608"/>
                  </a:lnTo>
                  <a:cubicBezTo>
                    <a:pt x="14629" y="6593"/>
                    <a:pt x="14636" y="6577"/>
                    <a:pt x="14638" y="6560"/>
                  </a:cubicBezTo>
                  <a:cubicBezTo>
                    <a:pt x="14638" y="6557"/>
                    <a:pt x="14636" y="6555"/>
                    <a:pt x="14636" y="6551"/>
                  </a:cubicBezTo>
                  <a:lnTo>
                    <a:pt x="16305" y="543"/>
                  </a:lnTo>
                  <a:cubicBezTo>
                    <a:pt x="16384" y="496"/>
                    <a:pt x="16604" y="378"/>
                    <a:pt x="16840" y="378"/>
                  </a:cubicBezTo>
                  <a:close/>
                  <a:moveTo>
                    <a:pt x="10286" y="0"/>
                  </a:moveTo>
                  <a:cubicBezTo>
                    <a:pt x="10066" y="0"/>
                    <a:pt x="9845" y="91"/>
                    <a:pt x="9630" y="271"/>
                  </a:cubicBezTo>
                  <a:cubicBezTo>
                    <a:pt x="9612" y="283"/>
                    <a:pt x="9600" y="303"/>
                    <a:pt x="9595" y="323"/>
                  </a:cubicBezTo>
                  <a:lnTo>
                    <a:pt x="8" y="35190"/>
                  </a:lnTo>
                  <a:cubicBezTo>
                    <a:pt x="1" y="35216"/>
                    <a:pt x="5" y="35246"/>
                    <a:pt x="18" y="35269"/>
                  </a:cubicBezTo>
                  <a:cubicBezTo>
                    <a:pt x="33" y="35294"/>
                    <a:pt x="330" y="35788"/>
                    <a:pt x="1122" y="35788"/>
                  </a:cubicBezTo>
                  <a:cubicBezTo>
                    <a:pt x="1268" y="35788"/>
                    <a:pt x="1432" y="35772"/>
                    <a:pt x="1613" y="35732"/>
                  </a:cubicBezTo>
                  <a:cubicBezTo>
                    <a:pt x="1651" y="35725"/>
                    <a:pt x="1681" y="35696"/>
                    <a:pt x="1691" y="35658"/>
                  </a:cubicBezTo>
                  <a:lnTo>
                    <a:pt x="3328" y="29585"/>
                  </a:lnTo>
                  <a:lnTo>
                    <a:pt x="8017" y="29630"/>
                  </a:lnTo>
                  <a:lnTo>
                    <a:pt x="6286" y="35862"/>
                  </a:lnTo>
                  <a:cubicBezTo>
                    <a:pt x="6279" y="35893"/>
                    <a:pt x="6284" y="35925"/>
                    <a:pt x="6302" y="35951"/>
                  </a:cubicBezTo>
                  <a:cubicBezTo>
                    <a:pt x="6529" y="36261"/>
                    <a:pt x="6791" y="36428"/>
                    <a:pt x="7085" y="36445"/>
                  </a:cubicBezTo>
                  <a:cubicBezTo>
                    <a:pt x="7103" y="36447"/>
                    <a:pt x="7119" y="36447"/>
                    <a:pt x="7138" y="36447"/>
                  </a:cubicBezTo>
                  <a:cubicBezTo>
                    <a:pt x="7597" y="36447"/>
                    <a:pt x="7947" y="36080"/>
                    <a:pt x="7963" y="36064"/>
                  </a:cubicBezTo>
                  <a:cubicBezTo>
                    <a:pt x="7975" y="36051"/>
                    <a:pt x="7982" y="36037"/>
                    <a:pt x="7988" y="36020"/>
                  </a:cubicBezTo>
                  <a:lnTo>
                    <a:pt x="17584" y="714"/>
                  </a:lnTo>
                  <a:cubicBezTo>
                    <a:pt x="17592" y="688"/>
                    <a:pt x="17588" y="659"/>
                    <a:pt x="17573" y="636"/>
                  </a:cubicBezTo>
                  <a:cubicBezTo>
                    <a:pt x="17435" y="394"/>
                    <a:pt x="17251" y="246"/>
                    <a:pt x="17024" y="194"/>
                  </a:cubicBezTo>
                  <a:cubicBezTo>
                    <a:pt x="16961" y="179"/>
                    <a:pt x="16898" y="173"/>
                    <a:pt x="16836" y="173"/>
                  </a:cubicBezTo>
                  <a:cubicBezTo>
                    <a:pt x="16479" y="173"/>
                    <a:pt x="16171" y="381"/>
                    <a:pt x="16155" y="393"/>
                  </a:cubicBezTo>
                  <a:cubicBezTo>
                    <a:pt x="16135" y="407"/>
                    <a:pt x="16119" y="427"/>
                    <a:pt x="16113" y="450"/>
                  </a:cubicBezTo>
                  <a:lnTo>
                    <a:pt x="14771" y="5286"/>
                  </a:lnTo>
                  <a:lnTo>
                    <a:pt x="9922" y="5105"/>
                  </a:lnTo>
                  <a:lnTo>
                    <a:pt x="11140" y="583"/>
                  </a:lnTo>
                  <a:cubicBezTo>
                    <a:pt x="11148" y="554"/>
                    <a:pt x="11142" y="524"/>
                    <a:pt x="11127" y="501"/>
                  </a:cubicBezTo>
                  <a:cubicBezTo>
                    <a:pt x="11116" y="484"/>
                    <a:pt x="10854" y="79"/>
                    <a:pt x="10416" y="11"/>
                  </a:cubicBezTo>
                  <a:cubicBezTo>
                    <a:pt x="10372" y="4"/>
                    <a:pt x="10329" y="0"/>
                    <a:pt x="10286" y="0"/>
                  </a:cubicBezTo>
                  <a:close/>
                </a:path>
              </a:pathLst>
            </a:custGeom>
            <a:solidFill>
              <a:srgbClr val="3C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0"/>
            <p:cNvSpPr/>
            <p:nvPr/>
          </p:nvSpPr>
          <p:spPr>
            <a:xfrm>
              <a:off x="2627589" y="-255570"/>
              <a:ext cx="1533298" cy="5332907"/>
            </a:xfrm>
            <a:custGeom>
              <a:avLst/>
              <a:gdLst/>
              <a:ahLst/>
              <a:cxnLst/>
              <a:rect l="l" t="t" r="r" b="b"/>
              <a:pathLst>
                <a:path w="10302" h="35831" extrusionOk="0">
                  <a:moveTo>
                    <a:pt x="9951" y="0"/>
                  </a:moveTo>
                  <a:lnTo>
                    <a:pt x="0" y="35826"/>
                  </a:lnTo>
                  <a:cubicBezTo>
                    <a:pt x="9" y="35827"/>
                    <a:pt x="20" y="35829"/>
                    <a:pt x="27" y="35829"/>
                  </a:cubicBezTo>
                  <a:cubicBezTo>
                    <a:pt x="39" y="35830"/>
                    <a:pt x="51" y="35830"/>
                    <a:pt x="63" y="35830"/>
                  </a:cubicBezTo>
                  <a:cubicBezTo>
                    <a:pt x="385" y="35830"/>
                    <a:pt x="655" y="35595"/>
                    <a:pt x="723" y="35529"/>
                  </a:cubicBezTo>
                  <a:lnTo>
                    <a:pt x="10302" y="292"/>
                  </a:lnTo>
                  <a:cubicBezTo>
                    <a:pt x="10206" y="141"/>
                    <a:pt x="10091" y="43"/>
                    <a:pt x="9951" y="0"/>
                  </a:cubicBezTo>
                  <a:close/>
                </a:path>
              </a:pathLst>
            </a:custGeom>
            <a:solidFill>
              <a:srgbClr val="000000">
                <a:alpha val="27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0"/>
            <p:cNvSpPr/>
            <p:nvPr/>
          </p:nvSpPr>
          <p:spPr>
            <a:xfrm>
              <a:off x="1718059" y="4077021"/>
              <a:ext cx="320739" cy="902238"/>
            </a:xfrm>
            <a:custGeom>
              <a:avLst/>
              <a:gdLst/>
              <a:ahLst/>
              <a:cxnLst/>
              <a:rect l="l" t="t" r="r" b="b"/>
              <a:pathLst>
                <a:path w="2155" h="6062" extrusionOk="0">
                  <a:moveTo>
                    <a:pt x="1610" y="0"/>
                  </a:moveTo>
                  <a:lnTo>
                    <a:pt x="0" y="6051"/>
                  </a:lnTo>
                  <a:cubicBezTo>
                    <a:pt x="54" y="6058"/>
                    <a:pt x="110" y="6061"/>
                    <a:pt x="171" y="6061"/>
                  </a:cubicBezTo>
                  <a:cubicBezTo>
                    <a:pt x="283" y="6061"/>
                    <a:pt x="409" y="6049"/>
                    <a:pt x="548" y="6022"/>
                  </a:cubicBezTo>
                  <a:lnTo>
                    <a:pt x="2155" y="63"/>
                  </a:lnTo>
                  <a:lnTo>
                    <a:pt x="1702" y="59"/>
                  </a:lnTo>
                  <a:cubicBezTo>
                    <a:pt x="1660" y="59"/>
                    <a:pt x="1628" y="37"/>
                    <a:pt x="1610" y="0"/>
                  </a:cubicBezTo>
                  <a:close/>
                </a:path>
              </a:pathLst>
            </a:custGeom>
            <a:solidFill>
              <a:srgbClr val="000000">
                <a:alpha val="27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0"/>
            <p:cNvSpPr/>
            <p:nvPr/>
          </p:nvSpPr>
          <p:spPr>
            <a:xfrm>
              <a:off x="2005162" y="2980701"/>
              <a:ext cx="326395" cy="918014"/>
            </a:xfrm>
            <a:custGeom>
              <a:avLst/>
              <a:gdLst/>
              <a:ahLst/>
              <a:cxnLst/>
              <a:rect l="l" t="t" r="r" b="b"/>
              <a:pathLst>
                <a:path w="2193" h="6168" extrusionOk="0">
                  <a:moveTo>
                    <a:pt x="1639" y="1"/>
                  </a:moveTo>
                  <a:lnTo>
                    <a:pt x="1" y="6168"/>
                  </a:lnTo>
                  <a:cubicBezTo>
                    <a:pt x="25" y="6155"/>
                    <a:pt x="50" y="6145"/>
                    <a:pt x="75" y="6137"/>
                  </a:cubicBezTo>
                  <a:cubicBezTo>
                    <a:pt x="85" y="6134"/>
                    <a:pt x="97" y="6130"/>
                    <a:pt x="110" y="6130"/>
                  </a:cubicBezTo>
                  <a:lnTo>
                    <a:pt x="576" y="6134"/>
                  </a:lnTo>
                  <a:lnTo>
                    <a:pt x="2193" y="135"/>
                  </a:lnTo>
                  <a:cubicBezTo>
                    <a:pt x="2045" y="133"/>
                    <a:pt x="1903" y="133"/>
                    <a:pt x="1764" y="131"/>
                  </a:cubicBezTo>
                  <a:cubicBezTo>
                    <a:pt x="1726" y="131"/>
                    <a:pt x="1694" y="110"/>
                    <a:pt x="1674" y="79"/>
                  </a:cubicBezTo>
                  <a:cubicBezTo>
                    <a:pt x="1674" y="77"/>
                    <a:pt x="1657" y="50"/>
                    <a:pt x="1639" y="1"/>
                  </a:cubicBezTo>
                  <a:close/>
                </a:path>
              </a:pathLst>
            </a:custGeom>
            <a:solidFill>
              <a:srgbClr val="000000">
                <a:alpha val="27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0"/>
            <p:cNvSpPr/>
            <p:nvPr/>
          </p:nvSpPr>
          <p:spPr>
            <a:xfrm>
              <a:off x="2290032" y="1744179"/>
              <a:ext cx="379083" cy="1084412"/>
            </a:xfrm>
            <a:custGeom>
              <a:avLst/>
              <a:gdLst/>
              <a:ahLst/>
              <a:cxnLst/>
              <a:rect l="l" t="t" r="r" b="b"/>
              <a:pathLst>
                <a:path w="2547" h="7286" extrusionOk="0">
                  <a:moveTo>
                    <a:pt x="1937" y="0"/>
                  </a:moveTo>
                  <a:lnTo>
                    <a:pt x="1" y="7285"/>
                  </a:lnTo>
                  <a:cubicBezTo>
                    <a:pt x="15" y="7274"/>
                    <a:pt x="30" y="7259"/>
                    <a:pt x="46" y="7247"/>
                  </a:cubicBezTo>
                  <a:cubicBezTo>
                    <a:pt x="65" y="7230"/>
                    <a:pt x="89" y="7222"/>
                    <a:pt x="114" y="7222"/>
                  </a:cubicBezTo>
                  <a:lnTo>
                    <a:pt x="602" y="7238"/>
                  </a:lnTo>
                  <a:lnTo>
                    <a:pt x="2546" y="20"/>
                  </a:lnTo>
                  <a:lnTo>
                    <a:pt x="1968" y="6"/>
                  </a:lnTo>
                  <a:cubicBezTo>
                    <a:pt x="1956" y="6"/>
                    <a:pt x="1946" y="4"/>
                    <a:pt x="1937" y="0"/>
                  </a:cubicBezTo>
                  <a:close/>
                </a:path>
              </a:pathLst>
            </a:custGeom>
            <a:solidFill>
              <a:srgbClr val="000000">
                <a:alpha val="27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0"/>
            <p:cNvSpPr/>
            <p:nvPr/>
          </p:nvSpPr>
          <p:spPr>
            <a:xfrm>
              <a:off x="2626845" y="583265"/>
              <a:ext cx="341576" cy="977548"/>
            </a:xfrm>
            <a:custGeom>
              <a:avLst/>
              <a:gdLst/>
              <a:ahLst/>
              <a:cxnLst/>
              <a:rect l="l" t="t" r="r" b="b"/>
              <a:pathLst>
                <a:path w="2295" h="6568" extrusionOk="0">
                  <a:moveTo>
                    <a:pt x="1748" y="0"/>
                  </a:moveTo>
                  <a:lnTo>
                    <a:pt x="0" y="6567"/>
                  </a:lnTo>
                  <a:cubicBezTo>
                    <a:pt x="1" y="6567"/>
                    <a:pt x="4" y="6565"/>
                    <a:pt x="4" y="6565"/>
                  </a:cubicBezTo>
                  <a:cubicBezTo>
                    <a:pt x="22" y="6547"/>
                    <a:pt x="47" y="6540"/>
                    <a:pt x="74" y="6537"/>
                  </a:cubicBezTo>
                  <a:lnTo>
                    <a:pt x="608" y="6555"/>
                  </a:lnTo>
                  <a:lnTo>
                    <a:pt x="2295" y="351"/>
                  </a:lnTo>
                  <a:lnTo>
                    <a:pt x="1901" y="330"/>
                  </a:lnTo>
                  <a:cubicBezTo>
                    <a:pt x="1861" y="328"/>
                    <a:pt x="1824" y="303"/>
                    <a:pt x="1811" y="266"/>
                  </a:cubicBezTo>
                  <a:cubicBezTo>
                    <a:pt x="1783" y="194"/>
                    <a:pt x="1759" y="101"/>
                    <a:pt x="1748" y="0"/>
                  </a:cubicBezTo>
                  <a:close/>
                </a:path>
              </a:pathLst>
            </a:custGeom>
            <a:solidFill>
              <a:srgbClr val="A1A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0"/>
            <p:cNvSpPr/>
            <p:nvPr/>
          </p:nvSpPr>
          <p:spPr>
            <a:xfrm>
              <a:off x="2916478" y="-284593"/>
              <a:ext cx="285466" cy="756082"/>
            </a:xfrm>
            <a:custGeom>
              <a:avLst/>
              <a:gdLst/>
              <a:ahLst/>
              <a:cxnLst/>
              <a:rect l="l" t="t" r="r" b="b"/>
              <a:pathLst>
                <a:path w="1918" h="5080" extrusionOk="0">
                  <a:moveTo>
                    <a:pt x="1351" y="1"/>
                  </a:moveTo>
                  <a:lnTo>
                    <a:pt x="0" y="5080"/>
                  </a:lnTo>
                  <a:cubicBezTo>
                    <a:pt x="64" y="5006"/>
                    <a:pt x="146" y="4939"/>
                    <a:pt x="248" y="4884"/>
                  </a:cubicBezTo>
                  <a:cubicBezTo>
                    <a:pt x="263" y="4875"/>
                    <a:pt x="278" y="4870"/>
                    <a:pt x="293" y="4870"/>
                  </a:cubicBezTo>
                  <a:cubicBezTo>
                    <a:pt x="295" y="4870"/>
                    <a:pt x="298" y="4870"/>
                    <a:pt x="300" y="4870"/>
                  </a:cubicBezTo>
                  <a:lnTo>
                    <a:pt x="700" y="4885"/>
                  </a:lnTo>
                  <a:lnTo>
                    <a:pt x="1918" y="363"/>
                  </a:lnTo>
                  <a:cubicBezTo>
                    <a:pt x="1850" y="273"/>
                    <a:pt x="1651" y="42"/>
                    <a:pt x="1371" y="3"/>
                  </a:cubicBezTo>
                  <a:cubicBezTo>
                    <a:pt x="1365" y="3"/>
                    <a:pt x="1357" y="1"/>
                    <a:pt x="1351" y="1"/>
                  </a:cubicBezTo>
                  <a:close/>
                </a:path>
              </a:pathLst>
            </a:custGeom>
            <a:solidFill>
              <a:srgbClr val="A1A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0"/>
            <p:cNvSpPr/>
            <p:nvPr/>
          </p:nvSpPr>
          <p:spPr>
            <a:xfrm>
              <a:off x="1969739" y="3993376"/>
              <a:ext cx="826481" cy="69357"/>
            </a:xfrm>
            <a:custGeom>
              <a:avLst/>
              <a:gdLst/>
              <a:ahLst/>
              <a:cxnLst/>
              <a:rect l="l" t="t" r="r" b="b"/>
              <a:pathLst>
                <a:path w="5553" h="466" extrusionOk="0">
                  <a:moveTo>
                    <a:pt x="11" y="0"/>
                  </a:moveTo>
                  <a:cubicBezTo>
                    <a:pt x="0" y="165"/>
                    <a:pt x="49" y="329"/>
                    <a:pt x="81" y="413"/>
                  </a:cubicBezTo>
                  <a:lnTo>
                    <a:pt x="5423" y="466"/>
                  </a:lnTo>
                  <a:lnTo>
                    <a:pt x="5552" y="0"/>
                  </a:lnTo>
                  <a:close/>
                </a:path>
              </a:pathLst>
            </a:custGeom>
            <a:solidFill>
              <a:srgbClr val="000000">
                <a:alpha val="27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0"/>
            <p:cNvSpPr/>
            <p:nvPr/>
          </p:nvSpPr>
          <p:spPr>
            <a:xfrm>
              <a:off x="2268897" y="2921465"/>
              <a:ext cx="824844" cy="71738"/>
            </a:xfrm>
            <a:custGeom>
              <a:avLst/>
              <a:gdLst/>
              <a:ahLst/>
              <a:cxnLst/>
              <a:rect l="l" t="t" r="r" b="b"/>
              <a:pathLst>
                <a:path w="5542" h="482" extrusionOk="0">
                  <a:moveTo>
                    <a:pt x="5541" y="0"/>
                  </a:moveTo>
                  <a:lnTo>
                    <a:pt x="5541" y="1"/>
                  </a:lnTo>
                  <a:lnTo>
                    <a:pt x="5541" y="1"/>
                  </a:lnTo>
                  <a:lnTo>
                    <a:pt x="5541" y="0"/>
                  </a:lnTo>
                  <a:close/>
                  <a:moveTo>
                    <a:pt x="18" y="1"/>
                  </a:moveTo>
                  <a:cubicBezTo>
                    <a:pt x="1" y="143"/>
                    <a:pt x="36" y="258"/>
                    <a:pt x="61" y="322"/>
                  </a:cubicBezTo>
                  <a:cubicBezTo>
                    <a:pt x="3841" y="357"/>
                    <a:pt x="5026" y="421"/>
                    <a:pt x="5408" y="481"/>
                  </a:cubicBezTo>
                  <a:lnTo>
                    <a:pt x="5541" y="1"/>
                  </a:lnTo>
                  <a:close/>
                </a:path>
              </a:pathLst>
            </a:custGeom>
            <a:solidFill>
              <a:srgbClr val="000000">
                <a:alpha val="27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0"/>
            <p:cNvSpPr/>
            <p:nvPr/>
          </p:nvSpPr>
          <p:spPr>
            <a:xfrm>
              <a:off x="2598418" y="1660385"/>
              <a:ext cx="845383" cy="73227"/>
            </a:xfrm>
            <a:custGeom>
              <a:avLst/>
              <a:gdLst/>
              <a:ahLst/>
              <a:cxnLst/>
              <a:rect l="l" t="t" r="r" b="b"/>
              <a:pathLst>
                <a:path w="5680" h="492" extrusionOk="0">
                  <a:moveTo>
                    <a:pt x="49" y="1"/>
                  </a:moveTo>
                  <a:cubicBezTo>
                    <a:pt x="21" y="105"/>
                    <a:pt x="4" y="226"/>
                    <a:pt x="1" y="365"/>
                  </a:cubicBezTo>
                  <a:lnTo>
                    <a:pt x="5543" y="491"/>
                  </a:lnTo>
                  <a:lnTo>
                    <a:pt x="5679" y="1"/>
                  </a:lnTo>
                  <a:close/>
                </a:path>
              </a:pathLst>
            </a:custGeom>
            <a:solidFill>
              <a:srgbClr val="000000">
                <a:alpha val="27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0"/>
            <p:cNvSpPr/>
            <p:nvPr/>
          </p:nvSpPr>
          <p:spPr>
            <a:xfrm>
              <a:off x="2915585" y="557219"/>
              <a:ext cx="834369" cy="86324"/>
            </a:xfrm>
            <a:custGeom>
              <a:avLst/>
              <a:gdLst/>
              <a:ahLst/>
              <a:cxnLst/>
              <a:rect l="l" t="t" r="r" b="b"/>
              <a:pathLst>
                <a:path w="5606" h="580" extrusionOk="0">
                  <a:moveTo>
                    <a:pt x="2" y="0"/>
                  </a:moveTo>
                  <a:cubicBezTo>
                    <a:pt x="1" y="124"/>
                    <a:pt x="25" y="236"/>
                    <a:pt x="44" y="302"/>
                  </a:cubicBezTo>
                  <a:lnTo>
                    <a:pt x="5444" y="579"/>
                  </a:lnTo>
                  <a:lnTo>
                    <a:pt x="5606" y="0"/>
                  </a:lnTo>
                  <a:close/>
                </a:path>
              </a:pathLst>
            </a:custGeom>
            <a:solidFill>
              <a:srgbClr val="A1A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0"/>
            <p:cNvSpPr/>
            <p:nvPr/>
          </p:nvSpPr>
          <p:spPr>
            <a:xfrm>
              <a:off x="3058169" y="-810428"/>
              <a:ext cx="334135" cy="128742"/>
            </a:xfrm>
            <a:custGeom>
              <a:avLst/>
              <a:gdLst/>
              <a:ahLst/>
              <a:cxnLst/>
              <a:rect l="l" t="t" r="r" b="b"/>
              <a:pathLst>
                <a:path w="2245" h="865" extrusionOk="0">
                  <a:moveTo>
                    <a:pt x="2245" y="1"/>
                  </a:moveTo>
                  <a:lnTo>
                    <a:pt x="1825" y="40"/>
                  </a:lnTo>
                  <a:lnTo>
                    <a:pt x="131" y="199"/>
                  </a:lnTo>
                  <a:lnTo>
                    <a:pt x="1" y="865"/>
                  </a:lnTo>
                  <a:lnTo>
                    <a:pt x="2049" y="709"/>
                  </a:lnTo>
                  <a:lnTo>
                    <a:pt x="22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0"/>
            <p:cNvSpPr/>
            <p:nvPr/>
          </p:nvSpPr>
          <p:spPr>
            <a:xfrm>
              <a:off x="3245403" y="-402173"/>
              <a:ext cx="276833" cy="250787"/>
            </a:xfrm>
            <a:custGeom>
              <a:avLst/>
              <a:gdLst/>
              <a:ahLst/>
              <a:cxnLst/>
              <a:rect l="l" t="t" r="r" b="b"/>
              <a:pathLst>
                <a:path w="1860" h="1685" extrusionOk="0">
                  <a:moveTo>
                    <a:pt x="1769" y="0"/>
                  </a:moveTo>
                  <a:cubicBezTo>
                    <a:pt x="1750" y="39"/>
                    <a:pt x="1729" y="80"/>
                    <a:pt x="1708" y="116"/>
                  </a:cubicBezTo>
                  <a:lnTo>
                    <a:pt x="1706" y="119"/>
                  </a:lnTo>
                  <a:cubicBezTo>
                    <a:pt x="1686" y="150"/>
                    <a:pt x="1660" y="195"/>
                    <a:pt x="1623" y="226"/>
                  </a:cubicBezTo>
                  <a:cubicBezTo>
                    <a:pt x="1523" y="322"/>
                    <a:pt x="1057" y="444"/>
                    <a:pt x="864" y="494"/>
                  </a:cubicBezTo>
                  <a:cubicBezTo>
                    <a:pt x="857" y="495"/>
                    <a:pt x="849" y="496"/>
                    <a:pt x="842" y="496"/>
                  </a:cubicBezTo>
                  <a:cubicBezTo>
                    <a:pt x="812" y="496"/>
                    <a:pt x="781" y="484"/>
                    <a:pt x="761" y="458"/>
                  </a:cubicBezTo>
                  <a:cubicBezTo>
                    <a:pt x="737" y="428"/>
                    <a:pt x="729" y="386"/>
                    <a:pt x="744" y="350"/>
                  </a:cubicBezTo>
                  <a:cubicBezTo>
                    <a:pt x="827" y="162"/>
                    <a:pt x="796" y="59"/>
                    <a:pt x="779" y="46"/>
                  </a:cubicBezTo>
                  <a:cubicBezTo>
                    <a:pt x="774" y="46"/>
                    <a:pt x="744" y="53"/>
                    <a:pt x="696" y="101"/>
                  </a:cubicBezTo>
                  <a:cubicBezTo>
                    <a:pt x="489" y="309"/>
                    <a:pt x="57" y="942"/>
                    <a:pt x="53" y="948"/>
                  </a:cubicBezTo>
                  <a:cubicBezTo>
                    <a:pt x="40" y="968"/>
                    <a:pt x="21" y="979"/>
                    <a:pt x="1" y="985"/>
                  </a:cubicBezTo>
                  <a:lnTo>
                    <a:pt x="57" y="1523"/>
                  </a:lnTo>
                  <a:lnTo>
                    <a:pt x="73" y="1678"/>
                  </a:lnTo>
                  <a:cubicBezTo>
                    <a:pt x="147" y="1681"/>
                    <a:pt x="256" y="1685"/>
                    <a:pt x="380" y="1685"/>
                  </a:cubicBezTo>
                  <a:cubicBezTo>
                    <a:pt x="571" y="1685"/>
                    <a:pt x="796" y="1677"/>
                    <a:pt x="979" y="1650"/>
                  </a:cubicBezTo>
                  <a:cubicBezTo>
                    <a:pt x="1103" y="1634"/>
                    <a:pt x="1206" y="1609"/>
                    <a:pt x="1300" y="1572"/>
                  </a:cubicBezTo>
                  <a:cubicBezTo>
                    <a:pt x="1530" y="1494"/>
                    <a:pt x="1687" y="1372"/>
                    <a:pt x="1776" y="1207"/>
                  </a:cubicBezTo>
                  <a:lnTo>
                    <a:pt x="1776" y="1207"/>
                  </a:lnTo>
                  <a:cubicBezTo>
                    <a:pt x="1685" y="1246"/>
                    <a:pt x="1604" y="1266"/>
                    <a:pt x="1587" y="1271"/>
                  </a:cubicBezTo>
                  <a:cubicBezTo>
                    <a:pt x="1580" y="1273"/>
                    <a:pt x="1571" y="1276"/>
                    <a:pt x="1564" y="1277"/>
                  </a:cubicBezTo>
                  <a:cubicBezTo>
                    <a:pt x="1516" y="1277"/>
                    <a:pt x="1476" y="1247"/>
                    <a:pt x="1462" y="1199"/>
                  </a:cubicBezTo>
                  <a:cubicBezTo>
                    <a:pt x="1448" y="1143"/>
                    <a:pt x="1481" y="1087"/>
                    <a:pt x="1536" y="1073"/>
                  </a:cubicBezTo>
                  <a:cubicBezTo>
                    <a:pt x="1635" y="1048"/>
                    <a:pt x="1789" y="989"/>
                    <a:pt x="1859" y="929"/>
                  </a:cubicBezTo>
                  <a:cubicBezTo>
                    <a:pt x="1859" y="872"/>
                    <a:pt x="1847" y="834"/>
                    <a:pt x="1838" y="817"/>
                  </a:cubicBezTo>
                  <a:cubicBezTo>
                    <a:pt x="1703" y="897"/>
                    <a:pt x="1576" y="933"/>
                    <a:pt x="1570" y="936"/>
                  </a:cubicBezTo>
                  <a:cubicBezTo>
                    <a:pt x="1559" y="939"/>
                    <a:pt x="1551" y="939"/>
                    <a:pt x="1540" y="939"/>
                  </a:cubicBezTo>
                  <a:cubicBezTo>
                    <a:pt x="1495" y="939"/>
                    <a:pt x="1455" y="911"/>
                    <a:pt x="1442" y="866"/>
                  </a:cubicBezTo>
                  <a:cubicBezTo>
                    <a:pt x="1441" y="856"/>
                    <a:pt x="1437" y="846"/>
                    <a:pt x="1437" y="838"/>
                  </a:cubicBezTo>
                  <a:cubicBezTo>
                    <a:pt x="1437" y="793"/>
                    <a:pt x="1467" y="751"/>
                    <a:pt x="1514" y="736"/>
                  </a:cubicBezTo>
                  <a:cubicBezTo>
                    <a:pt x="1514" y="736"/>
                    <a:pt x="1529" y="731"/>
                    <a:pt x="1554" y="724"/>
                  </a:cubicBezTo>
                  <a:cubicBezTo>
                    <a:pt x="1620" y="699"/>
                    <a:pt x="1749" y="645"/>
                    <a:pt x="1843" y="556"/>
                  </a:cubicBezTo>
                  <a:cubicBezTo>
                    <a:pt x="1840" y="538"/>
                    <a:pt x="1833" y="521"/>
                    <a:pt x="1827" y="506"/>
                  </a:cubicBezTo>
                  <a:cubicBezTo>
                    <a:pt x="1779" y="537"/>
                    <a:pt x="1726" y="564"/>
                    <a:pt x="1674" y="584"/>
                  </a:cubicBezTo>
                  <a:cubicBezTo>
                    <a:pt x="1573" y="626"/>
                    <a:pt x="1481" y="652"/>
                    <a:pt x="1450" y="658"/>
                  </a:cubicBezTo>
                  <a:cubicBezTo>
                    <a:pt x="1442" y="660"/>
                    <a:pt x="1432" y="663"/>
                    <a:pt x="1425" y="663"/>
                  </a:cubicBezTo>
                  <a:cubicBezTo>
                    <a:pt x="1379" y="663"/>
                    <a:pt x="1336" y="632"/>
                    <a:pt x="1326" y="584"/>
                  </a:cubicBezTo>
                  <a:cubicBezTo>
                    <a:pt x="1311" y="531"/>
                    <a:pt x="1344" y="474"/>
                    <a:pt x="1400" y="461"/>
                  </a:cubicBezTo>
                  <a:cubicBezTo>
                    <a:pt x="1524" y="427"/>
                    <a:pt x="1723" y="350"/>
                    <a:pt x="1773" y="282"/>
                  </a:cubicBezTo>
                  <a:cubicBezTo>
                    <a:pt x="1776" y="276"/>
                    <a:pt x="1783" y="273"/>
                    <a:pt x="1786" y="270"/>
                  </a:cubicBezTo>
                  <a:cubicBezTo>
                    <a:pt x="1810" y="176"/>
                    <a:pt x="1797" y="80"/>
                    <a:pt x="1769" y="0"/>
                  </a:cubicBezTo>
                  <a:close/>
                </a:path>
              </a:pathLst>
            </a:custGeom>
            <a:solidFill>
              <a:srgbClr val="EFC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0"/>
            <p:cNvSpPr/>
            <p:nvPr/>
          </p:nvSpPr>
          <p:spPr>
            <a:xfrm>
              <a:off x="3404805" y="-1131167"/>
              <a:ext cx="64148" cy="48669"/>
            </a:xfrm>
            <a:custGeom>
              <a:avLst/>
              <a:gdLst/>
              <a:ahLst/>
              <a:cxnLst/>
              <a:rect l="l" t="t" r="r" b="b"/>
              <a:pathLst>
                <a:path w="431" h="327" extrusionOk="0">
                  <a:moveTo>
                    <a:pt x="1" y="0"/>
                  </a:moveTo>
                  <a:lnTo>
                    <a:pt x="1" y="0"/>
                  </a:lnTo>
                  <a:cubicBezTo>
                    <a:pt x="2" y="6"/>
                    <a:pt x="5" y="20"/>
                    <a:pt x="7" y="35"/>
                  </a:cubicBezTo>
                  <a:lnTo>
                    <a:pt x="7" y="37"/>
                  </a:lnTo>
                  <a:cubicBezTo>
                    <a:pt x="17" y="41"/>
                    <a:pt x="26" y="43"/>
                    <a:pt x="33" y="48"/>
                  </a:cubicBezTo>
                  <a:lnTo>
                    <a:pt x="424" y="326"/>
                  </a:lnTo>
                  <a:cubicBezTo>
                    <a:pt x="429" y="234"/>
                    <a:pt x="431" y="118"/>
                    <a:pt x="413" y="9"/>
                  </a:cubicBezTo>
                  <a:cubicBezTo>
                    <a:pt x="368" y="13"/>
                    <a:pt x="312" y="16"/>
                    <a:pt x="247" y="16"/>
                  </a:cubicBezTo>
                  <a:cubicBezTo>
                    <a:pt x="175" y="16"/>
                    <a:pt x="92"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0"/>
            <p:cNvSpPr/>
            <p:nvPr/>
          </p:nvSpPr>
          <p:spPr>
            <a:xfrm>
              <a:off x="2786694" y="-824716"/>
              <a:ext cx="759952" cy="535211"/>
            </a:xfrm>
            <a:custGeom>
              <a:avLst/>
              <a:gdLst/>
              <a:ahLst/>
              <a:cxnLst/>
              <a:rect l="l" t="t" r="r" b="b"/>
              <a:pathLst>
                <a:path w="5106" h="3596" extrusionOk="0">
                  <a:moveTo>
                    <a:pt x="5106" y="1"/>
                  </a:moveTo>
                  <a:lnTo>
                    <a:pt x="4289" y="77"/>
                  </a:lnTo>
                  <a:lnTo>
                    <a:pt x="4054" y="931"/>
                  </a:lnTo>
                  <a:cubicBezTo>
                    <a:pt x="4043" y="972"/>
                    <a:pt x="4006" y="1004"/>
                    <a:pt x="3961" y="1007"/>
                  </a:cubicBezTo>
                  <a:lnTo>
                    <a:pt x="1703" y="1179"/>
                  </a:lnTo>
                  <a:lnTo>
                    <a:pt x="1696" y="1179"/>
                  </a:lnTo>
                  <a:cubicBezTo>
                    <a:pt x="1665" y="1179"/>
                    <a:pt x="1638" y="1165"/>
                    <a:pt x="1619" y="1143"/>
                  </a:cubicBezTo>
                  <a:cubicBezTo>
                    <a:pt x="1597" y="1120"/>
                    <a:pt x="1588" y="1086"/>
                    <a:pt x="1594" y="1055"/>
                  </a:cubicBezTo>
                  <a:lnTo>
                    <a:pt x="1739" y="314"/>
                  </a:lnTo>
                  <a:lnTo>
                    <a:pt x="509" y="429"/>
                  </a:lnTo>
                  <a:lnTo>
                    <a:pt x="1" y="3515"/>
                  </a:lnTo>
                  <a:cubicBezTo>
                    <a:pt x="806" y="3465"/>
                    <a:pt x="1849" y="3387"/>
                    <a:pt x="2455" y="3283"/>
                  </a:cubicBezTo>
                  <a:cubicBezTo>
                    <a:pt x="2460" y="3282"/>
                    <a:pt x="2466" y="3281"/>
                    <a:pt x="2471" y="3281"/>
                  </a:cubicBezTo>
                  <a:cubicBezTo>
                    <a:pt x="2494" y="3281"/>
                    <a:pt x="2517" y="3290"/>
                    <a:pt x="2535" y="3304"/>
                  </a:cubicBezTo>
                  <a:cubicBezTo>
                    <a:pt x="2559" y="3322"/>
                    <a:pt x="2572" y="3350"/>
                    <a:pt x="2574" y="3378"/>
                  </a:cubicBezTo>
                  <a:lnTo>
                    <a:pt x="2590" y="3595"/>
                  </a:lnTo>
                  <a:lnTo>
                    <a:pt x="2954" y="3567"/>
                  </a:lnTo>
                  <a:cubicBezTo>
                    <a:pt x="2957" y="3567"/>
                    <a:pt x="2959" y="3567"/>
                    <a:pt x="2962" y="3567"/>
                  </a:cubicBezTo>
                  <a:cubicBezTo>
                    <a:pt x="2983" y="3567"/>
                    <a:pt x="3004" y="3575"/>
                    <a:pt x="3022" y="3586"/>
                  </a:cubicBezTo>
                  <a:cubicBezTo>
                    <a:pt x="3149" y="3403"/>
                    <a:pt x="3456" y="2969"/>
                    <a:pt x="3632" y="2795"/>
                  </a:cubicBezTo>
                  <a:cubicBezTo>
                    <a:pt x="3721" y="2705"/>
                    <a:pt x="3800" y="2680"/>
                    <a:pt x="3861" y="2680"/>
                  </a:cubicBezTo>
                  <a:cubicBezTo>
                    <a:pt x="3918" y="2680"/>
                    <a:pt x="3959" y="2702"/>
                    <a:pt x="3977" y="2714"/>
                  </a:cubicBezTo>
                  <a:cubicBezTo>
                    <a:pt x="4072" y="2779"/>
                    <a:pt x="4106" y="2917"/>
                    <a:pt x="4076" y="3083"/>
                  </a:cubicBezTo>
                  <a:cubicBezTo>
                    <a:pt x="4306" y="3018"/>
                    <a:pt x="4527" y="2946"/>
                    <a:pt x="4568" y="2912"/>
                  </a:cubicBezTo>
                  <a:cubicBezTo>
                    <a:pt x="4576" y="2906"/>
                    <a:pt x="4589" y="2888"/>
                    <a:pt x="4603" y="2864"/>
                  </a:cubicBezTo>
                  <a:lnTo>
                    <a:pt x="51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0"/>
            <p:cNvSpPr/>
            <p:nvPr/>
          </p:nvSpPr>
          <p:spPr>
            <a:xfrm>
              <a:off x="3094336" y="-1364243"/>
              <a:ext cx="284126" cy="302582"/>
            </a:xfrm>
            <a:custGeom>
              <a:avLst/>
              <a:gdLst/>
              <a:ahLst/>
              <a:cxnLst/>
              <a:rect l="l" t="t" r="r" b="b"/>
              <a:pathLst>
                <a:path w="1909" h="2033" extrusionOk="0">
                  <a:moveTo>
                    <a:pt x="52" y="1"/>
                  </a:moveTo>
                  <a:cubicBezTo>
                    <a:pt x="39" y="50"/>
                    <a:pt x="26" y="117"/>
                    <a:pt x="20" y="195"/>
                  </a:cubicBezTo>
                  <a:cubicBezTo>
                    <a:pt x="0" y="474"/>
                    <a:pt x="91" y="920"/>
                    <a:pt x="589" y="1488"/>
                  </a:cubicBezTo>
                  <a:cubicBezTo>
                    <a:pt x="612" y="1513"/>
                    <a:pt x="618" y="1546"/>
                    <a:pt x="612" y="1577"/>
                  </a:cubicBezTo>
                  <a:cubicBezTo>
                    <a:pt x="618" y="1586"/>
                    <a:pt x="622" y="1594"/>
                    <a:pt x="624" y="1604"/>
                  </a:cubicBezTo>
                  <a:cubicBezTo>
                    <a:pt x="628" y="1614"/>
                    <a:pt x="645" y="1685"/>
                    <a:pt x="667" y="1805"/>
                  </a:cubicBezTo>
                  <a:cubicBezTo>
                    <a:pt x="685" y="1806"/>
                    <a:pt x="702" y="1812"/>
                    <a:pt x="717" y="1823"/>
                  </a:cubicBezTo>
                  <a:cubicBezTo>
                    <a:pt x="732" y="1836"/>
                    <a:pt x="996" y="2033"/>
                    <a:pt x="1389" y="2033"/>
                  </a:cubicBezTo>
                  <a:cubicBezTo>
                    <a:pt x="1543" y="2033"/>
                    <a:pt x="1718" y="2002"/>
                    <a:pt x="1905" y="1918"/>
                  </a:cubicBezTo>
                  <a:cubicBezTo>
                    <a:pt x="1909" y="1852"/>
                    <a:pt x="1909" y="1801"/>
                    <a:pt x="1908" y="1759"/>
                  </a:cubicBezTo>
                  <a:cubicBezTo>
                    <a:pt x="1904" y="1707"/>
                    <a:pt x="1897" y="1670"/>
                    <a:pt x="1890" y="1640"/>
                  </a:cubicBezTo>
                  <a:cubicBezTo>
                    <a:pt x="1882" y="1599"/>
                    <a:pt x="1880" y="1564"/>
                    <a:pt x="1884" y="1533"/>
                  </a:cubicBezTo>
                  <a:cubicBezTo>
                    <a:pt x="1572" y="1461"/>
                    <a:pt x="1193" y="1297"/>
                    <a:pt x="817" y="950"/>
                  </a:cubicBezTo>
                  <a:cubicBezTo>
                    <a:pt x="776" y="912"/>
                    <a:pt x="773" y="853"/>
                    <a:pt x="804" y="811"/>
                  </a:cubicBezTo>
                  <a:cubicBezTo>
                    <a:pt x="809" y="806"/>
                    <a:pt x="813" y="800"/>
                    <a:pt x="817" y="794"/>
                  </a:cubicBezTo>
                  <a:cubicBezTo>
                    <a:pt x="628" y="629"/>
                    <a:pt x="351" y="337"/>
                    <a:pt x="52" y="1"/>
                  </a:cubicBezTo>
                  <a:close/>
                </a:path>
              </a:pathLst>
            </a:custGeom>
            <a:solidFill>
              <a:srgbClr val="EFC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0"/>
            <p:cNvSpPr/>
            <p:nvPr/>
          </p:nvSpPr>
          <p:spPr>
            <a:xfrm>
              <a:off x="3124847" y="224125"/>
              <a:ext cx="62362" cy="48074"/>
            </a:xfrm>
            <a:custGeom>
              <a:avLst/>
              <a:gdLst/>
              <a:ahLst/>
              <a:cxnLst/>
              <a:rect l="l" t="t" r="r" b="b"/>
              <a:pathLst>
                <a:path w="419" h="323" extrusionOk="0">
                  <a:moveTo>
                    <a:pt x="418" y="1"/>
                  </a:moveTo>
                  <a:lnTo>
                    <a:pt x="33" y="24"/>
                  </a:lnTo>
                  <a:cubicBezTo>
                    <a:pt x="33" y="29"/>
                    <a:pt x="35" y="34"/>
                    <a:pt x="34" y="39"/>
                  </a:cubicBezTo>
                  <a:lnTo>
                    <a:pt x="1" y="323"/>
                  </a:lnTo>
                  <a:cubicBezTo>
                    <a:pt x="84" y="322"/>
                    <a:pt x="232" y="313"/>
                    <a:pt x="401" y="290"/>
                  </a:cubicBezTo>
                  <a:lnTo>
                    <a:pt x="418" y="1"/>
                  </a:lnTo>
                  <a:close/>
                </a:path>
              </a:pathLst>
            </a:custGeom>
            <a:solidFill>
              <a:srgbClr val="DADF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0"/>
            <p:cNvSpPr/>
            <p:nvPr/>
          </p:nvSpPr>
          <p:spPr>
            <a:xfrm>
              <a:off x="3403912" y="-695825"/>
              <a:ext cx="161337" cy="862052"/>
            </a:xfrm>
            <a:custGeom>
              <a:avLst/>
              <a:gdLst/>
              <a:ahLst/>
              <a:cxnLst/>
              <a:rect l="l" t="t" r="r" b="b"/>
              <a:pathLst>
                <a:path w="1084" h="5792" extrusionOk="0">
                  <a:moveTo>
                    <a:pt x="1017" y="0"/>
                  </a:moveTo>
                  <a:lnTo>
                    <a:pt x="731" y="1629"/>
                  </a:lnTo>
                  <a:cubicBezTo>
                    <a:pt x="750" y="1635"/>
                    <a:pt x="768" y="1646"/>
                    <a:pt x="782" y="1665"/>
                  </a:cubicBezTo>
                  <a:cubicBezTo>
                    <a:pt x="792" y="1679"/>
                    <a:pt x="1018" y="2007"/>
                    <a:pt x="916" y="2323"/>
                  </a:cubicBezTo>
                  <a:cubicBezTo>
                    <a:pt x="961" y="2400"/>
                    <a:pt x="1027" y="2551"/>
                    <a:pt x="966" y="2713"/>
                  </a:cubicBezTo>
                  <a:cubicBezTo>
                    <a:pt x="986" y="2758"/>
                    <a:pt x="1004" y="2831"/>
                    <a:pt x="1000" y="2927"/>
                  </a:cubicBezTo>
                  <a:cubicBezTo>
                    <a:pt x="1001" y="2941"/>
                    <a:pt x="1001" y="2954"/>
                    <a:pt x="997" y="2968"/>
                  </a:cubicBezTo>
                  <a:cubicBezTo>
                    <a:pt x="990" y="3045"/>
                    <a:pt x="966" y="3133"/>
                    <a:pt x="918" y="3234"/>
                  </a:cubicBezTo>
                  <a:cubicBezTo>
                    <a:pt x="815" y="3452"/>
                    <a:pt x="628" y="3610"/>
                    <a:pt x="365" y="3712"/>
                  </a:cubicBezTo>
                  <a:lnTo>
                    <a:pt x="1" y="5791"/>
                  </a:lnTo>
                  <a:cubicBezTo>
                    <a:pt x="123" y="5788"/>
                    <a:pt x="548" y="5773"/>
                    <a:pt x="1084" y="5758"/>
                  </a:cubicBezTo>
                  <a:cubicBezTo>
                    <a:pt x="1060" y="4301"/>
                    <a:pt x="1037" y="2431"/>
                    <a:pt x="1025" y="988"/>
                  </a:cubicBezTo>
                  <a:cubicBezTo>
                    <a:pt x="1021" y="610"/>
                    <a:pt x="1018" y="286"/>
                    <a:pt x="10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0"/>
            <p:cNvSpPr/>
            <p:nvPr/>
          </p:nvSpPr>
          <p:spPr>
            <a:xfrm>
              <a:off x="3174111" y="-262119"/>
              <a:ext cx="55962" cy="159998"/>
            </a:xfrm>
            <a:custGeom>
              <a:avLst/>
              <a:gdLst/>
              <a:ahLst/>
              <a:cxnLst/>
              <a:rect l="l" t="t" r="r" b="b"/>
              <a:pathLst>
                <a:path w="376" h="1075" extrusionOk="0">
                  <a:moveTo>
                    <a:pt x="266" y="1"/>
                  </a:moveTo>
                  <a:lnTo>
                    <a:pt x="1" y="21"/>
                  </a:lnTo>
                  <a:lnTo>
                    <a:pt x="46" y="677"/>
                  </a:lnTo>
                  <a:lnTo>
                    <a:pt x="76" y="1074"/>
                  </a:lnTo>
                  <a:cubicBezTo>
                    <a:pt x="140" y="1070"/>
                    <a:pt x="256" y="1055"/>
                    <a:pt x="375" y="1042"/>
                  </a:cubicBezTo>
                  <a:lnTo>
                    <a:pt x="360" y="891"/>
                  </a:lnTo>
                  <a:cubicBezTo>
                    <a:pt x="349" y="872"/>
                    <a:pt x="341" y="852"/>
                    <a:pt x="343" y="830"/>
                  </a:cubicBezTo>
                  <a:cubicBezTo>
                    <a:pt x="343" y="820"/>
                    <a:pt x="347" y="813"/>
                    <a:pt x="351" y="802"/>
                  </a:cubicBezTo>
                  <a:lnTo>
                    <a:pt x="333" y="627"/>
                  </a:lnTo>
                  <a:lnTo>
                    <a:pt x="266" y="1"/>
                  </a:lnTo>
                  <a:close/>
                </a:path>
              </a:pathLst>
            </a:custGeom>
            <a:solidFill>
              <a:srgbClr val="DADF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0"/>
            <p:cNvSpPr/>
            <p:nvPr/>
          </p:nvSpPr>
          <p:spPr>
            <a:xfrm>
              <a:off x="3592933" y="-1119558"/>
              <a:ext cx="996599" cy="674074"/>
            </a:xfrm>
            <a:custGeom>
              <a:avLst/>
              <a:gdLst/>
              <a:ahLst/>
              <a:cxnLst/>
              <a:rect l="l" t="t" r="r" b="b"/>
              <a:pathLst>
                <a:path w="6696" h="4529" extrusionOk="0">
                  <a:moveTo>
                    <a:pt x="3" y="1"/>
                  </a:moveTo>
                  <a:cubicBezTo>
                    <a:pt x="3" y="13"/>
                    <a:pt x="1" y="23"/>
                    <a:pt x="1" y="32"/>
                  </a:cubicBezTo>
                  <a:cubicBezTo>
                    <a:pt x="4" y="41"/>
                    <a:pt x="11" y="48"/>
                    <a:pt x="16" y="59"/>
                  </a:cubicBezTo>
                  <a:cubicBezTo>
                    <a:pt x="24" y="88"/>
                    <a:pt x="933" y="2873"/>
                    <a:pt x="3069" y="4055"/>
                  </a:cubicBezTo>
                  <a:cubicBezTo>
                    <a:pt x="3142" y="4094"/>
                    <a:pt x="3215" y="4133"/>
                    <a:pt x="3289" y="4167"/>
                  </a:cubicBezTo>
                  <a:cubicBezTo>
                    <a:pt x="3609" y="4322"/>
                    <a:pt x="3939" y="4441"/>
                    <a:pt x="4275" y="4529"/>
                  </a:cubicBezTo>
                  <a:cubicBezTo>
                    <a:pt x="5342" y="4088"/>
                    <a:pt x="6425" y="3556"/>
                    <a:pt x="6667" y="3437"/>
                  </a:cubicBezTo>
                  <a:cubicBezTo>
                    <a:pt x="6696" y="3146"/>
                    <a:pt x="6640" y="2857"/>
                    <a:pt x="6557" y="2605"/>
                  </a:cubicBezTo>
                  <a:cubicBezTo>
                    <a:pt x="6450" y="2282"/>
                    <a:pt x="6296" y="2022"/>
                    <a:pt x="6222" y="1906"/>
                  </a:cubicBezTo>
                  <a:lnTo>
                    <a:pt x="2766" y="3255"/>
                  </a:lnTo>
                  <a:cubicBezTo>
                    <a:pt x="2754" y="3260"/>
                    <a:pt x="2741" y="3262"/>
                    <a:pt x="2729" y="3262"/>
                  </a:cubicBezTo>
                  <a:cubicBezTo>
                    <a:pt x="2703" y="3262"/>
                    <a:pt x="2678" y="3253"/>
                    <a:pt x="2658" y="3235"/>
                  </a:cubicBezTo>
                  <a:cubicBezTo>
                    <a:pt x="2333" y="2939"/>
                    <a:pt x="1214" y="1866"/>
                    <a:pt x="397" y="487"/>
                  </a:cubicBezTo>
                  <a:cubicBezTo>
                    <a:pt x="241" y="225"/>
                    <a:pt x="102" y="81"/>
                    <a:pt x="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0"/>
            <p:cNvSpPr/>
            <p:nvPr/>
          </p:nvSpPr>
          <p:spPr>
            <a:xfrm>
              <a:off x="4920094" y="-738243"/>
              <a:ext cx="1935" cy="2977"/>
            </a:xfrm>
            <a:custGeom>
              <a:avLst/>
              <a:gdLst/>
              <a:ahLst/>
              <a:cxnLst/>
              <a:rect l="l" t="t" r="r" b="b"/>
              <a:pathLst>
                <a:path w="13" h="20" extrusionOk="0">
                  <a:moveTo>
                    <a:pt x="12" y="1"/>
                  </a:moveTo>
                  <a:lnTo>
                    <a:pt x="12" y="1"/>
                  </a:lnTo>
                  <a:cubicBezTo>
                    <a:pt x="8" y="5"/>
                    <a:pt x="4" y="10"/>
                    <a:pt x="1" y="16"/>
                  </a:cubicBezTo>
                  <a:cubicBezTo>
                    <a:pt x="3" y="17"/>
                    <a:pt x="4" y="19"/>
                    <a:pt x="7" y="20"/>
                  </a:cubicBezTo>
                  <a:cubicBezTo>
                    <a:pt x="8" y="15"/>
                    <a:pt x="9" y="8"/>
                    <a:pt x="12" y="1"/>
                  </a:cubicBezTo>
                  <a:close/>
                </a:path>
              </a:pathLst>
            </a:custGeom>
            <a:solidFill>
              <a:srgbClr val="EFC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0"/>
            <p:cNvSpPr/>
            <p:nvPr/>
          </p:nvSpPr>
          <p:spPr>
            <a:xfrm>
              <a:off x="4875295" y="-828883"/>
              <a:ext cx="52390" cy="42864"/>
            </a:xfrm>
            <a:custGeom>
              <a:avLst/>
              <a:gdLst/>
              <a:ahLst/>
              <a:cxnLst/>
              <a:rect l="l" t="t" r="r" b="b"/>
              <a:pathLst>
                <a:path w="352" h="288" extrusionOk="0">
                  <a:moveTo>
                    <a:pt x="352" y="1"/>
                  </a:moveTo>
                  <a:cubicBezTo>
                    <a:pt x="338" y="3"/>
                    <a:pt x="325" y="5"/>
                    <a:pt x="310" y="8"/>
                  </a:cubicBezTo>
                  <a:cubicBezTo>
                    <a:pt x="297" y="10"/>
                    <a:pt x="281" y="14"/>
                    <a:pt x="266" y="17"/>
                  </a:cubicBezTo>
                  <a:cubicBezTo>
                    <a:pt x="240" y="22"/>
                    <a:pt x="215" y="29"/>
                    <a:pt x="190" y="34"/>
                  </a:cubicBezTo>
                  <a:cubicBezTo>
                    <a:pt x="177" y="37"/>
                    <a:pt x="162" y="40"/>
                    <a:pt x="149" y="45"/>
                  </a:cubicBezTo>
                  <a:cubicBezTo>
                    <a:pt x="123" y="51"/>
                    <a:pt x="99" y="57"/>
                    <a:pt x="73" y="63"/>
                  </a:cubicBezTo>
                  <a:cubicBezTo>
                    <a:pt x="59" y="66"/>
                    <a:pt x="48" y="71"/>
                    <a:pt x="36" y="74"/>
                  </a:cubicBezTo>
                  <a:cubicBezTo>
                    <a:pt x="24" y="77"/>
                    <a:pt x="13" y="80"/>
                    <a:pt x="3" y="83"/>
                  </a:cubicBezTo>
                  <a:cubicBezTo>
                    <a:pt x="2" y="100"/>
                    <a:pt x="1" y="119"/>
                    <a:pt x="1" y="136"/>
                  </a:cubicBezTo>
                  <a:cubicBezTo>
                    <a:pt x="1" y="187"/>
                    <a:pt x="11" y="238"/>
                    <a:pt x="27" y="287"/>
                  </a:cubicBezTo>
                  <a:lnTo>
                    <a:pt x="81" y="281"/>
                  </a:lnTo>
                  <a:cubicBezTo>
                    <a:pt x="144" y="274"/>
                    <a:pt x="192" y="269"/>
                    <a:pt x="230" y="269"/>
                  </a:cubicBezTo>
                  <a:cubicBezTo>
                    <a:pt x="261" y="269"/>
                    <a:pt x="286" y="272"/>
                    <a:pt x="307" y="281"/>
                  </a:cubicBezTo>
                  <a:cubicBezTo>
                    <a:pt x="294" y="250"/>
                    <a:pt x="286" y="216"/>
                    <a:pt x="286" y="181"/>
                  </a:cubicBezTo>
                  <a:cubicBezTo>
                    <a:pt x="286" y="113"/>
                    <a:pt x="310" y="52"/>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0"/>
            <p:cNvSpPr/>
            <p:nvPr/>
          </p:nvSpPr>
          <p:spPr>
            <a:xfrm>
              <a:off x="3215636" y="216088"/>
              <a:ext cx="113115" cy="45841"/>
            </a:xfrm>
            <a:custGeom>
              <a:avLst/>
              <a:gdLst/>
              <a:ahLst/>
              <a:cxnLst/>
              <a:rect l="l" t="t" r="r" b="b"/>
              <a:pathLst>
                <a:path w="760" h="308" extrusionOk="0">
                  <a:moveTo>
                    <a:pt x="760" y="1"/>
                  </a:moveTo>
                  <a:lnTo>
                    <a:pt x="16" y="43"/>
                  </a:lnTo>
                  <a:lnTo>
                    <a:pt x="1" y="308"/>
                  </a:lnTo>
                  <a:cubicBezTo>
                    <a:pt x="101" y="287"/>
                    <a:pt x="201" y="261"/>
                    <a:pt x="294" y="227"/>
                  </a:cubicBezTo>
                  <a:cubicBezTo>
                    <a:pt x="487" y="157"/>
                    <a:pt x="642" y="75"/>
                    <a:pt x="760" y="1"/>
                  </a:cubicBezTo>
                  <a:close/>
                </a:path>
              </a:pathLst>
            </a:custGeom>
            <a:solidFill>
              <a:srgbClr val="DADF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0"/>
            <p:cNvSpPr/>
            <p:nvPr/>
          </p:nvSpPr>
          <p:spPr>
            <a:xfrm>
              <a:off x="4564081" y="-915059"/>
              <a:ext cx="430133" cy="239029"/>
            </a:xfrm>
            <a:custGeom>
              <a:avLst/>
              <a:gdLst/>
              <a:ahLst/>
              <a:cxnLst/>
              <a:rect l="l" t="t" r="r" b="b"/>
              <a:pathLst>
                <a:path w="2890" h="1606" extrusionOk="0">
                  <a:moveTo>
                    <a:pt x="1336" y="0"/>
                  </a:moveTo>
                  <a:cubicBezTo>
                    <a:pt x="1235" y="0"/>
                    <a:pt x="1144" y="7"/>
                    <a:pt x="1071" y="23"/>
                  </a:cubicBezTo>
                  <a:cubicBezTo>
                    <a:pt x="709" y="101"/>
                    <a:pt x="126" y="539"/>
                    <a:pt x="0" y="637"/>
                  </a:cubicBezTo>
                  <a:cubicBezTo>
                    <a:pt x="77" y="781"/>
                    <a:pt x="165" y="966"/>
                    <a:pt x="232" y="1180"/>
                  </a:cubicBezTo>
                  <a:cubicBezTo>
                    <a:pt x="267" y="1286"/>
                    <a:pt x="297" y="1395"/>
                    <a:pt x="319" y="1511"/>
                  </a:cubicBezTo>
                  <a:cubicBezTo>
                    <a:pt x="399" y="1534"/>
                    <a:pt x="676" y="1605"/>
                    <a:pt x="980" y="1605"/>
                  </a:cubicBezTo>
                  <a:cubicBezTo>
                    <a:pt x="1092" y="1605"/>
                    <a:pt x="1208" y="1596"/>
                    <a:pt x="1318" y="1570"/>
                  </a:cubicBezTo>
                  <a:cubicBezTo>
                    <a:pt x="1656" y="1496"/>
                    <a:pt x="1995" y="1296"/>
                    <a:pt x="2167" y="1142"/>
                  </a:cubicBezTo>
                  <a:cubicBezTo>
                    <a:pt x="2209" y="1102"/>
                    <a:pt x="2231" y="1076"/>
                    <a:pt x="2244" y="1059"/>
                  </a:cubicBezTo>
                  <a:cubicBezTo>
                    <a:pt x="2227" y="1059"/>
                    <a:pt x="2212" y="1060"/>
                    <a:pt x="2195" y="1063"/>
                  </a:cubicBezTo>
                  <a:lnTo>
                    <a:pt x="2086" y="1076"/>
                  </a:lnTo>
                  <a:cubicBezTo>
                    <a:pt x="2065" y="1079"/>
                    <a:pt x="2057" y="1079"/>
                    <a:pt x="2050" y="1079"/>
                  </a:cubicBezTo>
                  <a:lnTo>
                    <a:pt x="2046" y="1079"/>
                  </a:lnTo>
                  <a:cubicBezTo>
                    <a:pt x="1888" y="1103"/>
                    <a:pt x="1836" y="1141"/>
                    <a:pt x="1825" y="1152"/>
                  </a:cubicBezTo>
                  <a:cubicBezTo>
                    <a:pt x="1810" y="1191"/>
                    <a:pt x="1772" y="1216"/>
                    <a:pt x="1731" y="1216"/>
                  </a:cubicBezTo>
                  <a:cubicBezTo>
                    <a:pt x="1725" y="1216"/>
                    <a:pt x="1719" y="1215"/>
                    <a:pt x="1713" y="1214"/>
                  </a:cubicBezTo>
                  <a:cubicBezTo>
                    <a:pt x="1656" y="1205"/>
                    <a:pt x="1618" y="1152"/>
                    <a:pt x="1629" y="1095"/>
                  </a:cubicBezTo>
                  <a:cubicBezTo>
                    <a:pt x="1629" y="1090"/>
                    <a:pt x="1631" y="1086"/>
                    <a:pt x="1631" y="1083"/>
                  </a:cubicBezTo>
                  <a:cubicBezTo>
                    <a:pt x="1589" y="1032"/>
                    <a:pt x="1568" y="959"/>
                    <a:pt x="1579" y="878"/>
                  </a:cubicBezTo>
                  <a:cubicBezTo>
                    <a:pt x="1591" y="758"/>
                    <a:pt x="1662" y="642"/>
                    <a:pt x="1765" y="569"/>
                  </a:cubicBezTo>
                  <a:cubicBezTo>
                    <a:pt x="1818" y="533"/>
                    <a:pt x="1909" y="502"/>
                    <a:pt x="1972" y="481"/>
                  </a:cubicBezTo>
                  <a:cubicBezTo>
                    <a:pt x="2094" y="443"/>
                    <a:pt x="2250" y="404"/>
                    <a:pt x="2404" y="376"/>
                  </a:cubicBezTo>
                  <a:cubicBezTo>
                    <a:pt x="2555" y="345"/>
                    <a:pt x="2702" y="321"/>
                    <a:pt x="2797" y="313"/>
                  </a:cubicBezTo>
                  <a:cubicBezTo>
                    <a:pt x="2826" y="312"/>
                    <a:pt x="2849" y="309"/>
                    <a:pt x="2868" y="309"/>
                  </a:cubicBezTo>
                  <a:cubicBezTo>
                    <a:pt x="2883" y="309"/>
                    <a:pt x="2889" y="306"/>
                    <a:pt x="2889" y="306"/>
                  </a:cubicBezTo>
                  <a:cubicBezTo>
                    <a:pt x="2885" y="303"/>
                    <a:pt x="2867" y="264"/>
                    <a:pt x="2812" y="240"/>
                  </a:cubicBezTo>
                  <a:cubicBezTo>
                    <a:pt x="2806" y="236"/>
                    <a:pt x="2736" y="214"/>
                    <a:pt x="2420" y="198"/>
                  </a:cubicBezTo>
                  <a:cubicBezTo>
                    <a:pt x="2391" y="196"/>
                    <a:pt x="2363" y="196"/>
                    <a:pt x="2331" y="194"/>
                  </a:cubicBezTo>
                  <a:cubicBezTo>
                    <a:pt x="2047" y="180"/>
                    <a:pt x="1749" y="180"/>
                    <a:pt x="1745" y="180"/>
                  </a:cubicBezTo>
                  <a:cubicBezTo>
                    <a:pt x="1688" y="180"/>
                    <a:pt x="1643" y="136"/>
                    <a:pt x="1643" y="78"/>
                  </a:cubicBezTo>
                  <a:cubicBezTo>
                    <a:pt x="1643" y="54"/>
                    <a:pt x="1650" y="36"/>
                    <a:pt x="1664" y="19"/>
                  </a:cubicBezTo>
                  <a:cubicBezTo>
                    <a:pt x="1552" y="7"/>
                    <a:pt x="1439" y="0"/>
                    <a:pt x="1336" y="0"/>
                  </a:cubicBezTo>
                  <a:close/>
                </a:path>
              </a:pathLst>
            </a:custGeom>
            <a:solidFill>
              <a:srgbClr val="EFC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0"/>
            <p:cNvSpPr/>
            <p:nvPr/>
          </p:nvSpPr>
          <p:spPr>
            <a:xfrm>
              <a:off x="2700518" y="-131739"/>
              <a:ext cx="724678" cy="353632"/>
            </a:xfrm>
            <a:custGeom>
              <a:avLst/>
              <a:gdLst/>
              <a:ahLst/>
              <a:cxnLst/>
              <a:rect l="l" t="t" r="r" b="b"/>
              <a:pathLst>
                <a:path w="4869" h="2376" extrusionOk="0">
                  <a:moveTo>
                    <a:pt x="4868" y="0"/>
                  </a:moveTo>
                  <a:lnTo>
                    <a:pt x="4868" y="0"/>
                  </a:lnTo>
                  <a:cubicBezTo>
                    <a:pt x="4806" y="17"/>
                    <a:pt x="4739" y="28"/>
                    <a:pt x="4669" y="39"/>
                  </a:cubicBezTo>
                  <a:cubicBezTo>
                    <a:pt x="4472" y="66"/>
                    <a:pt x="4234" y="74"/>
                    <a:pt x="4035" y="74"/>
                  </a:cubicBezTo>
                  <a:cubicBezTo>
                    <a:pt x="3925" y="74"/>
                    <a:pt x="3828" y="73"/>
                    <a:pt x="3755" y="70"/>
                  </a:cubicBezTo>
                  <a:lnTo>
                    <a:pt x="3755" y="70"/>
                  </a:lnTo>
                  <a:lnTo>
                    <a:pt x="3773" y="245"/>
                  </a:lnTo>
                  <a:cubicBezTo>
                    <a:pt x="3779" y="299"/>
                    <a:pt x="3740" y="350"/>
                    <a:pt x="3684" y="358"/>
                  </a:cubicBezTo>
                  <a:cubicBezTo>
                    <a:pt x="3479" y="385"/>
                    <a:pt x="3353" y="402"/>
                    <a:pt x="3273" y="406"/>
                  </a:cubicBezTo>
                  <a:lnTo>
                    <a:pt x="3291" y="687"/>
                  </a:lnTo>
                  <a:cubicBezTo>
                    <a:pt x="3296" y="741"/>
                    <a:pt x="3255" y="788"/>
                    <a:pt x="3202" y="797"/>
                  </a:cubicBezTo>
                  <a:cubicBezTo>
                    <a:pt x="3112" y="811"/>
                    <a:pt x="1951" y="973"/>
                    <a:pt x="730" y="973"/>
                  </a:cubicBezTo>
                  <a:cubicBezTo>
                    <a:pt x="563" y="973"/>
                    <a:pt x="397" y="969"/>
                    <a:pt x="233" y="962"/>
                  </a:cubicBezTo>
                  <a:lnTo>
                    <a:pt x="1" y="2375"/>
                  </a:lnTo>
                  <a:lnTo>
                    <a:pt x="382" y="2353"/>
                  </a:lnTo>
                  <a:lnTo>
                    <a:pt x="4498" y="2114"/>
                  </a:lnTo>
                  <a:lnTo>
                    <a:pt x="4791" y="431"/>
                  </a:lnTo>
                  <a:lnTo>
                    <a:pt x="48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0"/>
            <p:cNvSpPr/>
            <p:nvPr/>
          </p:nvSpPr>
          <p:spPr>
            <a:xfrm>
              <a:off x="4829007" y="-805516"/>
              <a:ext cx="19349" cy="30065"/>
            </a:xfrm>
            <a:custGeom>
              <a:avLst/>
              <a:gdLst/>
              <a:ahLst/>
              <a:cxnLst/>
              <a:rect l="l" t="t" r="r" b="b"/>
              <a:pathLst>
                <a:path w="130" h="202" extrusionOk="0">
                  <a:moveTo>
                    <a:pt x="106" y="0"/>
                  </a:moveTo>
                  <a:cubicBezTo>
                    <a:pt x="105" y="2"/>
                    <a:pt x="104" y="2"/>
                    <a:pt x="102" y="3"/>
                  </a:cubicBezTo>
                  <a:cubicBezTo>
                    <a:pt x="37" y="50"/>
                    <a:pt x="9" y="118"/>
                    <a:pt x="2" y="166"/>
                  </a:cubicBezTo>
                  <a:cubicBezTo>
                    <a:pt x="1" y="181"/>
                    <a:pt x="1" y="193"/>
                    <a:pt x="4" y="201"/>
                  </a:cubicBezTo>
                  <a:cubicBezTo>
                    <a:pt x="37" y="185"/>
                    <a:pt x="79" y="171"/>
                    <a:pt x="130" y="158"/>
                  </a:cubicBezTo>
                  <a:cubicBezTo>
                    <a:pt x="116" y="106"/>
                    <a:pt x="109" y="54"/>
                    <a:pt x="106" y="0"/>
                  </a:cubicBezTo>
                  <a:close/>
                </a:path>
              </a:pathLst>
            </a:custGeom>
            <a:solidFill>
              <a:srgbClr val="E19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0"/>
            <p:cNvSpPr/>
            <p:nvPr/>
          </p:nvSpPr>
          <p:spPr>
            <a:xfrm>
              <a:off x="3246743" y="-1427945"/>
              <a:ext cx="366878" cy="318507"/>
            </a:xfrm>
            <a:custGeom>
              <a:avLst/>
              <a:gdLst/>
              <a:ahLst/>
              <a:cxnLst/>
              <a:rect l="l" t="t" r="r" b="b"/>
              <a:pathLst>
                <a:path w="2465" h="2140" extrusionOk="0">
                  <a:moveTo>
                    <a:pt x="2437" y="1"/>
                  </a:moveTo>
                  <a:lnTo>
                    <a:pt x="2437" y="1"/>
                  </a:lnTo>
                  <a:cubicBezTo>
                    <a:pt x="2418" y="40"/>
                    <a:pt x="2397" y="79"/>
                    <a:pt x="2375" y="115"/>
                  </a:cubicBezTo>
                  <a:lnTo>
                    <a:pt x="2245" y="363"/>
                  </a:lnTo>
                  <a:cubicBezTo>
                    <a:pt x="2269" y="608"/>
                    <a:pt x="2194" y="965"/>
                    <a:pt x="1966" y="1213"/>
                  </a:cubicBezTo>
                  <a:cubicBezTo>
                    <a:pt x="1811" y="1380"/>
                    <a:pt x="1607" y="1470"/>
                    <a:pt x="1378" y="1470"/>
                  </a:cubicBezTo>
                  <a:cubicBezTo>
                    <a:pt x="1358" y="1470"/>
                    <a:pt x="1338" y="1469"/>
                    <a:pt x="1318" y="1468"/>
                  </a:cubicBezTo>
                  <a:cubicBezTo>
                    <a:pt x="829" y="1437"/>
                    <a:pt x="398" y="1125"/>
                    <a:pt x="185" y="944"/>
                  </a:cubicBezTo>
                  <a:cubicBezTo>
                    <a:pt x="137" y="1072"/>
                    <a:pt x="58" y="1202"/>
                    <a:pt x="1" y="1284"/>
                  </a:cubicBezTo>
                  <a:cubicBezTo>
                    <a:pt x="361" y="1595"/>
                    <a:pt x="715" y="1724"/>
                    <a:pt x="995" y="1775"/>
                  </a:cubicBezTo>
                  <a:cubicBezTo>
                    <a:pt x="1008" y="1769"/>
                    <a:pt x="1022" y="1766"/>
                    <a:pt x="1035" y="1766"/>
                  </a:cubicBezTo>
                  <a:cubicBezTo>
                    <a:pt x="1058" y="1766"/>
                    <a:pt x="1081" y="1775"/>
                    <a:pt x="1100" y="1790"/>
                  </a:cubicBezTo>
                  <a:cubicBezTo>
                    <a:pt x="1177" y="1799"/>
                    <a:pt x="1247" y="1803"/>
                    <a:pt x="1307" y="1803"/>
                  </a:cubicBezTo>
                  <a:cubicBezTo>
                    <a:pt x="1455" y="1803"/>
                    <a:pt x="1547" y="1783"/>
                    <a:pt x="1559" y="1780"/>
                  </a:cubicBezTo>
                  <a:cubicBezTo>
                    <a:pt x="1567" y="1779"/>
                    <a:pt x="1574" y="1777"/>
                    <a:pt x="1583" y="1777"/>
                  </a:cubicBezTo>
                  <a:cubicBezTo>
                    <a:pt x="1617" y="1777"/>
                    <a:pt x="1652" y="1796"/>
                    <a:pt x="1671" y="1828"/>
                  </a:cubicBezTo>
                  <a:lnTo>
                    <a:pt x="1856" y="2139"/>
                  </a:lnTo>
                  <a:cubicBezTo>
                    <a:pt x="1942" y="2103"/>
                    <a:pt x="2054" y="2055"/>
                    <a:pt x="2125" y="2026"/>
                  </a:cubicBezTo>
                  <a:cubicBezTo>
                    <a:pt x="2126" y="1930"/>
                    <a:pt x="2108" y="1699"/>
                    <a:pt x="2087" y="1504"/>
                  </a:cubicBezTo>
                  <a:cubicBezTo>
                    <a:pt x="2084" y="1475"/>
                    <a:pt x="2094" y="1445"/>
                    <a:pt x="2114" y="1424"/>
                  </a:cubicBezTo>
                  <a:cubicBezTo>
                    <a:pt x="2450" y="1048"/>
                    <a:pt x="2464" y="395"/>
                    <a:pt x="24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0"/>
            <p:cNvSpPr/>
            <p:nvPr/>
          </p:nvSpPr>
          <p:spPr>
            <a:xfrm>
              <a:off x="3249273" y="-1331946"/>
              <a:ext cx="8335" cy="4614"/>
            </a:xfrm>
            <a:custGeom>
              <a:avLst/>
              <a:gdLst/>
              <a:ahLst/>
              <a:cxnLst/>
              <a:rect l="l" t="t" r="r" b="b"/>
              <a:pathLst>
                <a:path w="56" h="31" extrusionOk="0">
                  <a:moveTo>
                    <a:pt x="1" y="0"/>
                  </a:moveTo>
                  <a:cubicBezTo>
                    <a:pt x="13" y="12"/>
                    <a:pt x="23" y="20"/>
                    <a:pt x="34" y="30"/>
                  </a:cubicBezTo>
                  <a:cubicBezTo>
                    <a:pt x="40" y="23"/>
                    <a:pt x="46" y="16"/>
                    <a:pt x="56" y="11"/>
                  </a:cubicBezTo>
                  <a:cubicBezTo>
                    <a:pt x="35" y="7"/>
                    <a:pt x="19" y="4"/>
                    <a:pt x="1" y="0"/>
                  </a:cubicBezTo>
                  <a:close/>
                </a:path>
              </a:pathLst>
            </a:custGeom>
            <a:solidFill>
              <a:srgbClr val="EFC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0"/>
            <p:cNvSpPr/>
            <p:nvPr/>
          </p:nvSpPr>
          <p:spPr>
            <a:xfrm>
              <a:off x="3404657" y="-1090387"/>
              <a:ext cx="154937" cy="246917"/>
            </a:xfrm>
            <a:custGeom>
              <a:avLst/>
              <a:gdLst/>
              <a:ahLst/>
              <a:cxnLst/>
              <a:rect l="l" t="t" r="r" b="b"/>
              <a:pathLst>
                <a:path w="1041" h="1659" extrusionOk="0">
                  <a:moveTo>
                    <a:pt x="633" y="0"/>
                  </a:moveTo>
                  <a:cubicBezTo>
                    <a:pt x="628" y="140"/>
                    <a:pt x="611" y="247"/>
                    <a:pt x="610" y="255"/>
                  </a:cubicBezTo>
                  <a:cubicBezTo>
                    <a:pt x="603" y="290"/>
                    <a:pt x="580" y="320"/>
                    <a:pt x="548" y="334"/>
                  </a:cubicBezTo>
                  <a:cubicBezTo>
                    <a:pt x="534" y="339"/>
                    <a:pt x="522" y="341"/>
                    <a:pt x="507" y="341"/>
                  </a:cubicBezTo>
                  <a:cubicBezTo>
                    <a:pt x="486" y="341"/>
                    <a:pt x="465" y="335"/>
                    <a:pt x="447" y="321"/>
                  </a:cubicBezTo>
                  <a:lnTo>
                    <a:pt x="28" y="24"/>
                  </a:lnTo>
                  <a:cubicBezTo>
                    <a:pt x="28" y="56"/>
                    <a:pt x="27" y="87"/>
                    <a:pt x="24" y="125"/>
                  </a:cubicBezTo>
                  <a:cubicBezTo>
                    <a:pt x="1" y="425"/>
                    <a:pt x="75" y="1581"/>
                    <a:pt x="76" y="1593"/>
                  </a:cubicBezTo>
                  <a:cubicBezTo>
                    <a:pt x="77" y="1617"/>
                    <a:pt x="70" y="1641"/>
                    <a:pt x="55" y="1659"/>
                  </a:cubicBezTo>
                  <a:lnTo>
                    <a:pt x="1004" y="1570"/>
                  </a:lnTo>
                  <a:cubicBezTo>
                    <a:pt x="1006" y="1205"/>
                    <a:pt x="1012" y="1002"/>
                    <a:pt x="1026" y="893"/>
                  </a:cubicBezTo>
                  <a:lnTo>
                    <a:pt x="1026" y="888"/>
                  </a:lnTo>
                  <a:lnTo>
                    <a:pt x="1028" y="888"/>
                  </a:lnTo>
                  <a:lnTo>
                    <a:pt x="1028" y="886"/>
                  </a:lnTo>
                  <a:lnTo>
                    <a:pt x="1029" y="886"/>
                  </a:lnTo>
                  <a:cubicBezTo>
                    <a:pt x="1033" y="860"/>
                    <a:pt x="1037" y="844"/>
                    <a:pt x="1040" y="826"/>
                  </a:cubicBezTo>
                  <a:cubicBezTo>
                    <a:pt x="896" y="482"/>
                    <a:pt x="811" y="221"/>
                    <a:pt x="775" y="99"/>
                  </a:cubicBezTo>
                  <a:cubicBezTo>
                    <a:pt x="768" y="101"/>
                    <a:pt x="762" y="104"/>
                    <a:pt x="754" y="104"/>
                  </a:cubicBezTo>
                  <a:cubicBezTo>
                    <a:pt x="719" y="104"/>
                    <a:pt x="685" y="86"/>
                    <a:pt x="665" y="53"/>
                  </a:cubicBezTo>
                  <a:lnTo>
                    <a:pt x="6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0"/>
            <p:cNvSpPr/>
            <p:nvPr/>
          </p:nvSpPr>
          <p:spPr>
            <a:xfrm>
              <a:off x="2579664" y="187661"/>
              <a:ext cx="1508740" cy="2435685"/>
            </a:xfrm>
            <a:custGeom>
              <a:avLst/>
              <a:gdLst/>
              <a:ahLst/>
              <a:cxnLst/>
              <a:rect l="l" t="t" r="r" b="b"/>
              <a:pathLst>
                <a:path w="10137" h="16365" extrusionOk="0">
                  <a:moveTo>
                    <a:pt x="8554" y="1"/>
                  </a:moveTo>
                  <a:cubicBezTo>
                    <a:pt x="7341" y="1"/>
                    <a:pt x="5542" y="66"/>
                    <a:pt x="5515" y="68"/>
                  </a:cubicBezTo>
                  <a:cubicBezTo>
                    <a:pt x="5512" y="68"/>
                    <a:pt x="5509" y="65"/>
                    <a:pt x="5504" y="65"/>
                  </a:cubicBezTo>
                  <a:lnTo>
                    <a:pt x="5501" y="86"/>
                  </a:lnTo>
                  <a:cubicBezTo>
                    <a:pt x="5494" y="127"/>
                    <a:pt x="5460" y="162"/>
                    <a:pt x="5418" y="169"/>
                  </a:cubicBezTo>
                  <a:cubicBezTo>
                    <a:pt x="5326" y="250"/>
                    <a:pt x="5070" y="457"/>
                    <a:pt x="4642" y="614"/>
                  </a:cubicBezTo>
                  <a:cubicBezTo>
                    <a:pt x="4257" y="756"/>
                    <a:pt x="3794" y="776"/>
                    <a:pt x="3643" y="778"/>
                  </a:cubicBezTo>
                  <a:lnTo>
                    <a:pt x="2605" y="9565"/>
                  </a:lnTo>
                  <a:cubicBezTo>
                    <a:pt x="2601" y="9607"/>
                    <a:pt x="2568" y="9643"/>
                    <a:pt x="2527" y="9653"/>
                  </a:cubicBezTo>
                  <a:cubicBezTo>
                    <a:pt x="2513" y="9656"/>
                    <a:pt x="1931" y="9790"/>
                    <a:pt x="1155" y="9790"/>
                  </a:cubicBezTo>
                  <a:lnTo>
                    <a:pt x="1105" y="9790"/>
                  </a:lnTo>
                  <a:cubicBezTo>
                    <a:pt x="840" y="9787"/>
                    <a:pt x="551" y="9769"/>
                    <a:pt x="257" y="9724"/>
                  </a:cubicBezTo>
                  <a:lnTo>
                    <a:pt x="257" y="9724"/>
                  </a:lnTo>
                  <a:cubicBezTo>
                    <a:pt x="259" y="9731"/>
                    <a:pt x="261" y="9738"/>
                    <a:pt x="261" y="9746"/>
                  </a:cubicBezTo>
                  <a:cubicBezTo>
                    <a:pt x="155" y="12132"/>
                    <a:pt x="4" y="15682"/>
                    <a:pt x="1" y="16191"/>
                  </a:cubicBezTo>
                  <a:cubicBezTo>
                    <a:pt x="94" y="16232"/>
                    <a:pt x="297" y="16306"/>
                    <a:pt x="568" y="16344"/>
                  </a:cubicBezTo>
                  <a:cubicBezTo>
                    <a:pt x="664" y="16356"/>
                    <a:pt x="767" y="16364"/>
                    <a:pt x="877" y="16364"/>
                  </a:cubicBezTo>
                  <a:cubicBezTo>
                    <a:pt x="1082" y="16364"/>
                    <a:pt x="1308" y="16337"/>
                    <a:pt x="1543" y="16260"/>
                  </a:cubicBezTo>
                  <a:cubicBezTo>
                    <a:pt x="1698" y="15433"/>
                    <a:pt x="3414" y="6273"/>
                    <a:pt x="3806" y="3183"/>
                  </a:cubicBezTo>
                  <a:cubicBezTo>
                    <a:pt x="3806" y="3180"/>
                    <a:pt x="3807" y="3177"/>
                    <a:pt x="3810" y="3173"/>
                  </a:cubicBezTo>
                  <a:cubicBezTo>
                    <a:pt x="3810" y="3168"/>
                    <a:pt x="3812" y="3161"/>
                    <a:pt x="3817" y="3155"/>
                  </a:cubicBezTo>
                  <a:cubicBezTo>
                    <a:pt x="3818" y="3149"/>
                    <a:pt x="3822" y="3141"/>
                    <a:pt x="3825" y="3138"/>
                  </a:cubicBezTo>
                  <a:cubicBezTo>
                    <a:pt x="3831" y="3131"/>
                    <a:pt x="3835" y="3125"/>
                    <a:pt x="3838" y="3121"/>
                  </a:cubicBezTo>
                  <a:cubicBezTo>
                    <a:pt x="3843" y="3120"/>
                    <a:pt x="3843" y="3115"/>
                    <a:pt x="3847" y="3113"/>
                  </a:cubicBezTo>
                  <a:lnTo>
                    <a:pt x="4072" y="2946"/>
                  </a:lnTo>
                  <a:lnTo>
                    <a:pt x="5190" y="2115"/>
                  </a:lnTo>
                  <a:lnTo>
                    <a:pt x="5450" y="1922"/>
                  </a:lnTo>
                  <a:cubicBezTo>
                    <a:pt x="5468" y="1909"/>
                    <a:pt x="5489" y="1903"/>
                    <a:pt x="5510" y="1903"/>
                  </a:cubicBezTo>
                  <a:cubicBezTo>
                    <a:pt x="5542" y="1903"/>
                    <a:pt x="5574" y="1917"/>
                    <a:pt x="5595" y="1945"/>
                  </a:cubicBezTo>
                  <a:cubicBezTo>
                    <a:pt x="5608" y="1963"/>
                    <a:pt x="5616" y="1987"/>
                    <a:pt x="5613" y="2009"/>
                  </a:cubicBezTo>
                  <a:cubicBezTo>
                    <a:pt x="5611" y="2037"/>
                    <a:pt x="5596" y="2068"/>
                    <a:pt x="5571" y="2089"/>
                  </a:cubicBezTo>
                  <a:lnTo>
                    <a:pt x="4278" y="3050"/>
                  </a:lnTo>
                  <a:cubicBezTo>
                    <a:pt x="5716" y="2826"/>
                    <a:pt x="8448" y="1892"/>
                    <a:pt x="8476" y="1883"/>
                  </a:cubicBezTo>
                  <a:cubicBezTo>
                    <a:pt x="8488" y="1878"/>
                    <a:pt x="8500" y="1876"/>
                    <a:pt x="8511" y="1876"/>
                  </a:cubicBezTo>
                  <a:cubicBezTo>
                    <a:pt x="8555" y="1876"/>
                    <a:pt x="8594" y="1904"/>
                    <a:pt x="8609" y="1946"/>
                  </a:cubicBezTo>
                  <a:cubicBezTo>
                    <a:pt x="8628" y="1999"/>
                    <a:pt x="8599" y="2058"/>
                    <a:pt x="8545" y="2076"/>
                  </a:cubicBezTo>
                  <a:cubicBezTo>
                    <a:pt x="8476" y="2099"/>
                    <a:pt x="7657" y="2380"/>
                    <a:pt x="6690" y="2668"/>
                  </a:cubicBezTo>
                  <a:lnTo>
                    <a:pt x="6690" y="2671"/>
                  </a:lnTo>
                  <a:cubicBezTo>
                    <a:pt x="6235" y="3625"/>
                    <a:pt x="4577" y="6747"/>
                    <a:pt x="4337" y="7199"/>
                  </a:cubicBezTo>
                  <a:cubicBezTo>
                    <a:pt x="4535" y="7490"/>
                    <a:pt x="4807" y="7639"/>
                    <a:pt x="5067" y="7714"/>
                  </a:cubicBezTo>
                  <a:cubicBezTo>
                    <a:pt x="5249" y="7766"/>
                    <a:pt x="5427" y="7781"/>
                    <a:pt x="5572" y="7781"/>
                  </a:cubicBezTo>
                  <a:cubicBezTo>
                    <a:pt x="5718" y="7781"/>
                    <a:pt x="5832" y="7766"/>
                    <a:pt x="5889" y="7757"/>
                  </a:cubicBezTo>
                  <a:cubicBezTo>
                    <a:pt x="6204" y="7326"/>
                    <a:pt x="9451" y="2880"/>
                    <a:pt x="9862" y="1864"/>
                  </a:cubicBezTo>
                  <a:cubicBezTo>
                    <a:pt x="10105" y="1263"/>
                    <a:pt x="10137" y="692"/>
                    <a:pt x="9950" y="335"/>
                  </a:cubicBezTo>
                  <a:cubicBezTo>
                    <a:pt x="9861" y="173"/>
                    <a:pt x="9734" y="69"/>
                    <a:pt x="9580" y="41"/>
                  </a:cubicBezTo>
                  <a:cubicBezTo>
                    <a:pt x="9436" y="11"/>
                    <a:pt x="9042" y="1"/>
                    <a:pt x="8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0"/>
            <p:cNvSpPr/>
            <p:nvPr/>
          </p:nvSpPr>
          <p:spPr>
            <a:xfrm>
              <a:off x="3585342" y="-909552"/>
              <a:ext cx="521816" cy="558131"/>
            </a:xfrm>
            <a:custGeom>
              <a:avLst/>
              <a:gdLst/>
              <a:ahLst/>
              <a:cxnLst/>
              <a:rect l="l" t="t" r="r" b="b"/>
              <a:pathLst>
                <a:path w="3506" h="3750" extrusionOk="0">
                  <a:moveTo>
                    <a:pt x="2" y="0"/>
                  </a:moveTo>
                  <a:cubicBezTo>
                    <a:pt x="1" y="316"/>
                    <a:pt x="1" y="828"/>
                    <a:pt x="5" y="1459"/>
                  </a:cubicBezTo>
                  <a:cubicBezTo>
                    <a:pt x="7" y="1753"/>
                    <a:pt x="9" y="2070"/>
                    <a:pt x="11" y="2406"/>
                  </a:cubicBezTo>
                  <a:cubicBezTo>
                    <a:pt x="42" y="2439"/>
                    <a:pt x="1237" y="3750"/>
                    <a:pt x="2245" y="3750"/>
                  </a:cubicBezTo>
                  <a:cubicBezTo>
                    <a:pt x="2261" y="3750"/>
                    <a:pt x="2276" y="3749"/>
                    <a:pt x="2292" y="3749"/>
                  </a:cubicBezTo>
                  <a:cubicBezTo>
                    <a:pt x="2569" y="3738"/>
                    <a:pt x="3009" y="3614"/>
                    <a:pt x="3506" y="3436"/>
                  </a:cubicBezTo>
                  <a:cubicBezTo>
                    <a:pt x="3099" y="3286"/>
                    <a:pt x="2730" y="3096"/>
                    <a:pt x="2396" y="2874"/>
                  </a:cubicBezTo>
                  <a:cubicBezTo>
                    <a:pt x="1178" y="2071"/>
                    <a:pt x="427" y="885"/>
                    <a:pt x="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0"/>
            <p:cNvSpPr/>
            <p:nvPr/>
          </p:nvSpPr>
          <p:spPr>
            <a:xfrm>
              <a:off x="2575944" y="2635106"/>
              <a:ext cx="448738" cy="225336"/>
            </a:xfrm>
            <a:custGeom>
              <a:avLst/>
              <a:gdLst/>
              <a:ahLst/>
              <a:cxnLst/>
              <a:rect l="l" t="t" r="r" b="b"/>
              <a:pathLst>
                <a:path w="3015" h="1514" extrusionOk="0">
                  <a:moveTo>
                    <a:pt x="109" y="1"/>
                  </a:moveTo>
                  <a:cubicBezTo>
                    <a:pt x="108" y="114"/>
                    <a:pt x="97" y="240"/>
                    <a:pt x="81" y="373"/>
                  </a:cubicBezTo>
                  <a:cubicBezTo>
                    <a:pt x="42" y="710"/>
                    <a:pt x="1" y="1091"/>
                    <a:pt x="186" y="1307"/>
                  </a:cubicBezTo>
                  <a:cubicBezTo>
                    <a:pt x="292" y="1431"/>
                    <a:pt x="473" y="1497"/>
                    <a:pt x="734" y="1506"/>
                  </a:cubicBezTo>
                  <a:cubicBezTo>
                    <a:pt x="890" y="1511"/>
                    <a:pt x="1036" y="1513"/>
                    <a:pt x="1175" y="1513"/>
                  </a:cubicBezTo>
                  <a:cubicBezTo>
                    <a:pt x="1241" y="1514"/>
                    <a:pt x="1305" y="1514"/>
                    <a:pt x="1367" y="1514"/>
                  </a:cubicBezTo>
                  <a:cubicBezTo>
                    <a:pt x="2449" y="1514"/>
                    <a:pt x="3002" y="1394"/>
                    <a:pt x="3009" y="1156"/>
                  </a:cubicBezTo>
                  <a:cubicBezTo>
                    <a:pt x="3015" y="980"/>
                    <a:pt x="2423" y="830"/>
                    <a:pt x="2069" y="743"/>
                  </a:cubicBezTo>
                  <a:cubicBezTo>
                    <a:pt x="1488" y="597"/>
                    <a:pt x="1318" y="214"/>
                    <a:pt x="1279" y="96"/>
                  </a:cubicBezTo>
                  <a:cubicBezTo>
                    <a:pt x="1144" y="118"/>
                    <a:pt x="1016" y="128"/>
                    <a:pt x="894" y="128"/>
                  </a:cubicBezTo>
                  <a:cubicBezTo>
                    <a:pt x="789" y="128"/>
                    <a:pt x="690" y="123"/>
                    <a:pt x="596" y="110"/>
                  </a:cubicBezTo>
                  <a:cubicBezTo>
                    <a:pt x="399" y="85"/>
                    <a:pt x="233" y="43"/>
                    <a:pt x="1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0"/>
            <p:cNvSpPr/>
            <p:nvPr/>
          </p:nvSpPr>
          <p:spPr>
            <a:xfrm>
              <a:off x="3548878" y="-1095000"/>
              <a:ext cx="634037" cy="680027"/>
            </a:xfrm>
            <a:custGeom>
              <a:avLst/>
              <a:gdLst/>
              <a:ahLst/>
              <a:cxnLst/>
              <a:rect l="l" t="t" r="r" b="b"/>
              <a:pathLst>
                <a:path w="4260" h="4569" extrusionOk="0">
                  <a:moveTo>
                    <a:pt x="129" y="0"/>
                  </a:moveTo>
                  <a:cubicBezTo>
                    <a:pt x="91" y="16"/>
                    <a:pt x="47" y="33"/>
                    <a:pt x="0" y="54"/>
                  </a:cubicBezTo>
                  <a:cubicBezTo>
                    <a:pt x="127" y="495"/>
                    <a:pt x="1146" y="3661"/>
                    <a:pt x="4054" y="4568"/>
                  </a:cubicBezTo>
                  <a:cubicBezTo>
                    <a:pt x="4056" y="4568"/>
                    <a:pt x="4057" y="4568"/>
                    <a:pt x="4057" y="4569"/>
                  </a:cubicBezTo>
                  <a:cubicBezTo>
                    <a:pt x="4123" y="4543"/>
                    <a:pt x="4191" y="4517"/>
                    <a:pt x="4260" y="4490"/>
                  </a:cubicBezTo>
                  <a:cubicBezTo>
                    <a:pt x="4001" y="4410"/>
                    <a:pt x="3744" y="4311"/>
                    <a:pt x="3496" y="4191"/>
                  </a:cubicBezTo>
                  <a:cubicBezTo>
                    <a:pt x="1244" y="3105"/>
                    <a:pt x="259" y="386"/>
                    <a:pt x="129" y="0"/>
                  </a:cubicBezTo>
                  <a:close/>
                </a:path>
              </a:pathLst>
            </a:custGeom>
            <a:solidFill>
              <a:srgbClr val="D4DF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0"/>
            <p:cNvSpPr/>
            <p:nvPr/>
          </p:nvSpPr>
          <p:spPr>
            <a:xfrm>
              <a:off x="3201795" y="1335775"/>
              <a:ext cx="299605" cy="231141"/>
            </a:xfrm>
            <a:custGeom>
              <a:avLst/>
              <a:gdLst/>
              <a:ahLst/>
              <a:cxnLst/>
              <a:rect l="l" t="t" r="r" b="b"/>
              <a:pathLst>
                <a:path w="2013" h="1553" extrusionOk="0">
                  <a:moveTo>
                    <a:pt x="389" y="0"/>
                  </a:moveTo>
                  <a:cubicBezTo>
                    <a:pt x="387" y="1"/>
                    <a:pt x="387" y="6"/>
                    <a:pt x="385" y="8"/>
                  </a:cubicBezTo>
                  <a:cubicBezTo>
                    <a:pt x="275" y="209"/>
                    <a:pt x="1" y="788"/>
                    <a:pt x="59" y="1075"/>
                  </a:cubicBezTo>
                  <a:cubicBezTo>
                    <a:pt x="98" y="1257"/>
                    <a:pt x="954" y="1464"/>
                    <a:pt x="1765" y="1553"/>
                  </a:cubicBezTo>
                  <a:lnTo>
                    <a:pt x="2013" y="765"/>
                  </a:lnTo>
                  <a:lnTo>
                    <a:pt x="1499" y="272"/>
                  </a:lnTo>
                  <a:cubicBezTo>
                    <a:pt x="1468" y="272"/>
                    <a:pt x="1434" y="274"/>
                    <a:pt x="1401" y="274"/>
                  </a:cubicBezTo>
                  <a:cubicBezTo>
                    <a:pt x="1225" y="274"/>
                    <a:pt x="1008" y="255"/>
                    <a:pt x="784" y="186"/>
                  </a:cubicBezTo>
                  <a:cubicBezTo>
                    <a:pt x="652" y="143"/>
                    <a:pt x="517" y="85"/>
                    <a:pt x="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0"/>
            <p:cNvSpPr/>
            <p:nvPr/>
          </p:nvSpPr>
          <p:spPr>
            <a:xfrm>
              <a:off x="4201817" y="-756401"/>
              <a:ext cx="775430" cy="387864"/>
            </a:xfrm>
            <a:custGeom>
              <a:avLst/>
              <a:gdLst/>
              <a:ahLst/>
              <a:cxnLst/>
              <a:rect l="l" t="t" r="r" b="b"/>
              <a:pathLst>
                <a:path w="5210" h="2606" extrusionOk="0">
                  <a:moveTo>
                    <a:pt x="5088" y="0"/>
                  </a:moveTo>
                  <a:cubicBezTo>
                    <a:pt x="5061" y="109"/>
                    <a:pt x="5030" y="214"/>
                    <a:pt x="4993" y="315"/>
                  </a:cubicBezTo>
                  <a:cubicBezTo>
                    <a:pt x="4991" y="318"/>
                    <a:pt x="4993" y="321"/>
                    <a:pt x="4991" y="324"/>
                  </a:cubicBezTo>
                  <a:cubicBezTo>
                    <a:pt x="4990" y="326"/>
                    <a:pt x="4989" y="326"/>
                    <a:pt x="4988" y="329"/>
                  </a:cubicBezTo>
                  <a:cubicBezTo>
                    <a:pt x="4712" y="1088"/>
                    <a:pt x="4171" y="1680"/>
                    <a:pt x="3397" y="2054"/>
                  </a:cubicBezTo>
                  <a:cubicBezTo>
                    <a:pt x="2829" y="2329"/>
                    <a:pt x="2173" y="2468"/>
                    <a:pt x="1491" y="2468"/>
                  </a:cubicBezTo>
                  <a:cubicBezTo>
                    <a:pt x="1065" y="2468"/>
                    <a:pt x="631" y="2413"/>
                    <a:pt x="201" y="2306"/>
                  </a:cubicBezTo>
                  <a:cubicBezTo>
                    <a:pt x="133" y="2333"/>
                    <a:pt x="66" y="2361"/>
                    <a:pt x="1" y="2387"/>
                  </a:cubicBezTo>
                  <a:cubicBezTo>
                    <a:pt x="554" y="2533"/>
                    <a:pt x="1083" y="2606"/>
                    <a:pt x="1581" y="2606"/>
                  </a:cubicBezTo>
                  <a:cubicBezTo>
                    <a:pt x="2328" y="2606"/>
                    <a:pt x="3006" y="2441"/>
                    <a:pt x="3589" y="2112"/>
                  </a:cubicBezTo>
                  <a:cubicBezTo>
                    <a:pt x="4386" y="1662"/>
                    <a:pt x="4957" y="920"/>
                    <a:pt x="5210" y="18"/>
                  </a:cubicBezTo>
                  <a:cubicBezTo>
                    <a:pt x="5167" y="17"/>
                    <a:pt x="5127" y="11"/>
                    <a:pt x="5088" y="0"/>
                  </a:cubicBezTo>
                  <a:close/>
                </a:path>
              </a:pathLst>
            </a:custGeom>
            <a:solidFill>
              <a:srgbClr val="D4DF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0"/>
            <p:cNvSpPr/>
            <p:nvPr/>
          </p:nvSpPr>
          <p:spPr>
            <a:xfrm>
              <a:off x="4999572" y="-891543"/>
              <a:ext cx="83794" cy="169672"/>
            </a:xfrm>
            <a:custGeom>
              <a:avLst/>
              <a:gdLst/>
              <a:ahLst/>
              <a:cxnLst/>
              <a:rect l="l" t="t" r="r" b="b"/>
              <a:pathLst>
                <a:path w="563" h="1140" extrusionOk="0">
                  <a:moveTo>
                    <a:pt x="108" y="0"/>
                  </a:moveTo>
                  <a:lnTo>
                    <a:pt x="108" y="0"/>
                  </a:lnTo>
                  <a:cubicBezTo>
                    <a:pt x="112" y="7"/>
                    <a:pt x="116" y="14"/>
                    <a:pt x="120" y="19"/>
                  </a:cubicBezTo>
                  <a:cubicBezTo>
                    <a:pt x="123" y="23"/>
                    <a:pt x="125" y="28"/>
                    <a:pt x="128" y="31"/>
                  </a:cubicBezTo>
                  <a:cubicBezTo>
                    <a:pt x="142" y="56"/>
                    <a:pt x="151" y="81"/>
                    <a:pt x="157" y="107"/>
                  </a:cubicBezTo>
                  <a:cubicBezTo>
                    <a:pt x="159" y="111"/>
                    <a:pt x="159" y="115"/>
                    <a:pt x="159" y="120"/>
                  </a:cubicBezTo>
                  <a:cubicBezTo>
                    <a:pt x="162" y="148"/>
                    <a:pt x="164" y="175"/>
                    <a:pt x="159" y="201"/>
                  </a:cubicBezTo>
                  <a:cubicBezTo>
                    <a:pt x="150" y="245"/>
                    <a:pt x="121" y="289"/>
                    <a:pt x="76" y="320"/>
                  </a:cubicBezTo>
                  <a:cubicBezTo>
                    <a:pt x="197" y="375"/>
                    <a:pt x="277" y="479"/>
                    <a:pt x="277" y="601"/>
                  </a:cubicBezTo>
                  <a:cubicBezTo>
                    <a:pt x="277" y="722"/>
                    <a:pt x="198" y="825"/>
                    <a:pt x="78" y="880"/>
                  </a:cubicBezTo>
                  <a:cubicBezTo>
                    <a:pt x="56" y="969"/>
                    <a:pt x="29" y="1054"/>
                    <a:pt x="1" y="1139"/>
                  </a:cubicBezTo>
                  <a:cubicBezTo>
                    <a:pt x="324" y="1082"/>
                    <a:pt x="562" y="843"/>
                    <a:pt x="562" y="556"/>
                  </a:cubicBezTo>
                  <a:cubicBezTo>
                    <a:pt x="561" y="302"/>
                    <a:pt x="373" y="86"/>
                    <a:pt x="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0"/>
            <p:cNvSpPr/>
            <p:nvPr/>
          </p:nvSpPr>
          <p:spPr>
            <a:xfrm>
              <a:off x="4948373" y="-820251"/>
              <a:ext cx="61767" cy="36167"/>
            </a:xfrm>
            <a:custGeom>
              <a:avLst/>
              <a:gdLst/>
              <a:ahLst/>
              <a:cxnLst/>
              <a:rect l="l" t="t" r="r" b="b"/>
              <a:pathLst>
                <a:path w="415" h="243" extrusionOk="0">
                  <a:moveTo>
                    <a:pt x="208" y="0"/>
                  </a:moveTo>
                  <a:cubicBezTo>
                    <a:pt x="89" y="0"/>
                    <a:pt x="0" y="65"/>
                    <a:pt x="0" y="122"/>
                  </a:cubicBezTo>
                  <a:cubicBezTo>
                    <a:pt x="0" y="179"/>
                    <a:pt x="89" y="243"/>
                    <a:pt x="208" y="243"/>
                  </a:cubicBezTo>
                  <a:cubicBezTo>
                    <a:pt x="326" y="243"/>
                    <a:pt x="415" y="179"/>
                    <a:pt x="415" y="122"/>
                  </a:cubicBezTo>
                  <a:cubicBezTo>
                    <a:pt x="415" y="65"/>
                    <a:pt x="326" y="0"/>
                    <a:pt x="2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0"/>
            <p:cNvSpPr/>
            <p:nvPr/>
          </p:nvSpPr>
          <p:spPr>
            <a:xfrm>
              <a:off x="2911715" y="-1671886"/>
              <a:ext cx="332349" cy="399473"/>
            </a:xfrm>
            <a:custGeom>
              <a:avLst/>
              <a:gdLst/>
              <a:ahLst/>
              <a:cxnLst/>
              <a:rect l="l" t="t" r="r" b="b"/>
              <a:pathLst>
                <a:path w="2233" h="2684" extrusionOk="0">
                  <a:moveTo>
                    <a:pt x="81" y="1"/>
                  </a:moveTo>
                  <a:cubicBezTo>
                    <a:pt x="34" y="73"/>
                    <a:pt x="1" y="144"/>
                    <a:pt x="3" y="173"/>
                  </a:cubicBezTo>
                  <a:cubicBezTo>
                    <a:pt x="25" y="224"/>
                    <a:pt x="215" y="473"/>
                    <a:pt x="478" y="801"/>
                  </a:cubicBezTo>
                  <a:cubicBezTo>
                    <a:pt x="492" y="812"/>
                    <a:pt x="503" y="824"/>
                    <a:pt x="511" y="842"/>
                  </a:cubicBezTo>
                  <a:cubicBezTo>
                    <a:pt x="1007" y="1452"/>
                    <a:pt x="1738" y="2310"/>
                    <a:pt x="2157" y="2684"/>
                  </a:cubicBezTo>
                  <a:cubicBezTo>
                    <a:pt x="2187" y="2632"/>
                    <a:pt x="2213" y="2580"/>
                    <a:pt x="2232" y="2531"/>
                  </a:cubicBezTo>
                  <a:cubicBezTo>
                    <a:pt x="1684" y="2057"/>
                    <a:pt x="247" y="348"/>
                    <a:pt x="184" y="276"/>
                  </a:cubicBezTo>
                  <a:cubicBezTo>
                    <a:pt x="152" y="238"/>
                    <a:pt x="154" y="185"/>
                    <a:pt x="183" y="146"/>
                  </a:cubicBezTo>
                  <a:cubicBezTo>
                    <a:pt x="155" y="93"/>
                    <a:pt x="122" y="40"/>
                    <a:pt x="81" y="1"/>
                  </a:cubicBezTo>
                  <a:close/>
                </a:path>
              </a:pathLst>
            </a:custGeom>
            <a:solidFill>
              <a:srgbClr val="D4DF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0"/>
            <p:cNvSpPr/>
            <p:nvPr/>
          </p:nvSpPr>
          <p:spPr>
            <a:xfrm>
              <a:off x="2286013" y="-18029"/>
              <a:ext cx="813086" cy="1631976"/>
            </a:xfrm>
            <a:custGeom>
              <a:avLst/>
              <a:gdLst/>
              <a:ahLst/>
              <a:cxnLst/>
              <a:rect l="l" t="t" r="r" b="b"/>
              <a:pathLst>
                <a:path w="5463" h="10965" extrusionOk="0">
                  <a:moveTo>
                    <a:pt x="1578" y="0"/>
                  </a:moveTo>
                  <a:lnTo>
                    <a:pt x="1578" y="0"/>
                  </a:lnTo>
                  <a:cubicBezTo>
                    <a:pt x="1687" y="4020"/>
                    <a:pt x="168" y="9088"/>
                    <a:pt x="0" y="9639"/>
                  </a:cubicBezTo>
                  <a:cubicBezTo>
                    <a:pt x="230" y="9963"/>
                    <a:pt x="510" y="10215"/>
                    <a:pt x="816" y="10404"/>
                  </a:cubicBezTo>
                  <a:cubicBezTo>
                    <a:pt x="1537" y="10849"/>
                    <a:pt x="2407" y="10964"/>
                    <a:pt x="3115" y="10964"/>
                  </a:cubicBezTo>
                  <a:cubicBezTo>
                    <a:pt x="3718" y="10964"/>
                    <a:pt x="4203" y="10881"/>
                    <a:pt x="4379" y="10847"/>
                  </a:cubicBezTo>
                  <a:lnTo>
                    <a:pt x="5463" y="1663"/>
                  </a:lnTo>
                  <a:lnTo>
                    <a:pt x="3129" y="1800"/>
                  </a:lnTo>
                  <a:lnTo>
                    <a:pt x="2670" y="1828"/>
                  </a:lnTo>
                  <a:lnTo>
                    <a:pt x="2664" y="1828"/>
                  </a:lnTo>
                  <a:cubicBezTo>
                    <a:pt x="2635" y="1828"/>
                    <a:pt x="2605" y="1815"/>
                    <a:pt x="2587" y="1794"/>
                  </a:cubicBezTo>
                  <a:cubicBezTo>
                    <a:pt x="2566" y="1771"/>
                    <a:pt x="2556" y="1739"/>
                    <a:pt x="2562" y="1708"/>
                  </a:cubicBezTo>
                  <a:lnTo>
                    <a:pt x="2812" y="189"/>
                  </a:lnTo>
                  <a:cubicBezTo>
                    <a:pt x="2364" y="162"/>
                    <a:pt x="1938" y="103"/>
                    <a:pt x="15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0"/>
            <p:cNvSpPr/>
            <p:nvPr/>
          </p:nvSpPr>
          <p:spPr>
            <a:xfrm>
              <a:off x="2826433" y="-2243710"/>
              <a:ext cx="833327" cy="889884"/>
            </a:xfrm>
            <a:custGeom>
              <a:avLst/>
              <a:gdLst/>
              <a:ahLst/>
              <a:cxnLst/>
              <a:rect l="l" t="t" r="r" b="b"/>
              <a:pathLst>
                <a:path w="5599" h="5979" extrusionOk="0">
                  <a:moveTo>
                    <a:pt x="2101" y="1"/>
                  </a:moveTo>
                  <a:lnTo>
                    <a:pt x="2101" y="1"/>
                  </a:lnTo>
                  <a:cubicBezTo>
                    <a:pt x="2161" y="281"/>
                    <a:pt x="2228" y="692"/>
                    <a:pt x="2134" y="836"/>
                  </a:cubicBezTo>
                  <a:cubicBezTo>
                    <a:pt x="2038" y="978"/>
                    <a:pt x="1675" y="1187"/>
                    <a:pt x="1510" y="1280"/>
                  </a:cubicBezTo>
                  <a:cubicBezTo>
                    <a:pt x="1767" y="2545"/>
                    <a:pt x="1088" y="3076"/>
                    <a:pt x="844" y="3223"/>
                  </a:cubicBezTo>
                  <a:cubicBezTo>
                    <a:pt x="852" y="3253"/>
                    <a:pt x="848" y="3285"/>
                    <a:pt x="827" y="3312"/>
                  </a:cubicBezTo>
                  <a:cubicBezTo>
                    <a:pt x="806" y="3338"/>
                    <a:pt x="776" y="3351"/>
                    <a:pt x="745" y="3351"/>
                  </a:cubicBezTo>
                  <a:cubicBezTo>
                    <a:pt x="723" y="3351"/>
                    <a:pt x="701" y="3344"/>
                    <a:pt x="682" y="3329"/>
                  </a:cubicBezTo>
                  <a:cubicBezTo>
                    <a:pt x="664" y="3315"/>
                    <a:pt x="566" y="3245"/>
                    <a:pt x="440" y="3245"/>
                  </a:cubicBezTo>
                  <a:cubicBezTo>
                    <a:pt x="346" y="3245"/>
                    <a:pt x="235" y="3284"/>
                    <a:pt x="128" y="3416"/>
                  </a:cubicBezTo>
                  <a:cubicBezTo>
                    <a:pt x="15" y="3556"/>
                    <a:pt x="0" y="3778"/>
                    <a:pt x="89" y="3996"/>
                  </a:cubicBezTo>
                  <a:cubicBezTo>
                    <a:pt x="200" y="4259"/>
                    <a:pt x="429" y="4459"/>
                    <a:pt x="727" y="4558"/>
                  </a:cubicBezTo>
                  <a:cubicBezTo>
                    <a:pt x="518" y="4289"/>
                    <a:pt x="377" y="4086"/>
                    <a:pt x="373" y="4034"/>
                  </a:cubicBezTo>
                  <a:cubicBezTo>
                    <a:pt x="364" y="3968"/>
                    <a:pt x="391" y="3894"/>
                    <a:pt x="426" y="3824"/>
                  </a:cubicBezTo>
                  <a:lnTo>
                    <a:pt x="426" y="3824"/>
                  </a:lnTo>
                  <a:cubicBezTo>
                    <a:pt x="419" y="3829"/>
                    <a:pt x="414" y="3830"/>
                    <a:pt x="405" y="3836"/>
                  </a:cubicBezTo>
                  <a:cubicBezTo>
                    <a:pt x="387" y="3850"/>
                    <a:pt x="366" y="3857"/>
                    <a:pt x="345" y="3857"/>
                  </a:cubicBezTo>
                  <a:cubicBezTo>
                    <a:pt x="313" y="3857"/>
                    <a:pt x="282" y="3842"/>
                    <a:pt x="260" y="3815"/>
                  </a:cubicBezTo>
                  <a:cubicBezTo>
                    <a:pt x="227" y="3769"/>
                    <a:pt x="238" y="3705"/>
                    <a:pt x="283" y="3670"/>
                  </a:cubicBezTo>
                  <a:cubicBezTo>
                    <a:pt x="379" y="3600"/>
                    <a:pt x="465" y="3577"/>
                    <a:pt x="536" y="3577"/>
                  </a:cubicBezTo>
                  <a:cubicBezTo>
                    <a:pt x="578" y="3577"/>
                    <a:pt x="615" y="3585"/>
                    <a:pt x="645" y="3596"/>
                  </a:cubicBezTo>
                  <a:cubicBezTo>
                    <a:pt x="893" y="3680"/>
                    <a:pt x="1000" y="4034"/>
                    <a:pt x="1013" y="4076"/>
                  </a:cubicBezTo>
                  <a:cubicBezTo>
                    <a:pt x="1015" y="4085"/>
                    <a:pt x="1015" y="4096"/>
                    <a:pt x="1015" y="4103"/>
                  </a:cubicBezTo>
                  <a:cubicBezTo>
                    <a:pt x="1279" y="4413"/>
                    <a:pt x="2019" y="5280"/>
                    <a:pt x="2551" y="5837"/>
                  </a:cubicBezTo>
                  <a:cubicBezTo>
                    <a:pt x="2621" y="5862"/>
                    <a:pt x="2879" y="5944"/>
                    <a:pt x="3266" y="5971"/>
                  </a:cubicBezTo>
                  <a:cubicBezTo>
                    <a:pt x="3339" y="5976"/>
                    <a:pt x="3416" y="5979"/>
                    <a:pt x="3497" y="5979"/>
                  </a:cubicBezTo>
                  <a:cubicBezTo>
                    <a:pt x="3850" y="5979"/>
                    <a:pt x="4280" y="5925"/>
                    <a:pt x="4746" y="5751"/>
                  </a:cubicBezTo>
                  <a:cubicBezTo>
                    <a:pt x="4839" y="5716"/>
                    <a:pt x="4919" y="5643"/>
                    <a:pt x="4992" y="5544"/>
                  </a:cubicBezTo>
                  <a:lnTo>
                    <a:pt x="5147" y="5248"/>
                  </a:lnTo>
                  <a:cubicBezTo>
                    <a:pt x="5599" y="4107"/>
                    <a:pt x="5494" y="1410"/>
                    <a:pt x="5383" y="187"/>
                  </a:cubicBezTo>
                  <a:lnTo>
                    <a:pt x="5383" y="187"/>
                  </a:lnTo>
                  <a:cubicBezTo>
                    <a:pt x="5034" y="225"/>
                    <a:pt x="4691" y="241"/>
                    <a:pt x="4365" y="241"/>
                  </a:cubicBezTo>
                  <a:cubicBezTo>
                    <a:pt x="4036" y="241"/>
                    <a:pt x="3724" y="225"/>
                    <a:pt x="3440" y="201"/>
                  </a:cubicBezTo>
                  <a:cubicBezTo>
                    <a:pt x="2825" y="145"/>
                    <a:pt x="2341" y="53"/>
                    <a:pt x="2101" y="1"/>
                  </a:cubicBezTo>
                  <a:close/>
                </a:path>
              </a:pathLst>
            </a:custGeom>
            <a:solidFill>
              <a:srgbClr val="EFC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0"/>
            <p:cNvSpPr/>
            <p:nvPr/>
          </p:nvSpPr>
          <p:spPr>
            <a:xfrm>
              <a:off x="3405698" y="-1292207"/>
              <a:ext cx="39441" cy="51943"/>
            </a:xfrm>
            <a:custGeom>
              <a:avLst/>
              <a:gdLst/>
              <a:ahLst/>
              <a:cxnLst/>
              <a:rect l="l" t="t" r="r" b="b"/>
              <a:pathLst>
                <a:path w="265" h="349" extrusionOk="0">
                  <a:moveTo>
                    <a:pt x="32" y="1"/>
                  </a:moveTo>
                  <a:cubicBezTo>
                    <a:pt x="18" y="87"/>
                    <a:pt x="8" y="199"/>
                    <a:pt x="0" y="301"/>
                  </a:cubicBezTo>
                  <a:cubicBezTo>
                    <a:pt x="84" y="326"/>
                    <a:pt x="173" y="343"/>
                    <a:pt x="264" y="348"/>
                  </a:cubicBezTo>
                  <a:lnTo>
                    <a:pt x="265" y="348"/>
                  </a:lnTo>
                  <a:cubicBezTo>
                    <a:pt x="195" y="187"/>
                    <a:pt x="104" y="71"/>
                    <a:pt x="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0"/>
            <p:cNvSpPr/>
            <p:nvPr/>
          </p:nvSpPr>
          <p:spPr>
            <a:xfrm>
              <a:off x="2704984" y="-2526497"/>
              <a:ext cx="1075184" cy="749980"/>
            </a:xfrm>
            <a:custGeom>
              <a:avLst/>
              <a:gdLst/>
              <a:ahLst/>
              <a:cxnLst/>
              <a:rect l="l" t="t" r="r" b="b"/>
              <a:pathLst>
                <a:path w="7224" h="5039" extrusionOk="0">
                  <a:moveTo>
                    <a:pt x="6524" y="0"/>
                  </a:moveTo>
                  <a:cubicBezTo>
                    <a:pt x="6523" y="192"/>
                    <a:pt x="6498" y="514"/>
                    <a:pt x="6358" y="679"/>
                  </a:cubicBezTo>
                  <a:cubicBezTo>
                    <a:pt x="6339" y="703"/>
                    <a:pt x="6309" y="716"/>
                    <a:pt x="6278" y="716"/>
                  </a:cubicBezTo>
                  <a:cubicBezTo>
                    <a:pt x="6261" y="716"/>
                    <a:pt x="6244" y="712"/>
                    <a:pt x="6228" y="703"/>
                  </a:cubicBezTo>
                  <a:cubicBezTo>
                    <a:pt x="6210" y="692"/>
                    <a:pt x="4993" y="31"/>
                    <a:pt x="3581" y="31"/>
                  </a:cubicBezTo>
                  <a:cubicBezTo>
                    <a:pt x="2702" y="31"/>
                    <a:pt x="1748" y="287"/>
                    <a:pt x="959" y="1115"/>
                  </a:cubicBezTo>
                  <a:cubicBezTo>
                    <a:pt x="938" y="1135"/>
                    <a:pt x="911" y="1146"/>
                    <a:pt x="882" y="1146"/>
                  </a:cubicBezTo>
                  <a:cubicBezTo>
                    <a:pt x="854" y="1146"/>
                    <a:pt x="826" y="1134"/>
                    <a:pt x="805" y="1114"/>
                  </a:cubicBezTo>
                  <a:cubicBezTo>
                    <a:pt x="805" y="1114"/>
                    <a:pt x="786" y="1099"/>
                    <a:pt x="758" y="1099"/>
                  </a:cubicBezTo>
                  <a:cubicBezTo>
                    <a:pt x="756" y="1099"/>
                    <a:pt x="754" y="1099"/>
                    <a:pt x="753" y="1099"/>
                  </a:cubicBezTo>
                  <a:cubicBezTo>
                    <a:pt x="718" y="1102"/>
                    <a:pt x="641" y="1124"/>
                    <a:pt x="528" y="1250"/>
                  </a:cubicBezTo>
                  <a:cubicBezTo>
                    <a:pt x="331" y="1472"/>
                    <a:pt x="1" y="2807"/>
                    <a:pt x="534" y="4217"/>
                  </a:cubicBezTo>
                  <a:cubicBezTo>
                    <a:pt x="638" y="4491"/>
                    <a:pt x="772" y="4768"/>
                    <a:pt x="948" y="5039"/>
                  </a:cubicBezTo>
                  <a:cubicBezTo>
                    <a:pt x="1052" y="4969"/>
                    <a:pt x="1158" y="4943"/>
                    <a:pt x="1256" y="4943"/>
                  </a:cubicBezTo>
                  <a:cubicBezTo>
                    <a:pt x="1341" y="4943"/>
                    <a:pt x="1420" y="4962"/>
                    <a:pt x="1489" y="4990"/>
                  </a:cubicBezTo>
                  <a:cubicBezTo>
                    <a:pt x="1490" y="4990"/>
                    <a:pt x="1494" y="4986"/>
                    <a:pt x="1496" y="4983"/>
                  </a:cubicBezTo>
                  <a:cubicBezTo>
                    <a:pt x="1537" y="4967"/>
                    <a:pt x="2429" y="4564"/>
                    <a:pt x="2109" y="3154"/>
                  </a:cubicBezTo>
                  <a:cubicBezTo>
                    <a:pt x="2099" y="3108"/>
                    <a:pt x="2121" y="3062"/>
                    <a:pt x="2162" y="3041"/>
                  </a:cubicBezTo>
                  <a:cubicBezTo>
                    <a:pt x="2382" y="2923"/>
                    <a:pt x="2717" y="2718"/>
                    <a:pt x="2780" y="2624"/>
                  </a:cubicBezTo>
                  <a:cubicBezTo>
                    <a:pt x="2819" y="2557"/>
                    <a:pt x="2775" y="2168"/>
                    <a:pt x="2681" y="1793"/>
                  </a:cubicBezTo>
                  <a:cubicBezTo>
                    <a:pt x="2671" y="1758"/>
                    <a:pt x="2681" y="1721"/>
                    <a:pt x="2708" y="1696"/>
                  </a:cubicBezTo>
                  <a:cubicBezTo>
                    <a:pt x="2727" y="1675"/>
                    <a:pt x="2753" y="1665"/>
                    <a:pt x="2779" y="1665"/>
                  </a:cubicBezTo>
                  <a:cubicBezTo>
                    <a:pt x="2789" y="1665"/>
                    <a:pt x="2798" y="1666"/>
                    <a:pt x="2807" y="1668"/>
                  </a:cubicBezTo>
                  <a:cubicBezTo>
                    <a:pt x="2822" y="1671"/>
                    <a:pt x="3865" y="1940"/>
                    <a:pt x="5194" y="1940"/>
                  </a:cubicBezTo>
                  <a:cubicBezTo>
                    <a:pt x="5632" y="1940"/>
                    <a:pt x="6100" y="1910"/>
                    <a:pt x="6573" y="1833"/>
                  </a:cubicBezTo>
                  <a:cubicBezTo>
                    <a:pt x="6596" y="1828"/>
                    <a:pt x="6619" y="1825"/>
                    <a:pt x="6641" y="1821"/>
                  </a:cubicBezTo>
                  <a:cubicBezTo>
                    <a:pt x="6647" y="1819"/>
                    <a:pt x="6653" y="1819"/>
                    <a:pt x="6659" y="1819"/>
                  </a:cubicBezTo>
                  <a:cubicBezTo>
                    <a:pt x="6709" y="1819"/>
                    <a:pt x="6754" y="1855"/>
                    <a:pt x="6760" y="1905"/>
                  </a:cubicBezTo>
                  <a:cubicBezTo>
                    <a:pt x="6771" y="1961"/>
                    <a:pt x="6733" y="2014"/>
                    <a:pt x="6677" y="2025"/>
                  </a:cubicBezTo>
                  <a:cubicBezTo>
                    <a:pt x="6609" y="2035"/>
                    <a:pt x="6540" y="2049"/>
                    <a:pt x="6473" y="2056"/>
                  </a:cubicBezTo>
                  <a:cubicBezTo>
                    <a:pt x="6450" y="2060"/>
                    <a:pt x="6429" y="2064"/>
                    <a:pt x="6406" y="2066"/>
                  </a:cubicBezTo>
                  <a:cubicBezTo>
                    <a:pt x="6408" y="2093"/>
                    <a:pt x="6411" y="2127"/>
                    <a:pt x="6415" y="2161"/>
                  </a:cubicBezTo>
                  <a:cubicBezTo>
                    <a:pt x="6422" y="2260"/>
                    <a:pt x="6432" y="2394"/>
                    <a:pt x="6443" y="2551"/>
                  </a:cubicBezTo>
                  <a:cubicBezTo>
                    <a:pt x="6679" y="2331"/>
                    <a:pt x="7128" y="1822"/>
                    <a:pt x="7176" y="1103"/>
                  </a:cubicBezTo>
                  <a:cubicBezTo>
                    <a:pt x="7224" y="389"/>
                    <a:pt x="6760" y="98"/>
                    <a:pt x="65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0"/>
            <p:cNvSpPr/>
            <p:nvPr/>
          </p:nvSpPr>
          <p:spPr>
            <a:xfrm>
              <a:off x="2306106" y="-1255147"/>
              <a:ext cx="878871" cy="1237414"/>
            </a:xfrm>
            <a:custGeom>
              <a:avLst/>
              <a:gdLst/>
              <a:ahLst/>
              <a:cxnLst/>
              <a:rect l="l" t="t" r="r" b="b"/>
              <a:pathLst>
                <a:path w="5905" h="8314" extrusionOk="0">
                  <a:moveTo>
                    <a:pt x="4327" y="1"/>
                  </a:moveTo>
                  <a:cubicBezTo>
                    <a:pt x="3938" y="20"/>
                    <a:pt x="3064" y="239"/>
                    <a:pt x="2346" y="543"/>
                  </a:cubicBezTo>
                  <a:cubicBezTo>
                    <a:pt x="1906" y="729"/>
                    <a:pt x="1523" y="947"/>
                    <a:pt x="1349" y="1168"/>
                  </a:cubicBezTo>
                  <a:cubicBezTo>
                    <a:pt x="824" y="1834"/>
                    <a:pt x="1" y="6676"/>
                    <a:pt x="766" y="7696"/>
                  </a:cubicBezTo>
                  <a:cubicBezTo>
                    <a:pt x="1072" y="8106"/>
                    <a:pt x="1906" y="8261"/>
                    <a:pt x="2812" y="8303"/>
                  </a:cubicBezTo>
                  <a:cubicBezTo>
                    <a:pt x="2987" y="8310"/>
                    <a:pt x="3162" y="8314"/>
                    <a:pt x="3338" y="8314"/>
                  </a:cubicBezTo>
                  <a:cubicBezTo>
                    <a:pt x="4386" y="8314"/>
                    <a:pt x="5415" y="8194"/>
                    <a:pt x="5727" y="8152"/>
                  </a:cubicBezTo>
                  <a:lnTo>
                    <a:pt x="5674" y="7380"/>
                  </a:lnTo>
                  <a:lnTo>
                    <a:pt x="5607" y="6398"/>
                  </a:lnTo>
                  <a:cubicBezTo>
                    <a:pt x="4690" y="6538"/>
                    <a:pt x="3014" y="6629"/>
                    <a:pt x="2369" y="6660"/>
                  </a:cubicBezTo>
                  <a:cubicBezTo>
                    <a:pt x="2353" y="6669"/>
                    <a:pt x="2337" y="6674"/>
                    <a:pt x="2321" y="6674"/>
                  </a:cubicBezTo>
                  <a:lnTo>
                    <a:pt x="2312" y="6674"/>
                  </a:lnTo>
                  <a:cubicBezTo>
                    <a:pt x="2302" y="6674"/>
                    <a:pt x="2293" y="6669"/>
                    <a:pt x="2285" y="6665"/>
                  </a:cubicBezTo>
                  <a:cubicBezTo>
                    <a:pt x="2172" y="6670"/>
                    <a:pt x="2105" y="6674"/>
                    <a:pt x="2102" y="6674"/>
                  </a:cubicBezTo>
                  <a:cubicBezTo>
                    <a:pt x="2101" y="6674"/>
                    <a:pt x="2100" y="6674"/>
                    <a:pt x="2098" y="6674"/>
                  </a:cubicBezTo>
                  <a:cubicBezTo>
                    <a:pt x="2047" y="6674"/>
                    <a:pt x="1996" y="6632"/>
                    <a:pt x="1994" y="6575"/>
                  </a:cubicBezTo>
                  <a:cubicBezTo>
                    <a:pt x="1991" y="6518"/>
                    <a:pt x="2034" y="6470"/>
                    <a:pt x="2093" y="6466"/>
                  </a:cubicBezTo>
                  <a:cubicBezTo>
                    <a:pt x="2097" y="6466"/>
                    <a:pt x="2144" y="6463"/>
                    <a:pt x="2227" y="6460"/>
                  </a:cubicBezTo>
                  <a:cubicBezTo>
                    <a:pt x="2308" y="5706"/>
                    <a:pt x="2717" y="3379"/>
                    <a:pt x="2735" y="3275"/>
                  </a:cubicBezTo>
                  <a:cubicBezTo>
                    <a:pt x="2744" y="3226"/>
                    <a:pt x="2786" y="3189"/>
                    <a:pt x="2833" y="3189"/>
                  </a:cubicBezTo>
                  <a:cubicBezTo>
                    <a:pt x="2840" y="3189"/>
                    <a:pt x="2848" y="3190"/>
                    <a:pt x="2855" y="3192"/>
                  </a:cubicBezTo>
                  <a:cubicBezTo>
                    <a:pt x="2911" y="3202"/>
                    <a:pt x="2947" y="3253"/>
                    <a:pt x="2940" y="3312"/>
                  </a:cubicBezTo>
                  <a:cubicBezTo>
                    <a:pt x="2936" y="3337"/>
                    <a:pt x="2526" y="5666"/>
                    <a:pt x="2437" y="6451"/>
                  </a:cubicBezTo>
                  <a:cubicBezTo>
                    <a:pt x="2593" y="6444"/>
                    <a:pt x="2791" y="6433"/>
                    <a:pt x="3016" y="6419"/>
                  </a:cubicBezTo>
                  <a:lnTo>
                    <a:pt x="3546" y="3208"/>
                  </a:lnTo>
                  <a:cubicBezTo>
                    <a:pt x="3552" y="3161"/>
                    <a:pt x="3592" y="3125"/>
                    <a:pt x="3638" y="3121"/>
                  </a:cubicBezTo>
                  <a:lnTo>
                    <a:pt x="5850" y="2915"/>
                  </a:lnTo>
                  <a:cubicBezTo>
                    <a:pt x="5847" y="2895"/>
                    <a:pt x="5852" y="2874"/>
                    <a:pt x="5861" y="2856"/>
                  </a:cubicBezTo>
                  <a:cubicBezTo>
                    <a:pt x="5846" y="2837"/>
                    <a:pt x="5836" y="2811"/>
                    <a:pt x="5838" y="2783"/>
                  </a:cubicBezTo>
                  <a:cubicBezTo>
                    <a:pt x="5904" y="1952"/>
                    <a:pt x="5799" y="1296"/>
                    <a:pt x="5747" y="1039"/>
                  </a:cubicBezTo>
                  <a:lnTo>
                    <a:pt x="5330" y="1488"/>
                  </a:lnTo>
                  <a:cubicBezTo>
                    <a:pt x="5308" y="1507"/>
                    <a:pt x="5281" y="1521"/>
                    <a:pt x="5253" y="1521"/>
                  </a:cubicBezTo>
                  <a:lnTo>
                    <a:pt x="5248" y="1521"/>
                  </a:lnTo>
                  <a:cubicBezTo>
                    <a:pt x="5217" y="1520"/>
                    <a:pt x="5190" y="1504"/>
                    <a:pt x="5171" y="1481"/>
                  </a:cubicBezTo>
                  <a:cubicBezTo>
                    <a:pt x="5138" y="1442"/>
                    <a:pt x="4505" y="624"/>
                    <a:pt x="43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0"/>
            <p:cNvSpPr/>
            <p:nvPr/>
          </p:nvSpPr>
          <p:spPr>
            <a:xfrm>
              <a:off x="3200009" y="-1057196"/>
              <a:ext cx="190062" cy="233671"/>
            </a:xfrm>
            <a:custGeom>
              <a:avLst/>
              <a:gdLst/>
              <a:ahLst/>
              <a:cxnLst/>
              <a:rect l="l" t="t" r="r" b="b"/>
              <a:pathLst>
                <a:path w="1277" h="1570" extrusionOk="0">
                  <a:moveTo>
                    <a:pt x="0" y="0"/>
                  </a:moveTo>
                  <a:lnTo>
                    <a:pt x="0" y="0"/>
                  </a:lnTo>
                  <a:cubicBezTo>
                    <a:pt x="46" y="344"/>
                    <a:pt x="87" y="859"/>
                    <a:pt x="39" y="1472"/>
                  </a:cubicBezTo>
                  <a:cubicBezTo>
                    <a:pt x="38" y="1489"/>
                    <a:pt x="32" y="1504"/>
                    <a:pt x="23" y="1517"/>
                  </a:cubicBezTo>
                  <a:cubicBezTo>
                    <a:pt x="34" y="1533"/>
                    <a:pt x="39" y="1549"/>
                    <a:pt x="40" y="1569"/>
                  </a:cubicBezTo>
                  <a:lnTo>
                    <a:pt x="761" y="1502"/>
                  </a:lnTo>
                  <a:lnTo>
                    <a:pt x="1277" y="1453"/>
                  </a:lnTo>
                  <a:cubicBezTo>
                    <a:pt x="1260" y="1435"/>
                    <a:pt x="1248" y="1412"/>
                    <a:pt x="1247" y="1384"/>
                  </a:cubicBezTo>
                  <a:cubicBezTo>
                    <a:pt x="1245" y="1344"/>
                    <a:pt x="1193" y="522"/>
                    <a:pt x="1191" y="81"/>
                  </a:cubicBezTo>
                  <a:cubicBezTo>
                    <a:pt x="1008" y="150"/>
                    <a:pt x="837" y="179"/>
                    <a:pt x="684" y="179"/>
                  </a:cubicBezTo>
                  <a:cubicBezTo>
                    <a:pt x="375" y="179"/>
                    <a:pt x="136" y="75"/>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0"/>
            <p:cNvSpPr/>
            <p:nvPr/>
          </p:nvSpPr>
          <p:spPr>
            <a:xfrm>
              <a:off x="3276361" y="-1327481"/>
              <a:ext cx="110882" cy="68762"/>
            </a:xfrm>
            <a:custGeom>
              <a:avLst/>
              <a:gdLst/>
              <a:ahLst/>
              <a:cxnLst/>
              <a:rect l="l" t="t" r="r" b="b"/>
              <a:pathLst>
                <a:path w="745" h="462" extrusionOk="0">
                  <a:moveTo>
                    <a:pt x="1" y="0"/>
                  </a:moveTo>
                  <a:cubicBezTo>
                    <a:pt x="26" y="26"/>
                    <a:pt x="300" y="298"/>
                    <a:pt x="667" y="462"/>
                  </a:cubicBezTo>
                  <a:cubicBezTo>
                    <a:pt x="679" y="328"/>
                    <a:pt x="703" y="118"/>
                    <a:pt x="744" y="22"/>
                  </a:cubicBezTo>
                  <a:lnTo>
                    <a:pt x="744" y="22"/>
                  </a:lnTo>
                  <a:cubicBezTo>
                    <a:pt x="651" y="29"/>
                    <a:pt x="561" y="33"/>
                    <a:pt x="475" y="33"/>
                  </a:cubicBezTo>
                  <a:cubicBezTo>
                    <a:pt x="296" y="33"/>
                    <a:pt x="139" y="18"/>
                    <a:pt x="1" y="0"/>
                  </a:cubicBezTo>
                  <a:close/>
                </a:path>
              </a:pathLst>
            </a:custGeom>
            <a:solidFill>
              <a:srgbClr val="E19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0"/>
            <p:cNvSpPr/>
            <p:nvPr/>
          </p:nvSpPr>
          <p:spPr>
            <a:xfrm>
              <a:off x="2973184" y="-1374811"/>
              <a:ext cx="176816" cy="307047"/>
            </a:xfrm>
            <a:custGeom>
              <a:avLst/>
              <a:gdLst/>
              <a:ahLst/>
              <a:cxnLst/>
              <a:rect l="l" t="t" r="r" b="b"/>
              <a:pathLst>
                <a:path w="1188" h="2063" extrusionOk="0">
                  <a:moveTo>
                    <a:pt x="673" y="1"/>
                  </a:moveTo>
                  <a:cubicBezTo>
                    <a:pt x="443" y="34"/>
                    <a:pt x="44" y="141"/>
                    <a:pt x="6" y="476"/>
                  </a:cubicBezTo>
                  <a:cubicBezTo>
                    <a:pt x="0" y="530"/>
                    <a:pt x="6" y="592"/>
                    <a:pt x="20" y="659"/>
                  </a:cubicBezTo>
                  <a:cubicBezTo>
                    <a:pt x="23" y="669"/>
                    <a:pt x="25" y="680"/>
                    <a:pt x="26" y="690"/>
                  </a:cubicBezTo>
                  <a:cubicBezTo>
                    <a:pt x="124" y="1116"/>
                    <a:pt x="538" y="1741"/>
                    <a:pt x="778" y="2062"/>
                  </a:cubicBezTo>
                  <a:lnTo>
                    <a:pt x="1187" y="1625"/>
                  </a:lnTo>
                  <a:cubicBezTo>
                    <a:pt x="544" y="856"/>
                    <a:pt x="589" y="275"/>
                    <a:pt x="6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0"/>
            <p:cNvSpPr/>
            <p:nvPr/>
          </p:nvSpPr>
          <p:spPr>
            <a:xfrm>
              <a:off x="2253418" y="-2564450"/>
              <a:ext cx="2860758" cy="5455845"/>
            </a:xfrm>
            <a:custGeom>
              <a:avLst/>
              <a:gdLst/>
              <a:ahLst/>
              <a:cxnLst/>
              <a:rect l="l" t="t" r="r" b="b"/>
              <a:pathLst>
                <a:path w="19221" h="36657" extrusionOk="0">
                  <a:moveTo>
                    <a:pt x="9559" y="250"/>
                  </a:moveTo>
                  <a:cubicBezTo>
                    <a:pt x="9794" y="352"/>
                    <a:pt x="10259" y="643"/>
                    <a:pt x="10211" y="1355"/>
                  </a:cubicBezTo>
                  <a:cubicBezTo>
                    <a:pt x="10163" y="2072"/>
                    <a:pt x="9714" y="2583"/>
                    <a:pt x="9478" y="2803"/>
                  </a:cubicBezTo>
                  <a:cubicBezTo>
                    <a:pt x="9464" y="2588"/>
                    <a:pt x="9450" y="2420"/>
                    <a:pt x="9440" y="2316"/>
                  </a:cubicBezTo>
                  <a:cubicBezTo>
                    <a:pt x="9530" y="2305"/>
                    <a:pt x="9620" y="2290"/>
                    <a:pt x="9711" y="2274"/>
                  </a:cubicBezTo>
                  <a:cubicBezTo>
                    <a:pt x="9767" y="2264"/>
                    <a:pt x="9805" y="2211"/>
                    <a:pt x="9795" y="2155"/>
                  </a:cubicBezTo>
                  <a:cubicBezTo>
                    <a:pt x="9786" y="2104"/>
                    <a:pt x="9742" y="2069"/>
                    <a:pt x="9693" y="2069"/>
                  </a:cubicBezTo>
                  <a:cubicBezTo>
                    <a:pt x="9687" y="2069"/>
                    <a:pt x="9681" y="2069"/>
                    <a:pt x="9676" y="2070"/>
                  </a:cubicBezTo>
                  <a:cubicBezTo>
                    <a:pt x="9178" y="2157"/>
                    <a:pt x="8684" y="2189"/>
                    <a:pt x="8224" y="2189"/>
                  </a:cubicBezTo>
                  <a:cubicBezTo>
                    <a:pt x="6895" y="2189"/>
                    <a:pt x="5854" y="1920"/>
                    <a:pt x="5841" y="1916"/>
                  </a:cubicBezTo>
                  <a:cubicBezTo>
                    <a:pt x="5833" y="1914"/>
                    <a:pt x="5824" y="1913"/>
                    <a:pt x="5816" y="1913"/>
                  </a:cubicBezTo>
                  <a:cubicBezTo>
                    <a:pt x="5788" y="1913"/>
                    <a:pt x="5762" y="1924"/>
                    <a:pt x="5742" y="1942"/>
                  </a:cubicBezTo>
                  <a:cubicBezTo>
                    <a:pt x="5716" y="1968"/>
                    <a:pt x="5706" y="2006"/>
                    <a:pt x="5714" y="2041"/>
                  </a:cubicBezTo>
                  <a:cubicBezTo>
                    <a:pt x="5808" y="2415"/>
                    <a:pt x="5854" y="2804"/>
                    <a:pt x="5815" y="2873"/>
                  </a:cubicBezTo>
                  <a:cubicBezTo>
                    <a:pt x="5753" y="2966"/>
                    <a:pt x="5416" y="3171"/>
                    <a:pt x="5196" y="3286"/>
                  </a:cubicBezTo>
                  <a:cubicBezTo>
                    <a:pt x="5155" y="3309"/>
                    <a:pt x="5134" y="3356"/>
                    <a:pt x="5144" y="3401"/>
                  </a:cubicBezTo>
                  <a:cubicBezTo>
                    <a:pt x="5464" y="4811"/>
                    <a:pt x="4571" y="5216"/>
                    <a:pt x="4532" y="5232"/>
                  </a:cubicBezTo>
                  <a:cubicBezTo>
                    <a:pt x="4529" y="5233"/>
                    <a:pt x="4526" y="5237"/>
                    <a:pt x="4524" y="5239"/>
                  </a:cubicBezTo>
                  <a:cubicBezTo>
                    <a:pt x="4456" y="5211"/>
                    <a:pt x="4377" y="5191"/>
                    <a:pt x="4292" y="5191"/>
                  </a:cubicBezTo>
                  <a:cubicBezTo>
                    <a:pt x="4194" y="5191"/>
                    <a:pt x="4088" y="5218"/>
                    <a:pt x="3983" y="5288"/>
                  </a:cubicBezTo>
                  <a:cubicBezTo>
                    <a:pt x="2901" y="3619"/>
                    <a:pt x="3327" y="1767"/>
                    <a:pt x="3562" y="1503"/>
                  </a:cubicBezTo>
                  <a:cubicBezTo>
                    <a:pt x="3675" y="1375"/>
                    <a:pt x="3751" y="1353"/>
                    <a:pt x="3787" y="1352"/>
                  </a:cubicBezTo>
                  <a:cubicBezTo>
                    <a:pt x="3790" y="1351"/>
                    <a:pt x="3793" y="1351"/>
                    <a:pt x="3797" y="1351"/>
                  </a:cubicBezTo>
                  <a:cubicBezTo>
                    <a:pt x="3822" y="1351"/>
                    <a:pt x="3839" y="1364"/>
                    <a:pt x="3839" y="1364"/>
                  </a:cubicBezTo>
                  <a:cubicBezTo>
                    <a:pt x="3858" y="1385"/>
                    <a:pt x="3886" y="1399"/>
                    <a:pt x="3915" y="1399"/>
                  </a:cubicBezTo>
                  <a:cubicBezTo>
                    <a:pt x="3944" y="1399"/>
                    <a:pt x="3970" y="1387"/>
                    <a:pt x="3992" y="1366"/>
                  </a:cubicBezTo>
                  <a:cubicBezTo>
                    <a:pt x="4781" y="539"/>
                    <a:pt x="5736" y="283"/>
                    <a:pt x="6615" y="283"/>
                  </a:cubicBezTo>
                  <a:cubicBezTo>
                    <a:pt x="8027" y="283"/>
                    <a:pt x="9243" y="943"/>
                    <a:pt x="9263" y="953"/>
                  </a:cubicBezTo>
                  <a:cubicBezTo>
                    <a:pt x="9279" y="962"/>
                    <a:pt x="9297" y="967"/>
                    <a:pt x="9314" y="967"/>
                  </a:cubicBezTo>
                  <a:cubicBezTo>
                    <a:pt x="9344" y="967"/>
                    <a:pt x="9373" y="954"/>
                    <a:pt x="9394" y="929"/>
                  </a:cubicBezTo>
                  <a:cubicBezTo>
                    <a:pt x="9532" y="764"/>
                    <a:pt x="9556" y="443"/>
                    <a:pt x="9559" y="250"/>
                  </a:cubicBezTo>
                  <a:close/>
                  <a:moveTo>
                    <a:pt x="5950" y="2159"/>
                  </a:moveTo>
                  <a:cubicBezTo>
                    <a:pt x="6301" y="2235"/>
                    <a:pt x="7172" y="2397"/>
                    <a:pt x="8218" y="2397"/>
                  </a:cubicBezTo>
                  <a:cubicBezTo>
                    <a:pt x="8543" y="2397"/>
                    <a:pt x="8884" y="2382"/>
                    <a:pt x="9232" y="2343"/>
                  </a:cubicBezTo>
                  <a:lnTo>
                    <a:pt x="9232" y="2343"/>
                  </a:lnTo>
                  <a:cubicBezTo>
                    <a:pt x="9340" y="3565"/>
                    <a:pt x="9448" y="6261"/>
                    <a:pt x="8997" y="7403"/>
                  </a:cubicBezTo>
                  <a:lnTo>
                    <a:pt x="8842" y="7699"/>
                  </a:lnTo>
                  <a:cubicBezTo>
                    <a:pt x="8769" y="7799"/>
                    <a:pt x="8689" y="7872"/>
                    <a:pt x="8595" y="7907"/>
                  </a:cubicBezTo>
                  <a:cubicBezTo>
                    <a:pt x="8132" y="8080"/>
                    <a:pt x="7705" y="8134"/>
                    <a:pt x="7352" y="8134"/>
                  </a:cubicBezTo>
                  <a:cubicBezTo>
                    <a:pt x="6838" y="8134"/>
                    <a:pt x="6481" y="8019"/>
                    <a:pt x="6402" y="7992"/>
                  </a:cubicBezTo>
                  <a:cubicBezTo>
                    <a:pt x="5869" y="7435"/>
                    <a:pt x="5129" y="6569"/>
                    <a:pt x="4866" y="6258"/>
                  </a:cubicBezTo>
                  <a:cubicBezTo>
                    <a:pt x="4866" y="6250"/>
                    <a:pt x="4866" y="6239"/>
                    <a:pt x="4863" y="6230"/>
                  </a:cubicBezTo>
                  <a:cubicBezTo>
                    <a:pt x="4852" y="6189"/>
                    <a:pt x="4743" y="5835"/>
                    <a:pt x="4497" y="5750"/>
                  </a:cubicBezTo>
                  <a:cubicBezTo>
                    <a:pt x="4467" y="5740"/>
                    <a:pt x="4430" y="5732"/>
                    <a:pt x="4389" y="5732"/>
                  </a:cubicBezTo>
                  <a:cubicBezTo>
                    <a:pt x="4317" y="5732"/>
                    <a:pt x="4230" y="5754"/>
                    <a:pt x="4134" y="5825"/>
                  </a:cubicBezTo>
                  <a:cubicBezTo>
                    <a:pt x="4089" y="5859"/>
                    <a:pt x="4078" y="5924"/>
                    <a:pt x="4113" y="5970"/>
                  </a:cubicBezTo>
                  <a:cubicBezTo>
                    <a:pt x="4133" y="5997"/>
                    <a:pt x="4164" y="6012"/>
                    <a:pt x="4196" y="6012"/>
                  </a:cubicBezTo>
                  <a:cubicBezTo>
                    <a:pt x="4217" y="6012"/>
                    <a:pt x="4239" y="6005"/>
                    <a:pt x="4257" y="5991"/>
                  </a:cubicBezTo>
                  <a:cubicBezTo>
                    <a:pt x="4264" y="5986"/>
                    <a:pt x="4270" y="5985"/>
                    <a:pt x="4276" y="5980"/>
                  </a:cubicBezTo>
                  <a:lnTo>
                    <a:pt x="4276" y="5980"/>
                  </a:lnTo>
                  <a:cubicBezTo>
                    <a:pt x="4242" y="6049"/>
                    <a:pt x="4216" y="6125"/>
                    <a:pt x="4223" y="6190"/>
                  </a:cubicBezTo>
                  <a:cubicBezTo>
                    <a:pt x="4228" y="6242"/>
                    <a:pt x="4369" y="6443"/>
                    <a:pt x="4577" y="6714"/>
                  </a:cubicBezTo>
                  <a:cubicBezTo>
                    <a:pt x="4279" y="6615"/>
                    <a:pt x="4050" y="6417"/>
                    <a:pt x="3941" y="6153"/>
                  </a:cubicBezTo>
                  <a:cubicBezTo>
                    <a:pt x="3851" y="5935"/>
                    <a:pt x="3867" y="5715"/>
                    <a:pt x="3979" y="5574"/>
                  </a:cubicBezTo>
                  <a:cubicBezTo>
                    <a:pt x="4086" y="5442"/>
                    <a:pt x="4197" y="5402"/>
                    <a:pt x="4292" y="5402"/>
                  </a:cubicBezTo>
                  <a:cubicBezTo>
                    <a:pt x="4418" y="5402"/>
                    <a:pt x="4515" y="5472"/>
                    <a:pt x="4533" y="5486"/>
                  </a:cubicBezTo>
                  <a:cubicBezTo>
                    <a:pt x="4552" y="5501"/>
                    <a:pt x="4574" y="5509"/>
                    <a:pt x="4597" y="5509"/>
                  </a:cubicBezTo>
                  <a:cubicBezTo>
                    <a:pt x="4627" y="5509"/>
                    <a:pt x="4657" y="5495"/>
                    <a:pt x="4677" y="5470"/>
                  </a:cubicBezTo>
                  <a:cubicBezTo>
                    <a:pt x="4698" y="5444"/>
                    <a:pt x="4702" y="5412"/>
                    <a:pt x="4696" y="5381"/>
                  </a:cubicBezTo>
                  <a:cubicBezTo>
                    <a:pt x="4939" y="5235"/>
                    <a:pt x="5617" y="4701"/>
                    <a:pt x="5361" y="3436"/>
                  </a:cubicBezTo>
                  <a:cubicBezTo>
                    <a:pt x="5528" y="3345"/>
                    <a:pt x="5889" y="3134"/>
                    <a:pt x="5984" y="2992"/>
                  </a:cubicBezTo>
                  <a:cubicBezTo>
                    <a:pt x="6079" y="2850"/>
                    <a:pt x="6012" y="2437"/>
                    <a:pt x="5950" y="2159"/>
                  </a:cubicBezTo>
                  <a:close/>
                  <a:moveTo>
                    <a:pt x="6692" y="8281"/>
                  </a:moveTo>
                  <a:lnTo>
                    <a:pt x="6692" y="8281"/>
                  </a:lnTo>
                  <a:cubicBezTo>
                    <a:pt x="6710" y="8285"/>
                    <a:pt x="6727" y="8288"/>
                    <a:pt x="6747" y="8292"/>
                  </a:cubicBezTo>
                  <a:cubicBezTo>
                    <a:pt x="6737" y="8297"/>
                    <a:pt x="6731" y="8303"/>
                    <a:pt x="6725" y="8311"/>
                  </a:cubicBezTo>
                  <a:cubicBezTo>
                    <a:pt x="6712" y="8301"/>
                    <a:pt x="6704" y="8293"/>
                    <a:pt x="6692" y="8281"/>
                  </a:cubicBezTo>
                  <a:close/>
                  <a:moveTo>
                    <a:pt x="4507" y="5997"/>
                  </a:moveTo>
                  <a:cubicBezTo>
                    <a:pt x="4547" y="6037"/>
                    <a:pt x="4581" y="6090"/>
                    <a:pt x="4608" y="6142"/>
                  </a:cubicBezTo>
                  <a:cubicBezTo>
                    <a:pt x="4580" y="6180"/>
                    <a:pt x="4577" y="6234"/>
                    <a:pt x="4609" y="6272"/>
                  </a:cubicBezTo>
                  <a:cubicBezTo>
                    <a:pt x="4671" y="6344"/>
                    <a:pt x="6109" y="8053"/>
                    <a:pt x="6658" y="8527"/>
                  </a:cubicBezTo>
                  <a:cubicBezTo>
                    <a:pt x="6638" y="8575"/>
                    <a:pt x="6611" y="8627"/>
                    <a:pt x="6582" y="8679"/>
                  </a:cubicBezTo>
                  <a:cubicBezTo>
                    <a:pt x="6161" y="8307"/>
                    <a:pt x="5430" y="7449"/>
                    <a:pt x="4936" y="6838"/>
                  </a:cubicBezTo>
                  <a:cubicBezTo>
                    <a:pt x="4929" y="6822"/>
                    <a:pt x="4918" y="6808"/>
                    <a:pt x="4904" y="6797"/>
                  </a:cubicBezTo>
                  <a:cubicBezTo>
                    <a:pt x="4640" y="6470"/>
                    <a:pt x="4451" y="6220"/>
                    <a:pt x="4429" y="6168"/>
                  </a:cubicBezTo>
                  <a:cubicBezTo>
                    <a:pt x="4426" y="6140"/>
                    <a:pt x="4460" y="6070"/>
                    <a:pt x="4507" y="5997"/>
                  </a:cubicBezTo>
                  <a:close/>
                  <a:moveTo>
                    <a:pt x="6874" y="8311"/>
                  </a:moveTo>
                  <a:cubicBezTo>
                    <a:pt x="7012" y="8330"/>
                    <a:pt x="7169" y="8344"/>
                    <a:pt x="7348" y="8344"/>
                  </a:cubicBezTo>
                  <a:cubicBezTo>
                    <a:pt x="7434" y="8344"/>
                    <a:pt x="7524" y="8339"/>
                    <a:pt x="7616" y="8333"/>
                  </a:cubicBezTo>
                  <a:lnTo>
                    <a:pt x="7616" y="8333"/>
                  </a:lnTo>
                  <a:cubicBezTo>
                    <a:pt x="7575" y="8429"/>
                    <a:pt x="7551" y="8639"/>
                    <a:pt x="7539" y="8773"/>
                  </a:cubicBezTo>
                  <a:cubicBezTo>
                    <a:pt x="7173" y="8609"/>
                    <a:pt x="6899" y="8337"/>
                    <a:pt x="6874" y="8311"/>
                  </a:cubicBezTo>
                  <a:close/>
                  <a:moveTo>
                    <a:pt x="8712" y="8079"/>
                  </a:moveTo>
                  <a:lnTo>
                    <a:pt x="8712" y="8079"/>
                  </a:lnTo>
                  <a:cubicBezTo>
                    <a:pt x="8715" y="8276"/>
                    <a:pt x="8647" y="8535"/>
                    <a:pt x="8488" y="8708"/>
                  </a:cubicBezTo>
                  <a:cubicBezTo>
                    <a:pt x="8412" y="8791"/>
                    <a:pt x="8320" y="8843"/>
                    <a:pt x="8219" y="8871"/>
                  </a:cubicBezTo>
                  <a:cubicBezTo>
                    <a:pt x="8101" y="8559"/>
                    <a:pt x="7909" y="8382"/>
                    <a:pt x="7818" y="8313"/>
                  </a:cubicBezTo>
                  <a:cubicBezTo>
                    <a:pt x="8081" y="8280"/>
                    <a:pt x="8366" y="8214"/>
                    <a:pt x="8668" y="8101"/>
                  </a:cubicBezTo>
                  <a:cubicBezTo>
                    <a:pt x="8683" y="8096"/>
                    <a:pt x="8696" y="8085"/>
                    <a:pt x="8712" y="8079"/>
                  </a:cubicBezTo>
                  <a:close/>
                  <a:moveTo>
                    <a:pt x="7774" y="8548"/>
                  </a:moveTo>
                  <a:cubicBezTo>
                    <a:pt x="7846" y="8619"/>
                    <a:pt x="7938" y="8735"/>
                    <a:pt x="8007" y="8896"/>
                  </a:cubicBezTo>
                  <a:lnTo>
                    <a:pt x="8006" y="8896"/>
                  </a:lnTo>
                  <a:cubicBezTo>
                    <a:pt x="7915" y="8891"/>
                    <a:pt x="7829" y="8874"/>
                    <a:pt x="7742" y="8849"/>
                  </a:cubicBezTo>
                  <a:cubicBezTo>
                    <a:pt x="7750" y="8747"/>
                    <a:pt x="7762" y="8635"/>
                    <a:pt x="7774" y="8548"/>
                  </a:cubicBezTo>
                  <a:close/>
                  <a:moveTo>
                    <a:pt x="9111" y="7637"/>
                  </a:moveTo>
                  <a:lnTo>
                    <a:pt x="9111" y="7637"/>
                  </a:lnTo>
                  <a:cubicBezTo>
                    <a:pt x="9138" y="8030"/>
                    <a:pt x="9125" y="8683"/>
                    <a:pt x="8788" y="9061"/>
                  </a:cubicBezTo>
                  <a:cubicBezTo>
                    <a:pt x="8768" y="9083"/>
                    <a:pt x="8758" y="9111"/>
                    <a:pt x="8761" y="9140"/>
                  </a:cubicBezTo>
                  <a:cubicBezTo>
                    <a:pt x="8782" y="9334"/>
                    <a:pt x="8800" y="9564"/>
                    <a:pt x="8799" y="9662"/>
                  </a:cubicBezTo>
                  <a:cubicBezTo>
                    <a:pt x="8729" y="9691"/>
                    <a:pt x="8616" y="9739"/>
                    <a:pt x="8531" y="9775"/>
                  </a:cubicBezTo>
                  <a:lnTo>
                    <a:pt x="8345" y="9464"/>
                  </a:lnTo>
                  <a:cubicBezTo>
                    <a:pt x="8325" y="9433"/>
                    <a:pt x="8292" y="9413"/>
                    <a:pt x="8257" y="9413"/>
                  </a:cubicBezTo>
                  <a:cubicBezTo>
                    <a:pt x="8248" y="9413"/>
                    <a:pt x="8241" y="9415"/>
                    <a:pt x="8233" y="9416"/>
                  </a:cubicBezTo>
                  <a:cubicBezTo>
                    <a:pt x="8221" y="9419"/>
                    <a:pt x="8128" y="9439"/>
                    <a:pt x="7981" y="9439"/>
                  </a:cubicBezTo>
                  <a:cubicBezTo>
                    <a:pt x="7920" y="9439"/>
                    <a:pt x="7851" y="9435"/>
                    <a:pt x="7774" y="9426"/>
                  </a:cubicBezTo>
                  <a:cubicBezTo>
                    <a:pt x="7755" y="9411"/>
                    <a:pt x="7732" y="9402"/>
                    <a:pt x="7709" y="9402"/>
                  </a:cubicBezTo>
                  <a:cubicBezTo>
                    <a:pt x="7696" y="9402"/>
                    <a:pt x="7682" y="9405"/>
                    <a:pt x="7669" y="9411"/>
                  </a:cubicBezTo>
                  <a:cubicBezTo>
                    <a:pt x="7389" y="9360"/>
                    <a:pt x="7035" y="9231"/>
                    <a:pt x="6675" y="8920"/>
                  </a:cubicBezTo>
                  <a:cubicBezTo>
                    <a:pt x="6731" y="8837"/>
                    <a:pt x="6811" y="8708"/>
                    <a:pt x="6859" y="8580"/>
                  </a:cubicBezTo>
                  <a:cubicBezTo>
                    <a:pt x="7072" y="8762"/>
                    <a:pt x="7504" y="9074"/>
                    <a:pt x="7992" y="9104"/>
                  </a:cubicBezTo>
                  <a:cubicBezTo>
                    <a:pt x="8012" y="9105"/>
                    <a:pt x="8032" y="9106"/>
                    <a:pt x="8052" y="9106"/>
                  </a:cubicBezTo>
                  <a:cubicBezTo>
                    <a:pt x="8282" y="9106"/>
                    <a:pt x="8485" y="9016"/>
                    <a:pt x="8641" y="8849"/>
                  </a:cubicBezTo>
                  <a:cubicBezTo>
                    <a:pt x="8868" y="8601"/>
                    <a:pt x="8944" y="8244"/>
                    <a:pt x="8919" y="7999"/>
                  </a:cubicBezTo>
                  <a:lnTo>
                    <a:pt x="9049" y="7751"/>
                  </a:lnTo>
                  <a:cubicBezTo>
                    <a:pt x="9071" y="7716"/>
                    <a:pt x="9091" y="7677"/>
                    <a:pt x="9111" y="7637"/>
                  </a:cubicBezTo>
                  <a:close/>
                  <a:moveTo>
                    <a:pt x="7737" y="9630"/>
                  </a:moveTo>
                  <a:lnTo>
                    <a:pt x="7737" y="9630"/>
                  </a:lnTo>
                  <a:cubicBezTo>
                    <a:pt x="7829" y="9642"/>
                    <a:pt x="7912" y="9646"/>
                    <a:pt x="7984" y="9646"/>
                  </a:cubicBezTo>
                  <a:cubicBezTo>
                    <a:pt x="8048" y="9646"/>
                    <a:pt x="8104" y="9643"/>
                    <a:pt x="8149" y="9639"/>
                  </a:cubicBezTo>
                  <a:cubicBezTo>
                    <a:pt x="8167" y="9748"/>
                    <a:pt x="8165" y="9864"/>
                    <a:pt x="8160" y="9956"/>
                  </a:cubicBezTo>
                  <a:lnTo>
                    <a:pt x="7769" y="9678"/>
                  </a:lnTo>
                  <a:cubicBezTo>
                    <a:pt x="7762" y="9673"/>
                    <a:pt x="7753" y="9671"/>
                    <a:pt x="7745" y="9667"/>
                  </a:cubicBezTo>
                  <a:lnTo>
                    <a:pt x="7745" y="9665"/>
                  </a:lnTo>
                  <a:cubicBezTo>
                    <a:pt x="7741" y="9650"/>
                    <a:pt x="7738" y="9636"/>
                    <a:pt x="7737" y="9630"/>
                  </a:cubicBezTo>
                  <a:close/>
                  <a:moveTo>
                    <a:pt x="5509" y="7994"/>
                  </a:moveTo>
                  <a:cubicBezTo>
                    <a:pt x="5425" y="8268"/>
                    <a:pt x="5380" y="8849"/>
                    <a:pt x="6023" y="9618"/>
                  </a:cubicBezTo>
                  <a:lnTo>
                    <a:pt x="5614" y="10055"/>
                  </a:lnTo>
                  <a:cubicBezTo>
                    <a:pt x="5374" y="9733"/>
                    <a:pt x="4960" y="9108"/>
                    <a:pt x="4862" y="8683"/>
                  </a:cubicBezTo>
                  <a:cubicBezTo>
                    <a:pt x="4861" y="8673"/>
                    <a:pt x="4859" y="8662"/>
                    <a:pt x="4856" y="8653"/>
                  </a:cubicBezTo>
                  <a:cubicBezTo>
                    <a:pt x="4841" y="8585"/>
                    <a:pt x="4836" y="8523"/>
                    <a:pt x="4842" y="8469"/>
                  </a:cubicBezTo>
                  <a:cubicBezTo>
                    <a:pt x="4880" y="8134"/>
                    <a:pt x="5279" y="8027"/>
                    <a:pt x="5509" y="7994"/>
                  </a:cubicBezTo>
                  <a:close/>
                  <a:moveTo>
                    <a:pt x="5705" y="8065"/>
                  </a:moveTo>
                  <a:cubicBezTo>
                    <a:pt x="6002" y="8400"/>
                    <a:pt x="6280" y="8692"/>
                    <a:pt x="6467" y="8856"/>
                  </a:cubicBezTo>
                  <a:cubicBezTo>
                    <a:pt x="6463" y="8861"/>
                    <a:pt x="6459" y="8868"/>
                    <a:pt x="6455" y="8872"/>
                  </a:cubicBezTo>
                  <a:cubicBezTo>
                    <a:pt x="6423" y="8916"/>
                    <a:pt x="6428" y="8975"/>
                    <a:pt x="6467" y="9011"/>
                  </a:cubicBezTo>
                  <a:cubicBezTo>
                    <a:pt x="6845" y="9360"/>
                    <a:pt x="7222" y="9522"/>
                    <a:pt x="7535" y="9594"/>
                  </a:cubicBezTo>
                  <a:cubicBezTo>
                    <a:pt x="7532" y="9626"/>
                    <a:pt x="7533" y="9662"/>
                    <a:pt x="7540" y="9702"/>
                  </a:cubicBezTo>
                  <a:cubicBezTo>
                    <a:pt x="7551" y="9755"/>
                    <a:pt x="7565" y="9836"/>
                    <a:pt x="7556" y="9982"/>
                  </a:cubicBezTo>
                  <a:cubicBezTo>
                    <a:pt x="7369" y="10066"/>
                    <a:pt x="7195" y="10097"/>
                    <a:pt x="7040" y="10097"/>
                  </a:cubicBezTo>
                  <a:cubicBezTo>
                    <a:pt x="6647" y="10097"/>
                    <a:pt x="6383" y="9900"/>
                    <a:pt x="6368" y="9888"/>
                  </a:cubicBezTo>
                  <a:cubicBezTo>
                    <a:pt x="6352" y="9876"/>
                    <a:pt x="6335" y="9871"/>
                    <a:pt x="6319" y="9869"/>
                  </a:cubicBezTo>
                  <a:cubicBezTo>
                    <a:pt x="6296" y="9749"/>
                    <a:pt x="6278" y="9677"/>
                    <a:pt x="6275" y="9668"/>
                  </a:cubicBezTo>
                  <a:cubicBezTo>
                    <a:pt x="6273" y="9658"/>
                    <a:pt x="6268" y="9650"/>
                    <a:pt x="6263" y="9641"/>
                  </a:cubicBezTo>
                  <a:cubicBezTo>
                    <a:pt x="6269" y="9610"/>
                    <a:pt x="6263" y="9577"/>
                    <a:pt x="6241" y="9552"/>
                  </a:cubicBezTo>
                  <a:cubicBezTo>
                    <a:pt x="5601" y="8825"/>
                    <a:pt x="5637" y="8299"/>
                    <a:pt x="5705" y="8065"/>
                  </a:cubicBezTo>
                  <a:close/>
                  <a:moveTo>
                    <a:pt x="8370" y="9905"/>
                  </a:moveTo>
                  <a:lnTo>
                    <a:pt x="8402" y="9958"/>
                  </a:lnTo>
                  <a:cubicBezTo>
                    <a:pt x="8422" y="9991"/>
                    <a:pt x="8455" y="10009"/>
                    <a:pt x="8491" y="10009"/>
                  </a:cubicBezTo>
                  <a:cubicBezTo>
                    <a:pt x="8497" y="10009"/>
                    <a:pt x="8505" y="10006"/>
                    <a:pt x="8512" y="10005"/>
                  </a:cubicBezTo>
                  <a:cubicBezTo>
                    <a:pt x="8548" y="10127"/>
                    <a:pt x="8632" y="10390"/>
                    <a:pt x="8777" y="10733"/>
                  </a:cubicBezTo>
                  <a:cubicBezTo>
                    <a:pt x="8772" y="10749"/>
                    <a:pt x="8768" y="10765"/>
                    <a:pt x="8764" y="10791"/>
                  </a:cubicBezTo>
                  <a:lnTo>
                    <a:pt x="8764" y="10795"/>
                  </a:lnTo>
                  <a:lnTo>
                    <a:pt x="8763" y="10795"/>
                  </a:lnTo>
                  <a:lnTo>
                    <a:pt x="8763" y="10798"/>
                  </a:lnTo>
                  <a:cubicBezTo>
                    <a:pt x="8748" y="10907"/>
                    <a:pt x="8742" y="11110"/>
                    <a:pt x="8741" y="11477"/>
                  </a:cubicBezTo>
                  <a:lnTo>
                    <a:pt x="7792" y="11565"/>
                  </a:lnTo>
                  <a:cubicBezTo>
                    <a:pt x="7806" y="11545"/>
                    <a:pt x="7814" y="11523"/>
                    <a:pt x="7813" y="11498"/>
                  </a:cubicBezTo>
                  <a:cubicBezTo>
                    <a:pt x="7811" y="11487"/>
                    <a:pt x="7737" y="10330"/>
                    <a:pt x="7761" y="10030"/>
                  </a:cubicBezTo>
                  <a:cubicBezTo>
                    <a:pt x="7763" y="9993"/>
                    <a:pt x="7764" y="9962"/>
                    <a:pt x="7764" y="9930"/>
                  </a:cubicBezTo>
                  <a:lnTo>
                    <a:pt x="8184" y="10226"/>
                  </a:lnTo>
                  <a:cubicBezTo>
                    <a:pt x="8201" y="10240"/>
                    <a:pt x="8222" y="10246"/>
                    <a:pt x="8243" y="10246"/>
                  </a:cubicBezTo>
                  <a:cubicBezTo>
                    <a:pt x="8257" y="10246"/>
                    <a:pt x="8271" y="10244"/>
                    <a:pt x="8284" y="10239"/>
                  </a:cubicBezTo>
                  <a:cubicBezTo>
                    <a:pt x="8316" y="10224"/>
                    <a:pt x="8340" y="10196"/>
                    <a:pt x="8346" y="10160"/>
                  </a:cubicBezTo>
                  <a:cubicBezTo>
                    <a:pt x="8347" y="10152"/>
                    <a:pt x="8365" y="10046"/>
                    <a:pt x="8370" y="9905"/>
                  </a:cubicBezTo>
                  <a:close/>
                  <a:moveTo>
                    <a:pt x="6356" y="10126"/>
                  </a:moveTo>
                  <a:lnTo>
                    <a:pt x="6356" y="10126"/>
                  </a:lnTo>
                  <a:cubicBezTo>
                    <a:pt x="6491" y="10202"/>
                    <a:pt x="6731" y="10305"/>
                    <a:pt x="7039" y="10305"/>
                  </a:cubicBezTo>
                  <a:cubicBezTo>
                    <a:pt x="7194" y="10305"/>
                    <a:pt x="7365" y="10276"/>
                    <a:pt x="7547" y="10207"/>
                  </a:cubicBezTo>
                  <a:cubicBezTo>
                    <a:pt x="7548" y="10649"/>
                    <a:pt x="7601" y="11469"/>
                    <a:pt x="7603" y="11510"/>
                  </a:cubicBezTo>
                  <a:cubicBezTo>
                    <a:pt x="7605" y="11537"/>
                    <a:pt x="7617" y="11561"/>
                    <a:pt x="7634" y="11578"/>
                  </a:cubicBezTo>
                  <a:lnTo>
                    <a:pt x="7117" y="11625"/>
                  </a:lnTo>
                  <a:lnTo>
                    <a:pt x="6395" y="11693"/>
                  </a:lnTo>
                  <a:lnTo>
                    <a:pt x="6395" y="11693"/>
                  </a:lnTo>
                  <a:cubicBezTo>
                    <a:pt x="6433" y="11103"/>
                    <a:pt x="6402" y="10452"/>
                    <a:pt x="6356" y="10126"/>
                  </a:cubicBezTo>
                  <a:close/>
                  <a:moveTo>
                    <a:pt x="17966" y="11660"/>
                  </a:moveTo>
                  <a:cubicBezTo>
                    <a:pt x="17924" y="11710"/>
                    <a:pt x="17899" y="11773"/>
                    <a:pt x="17899" y="11839"/>
                  </a:cubicBezTo>
                  <a:cubicBezTo>
                    <a:pt x="17900" y="11875"/>
                    <a:pt x="17910" y="11910"/>
                    <a:pt x="17921" y="11941"/>
                  </a:cubicBezTo>
                  <a:cubicBezTo>
                    <a:pt x="17899" y="11932"/>
                    <a:pt x="17874" y="11929"/>
                    <a:pt x="17842" y="11929"/>
                  </a:cubicBezTo>
                  <a:cubicBezTo>
                    <a:pt x="17804" y="11929"/>
                    <a:pt x="17757" y="11934"/>
                    <a:pt x="17696" y="11941"/>
                  </a:cubicBezTo>
                  <a:lnTo>
                    <a:pt x="17642" y="11947"/>
                  </a:lnTo>
                  <a:cubicBezTo>
                    <a:pt x="17626" y="11898"/>
                    <a:pt x="17616" y="11847"/>
                    <a:pt x="17616" y="11796"/>
                  </a:cubicBezTo>
                  <a:cubicBezTo>
                    <a:pt x="17616" y="11779"/>
                    <a:pt x="17617" y="11760"/>
                    <a:pt x="17618" y="11743"/>
                  </a:cubicBezTo>
                  <a:cubicBezTo>
                    <a:pt x="17628" y="11740"/>
                    <a:pt x="17639" y="11736"/>
                    <a:pt x="17650" y="11734"/>
                  </a:cubicBezTo>
                  <a:cubicBezTo>
                    <a:pt x="17663" y="11730"/>
                    <a:pt x="17675" y="11727"/>
                    <a:pt x="17687" y="11723"/>
                  </a:cubicBezTo>
                  <a:cubicBezTo>
                    <a:pt x="17712" y="11717"/>
                    <a:pt x="17738" y="11710"/>
                    <a:pt x="17764" y="11704"/>
                  </a:cubicBezTo>
                  <a:cubicBezTo>
                    <a:pt x="17778" y="11700"/>
                    <a:pt x="17793" y="11697"/>
                    <a:pt x="17805" y="11693"/>
                  </a:cubicBezTo>
                  <a:cubicBezTo>
                    <a:pt x="17830" y="11688"/>
                    <a:pt x="17856" y="11682"/>
                    <a:pt x="17881" y="11676"/>
                  </a:cubicBezTo>
                  <a:cubicBezTo>
                    <a:pt x="17895" y="11674"/>
                    <a:pt x="17911" y="11670"/>
                    <a:pt x="17925" y="11667"/>
                  </a:cubicBezTo>
                  <a:cubicBezTo>
                    <a:pt x="17939" y="11665"/>
                    <a:pt x="17952" y="11662"/>
                    <a:pt x="17966" y="11660"/>
                  </a:cubicBezTo>
                  <a:close/>
                  <a:moveTo>
                    <a:pt x="18315" y="11719"/>
                  </a:moveTo>
                  <a:cubicBezTo>
                    <a:pt x="18433" y="11719"/>
                    <a:pt x="18522" y="11784"/>
                    <a:pt x="18522" y="11841"/>
                  </a:cubicBezTo>
                  <a:cubicBezTo>
                    <a:pt x="18522" y="11898"/>
                    <a:pt x="18433" y="11962"/>
                    <a:pt x="18315" y="11962"/>
                  </a:cubicBezTo>
                  <a:cubicBezTo>
                    <a:pt x="18196" y="11962"/>
                    <a:pt x="18107" y="11898"/>
                    <a:pt x="18107" y="11841"/>
                  </a:cubicBezTo>
                  <a:cubicBezTo>
                    <a:pt x="18107" y="11784"/>
                    <a:pt x="18196" y="11719"/>
                    <a:pt x="18315" y="11719"/>
                  </a:cubicBezTo>
                  <a:close/>
                  <a:moveTo>
                    <a:pt x="17411" y="11821"/>
                  </a:moveTo>
                  <a:cubicBezTo>
                    <a:pt x="17414" y="11873"/>
                    <a:pt x="17421" y="11925"/>
                    <a:pt x="17435" y="11977"/>
                  </a:cubicBezTo>
                  <a:cubicBezTo>
                    <a:pt x="17384" y="11989"/>
                    <a:pt x="17342" y="12004"/>
                    <a:pt x="17309" y="12020"/>
                  </a:cubicBezTo>
                  <a:cubicBezTo>
                    <a:pt x="17307" y="12011"/>
                    <a:pt x="17306" y="12000"/>
                    <a:pt x="17307" y="11985"/>
                  </a:cubicBezTo>
                  <a:cubicBezTo>
                    <a:pt x="17312" y="11937"/>
                    <a:pt x="17342" y="11869"/>
                    <a:pt x="17408" y="11823"/>
                  </a:cubicBezTo>
                  <a:cubicBezTo>
                    <a:pt x="17409" y="11823"/>
                    <a:pt x="17410" y="11822"/>
                    <a:pt x="17411" y="11821"/>
                  </a:cubicBezTo>
                  <a:close/>
                  <a:moveTo>
                    <a:pt x="17929" y="12271"/>
                  </a:moveTo>
                  <a:cubicBezTo>
                    <a:pt x="17928" y="12276"/>
                    <a:pt x="17926" y="12283"/>
                    <a:pt x="17924" y="12290"/>
                  </a:cubicBezTo>
                  <a:cubicBezTo>
                    <a:pt x="17921" y="12289"/>
                    <a:pt x="17920" y="12287"/>
                    <a:pt x="17918" y="12286"/>
                  </a:cubicBezTo>
                  <a:cubicBezTo>
                    <a:pt x="17921" y="12280"/>
                    <a:pt x="17925" y="12276"/>
                    <a:pt x="17929" y="12271"/>
                  </a:cubicBezTo>
                  <a:close/>
                  <a:moveTo>
                    <a:pt x="18559" y="11242"/>
                  </a:moveTo>
                  <a:cubicBezTo>
                    <a:pt x="18824" y="11327"/>
                    <a:pt x="19012" y="11544"/>
                    <a:pt x="19012" y="11799"/>
                  </a:cubicBezTo>
                  <a:cubicBezTo>
                    <a:pt x="19012" y="12084"/>
                    <a:pt x="18775" y="12323"/>
                    <a:pt x="18452" y="12380"/>
                  </a:cubicBezTo>
                  <a:cubicBezTo>
                    <a:pt x="18480" y="12296"/>
                    <a:pt x="18507" y="12211"/>
                    <a:pt x="18529" y="12122"/>
                  </a:cubicBezTo>
                  <a:cubicBezTo>
                    <a:pt x="18649" y="12065"/>
                    <a:pt x="18728" y="11963"/>
                    <a:pt x="18728" y="11842"/>
                  </a:cubicBezTo>
                  <a:cubicBezTo>
                    <a:pt x="18728" y="11719"/>
                    <a:pt x="18648" y="11617"/>
                    <a:pt x="18527" y="11561"/>
                  </a:cubicBezTo>
                  <a:cubicBezTo>
                    <a:pt x="18572" y="11530"/>
                    <a:pt x="18601" y="11487"/>
                    <a:pt x="18610" y="11442"/>
                  </a:cubicBezTo>
                  <a:cubicBezTo>
                    <a:pt x="18615" y="11416"/>
                    <a:pt x="18615" y="11389"/>
                    <a:pt x="18610" y="11362"/>
                  </a:cubicBezTo>
                  <a:cubicBezTo>
                    <a:pt x="18608" y="11358"/>
                    <a:pt x="18608" y="11354"/>
                    <a:pt x="18608" y="11348"/>
                  </a:cubicBezTo>
                  <a:cubicBezTo>
                    <a:pt x="18603" y="11322"/>
                    <a:pt x="18593" y="11297"/>
                    <a:pt x="18579" y="11274"/>
                  </a:cubicBezTo>
                  <a:cubicBezTo>
                    <a:pt x="18576" y="11268"/>
                    <a:pt x="18574" y="11264"/>
                    <a:pt x="18571" y="11260"/>
                  </a:cubicBezTo>
                  <a:cubicBezTo>
                    <a:pt x="18567" y="11254"/>
                    <a:pt x="18564" y="11247"/>
                    <a:pt x="18559" y="11242"/>
                  </a:cubicBezTo>
                  <a:close/>
                  <a:moveTo>
                    <a:pt x="7653" y="11786"/>
                  </a:moveTo>
                  <a:lnTo>
                    <a:pt x="7457" y="12494"/>
                  </a:lnTo>
                  <a:lnTo>
                    <a:pt x="5408" y="12650"/>
                  </a:lnTo>
                  <a:lnTo>
                    <a:pt x="5408" y="12650"/>
                  </a:lnTo>
                  <a:lnTo>
                    <a:pt x="5538" y="11984"/>
                  </a:lnTo>
                  <a:lnTo>
                    <a:pt x="7232" y="11824"/>
                  </a:lnTo>
                  <a:lnTo>
                    <a:pt x="7653" y="11786"/>
                  </a:lnTo>
                  <a:close/>
                  <a:moveTo>
                    <a:pt x="16856" y="11083"/>
                  </a:moveTo>
                  <a:cubicBezTo>
                    <a:pt x="16960" y="11083"/>
                    <a:pt x="17074" y="11090"/>
                    <a:pt x="17189" y="11102"/>
                  </a:cubicBezTo>
                  <a:cubicBezTo>
                    <a:pt x="17176" y="11118"/>
                    <a:pt x="17169" y="11138"/>
                    <a:pt x="17169" y="11160"/>
                  </a:cubicBezTo>
                  <a:cubicBezTo>
                    <a:pt x="17169" y="11217"/>
                    <a:pt x="17216" y="11263"/>
                    <a:pt x="17272" y="11263"/>
                  </a:cubicBezTo>
                  <a:cubicBezTo>
                    <a:pt x="17275" y="11263"/>
                    <a:pt x="17639" y="11263"/>
                    <a:pt x="17947" y="11280"/>
                  </a:cubicBezTo>
                  <a:cubicBezTo>
                    <a:pt x="18264" y="11296"/>
                    <a:pt x="18332" y="11318"/>
                    <a:pt x="18341" y="11322"/>
                  </a:cubicBezTo>
                  <a:cubicBezTo>
                    <a:pt x="18392" y="11345"/>
                    <a:pt x="18409" y="11386"/>
                    <a:pt x="18414" y="11389"/>
                  </a:cubicBezTo>
                  <a:cubicBezTo>
                    <a:pt x="18414" y="11389"/>
                    <a:pt x="18408" y="11391"/>
                    <a:pt x="18391" y="11391"/>
                  </a:cubicBezTo>
                  <a:cubicBezTo>
                    <a:pt x="18373" y="11391"/>
                    <a:pt x="18350" y="11393"/>
                    <a:pt x="18322" y="11395"/>
                  </a:cubicBezTo>
                  <a:cubicBezTo>
                    <a:pt x="18129" y="11412"/>
                    <a:pt x="17739" y="11488"/>
                    <a:pt x="17495" y="11563"/>
                  </a:cubicBezTo>
                  <a:cubicBezTo>
                    <a:pt x="17432" y="11583"/>
                    <a:pt x="17343" y="11614"/>
                    <a:pt x="17290" y="11651"/>
                  </a:cubicBezTo>
                  <a:cubicBezTo>
                    <a:pt x="17187" y="11724"/>
                    <a:pt x="17117" y="11840"/>
                    <a:pt x="17103" y="11961"/>
                  </a:cubicBezTo>
                  <a:cubicBezTo>
                    <a:pt x="17093" y="12042"/>
                    <a:pt x="17113" y="12114"/>
                    <a:pt x="17155" y="12166"/>
                  </a:cubicBezTo>
                  <a:cubicBezTo>
                    <a:pt x="17154" y="12170"/>
                    <a:pt x="17152" y="12174"/>
                    <a:pt x="17152" y="12176"/>
                  </a:cubicBezTo>
                  <a:cubicBezTo>
                    <a:pt x="17143" y="12232"/>
                    <a:pt x="17181" y="12286"/>
                    <a:pt x="17237" y="12296"/>
                  </a:cubicBezTo>
                  <a:cubicBezTo>
                    <a:pt x="17243" y="12297"/>
                    <a:pt x="17248" y="12297"/>
                    <a:pt x="17254" y="12297"/>
                  </a:cubicBezTo>
                  <a:cubicBezTo>
                    <a:pt x="17295" y="12297"/>
                    <a:pt x="17334" y="12271"/>
                    <a:pt x="17349" y="12232"/>
                  </a:cubicBezTo>
                  <a:cubicBezTo>
                    <a:pt x="17360" y="12222"/>
                    <a:pt x="17411" y="12182"/>
                    <a:pt x="17570" y="12161"/>
                  </a:cubicBezTo>
                  <a:lnTo>
                    <a:pt x="17573" y="12161"/>
                  </a:lnTo>
                  <a:cubicBezTo>
                    <a:pt x="17580" y="12161"/>
                    <a:pt x="17588" y="12160"/>
                    <a:pt x="17609" y="12158"/>
                  </a:cubicBezTo>
                  <a:lnTo>
                    <a:pt x="17718" y="12146"/>
                  </a:lnTo>
                  <a:cubicBezTo>
                    <a:pt x="17735" y="12144"/>
                    <a:pt x="17752" y="12143"/>
                    <a:pt x="17769" y="12141"/>
                  </a:cubicBezTo>
                  <a:lnTo>
                    <a:pt x="17769" y="12141"/>
                  </a:lnTo>
                  <a:cubicBezTo>
                    <a:pt x="17757" y="12158"/>
                    <a:pt x="17734" y="12186"/>
                    <a:pt x="17691" y="12224"/>
                  </a:cubicBezTo>
                  <a:cubicBezTo>
                    <a:pt x="17519" y="12378"/>
                    <a:pt x="17181" y="12578"/>
                    <a:pt x="16843" y="12654"/>
                  </a:cubicBezTo>
                  <a:cubicBezTo>
                    <a:pt x="16734" y="12679"/>
                    <a:pt x="16620" y="12688"/>
                    <a:pt x="16510" y="12688"/>
                  </a:cubicBezTo>
                  <a:cubicBezTo>
                    <a:pt x="16203" y="12688"/>
                    <a:pt x="15923" y="12616"/>
                    <a:pt x="15843" y="12593"/>
                  </a:cubicBezTo>
                  <a:cubicBezTo>
                    <a:pt x="15777" y="12243"/>
                    <a:pt x="15639" y="11933"/>
                    <a:pt x="15524" y="11720"/>
                  </a:cubicBezTo>
                  <a:cubicBezTo>
                    <a:pt x="15651" y="11623"/>
                    <a:pt x="16236" y="11185"/>
                    <a:pt x="16596" y="11105"/>
                  </a:cubicBezTo>
                  <a:cubicBezTo>
                    <a:pt x="16668" y="11089"/>
                    <a:pt x="16757" y="11083"/>
                    <a:pt x="16856" y="11083"/>
                  </a:cubicBezTo>
                  <a:close/>
                  <a:moveTo>
                    <a:pt x="9005" y="9710"/>
                  </a:moveTo>
                  <a:cubicBezTo>
                    <a:pt x="9102" y="9790"/>
                    <a:pt x="9243" y="9933"/>
                    <a:pt x="9397" y="10196"/>
                  </a:cubicBezTo>
                  <a:cubicBezTo>
                    <a:pt x="10215" y="11578"/>
                    <a:pt x="11334" y="12649"/>
                    <a:pt x="11657" y="12945"/>
                  </a:cubicBezTo>
                  <a:cubicBezTo>
                    <a:pt x="11676" y="12962"/>
                    <a:pt x="11700" y="12971"/>
                    <a:pt x="11725" y="12971"/>
                  </a:cubicBezTo>
                  <a:cubicBezTo>
                    <a:pt x="11738" y="12971"/>
                    <a:pt x="11751" y="12969"/>
                    <a:pt x="11763" y="12963"/>
                  </a:cubicBezTo>
                  <a:lnTo>
                    <a:pt x="15220" y="11614"/>
                  </a:lnTo>
                  <a:cubicBezTo>
                    <a:pt x="15352" y="11821"/>
                    <a:pt x="15732" y="12483"/>
                    <a:pt x="15665" y="13145"/>
                  </a:cubicBezTo>
                  <a:cubicBezTo>
                    <a:pt x="15422" y="13264"/>
                    <a:pt x="14340" y="13796"/>
                    <a:pt x="13271" y="14238"/>
                  </a:cubicBezTo>
                  <a:cubicBezTo>
                    <a:pt x="12937" y="14150"/>
                    <a:pt x="12606" y="14031"/>
                    <a:pt x="12287" y="13878"/>
                  </a:cubicBezTo>
                  <a:cubicBezTo>
                    <a:pt x="9993" y="12773"/>
                    <a:pt x="9023" y="9796"/>
                    <a:pt x="9012" y="9766"/>
                  </a:cubicBezTo>
                  <a:cubicBezTo>
                    <a:pt x="9009" y="9755"/>
                    <a:pt x="9003" y="9748"/>
                    <a:pt x="8998" y="9740"/>
                  </a:cubicBezTo>
                  <a:cubicBezTo>
                    <a:pt x="9002" y="9730"/>
                    <a:pt x="9003" y="9720"/>
                    <a:pt x="9005" y="9710"/>
                  </a:cubicBezTo>
                  <a:close/>
                  <a:moveTo>
                    <a:pt x="17767" y="12431"/>
                  </a:moveTo>
                  <a:cubicBezTo>
                    <a:pt x="17795" y="12451"/>
                    <a:pt x="17822" y="12468"/>
                    <a:pt x="17852" y="12483"/>
                  </a:cubicBezTo>
                  <a:cubicBezTo>
                    <a:pt x="17586" y="13153"/>
                    <a:pt x="17092" y="13680"/>
                    <a:pt x="16398" y="14017"/>
                  </a:cubicBezTo>
                  <a:cubicBezTo>
                    <a:pt x="15856" y="14278"/>
                    <a:pt x="15231" y="14408"/>
                    <a:pt x="14581" y="14408"/>
                  </a:cubicBezTo>
                  <a:cubicBezTo>
                    <a:pt x="14265" y="14408"/>
                    <a:pt x="13942" y="14377"/>
                    <a:pt x="13621" y="14316"/>
                  </a:cubicBezTo>
                  <a:cubicBezTo>
                    <a:pt x="14712" y="13853"/>
                    <a:pt x="15732" y="13342"/>
                    <a:pt x="15809" y="13304"/>
                  </a:cubicBezTo>
                  <a:cubicBezTo>
                    <a:pt x="15839" y="13288"/>
                    <a:pt x="15859" y="13259"/>
                    <a:pt x="15865" y="13226"/>
                  </a:cubicBezTo>
                  <a:cubicBezTo>
                    <a:pt x="15884" y="13087"/>
                    <a:pt x="15884" y="12950"/>
                    <a:pt x="15873" y="12815"/>
                  </a:cubicBezTo>
                  <a:lnTo>
                    <a:pt x="15873" y="12815"/>
                  </a:lnTo>
                  <a:cubicBezTo>
                    <a:pt x="16008" y="12847"/>
                    <a:pt x="16245" y="12895"/>
                    <a:pt x="16508" y="12895"/>
                  </a:cubicBezTo>
                  <a:cubicBezTo>
                    <a:pt x="16633" y="12895"/>
                    <a:pt x="16763" y="12884"/>
                    <a:pt x="16889" y="12856"/>
                  </a:cubicBezTo>
                  <a:cubicBezTo>
                    <a:pt x="17229" y="12780"/>
                    <a:pt x="17560" y="12597"/>
                    <a:pt x="17767" y="12431"/>
                  </a:cubicBezTo>
                  <a:close/>
                  <a:moveTo>
                    <a:pt x="8833" y="9871"/>
                  </a:moveTo>
                  <a:cubicBezTo>
                    <a:pt x="8963" y="10258"/>
                    <a:pt x="9948" y="12978"/>
                    <a:pt x="12200" y="14062"/>
                  </a:cubicBezTo>
                  <a:cubicBezTo>
                    <a:pt x="12448" y="14182"/>
                    <a:pt x="12705" y="14281"/>
                    <a:pt x="12964" y="14362"/>
                  </a:cubicBezTo>
                  <a:cubicBezTo>
                    <a:pt x="12896" y="14390"/>
                    <a:pt x="12828" y="14416"/>
                    <a:pt x="12761" y="14441"/>
                  </a:cubicBezTo>
                  <a:cubicBezTo>
                    <a:pt x="12760" y="14441"/>
                    <a:pt x="12759" y="14441"/>
                    <a:pt x="12759" y="14440"/>
                  </a:cubicBezTo>
                  <a:cubicBezTo>
                    <a:pt x="9849" y="13532"/>
                    <a:pt x="8831" y="10366"/>
                    <a:pt x="8704" y="9926"/>
                  </a:cubicBezTo>
                  <a:cubicBezTo>
                    <a:pt x="8751" y="9906"/>
                    <a:pt x="8795" y="9887"/>
                    <a:pt x="8833" y="9871"/>
                  </a:cubicBezTo>
                  <a:close/>
                  <a:moveTo>
                    <a:pt x="18176" y="12150"/>
                  </a:moveTo>
                  <a:cubicBezTo>
                    <a:pt x="18215" y="12161"/>
                    <a:pt x="18256" y="12167"/>
                    <a:pt x="18299" y="12168"/>
                  </a:cubicBezTo>
                  <a:cubicBezTo>
                    <a:pt x="18046" y="13070"/>
                    <a:pt x="17476" y="13810"/>
                    <a:pt x="16679" y="14262"/>
                  </a:cubicBezTo>
                  <a:cubicBezTo>
                    <a:pt x="16096" y="14590"/>
                    <a:pt x="15418" y="14755"/>
                    <a:pt x="14669" y="14755"/>
                  </a:cubicBezTo>
                  <a:cubicBezTo>
                    <a:pt x="14172" y="14755"/>
                    <a:pt x="13643" y="14682"/>
                    <a:pt x="13090" y="14536"/>
                  </a:cubicBezTo>
                  <a:cubicBezTo>
                    <a:pt x="13156" y="14510"/>
                    <a:pt x="13224" y="14483"/>
                    <a:pt x="13291" y="14455"/>
                  </a:cubicBezTo>
                  <a:cubicBezTo>
                    <a:pt x="13720" y="14561"/>
                    <a:pt x="14155" y="14617"/>
                    <a:pt x="14581" y="14617"/>
                  </a:cubicBezTo>
                  <a:cubicBezTo>
                    <a:pt x="15263" y="14617"/>
                    <a:pt x="15920" y="14480"/>
                    <a:pt x="16487" y="14205"/>
                  </a:cubicBezTo>
                  <a:cubicBezTo>
                    <a:pt x="17260" y="13830"/>
                    <a:pt x="17801" y="13237"/>
                    <a:pt x="18077" y="12478"/>
                  </a:cubicBezTo>
                  <a:cubicBezTo>
                    <a:pt x="18079" y="12475"/>
                    <a:pt x="18080" y="12475"/>
                    <a:pt x="18081" y="12473"/>
                  </a:cubicBezTo>
                  <a:cubicBezTo>
                    <a:pt x="18082" y="12470"/>
                    <a:pt x="18082" y="12467"/>
                    <a:pt x="18082" y="12464"/>
                  </a:cubicBezTo>
                  <a:cubicBezTo>
                    <a:pt x="18119" y="12363"/>
                    <a:pt x="18149" y="12256"/>
                    <a:pt x="18176" y="12150"/>
                  </a:cubicBezTo>
                  <a:close/>
                  <a:moveTo>
                    <a:pt x="8951" y="11119"/>
                  </a:moveTo>
                  <a:lnTo>
                    <a:pt x="8951" y="11119"/>
                  </a:lnTo>
                  <a:cubicBezTo>
                    <a:pt x="9491" y="12247"/>
                    <a:pt x="10563" y="13863"/>
                    <a:pt x="12457" y="14554"/>
                  </a:cubicBezTo>
                  <a:cubicBezTo>
                    <a:pt x="11958" y="14733"/>
                    <a:pt x="11518" y="14858"/>
                    <a:pt x="11242" y="14867"/>
                  </a:cubicBezTo>
                  <a:cubicBezTo>
                    <a:pt x="11226" y="14867"/>
                    <a:pt x="11210" y="14868"/>
                    <a:pt x="11194" y="14868"/>
                  </a:cubicBezTo>
                  <a:cubicBezTo>
                    <a:pt x="10183" y="14868"/>
                    <a:pt x="8991" y="13555"/>
                    <a:pt x="8961" y="13524"/>
                  </a:cubicBezTo>
                  <a:cubicBezTo>
                    <a:pt x="8953" y="12467"/>
                    <a:pt x="8948" y="11579"/>
                    <a:pt x="8951" y="11119"/>
                  </a:cubicBezTo>
                  <a:close/>
                  <a:moveTo>
                    <a:pt x="8689" y="11690"/>
                  </a:moveTo>
                  <a:lnTo>
                    <a:pt x="8186" y="14553"/>
                  </a:lnTo>
                  <a:cubicBezTo>
                    <a:pt x="8171" y="14576"/>
                    <a:pt x="8159" y="14593"/>
                    <a:pt x="8150" y="14601"/>
                  </a:cubicBezTo>
                  <a:cubicBezTo>
                    <a:pt x="8110" y="14635"/>
                    <a:pt x="7889" y="14707"/>
                    <a:pt x="7659" y="14772"/>
                  </a:cubicBezTo>
                  <a:cubicBezTo>
                    <a:pt x="7690" y="14606"/>
                    <a:pt x="7656" y="14468"/>
                    <a:pt x="7560" y="14403"/>
                  </a:cubicBezTo>
                  <a:cubicBezTo>
                    <a:pt x="7542" y="14391"/>
                    <a:pt x="7501" y="14369"/>
                    <a:pt x="7444" y="14369"/>
                  </a:cubicBezTo>
                  <a:cubicBezTo>
                    <a:pt x="7383" y="14369"/>
                    <a:pt x="7304" y="14394"/>
                    <a:pt x="7215" y="14484"/>
                  </a:cubicBezTo>
                  <a:cubicBezTo>
                    <a:pt x="7039" y="14658"/>
                    <a:pt x="6732" y="15092"/>
                    <a:pt x="6604" y="15275"/>
                  </a:cubicBezTo>
                  <a:cubicBezTo>
                    <a:pt x="6588" y="15264"/>
                    <a:pt x="6568" y="15256"/>
                    <a:pt x="6547" y="15256"/>
                  </a:cubicBezTo>
                  <a:cubicBezTo>
                    <a:pt x="6543" y="15256"/>
                    <a:pt x="6540" y="15256"/>
                    <a:pt x="6536" y="15256"/>
                  </a:cubicBezTo>
                  <a:lnTo>
                    <a:pt x="6172" y="15284"/>
                  </a:lnTo>
                  <a:lnTo>
                    <a:pt x="6156" y="15067"/>
                  </a:lnTo>
                  <a:cubicBezTo>
                    <a:pt x="6154" y="15039"/>
                    <a:pt x="6141" y="15011"/>
                    <a:pt x="6118" y="14993"/>
                  </a:cubicBezTo>
                  <a:cubicBezTo>
                    <a:pt x="6099" y="14979"/>
                    <a:pt x="6076" y="14970"/>
                    <a:pt x="6053" y="14970"/>
                  </a:cubicBezTo>
                  <a:cubicBezTo>
                    <a:pt x="6048" y="14970"/>
                    <a:pt x="6042" y="14971"/>
                    <a:pt x="6037" y="14972"/>
                  </a:cubicBezTo>
                  <a:cubicBezTo>
                    <a:pt x="5432" y="15076"/>
                    <a:pt x="4389" y="15154"/>
                    <a:pt x="3584" y="15204"/>
                  </a:cubicBezTo>
                  <a:lnTo>
                    <a:pt x="4092" y="12118"/>
                  </a:lnTo>
                  <a:lnTo>
                    <a:pt x="5322" y="12003"/>
                  </a:lnTo>
                  <a:lnTo>
                    <a:pt x="5177" y="12744"/>
                  </a:lnTo>
                  <a:cubicBezTo>
                    <a:pt x="5171" y="12775"/>
                    <a:pt x="5180" y="12807"/>
                    <a:pt x="5202" y="12832"/>
                  </a:cubicBezTo>
                  <a:cubicBezTo>
                    <a:pt x="5221" y="12854"/>
                    <a:pt x="5250" y="12868"/>
                    <a:pt x="5279" y="12868"/>
                  </a:cubicBezTo>
                  <a:lnTo>
                    <a:pt x="5286" y="12868"/>
                  </a:lnTo>
                  <a:lnTo>
                    <a:pt x="7544" y="12696"/>
                  </a:lnTo>
                  <a:cubicBezTo>
                    <a:pt x="7587" y="12692"/>
                    <a:pt x="7625" y="12661"/>
                    <a:pt x="7637" y="12620"/>
                  </a:cubicBezTo>
                  <a:lnTo>
                    <a:pt x="7872" y="11766"/>
                  </a:lnTo>
                  <a:lnTo>
                    <a:pt x="8689" y="11690"/>
                  </a:lnTo>
                  <a:close/>
                  <a:moveTo>
                    <a:pt x="8434" y="14530"/>
                  </a:moveTo>
                  <a:cubicBezTo>
                    <a:pt x="8461" y="14612"/>
                    <a:pt x="8475" y="14707"/>
                    <a:pt x="8451" y="14799"/>
                  </a:cubicBezTo>
                  <a:cubicBezTo>
                    <a:pt x="8446" y="14802"/>
                    <a:pt x="8441" y="14806"/>
                    <a:pt x="8437" y="14812"/>
                  </a:cubicBezTo>
                  <a:cubicBezTo>
                    <a:pt x="8387" y="14879"/>
                    <a:pt x="8189" y="14956"/>
                    <a:pt x="8064" y="14989"/>
                  </a:cubicBezTo>
                  <a:cubicBezTo>
                    <a:pt x="8008" y="15001"/>
                    <a:pt x="7975" y="15058"/>
                    <a:pt x="7990" y="15112"/>
                  </a:cubicBezTo>
                  <a:cubicBezTo>
                    <a:pt x="8001" y="15159"/>
                    <a:pt x="8043" y="15191"/>
                    <a:pt x="8090" y="15191"/>
                  </a:cubicBezTo>
                  <a:cubicBezTo>
                    <a:pt x="8098" y="15191"/>
                    <a:pt x="8107" y="15189"/>
                    <a:pt x="8116" y="15188"/>
                  </a:cubicBezTo>
                  <a:cubicBezTo>
                    <a:pt x="8163" y="15176"/>
                    <a:pt x="8354" y="15123"/>
                    <a:pt x="8492" y="15033"/>
                  </a:cubicBezTo>
                  <a:cubicBezTo>
                    <a:pt x="8498" y="15049"/>
                    <a:pt x="8503" y="15065"/>
                    <a:pt x="8507" y="15082"/>
                  </a:cubicBezTo>
                  <a:cubicBezTo>
                    <a:pt x="8377" y="15205"/>
                    <a:pt x="8179" y="15263"/>
                    <a:pt x="8176" y="15263"/>
                  </a:cubicBezTo>
                  <a:cubicBezTo>
                    <a:pt x="8122" y="15279"/>
                    <a:pt x="8090" y="15336"/>
                    <a:pt x="8106" y="15390"/>
                  </a:cubicBezTo>
                  <a:cubicBezTo>
                    <a:pt x="8118" y="15436"/>
                    <a:pt x="8160" y="15466"/>
                    <a:pt x="8204" y="15466"/>
                  </a:cubicBezTo>
                  <a:cubicBezTo>
                    <a:pt x="8213" y="15466"/>
                    <a:pt x="8222" y="15465"/>
                    <a:pt x="8233" y="15462"/>
                  </a:cubicBezTo>
                  <a:cubicBezTo>
                    <a:pt x="8241" y="15460"/>
                    <a:pt x="8368" y="15422"/>
                    <a:pt x="8502" y="15343"/>
                  </a:cubicBezTo>
                  <a:cubicBezTo>
                    <a:pt x="8510" y="15359"/>
                    <a:pt x="8523" y="15398"/>
                    <a:pt x="8523" y="15456"/>
                  </a:cubicBezTo>
                  <a:cubicBezTo>
                    <a:pt x="8452" y="15515"/>
                    <a:pt x="8299" y="15575"/>
                    <a:pt x="8200" y="15599"/>
                  </a:cubicBezTo>
                  <a:cubicBezTo>
                    <a:pt x="8145" y="15613"/>
                    <a:pt x="8112" y="15669"/>
                    <a:pt x="8126" y="15726"/>
                  </a:cubicBezTo>
                  <a:cubicBezTo>
                    <a:pt x="8138" y="15773"/>
                    <a:pt x="8179" y="15804"/>
                    <a:pt x="8226" y="15804"/>
                  </a:cubicBezTo>
                  <a:cubicBezTo>
                    <a:pt x="8236" y="15804"/>
                    <a:pt x="8243" y="15802"/>
                    <a:pt x="8252" y="15801"/>
                  </a:cubicBezTo>
                  <a:cubicBezTo>
                    <a:pt x="8269" y="15797"/>
                    <a:pt x="8348" y="15775"/>
                    <a:pt x="8440" y="15737"/>
                  </a:cubicBezTo>
                  <a:lnTo>
                    <a:pt x="8440" y="15737"/>
                  </a:lnTo>
                  <a:cubicBezTo>
                    <a:pt x="8350" y="15901"/>
                    <a:pt x="8194" y="16023"/>
                    <a:pt x="7963" y="16102"/>
                  </a:cubicBezTo>
                  <a:cubicBezTo>
                    <a:pt x="7871" y="16138"/>
                    <a:pt x="7767" y="16164"/>
                    <a:pt x="7643" y="16181"/>
                  </a:cubicBezTo>
                  <a:cubicBezTo>
                    <a:pt x="7459" y="16208"/>
                    <a:pt x="7233" y="16215"/>
                    <a:pt x="7041" y="16215"/>
                  </a:cubicBezTo>
                  <a:cubicBezTo>
                    <a:pt x="6919" y="16215"/>
                    <a:pt x="6811" y="16212"/>
                    <a:pt x="6737" y="16210"/>
                  </a:cubicBezTo>
                  <a:lnTo>
                    <a:pt x="6666" y="15517"/>
                  </a:lnTo>
                  <a:cubicBezTo>
                    <a:pt x="6686" y="15510"/>
                    <a:pt x="6705" y="15499"/>
                    <a:pt x="6718" y="15480"/>
                  </a:cubicBezTo>
                  <a:cubicBezTo>
                    <a:pt x="6722" y="15473"/>
                    <a:pt x="7154" y="14839"/>
                    <a:pt x="7362" y="14633"/>
                  </a:cubicBezTo>
                  <a:cubicBezTo>
                    <a:pt x="7409" y="14587"/>
                    <a:pt x="7439" y="14577"/>
                    <a:pt x="7444" y="14577"/>
                  </a:cubicBezTo>
                  <a:cubicBezTo>
                    <a:pt x="7460" y="14590"/>
                    <a:pt x="7492" y="14692"/>
                    <a:pt x="7409" y="14881"/>
                  </a:cubicBezTo>
                  <a:cubicBezTo>
                    <a:pt x="7393" y="14917"/>
                    <a:pt x="7400" y="14959"/>
                    <a:pt x="7425" y="14989"/>
                  </a:cubicBezTo>
                  <a:cubicBezTo>
                    <a:pt x="7445" y="15013"/>
                    <a:pt x="7475" y="15025"/>
                    <a:pt x="7506" y="15025"/>
                  </a:cubicBezTo>
                  <a:cubicBezTo>
                    <a:pt x="7513" y="15025"/>
                    <a:pt x="7521" y="15025"/>
                    <a:pt x="7529" y="15023"/>
                  </a:cubicBezTo>
                  <a:cubicBezTo>
                    <a:pt x="7722" y="14974"/>
                    <a:pt x="8186" y="14851"/>
                    <a:pt x="8289" y="14757"/>
                  </a:cubicBezTo>
                  <a:cubicBezTo>
                    <a:pt x="8324" y="14726"/>
                    <a:pt x="8352" y="14680"/>
                    <a:pt x="8371" y="14650"/>
                  </a:cubicBezTo>
                  <a:lnTo>
                    <a:pt x="8371" y="14649"/>
                  </a:lnTo>
                  <a:cubicBezTo>
                    <a:pt x="8371" y="14648"/>
                    <a:pt x="8372" y="14648"/>
                    <a:pt x="8372" y="14646"/>
                  </a:cubicBezTo>
                  <a:cubicBezTo>
                    <a:pt x="8393" y="14612"/>
                    <a:pt x="8414" y="14571"/>
                    <a:pt x="8434" y="14530"/>
                  </a:cubicBezTo>
                  <a:close/>
                  <a:moveTo>
                    <a:pt x="6452" y="15470"/>
                  </a:moveTo>
                  <a:lnTo>
                    <a:pt x="6535" y="16271"/>
                  </a:lnTo>
                  <a:cubicBezTo>
                    <a:pt x="6532" y="16280"/>
                    <a:pt x="6529" y="16289"/>
                    <a:pt x="6528" y="16299"/>
                  </a:cubicBezTo>
                  <a:cubicBezTo>
                    <a:pt x="6528" y="16321"/>
                    <a:pt x="6534" y="16342"/>
                    <a:pt x="6546" y="16360"/>
                  </a:cubicBezTo>
                  <a:lnTo>
                    <a:pt x="6561" y="16511"/>
                  </a:lnTo>
                  <a:cubicBezTo>
                    <a:pt x="6442" y="16526"/>
                    <a:pt x="6326" y="16539"/>
                    <a:pt x="6262" y="16543"/>
                  </a:cubicBezTo>
                  <a:lnTo>
                    <a:pt x="6187" y="15490"/>
                  </a:lnTo>
                  <a:lnTo>
                    <a:pt x="6452" y="15470"/>
                  </a:lnTo>
                  <a:close/>
                  <a:moveTo>
                    <a:pt x="4680" y="8801"/>
                  </a:moveTo>
                  <a:cubicBezTo>
                    <a:pt x="4858" y="9422"/>
                    <a:pt x="5491" y="10239"/>
                    <a:pt x="5523" y="10280"/>
                  </a:cubicBezTo>
                  <a:cubicBezTo>
                    <a:pt x="5541" y="10303"/>
                    <a:pt x="5570" y="10318"/>
                    <a:pt x="5600" y="10319"/>
                  </a:cubicBezTo>
                  <a:lnTo>
                    <a:pt x="5604" y="10319"/>
                  </a:lnTo>
                  <a:cubicBezTo>
                    <a:pt x="5633" y="10319"/>
                    <a:pt x="5660" y="10307"/>
                    <a:pt x="5680" y="10286"/>
                  </a:cubicBezTo>
                  <a:lnTo>
                    <a:pt x="6098" y="9838"/>
                  </a:lnTo>
                  <a:cubicBezTo>
                    <a:pt x="6149" y="10090"/>
                    <a:pt x="6238" y="10895"/>
                    <a:pt x="6178" y="11713"/>
                  </a:cubicBezTo>
                  <a:lnTo>
                    <a:pt x="6178" y="11713"/>
                  </a:lnTo>
                  <a:lnTo>
                    <a:pt x="3989" y="11917"/>
                  </a:lnTo>
                  <a:cubicBezTo>
                    <a:pt x="3942" y="11921"/>
                    <a:pt x="3904" y="11958"/>
                    <a:pt x="3896" y="12003"/>
                  </a:cubicBezTo>
                  <a:lnTo>
                    <a:pt x="3372" y="15217"/>
                  </a:lnTo>
                  <a:cubicBezTo>
                    <a:pt x="3145" y="15230"/>
                    <a:pt x="2946" y="15241"/>
                    <a:pt x="2791" y="15248"/>
                  </a:cubicBezTo>
                  <a:cubicBezTo>
                    <a:pt x="2881" y="14466"/>
                    <a:pt x="3290" y="12135"/>
                    <a:pt x="3294" y="12109"/>
                  </a:cubicBezTo>
                  <a:cubicBezTo>
                    <a:pt x="3305" y="12052"/>
                    <a:pt x="3266" y="11999"/>
                    <a:pt x="3209" y="11989"/>
                  </a:cubicBezTo>
                  <a:cubicBezTo>
                    <a:pt x="3202" y="11987"/>
                    <a:pt x="3196" y="11987"/>
                    <a:pt x="3189" y="11987"/>
                  </a:cubicBezTo>
                  <a:cubicBezTo>
                    <a:pt x="3141" y="11987"/>
                    <a:pt x="3098" y="12023"/>
                    <a:pt x="3089" y="12073"/>
                  </a:cubicBezTo>
                  <a:cubicBezTo>
                    <a:pt x="3071" y="12176"/>
                    <a:pt x="2664" y="14504"/>
                    <a:pt x="2581" y="15258"/>
                  </a:cubicBezTo>
                  <a:cubicBezTo>
                    <a:pt x="2498" y="15262"/>
                    <a:pt x="2448" y="15264"/>
                    <a:pt x="2446" y="15264"/>
                  </a:cubicBezTo>
                  <a:cubicBezTo>
                    <a:pt x="2388" y="15268"/>
                    <a:pt x="2344" y="15315"/>
                    <a:pt x="2347" y="15373"/>
                  </a:cubicBezTo>
                  <a:cubicBezTo>
                    <a:pt x="2349" y="15429"/>
                    <a:pt x="2399" y="15472"/>
                    <a:pt x="2450" y="15472"/>
                  </a:cubicBezTo>
                  <a:cubicBezTo>
                    <a:pt x="2452" y="15472"/>
                    <a:pt x="2453" y="15472"/>
                    <a:pt x="2454" y="15472"/>
                  </a:cubicBezTo>
                  <a:cubicBezTo>
                    <a:pt x="2458" y="15472"/>
                    <a:pt x="2526" y="15469"/>
                    <a:pt x="2638" y="15463"/>
                  </a:cubicBezTo>
                  <a:cubicBezTo>
                    <a:pt x="2647" y="15467"/>
                    <a:pt x="2655" y="15471"/>
                    <a:pt x="2665" y="15472"/>
                  </a:cubicBezTo>
                  <a:lnTo>
                    <a:pt x="2675" y="15472"/>
                  </a:lnTo>
                  <a:cubicBezTo>
                    <a:pt x="2691" y="15472"/>
                    <a:pt x="2706" y="15466"/>
                    <a:pt x="2719" y="15460"/>
                  </a:cubicBezTo>
                  <a:cubicBezTo>
                    <a:pt x="3367" y="15429"/>
                    <a:pt x="5041" y="15337"/>
                    <a:pt x="5958" y="15196"/>
                  </a:cubicBezTo>
                  <a:lnTo>
                    <a:pt x="6081" y="16951"/>
                  </a:lnTo>
                  <a:cubicBezTo>
                    <a:pt x="5769" y="16991"/>
                    <a:pt x="4740" y="17112"/>
                    <a:pt x="3688" y="17112"/>
                  </a:cubicBezTo>
                  <a:cubicBezTo>
                    <a:pt x="3514" y="17112"/>
                    <a:pt x="3339" y="17109"/>
                    <a:pt x="3166" y="17101"/>
                  </a:cubicBezTo>
                  <a:lnTo>
                    <a:pt x="3165" y="17101"/>
                  </a:lnTo>
                  <a:cubicBezTo>
                    <a:pt x="2260" y="17059"/>
                    <a:pt x="1425" y="16903"/>
                    <a:pt x="1119" y="16495"/>
                  </a:cubicBezTo>
                  <a:cubicBezTo>
                    <a:pt x="354" y="15475"/>
                    <a:pt x="1177" y="10631"/>
                    <a:pt x="1703" y="9965"/>
                  </a:cubicBezTo>
                  <a:cubicBezTo>
                    <a:pt x="2164" y="9382"/>
                    <a:pt x="4054" y="8829"/>
                    <a:pt x="4680" y="8801"/>
                  </a:cubicBezTo>
                  <a:close/>
                  <a:moveTo>
                    <a:pt x="8747" y="12556"/>
                  </a:moveTo>
                  <a:cubicBezTo>
                    <a:pt x="8749" y="12842"/>
                    <a:pt x="8752" y="13166"/>
                    <a:pt x="8754" y="13544"/>
                  </a:cubicBezTo>
                  <a:cubicBezTo>
                    <a:pt x="8768" y="14986"/>
                    <a:pt x="8790" y="16858"/>
                    <a:pt x="8814" y="18317"/>
                  </a:cubicBezTo>
                  <a:cubicBezTo>
                    <a:pt x="8278" y="18331"/>
                    <a:pt x="7853" y="18345"/>
                    <a:pt x="7731" y="18351"/>
                  </a:cubicBezTo>
                  <a:lnTo>
                    <a:pt x="8095" y="16268"/>
                  </a:lnTo>
                  <a:cubicBezTo>
                    <a:pt x="8358" y="16167"/>
                    <a:pt x="8547" y="16008"/>
                    <a:pt x="8648" y="15790"/>
                  </a:cubicBezTo>
                  <a:cubicBezTo>
                    <a:pt x="8696" y="15689"/>
                    <a:pt x="8720" y="15599"/>
                    <a:pt x="8727" y="15524"/>
                  </a:cubicBezTo>
                  <a:cubicBezTo>
                    <a:pt x="8731" y="15510"/>
                    <a:pt x="8732" y="15497"/>
                    <a:pt x="8730" y="15483"/>
                  </a:cubicBezTo>
                  <a:cubicBezTo>
                    <a:pt x="8734" y="15387"/>
                    <a:pt x="8716" y="15314"/>
                    <a:pt x="8696" y="15269"/>
                  </a:cubicBezTo>
                  <a:cubicBezTo>
                    <a:pt x="8757" y="15107"/>
                    <a:pt x="8691" y="14956"/>
                    <a:pt x="8645" y="14879"/>
                  </a:cubicBezTo>
                  <a:cubicBezTo>
                    <a:pt x="8747" y="14562"/>
                    <a:pt x="8521" y="14235"/>
                    <a:pt x="8512" y="14221"/>
                  </a:cubicBezTo>
                  <a:cubicBezTo>
                    <a:pt x="8498" y="14202"/>
                    <a:pt x="8480" y="14192"/>
                    <a:pt x="8461" y="14185"/>
                  </a:cubicBezTo>
                  <a:lnTo>
                    <a:pt x="8747" y="12556"/>
                  </a:lnTo>
                  <a:close/>
                  <a:moveTo>
                    <a:pt x="7868" y="16346"/>
                  </a:moveTo>
                  <a:lnTo>
                    <a:pt x="7497" y="18459"/>
                  </a:lnTo>
                  <a:lnTo>
                    <a:pt x="3004" y="18721"/>
                  </a:lnTo>
                  <a:lnTo>
                    <a:pt x="3237" y="17308"/>
                  </a:lnTo>
                  <a:cubicBezTo>
                    <a:pt x="3401" y="17315"/>
                    <a:pt x="3567" y="17319"/>
                    <a:pt x="3732" y="17319"/>
                  </a:cubicBezTo>
                  <a:cubicBezTo>
                    <a:pt x="4955" y="17319"/>
                    <a:pt x="6114" y="17155"/>
                    <a:pt x="6205" y="17143"/>
                  </a:cubicBezTo>
                  <a:cubicBezTo>
                    <a:pt x="6258" y="17134"/>
                    <a:pt x="6298" y="17087"/>
                    <a:pt x="6294" y="17033"/>
                  </a:cubicBezTo>
                  <a:lnTo>
                    <a:pt x="6274" y="16751"/>
                  </a:lnTo>
                  <a:cubicBezTo>
                    <a:pt x="6356" y="16746"/>
                    <a:pt x="6482" y="16732"/>
                    <a:pt x="6688" y="16702"/>
                  </a:cubicBezTo>
                  <a:cubicBezTo>
                    <a:pt x="6743" y="16695"/>
                    <a:pt x="6783" y="16645"/>
                    <a:pt x="6777" y="16590"/>
                  </a:cubicBezTo>
                  <a:lnTo>
                    <a:pt x="6758" y="16415"/>
                  </a:lnTo>
                  <a:lnTo>
                    <a:pt x="6758" y="16415"/>
                  </a:lnTo>
                  <a:cubicBezTo>
                    <a:pt x="6831" y="16418"/>
                    <a:pt x="6929" y="16420"/>
                    <a:pt x="7038" y="16420"/>
                  </a:cubicBezTo>
                  <a:cubicBezTo>
                    <a:pt x="7237" y="16420"/>
                    <a:pt x="7474" y="16413"/>
                    <a:pt x="7670" y="16384"/>
                  </a:cubicBezTo>
                  <a:cubicBezTo>
                    <a:pt x="7742" y="16374"/>
                    <a:pt x="7807" y="16362"/>
                    <a:pt x="7868" y="16346"/>
                  </a:cubicBezTo>
                  <a:close/>
                  <a:moveTo>
                    <a:pt x="7225" y="18683"/>
                  </a:moveTo>
                  <a:cubicBezTo>
                    <a:pt x="7107" y="18757"/>
                    <a:pt x="6952" y="18839"/>
                    <a:pt x="6759" y="18909"/>
                  </a:cubicBezTo>
                  <a:cubicBezTo>
                    <a:pt x="6666" y="18944"/>
                    <a:pt x="6565" y="18970"/>
                    <a:pt x="6466" y="18991"/>
                  </a:cubicBezTo>
                  <a:lnTo>
                    <a:pt x="6481" y="18726"/>
                  </a:lnTo>
                  <a:lnTo>
                    <a:pt x="7225" y="18683"/>
                  </a:lnTo>
                  <a:close/>
                  <a:moveTo>
                    <a:pt x="6274" y="18738"/>
                  </a:moveTo>
                  <a:lnTo>
                    <a:pt x="6257" y="19027"/>
                  </a:lnTo>
                  <a:cubicBezTo>
                    <a:pt x="6088" y="19050"/>
                    <a:pt x="5940" y="19059"/>
                    <a:pt x="5858" y="19062"/>
                  </a:cubicBezTo>
                  <a:lnTo>
                    <a:pt x="5892" y="18777"/>
                  </a:lnTo>
                  <a:cubicBezTo>
                    <a:pt x="5890" y="18771"/>
                    <a:pt x="5889" y="18766"/>
                    <a:pt x="5889" y="18761"/>
                  </a:cubicBezTo>
                  <a:lnTo>
                    <a:pt x="6274" y="18738"/>
                  </a:lnTo>
                  <a:close/>
                  <a:moveTo>
                    <a:pt x="6759" y="26201"/>
                  </a:moveTo>
                  <a:cubicBezTo>
                    <a:pt x="7102" y="26426"/>
                    <a:pt x="7490" y="26477"/>
                    <a:pt x="7772" y="26477"/>
                  </a:cubicBezTo>
                  <a:cubicBezTo>
                    <a:pt x="7806" y="26477"/>
                    <a:pt x="7838" y="26476"/>
                    <a:pt x="7870" y="26474"/>
                  </a:cubicBezTo>
                  <a:lnTo>
                    <a:pt x="8385" y="26968"/>
                  </a:lnTo>
                  <a:lnTo>
                    <a:pt x="8137" y="27757"/>
                  </a:lnTo>
                  <a:cubicBezTo>
                    <a:pt x="7327" y="27667"/>
                    <a:pt x="6468" y="27460"/>
                    <a:pt x="6431" y="27279"/>
                  </a:cubicBezTo>
                  <a:cubicBezTo>
                    <a:pt x="6374" y="26992"/>
                    <a:pt x="6648" y="26411"/>
                    <a:pt x="6757" y="26211"/>
                  </a:cubicBezTo>
                  <a:cubicBezTo>
                    <a:pt x="6758" y="26208"/>
                    <a:pt x="6758" y="26204"/>
                    <a:pt x="6759" y="26201"/>
                  </a:cubicBezTo>
                  <a:close/>
                  <a:moveTo>
                    <a:pt x="1796" y="17107"/>
                  </a:moveTo>
                  <a:cubicBezTo>
                    <a:pt x="2155" y="17212"/>
                    <a:pt x="2582" y="17269"/>
                    <a:pt x="3029" y="17297"/>
                  </a:cubicBezTo>
                  <a:lnTo>
                    <a:pt x="2779" y="18815"/>
                  </a:lnTo>
                  <a:cubicBezTo>
                    <a:pt x="2774" y="18846"/>
                    <a:pt x="2782" y="18877"/>
                    <a:pt x="2803" y="18901"/>
                  </a:cubicBezTo>
                  <a:cubicBezTo>
                    <a:pt x="2822" y="18923"/>
                    <a:pt x="2852" y="18935"/>
                    <a:pt x="2880" y="18935"/>
                  </a:cubicBezTo>
                  <a:lnTo>
                    <a:pt x="2886" y="18935"/>
                  </a:lnTo>
                  <a:lnTo>
                    <a:pt x="5682" y="18771"/>
                  </a:lnTo>
                  <a:lnTo>
                    <a:pt x="4598" y="27955"/>
                  </a:lnTo>
                  <a:cubicBezTo>
                    <a:pt x="4423" y="27990"/>
                    <a:pt x="3938" y="28073"/>
                    <a:pt x="3336" y="28073"/>
                  </a:cubicBezTo>
                  <a:cubicBezTo>
                    <a:pt x="2327" y="28073"/>
                    <a:pt x="987" y="27839"/>
                    <a:pt x="218" y="26748"/>
                  </a:cubicBezTo>
                  <a:cubicBezTo>
                    <a:pt x="387" y="26197"/>
                    <a:pt x="1906" y="21129"/>
                    <a:pt x="1796" y="17107"/>
                  </a:cubicBezTo>
                  <a:close/>
                  <a:moveTo>
                    <a:pt x="10777" y="18491"/>
                  </a:moveTo>
                  <a:cubicBezTo>
                    <a:pt x="11249" y="18491"/>
                    <a:pt x="11627" y="18501"/>
                    <a:pt x="11767" y="18529"/>
                  </a:cubicBezTo>
                  <a:cubicBezTo>
                    <a:pt x="11923" y="18560"/>
                    <a:pt x="12050" y="18663"/>
                    <a:pt x="12139" y="18827"/>
                  </a:cubicBezTo>
                  <a:cubicBezTo>
                    <a:pt x="12330" y="19181"/>
                    <a:pt x="12297" y="19752"/>
                    <a:pt x="12054" y="20355"/>
                  </a:cubicBezTo>
                  <a:cubicBezTo>
                    <a:pt x="11643" y="21370"/>
                    <a:pt x="8396" y="25818"/>
                    <a:pt x="8082" y="26248"/>
                  </a:cubicBezTo>
                  <a:cubicBezTo>
                    <a:pt x="8026" y="26257"/>
                    <a:pt x="7913" y="26272"/>
                    <a:pt x="7768" y="26272"/>
                  </a:cubicBezTo>
                  <a:cubicBezTo>
                    <a:pt x="7413" y="26272"/>
                    <a:pt x="6868" y="26182"/>
                    <a:pt x="6528" y="25690"/>
                  </a:cubicBezTo>
                  <a:cubicBezTo>
                    <a:pt x="6768" y="25238"/>
                    <a:pt x="8427" y="22116"/>
                    <a:pt x="8881" y="21162"/>
                  </a:cubicBezTo>
                  <a:cubicBezTo>
                    <a:pt x="8881" y="21161"/>
                    <a:pt x="8881" y="21161"/>
                    <a:pt x="8882" y="21159"/>
                  </a:cubicBezTo>
                  <a:cubicBezTo>
                    <a:pt x="9850" y="20872"/>
                    <a:pt x="10669" y="20591"/>
                    <a:pt x="10736" y="20568"/>
                  </a:cubicBezTo>
                  <a:cubicBezTo>
                    <a:pt x="10791" y="20551"/>
                    <a:pt x="10819" y="20491"/>
                    <a:pt x="10799" y="20437"/>
                  </a:cubicBezTo>
                  <a:cubicBezTo>
                    <a:pt x="10785" y="20394"/>
                    <a:pt x="10745" y="20367"/>
                    <a:pt x="10703" y="20367"/>
                  </a:cubicBezTo>
                  <a:cubicBezTo>
                    <a:pt x="10691" y="20367"/>
                    <a:pt x="10679" y="20369"/>
                    <a:pt x="10668" y="20374"/>
                  </a:cubicBezTo>
                  <a:cubicBezTo>
                    <a:pt x="10638" y="20383"/>
                    <a:pt x="7908" y="21318"/>
                    <a:pt x="6468" y="21541"/>
                  </a:cubicBezTo>
                  <a:lnTo>
                    <a:pt x="7763" y="20580"/>
                  </a:lnTo>
                  <a:cubicBezTo>
                    <a:pt x="7809" y="20546"/>
                    <a:pt x="7819" y="20481"/>
                    <a:pt x="7784" y="20436"/>
                  </a:cubicBezTo>
                  <a:cubicBezTo>
                    <a:pt x="7764" y="20409"/>
                    <a:pt x="7733" y="20394"/>
                    <a:pt x="7701" y="20394"/>
                  </a:cubicBezTo>
                  <a:cubicBezTo>
                    <a:pt x="7679" y="20394"/>
                    <a:pt x="7658" y="20401"/>
                    <a:pt x="7639" y="20415"/>
                  </a:cubicBezTo>
                  <a:lnTo>
                    <a:pt x="6036" y="21604"/>
                  </a:lnTo>
                  <a:cubicBezTo>
                    <a:pt x="6034" y="21607"/>
                    <a:pt x="6033" y="21610"/>
                    <a:pt x="6029" y="21613"/>
                  </a:cubicBezTo>
                  <a:cubicBezTo>
                    <a:pt x="6024" y="21618"/>
                    <a:pt x="6019" y="21623"/>
                    <a:pt x="6015" y="21628"/>
                  </a:cubicBezTo>
                  <a:cubicBezTo>
                    <a:pt x="6012" y="21634"/>
                    <a:pt x="6009" y="21639"/>
                    <a:pt x="6006" y="21644"/>
                  </a:cubicBezTo>
                  <a:cubicBezTo>
                    <a:pt x="6003" y="21650"/>
                    <a:pt x="6001" y="21656"/>
                    <a:pt x="5999" y="21663"/>
                  </a:cubicBezTo>
                  <a:cubicBezTo>
                    <a:pt x="5998" y="21667"/>
                    <a:pt x="5997" y="21670"/>
                    <a:pt x="5996" y="21673"/>
                  </a:cubicBezTo>
                  <a:cubicBezTo>
                    <a:pt x="5604" y="24762"/>
                    <a:pt x="3888" y="33922"/>
                    <a:pt x="3731" y="34749"/>
                  </a:cubicBezTo>
                  <a:cubicBezTo>
                    <a:pt x="3496" y="34826"/>
                    <a:pt x="3270" y="34854"/>
                    <a:pt x="3066" y="34854"/>
                  </a:cubicBezTo>
                  <a:cubicBezTo>
                    <a:pt x="2644" y="34854"/>
                    <a:pt x="2315" y="34735"/>
                    <a:pt x="2190" y="34682"/>
                  </a:cubicBezTo>
                  <a:cubicBezTo>
                    <a:pt x="2192" y="34173"/>
                    <a:pt x="2342" y="30624"/>
                    <a:pt x="2451" y="28236"/>
                  </a:cubicBezTo>
                  <a:cubicBezTo>
                    <a:pt x="2451" y="28227"/>
                    <a:pt x="2448" y="28220"/>
                    <a:pt x="2447" y="28214"/>
                  </a:cubicBezTo>
                  <a:lnTo>
                    <a:pt x="2447" y="28214"/>
                  </a:lnTo>
                  <a:cubicBezTo>
                    <a:pt x="2759" y="28261"/>
                    <a:pt x="3065" y="28278"/>
                    <a:pt x="3344" y="28278"/>
                  </a:cubicBezTo>
                  <a:cubicBezTo>
                    <a:pt x="4120" y="28278"/>
                    <a:pt x="4702" y="28146"/>
                    <a:pt x="4716" y="28142"/>
                  </a:cubicBezTo>
                  <a:cubicBezTo>
                    <a:pt x="4758" y="28132"/>
                    <a:pt x="4790" y="28096"/>
                    <a:pt x="4796" y="28054"/>
                  </a:cubicBezTo>
                  <a:lnTo>
                    <a:pt x="5833" y="19268"/>
                  </a:lnTo>
                  <a:cubicBezTo>
                    <a:pt x="5984" y="19266"/>
                    <a:pt x="6449" y="19244"/>
                    <a:pt x="6832" y="19103"/>
                  </a:cubicBezTo>
                  <a:cubicBezTo>
                    <a:pt x="7261" y="18945"/>
                    <a:pt x="7516" y="18740"/>
                    <a:pt x="7607" y="18658"/>
                  </a:cubicBezTo>
                  <a:cubicBezTo>
                    <a:pt x="7648" y="18650"/>
                    <a:pt x="7684" y="18619"/>
                    <a:pt x="7691" y="18574"/>
                  </a:cubicBezTo>
                  <a:lnTo>
                    <a:pt x="7695" y="18555"/>
                  </a:lnTo>
                  <a:cubicBezTo>
                    <a:pt x="7699" y="18555"/>
                    <a:pt x="7704" y="18558"/>
                    <a:pt x="7707" y="18558"/>
                  </a:cubicBezTo>
                  <a:cubicBezTo>
                    <a:pt x="7731" y="18557"/>
                    <a:pt x="9565" y="18491"/>
                    <a:pt x="10777" y="18491"/>
                  </a:cubicBezTo>
                  <a:close/>
                  <a:moveTo>
                    <a:pt x="2276" y="34936"/>
                  </a:moveTo>
                  <a:cubicBezTo>
                    <a:pt x="2457" y="34997"/>
                    <a:pt x="2730" y="35063"/>
                    <a:pt x="3060" y="35063"/>
                  </a:cubicBezTo>
                  <a:cubicBezTo>
                    <a:pt x="3182" y="35063"/>
                    <a:pt x="3311" y="35054"/>
                    <a:pt x="3446" y="35032"/>
                  </a:cubicBezTo>
                  <a:cubicBezTo>
                    <a:pt x="3485" y="35148"/>
                    <a:pt x="3655" y="35532"/>
                    <a:pt x="4236" y="35677"/>
                  </a:cubicBezTo>
                  <a:cubicBezTo>
                    <a:pt x="4590" y="35766"/>
                    <a:pt x="5181" y="35915"/>
                    <a:pt x="5176" y="36092"/>
                  </a:cubicBezTo>
                  <a:cubicBezTo>
                    <a:pt x="5168" y="36330"/>
                    <a:pt x="4615" y="36452"/>
                    <a:pt x="3531" y="36452"/>
                  </a:cubicBezTo>
                  <a:cubicBezTo>
                    <a:pt x="3339" y="36452"/>
                    <a:pt x="3129" y="36448"/>
                    <a:pt x="2904" y="36441"/>
                  </a:cubicBezTo>
                  <a:cubicBezTo>
                    <a:pt x="2641" y="36431"/>
                    <a:pt x="2462" y="36366"/>
                    <a:pt x="2354" y="36242"/>
                  </a:cubicBezTo>
                  <a:cubicBezTo>
                    <a:pt x="2170" y="36028"/>
                    <a:pt x="2212" y="35646"/>
                    <a:pt x="2249" y="35310"/>
                  </a:cubicBezTo>
                  <a:cubicBezTo>
                    <a:pt x="2263" y="35175"/>
                    <a:pt x="2276" y="35050"/>
                    <a:pt x="2276" y="34936"/>
                  </a:cubicBezTo>
                  <a:close/>
                  <a:moveTo>
                    <a:pt x="9452" y="0"/>
                  </a:moveTo>
                  <a:cubicBezTo>
                    <a:pt x="9428" y="0"/>
                    <a:pt x="9406" y="9"/>
                    <a:pt x="9386" y="24"/>
                  </a:cubicBezTo>
                  <a:cubicBezTo>
                    <a:pt x="9361" y="45"/>
                    <a:pt x="9347" y="77"/>
                    <a:pt x="9350" y="110"/>
                  </a:cubicBezTo>
                  <a:cubicBezTo>
                    <a:pt x="9360" y="279"/>
                    <a:pt x="9347" y="567"/>
                    <a:pt x="9277" y="727"/>
                  </a:cubicBezTo>
                  <a:cubicBezTo>
                    <a:pt x="8964" y="572"/>
                    <a:pt x="7864" y="76"/>
                    <a:pt x="6611" y="76"/>
                  </a:cubicBezTo>
                  <a:cubicBezTo>
                    <a:pt x="5708" y="76"/>
                    <a:pt x="4725" y="334"/>
                    <a:pt x="3901" y="1163"/>
                  </a:cubicBezTo>
                  <a:cubicBezTo>
                    <a:pt x="3871" y="1151"/>
                    <a:pt x="3837" y="1144"/>
                    <a:pt x="3793" y="1142"/>
                  </a:cubicBezTo>
                  <a:cubicBezTo>
                    <a:pt x="3668" y="1142"/>
                    <a:pt x="3540" y="1217"/>
                    <a:pt x="3410" y="1362"/>
                  </a:cubicBezTo>
                  <a:cubicBezTo>
                    <a:pt x="3074" y="1738"/>
                    <a:pt x="2702" y="3719"/>
                    <a:pt x="3828" y="5430"/>
                  </a:cubicBezTo>
                  <a:cubicBezTo>
                    <a:pt x="3826" y="5433"/>
                    <a:pt x="3823" y="5435"/>
                    <a:pt x="3821" y="5440"/>
                  </a:cubicBezTo>
                  <a:cubicBezTo>
                    <a:pt x="3660" y="5639"/>
                    <a:pt x="3634" y="5940"/>
                    <a:pt x="3751" y="6229"/>
                  </a:cubicBezTo>
                  <a:cubicBezTo>
                    <a:pt x="3916" y="6628"/>
                    <a:pt x="4300" y="6901"/>
                    <a:pt x="4782" y="6970"/>
                  </a:cubicBezTo>
                  <a:cubicBezTo>
                    <a:pt x="4987" y="7224"/>
                    <a:pt x="5227" y="7512"/>
                    <a:pt x="5466" y="7788"/>
                  </a:cubicBezTo>
                  <a:cubicBezTo>
                    <a:pt x="5180" y="7831"/>
                    <a:pt x="4692" y="7974"/>
                    <a:pt x="4639" y="8441"/>
                  </a:cubicBezTo>
                  <a:cubicBezTo>
                    <a:pt x="4634" y="8488"/>
                    <a:pt x="4636" y="8538"/>
                    <a:pt x="4641" y="8590"/>
                  </a:cubicBezTo>
                  <a:cubicBezTo>
                    <a:pt x="3972" y="8646"/>
                    <a:pt x="2056" y="9184"/>
                    <a:pt x="1544" y="9832"/>
                  </a:cubicBezTo>
                  <a:cubicBezTo>
                    <a:pt x="1025" y="10489"/>
                    <a:pt x="65" y="15428"/>
                    <a:pt x="956" y="16615"/>
                  </a:cubicBezTo>
                  <a:cubicBezTo>
                    <a:pt x="1093" y="16795"/>
                    <a:pt x="1314" y="16934"/>
                    <a:pt x="1591" y="17037"/>
                  </a:cubicBezTo>
                  <a:lnTo>
                    <a:pt x="1591" y="17039"/>
                  </a:lnTo>
                  <a:cubicBezTo>
                    <a:pt x="1726" y="21248"/>
                    <a:pt x="27" y="26675"/>
                    <a:pt x="10" y="26730"/>
                  </a:cubicBezTo>
                  <a:cubicBezTo>
                    <a:pt x="1" y="26759"/>
                    <a:pt x="5" y="26793"/>
                    <a:pt x="23" y="26819"/>
                  </a:cubicBezTo>
                  <a:cubicBezTo>
                    <a:pt x="581" y="27642"/>
                    <a:pt x="1434" y="28019"/>
                    <a:pt x="2260" y="28175"/>
                  </a:cubicBezTo>
                  <a:cubicBezTo>
                    <a:pt x="2252" y="28190"/>
                    <a:pt x="2247" y="28205"/>
                    <a:pt x="2247" y="28221"/>
                  </a:cubicBezTo>
                  <a:cubicBezTo>
                    <a:pt x="2219" y="28868"/>
                    <a:pt x="1963" y="34547"/>
                    <a:pt x="1990" y="34758"/>
                  </a:cubicBezTo>
                  <a:cubicBezTo>
                    <a:pt x="1994" y="34791"/>
                    <a:pt x="2015" y="34821"/>
                    <a:pt x="2044" y="34837"/>
                  </a:cubicBezTo>
                  <a:cubicBezTo>
                    <a:pt x="2048" y="34838"/>
                    <a:pt x="2061" y="34844"/>
                    <a:pt x="2079" y="34854"/>
                  </a:cubicBezTo>
                  <a:cubicBezTo>
                    <a:pt x="2077" y="34864"/>
                    <a:pt x="2073" y="34875"/>
                    <a:pt x="2074" y="34886"/>
                  </a:cubicBezTo>
                  <a:cubicBezTo>
                    <a:pt x="2078" y="34998"/>
                    <a:pt x="2062" y="35136"/>
                    <a:pt x="2046" y="35282"/>
                  </a:cubicBezTo>
                  <a:cubicBezTo>
                    <a:pt x="2004" y="35661"/>
                    <a:pt x="1955" y="36091"/>
                    <a:pt x="2199" y="36373"/>
                  </a:cubicBezTo>
                  <a:cubicBezTo>
                    <a:pt x="2348" y="36543"/>
                    <a:pt x="2575" y="36631"/>
                    <a:pt x="2897" y="36644"/>
                  </a:cubicBezTo>
                  <a:cubicBezTo>
                    <a:pt x="3129" y="36651"/>
                    <a:pt x="3356" y="36656"/>
                    <a:pt x="3574" y="36656"/>
                  </a:cubicBezTo>
                  <a:cubicBezTo>
                    <a:pt x="4568" y="36656"/>
                    <a:pt x="5368" y="36550"/>
                    <a:pt x="5384" y="36095"/>
                  </a:cubicBezTo>
                  <a:cubicBezTo>
                    <a:pt x="5394" y="35775"/>
                    <a:pt x="4936" y="35636"/>
                    <a:pt x="4287" y="35474"/>
                  </a:cubicBezTo>
                  <a:cubicBezTo>
                    <a:pt x="3833" y="35361"/>
                    <a:pt x="3691" y="35085"/>
                    <a:pt x="3652" y="34985"/>
                  </a:cubicBezTo>
                  <a:cubicBezTo>
                    <a:pt x="3720" y="34967"/>
                    <a:pt x="3790" y="34946"/>
                    <a:pt x="3858" y="34921"/>
                  </a:cubicBezTo>
                  <a:cubicBezTo>
                    <a:pt x="3892" y="34908"/>
                    <a:pt x="3918" y="34880"/>
                    <a:pt x="3925" y="34843"/>
                  </a:cubicBezTo>
                  <a:cubicBezTo>
                    <a:pt x="3943" y="34745"/>
                    <a:pt x="5761" y="25087"/>
                    <a:pt x="6191" y="21781"/>
                  </a:cubicBezTo>
                  <a:cubicBezTo>
                    <a:pt x="6792" y="21729"/>
                    <a:pt x="7739" y="21489"/>
                    <a:pt x="8616" y="21236"/>
                  </a:cubicBezTo>
                  <a:lnTo>
                    <a:pt x="8616" y="21236"/>
                  </a:lnTo>
                  <a:cubicBezTo>
                    <a:pt x="8035" y="22422"/>
                    <a:pt x="6335" y="25612"/>
                    <a:pt x="6317" y="25645"/>
                  </a:cubicBezTo>
                  <a:cubicBezTo>
                    <a:pt x="6300" y="25678"/>
                    <a:pt x="6301" y="25718"/>
                    <a:pt x="6321" y="25749"/>
                  </a:cubicBezTo>
                  <a:cubicBezTo>
                    <a:pt x="6404" y="25883"/>
                    <a:pt x="6500" y="25990"/>
                    <a:pt x="6602" y="26081"/>
                  </a:cubicBezTo>
                  <a:cubicBezTo>
                    <a:pt x="6592" y="26088"/>
                    <a:pt x="6582" y="26098"/>
                    <a:pt x="6576" y="26110"/>
                  </a:cubicBezTo>
                  <a:cubicBezTo>
                    <a:pt x="6531" y="26190"/>
                    <a:pt x="6146" y="26905"/>
                    <a:pt x="6228" y="27317"/>
                  </a:cubicBezTo>
                  <a:cubicBezTo>
                    <a:pt x="6315" y="27747"/>
                    <a:pt x="7759" y="27926"/>
                    <a:pt x="8199" y="27970"/>
                  </a:cubicBezTo>
                  <a:lnTo>
                    <a:pt x="8210" y="27970"/>
                  </a:lnTo>
                  <a:cubicBezTo>
                    <a:pt x="8253" y="27970"/>
                    <a:pt x="8294" y="27941"/>
                    <a:pt x="8309" y="27897"/>
                  </a:cubicBezTo>
                  <a:lnTo>
                    <a:pt x="8601" y="26967"/>
                  </a:lnTo>
                  <a:cubicBezTo>
                    <a:pt x="8613" y="26929"/>
                    <a:pt x="8602" y="26887"/>
                    <a:pt x="8574" y="26861"/>
                  </a:cubicBezTo>
                  <a:lnTo>
                    <a:pt x="8139" y="26446"/>
                  </a:lnTo>
                  <a:cubicBezTo>
                    <a:pt x="8152" y="26443"/>
                    <a:pt x="8161" y="26442"/>
                    <a:pt x="8163" y="26442"/>
                  </a:cubicBezTo>
                  <a:cubicBezTo>
                    <a:pt x="8188" y="26437"/>
                    <a:pt x="8209" y="26422"/>
                    <a:pt x="8223" y="26401"/>
                  </a:cubicBezTo>
                  <a:cubicBezTo>
                    <a:pt x="8369" y="26202"/>
                    <a:pt x="11805" y="21516"/>
                    <a:pt x="12245" y="20430"/>
                  </a:cubicBezTo>
                  <a:cubicBezTo>
                    <a:pt x="12516" y="19761"/>
                    <a:pt x="12543" y="19141"/>
                    <a:pt x="12321" y="18726"/>
                  </a:cubicBezTo>
                  <a:cubicBezTo>
                    <a:pt x="12204" y="18511"/>
                    <a:pt x="12022" y="18367"/>
                    <a:pt x="11808" y="18325"/>
                  </a:cubicBezTo>
                  <a:cubicBezTo>
                    <a:pt x="11654" y="18294"/>
                    <a:pt x="11246" y="18283"/>
                    <a:pt x="10743" y="18283"/>
                  </a:cubicBezTo>
                  <a:cubicBezTo>
                    <a:pt x="10212" y="18283"/>
                    <a:pt x="9574" y="18295"/>
                    <a:pt x="9021" y="18309"/>
                  </a:cubicBezTo>
                  <a:cubicBezTo>
                    <a:pt x="9000" y="16962"/>
                    <a:pt x="8977" y="15264"/>
                    <a:pt x="8965" y="13822"/>
                  </a:cubicBezTo>
                  <a:lnTo>
                    <a:pt x="8965" y="13822"/>
                  </a:lnTo>
                  <a:cubicBezTo>
                    <a:pt x="9339" y="14196"/>
                    <a:pt x="10313" y="15072"/>
                    <a:pt x="11205" y="15072"/>
                  </a:cubicBezTo>
                  <a:lnTo>
                    <a:pt x="11248" y="15072"/>
                  </a:lnTo>
                  <a:cubicBezTo>
                    <a:pt x="11594" y="15061"/>
                    <a:pt x="12157" y="14890"/>
                    <a:pt x="12772" y="14656"/>
                  </a:cubicBezTo>
                  <a:cubicBezTo>
                    <a:pt x="13438" y="14857"/>
                    <a:pt x="14074" y="14960"/>
                    <a:pt x="14668" y="14960"/>
                  </a:cubicBezTo>
                  <a:cubicBezTo>
                    <a:pt x="15453" y="14960"/>
                    <a:pt x="16165" y="14786"/>
                    <a:pt x="16780" y="14440"/>
                  </a:cubicBezTo>
                  <a:cubicBezTo>
                    <a:pt x="17514" y="14025"/>
                    <a:pt x="18065" y="13379"/>
                    <a:pt x="18374" y="12593"/>
                  </a:cubicBezTo>
                  <a:cubicBezTo>
                    <a:pt x="18846" y="12566"/>
                    <a:pt x="19220" y="12220"/>
                    <a:pt x="19220" y="11795"/>
                  </a:cubicBezTo>
                  <a:cubicBezTo>
                    <a:pt x="19219" y="11355"/>
                    <a:pt x="18814" y="10996"/>
                    <a:pt x="18316" y="10996"/>
                  </a:cubicBezTo>
                  <a:cubicBezTo>
                    <a:pt x="18217" y="10996"/>
                    <a:pt x="18123" y="11014"/>
                    <a:pt x="18031" y="11041"/>
                  </a:cubicBezTo>
                  <a:cubicBezTo>
                    <a:pt x="17804" y="10976"/>
                    <a:pt x="17274" y="10875"/>
                    <a:pt x="16862" y="10875"/>
                  </a:cubicBezTo>
                  <a:cubicBezTo>
                    <a:pt x="16746" y="10875"/>
                    <a:pt x="16639" y="10883"/>
                    <a:pt x="16551" y="10902"/>
                  </a:cubicBezTo>
                  <a:cubicBezTo>
                    <a:pt x="16164" y="10987"/>
                    <a:pt x="15592" y="11407"/>
                    <a:pt x="15421" y="11539"/>
                  </a:cubicBezTo>
                  <a:cubicBezTo>
                    <a:pt x="15380" y="11473"/>
                    <a:pt x="15352" y="11433"/>
                    <a:pt x="15347" y="11426"/>
                  </a:cubicBezTo>
                  <a:cubicBezTo>
                    <a:pt x="15327" y="11397"/>
                    <a:pt x="15296" y="11382"/>
                    <a:pt x="15263" y="11382"/>
                  </a:cubicBezTo>
                  <a:cubicBezTo>
                    <a:pt x="15251" y="11382"/>
                    <a:pt x="15238" y="11384"/>
                    <a:pt x="15225" y="11389"/>
                  </a:cubicBezTo>
                  <a:lnTo>
                    <a:pt x="11751" y="12745"/>
                  </a:lnTo>
                  <a:cubicBezTo>
                    <a:pt x="11382" y="12403"/>
                    <a:pt x="10342" y="11384"/>
                    <a:pt x="9576" y="10088"/>
                  </a:cubicBezTo>
                  <a:cubicBezTo>
                    <a:pt x="9331" y="9673"/>
                    <a:pt x="9110" y="9512"/>
                    <a:pt x="9001" y="9452"/>
                  </a:cubicBezTo>
                  <a:cubicBezTo>
                    <a:pt x="8996" y="9374"/>
                    <a:pt x="8986" y="9278"/>
                    <a:pt x="8973" y="9161"/>
                  </a:cubicBezTo>
                  <a:cubicBezTo>
                    <a:pt x="9506" y="8512"/>
                    <a:pt x="9287" y="7319"/>
                    <a:pt x="9278" y="7267"/>
                  </a:cubicBezTo>
                  <a:cubicBezTo>
                    <a:pt x="9277" y="7258"/>
                    <a:pt x="9270" y="7252"/>
                    <a:pt x="9266" y="7245"/>
                  </a:cubicBezTo>
                  <a:cubicBezTo>
                    <a:pt x="9610" y="6115"/>
                    <a:pt x="9561" y="4181"/>
                    <a:pt x="9496" y="3065"/>
                  </a:cubicBezTo>
                  <a:cubicBezTo>
                    <a:pt x="9665" y="2929"/>
                    <a:pt x="10355" y="2327"/>
                    <a:pt x="10418" y="1370"/>
                  </a:cubicBezTo>
                  <a:cubicBezTo>
                    <a:pt x="10492" y="261"/>
                    <a:pt x="9487" y="6"/>
                    <a:pt x="9477" y="4"/>
                  </a:cubicBezTo>
                  <a:cubicBezTo>
                    <a:pt x="9468" y="1"/>
                    <a:pt x="9460" y="0"/>
                    <a:pt x="9452" y="0"/>
                  </a:cubicBezTo>
                  <a:close/>
                </a:path>
              </a:pathLst>
            </a:custGeom>
            <a:solidFill>
              <a:srgbClr val="3C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0"/>
            <p:cNvSpPr/>
            <p:nvPr/>
          </p:nvSpPr>
          <p:spPr>
            <a:xfrm>
              <a:off x="3658420" y="-2220790"/>
              <a:ext cx="9972" cy="15777"/>
            </a:xfrm>
            <a:custGeom>
              <a:avLst/>
              <a:gdLst/>
              <a:ahLst/>
              <a:cxnLst/>
              <a:rect l="l" t="t" r="r" b="b"/>
              <a:pathLst>
                <a:path w="67" h="106" extrusionOk="0">
                  <a:moveTo>
                    <a:pt x="67" y="1"/>
                  </a:moveTo>
                  <a:cubicBezTo>
                    <a:pt x="44" y="5"/>
                    <a:pt x="23" y="8"/>
                    <a:pt x="0" y="11"/>
                  </a:cubicBezTo>
                  <a:cubicBezTo>
                    <a:pt x="2" y="38"/>
                    <a:pt x="5" y="71"/>
                    <a:pt x="9" y="106"/>
                  </a:cubicBezTo>
                  <a:cubicBezTo>
                    <a:pt x="32" y="71"/>
                    <a:pt x="50" y="36"/>
                    <a:pt x="67" y="1"/>
                  </a:cubicBezTo>
                  <a:close/>
                </a:path>
              </a:pathLst>
            </a:custGeom>
            <a:solidFill>
              <a:srgbClr val="643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0"/>
            <p:cNvSpPr/>
            <p:nvPr/>
          </p:nvSpPr>
          <p:spPr>
            <a:xfrm>
              <a:off x="2767345" y="-2464284"/>
              <a:ext cx="941381" cy="687469"/>
            </a:xfrm>
            <a:custGeom>
              <a:avLst/>
              <a:gdLst/>
              <a:ahLst/>
              <a:cxnLst/>
              <a:rect l="l" t="t" r="r" b="b"/>
              <a:pathLst>
                <a:path w="6325" h="4619" extrusionOk="0">
                  <a:moveTo>
                    <a:pt x="2974" y="0"/>
                  </a:moveTo>
                  <a:cubicBezTo>
                    <a:pt x="2307" y="0"/>
                    <a:pt x="1640" y="217"/>
                    <a:pt x="1107" y="622"/>
                  </a:cubicBezTo>
                  <a:cubicBezTo>
                    <a:pt x="895" y="785"/>
                    <a:pt x="688" y="1007"/>
                    <a:pt x="686" y="1273"/>
                  </a:cubicBezTo>
                  <a:cubicBezTo>
                    <a:pt x="398" y="1284"/>
                    <a:pt x="238" y="1608"/>
                    <a:pt x="170" y="1888"/>
                  </a:cubicBezTo>
                  <a:cubicBezTo>
                    <a:pt x="16" y="2510"/>
                    <a:pt x="0" y="3163"/>
                    <a:pt x="114" y="3797"/>
                  </a:cubicBezTo>
                  <a:cubicBezTo>
                    <a:pt x="218" y="4070"/>
                    <a:pt x="352" y="4348"/>
                    <a:pt x="528" y="4619"/>
                  </a:cubicBezTo>
                  <a:cubicBezTo>
                    <a:pt x="632" y="4549"/>
                    <a:pt x="738" y="4522"/>
                    <a:pt x="837" y="4522"/>
                  </a:cubicBezTo>
                  <a:cubicBezTo>
                    <a:pt x="921" y="4522"/>
                    <a:pt x="1000" y="4541"/>
                    <a:pt x="1068" y="4569"/>
                  </a:cubicBezTo>
                  <a:cubicBezTo>
                    <a:pt x="1070" y="4569"/>
                    <a:pt x="1073" y="4565"/>
                    <a:pt x="1076" y="4563"/>
                  </a:cubicBezTo>
                  <a:cubicBezTo>
                    <a:pt x="1117" y="4547"/>
                    <a:pt x="2009" y="4143"/>
                    <a:pt x="1689" y="2734"/>
                  </a:cubicBezTo>
                  <a:cubicBezTo>
                    <a:pt x="1678" y="2688"/>
                    <a:pt x="1701" y="2642"/>
                    <a:pt x="1742" y="2621"/>
                  </a:cubicBezTo>
                  <a:cubicBezTo>
                    <a:pt x="1962" y="2502"/>
                    <a:pt x="2296" y="2298"/>
                    <a:pt x="2359" y="2204"/>
                  </a:cubicBezTo>
                  <a:cubicBezTo>
                    <a:pt x="2399" y="2137"/>
                    <a:pt x="2354" y="1747"/>
                    <a:pt x="2260" y="1372"/>
                  </a:cubicBezTo>
                  <a:cubicBezTo>
                    <a:pt x="2249" y="1337"/>
                    <a:pt x="2260" y="1299"/>
                    <a:pt x="2288" y="1274"/>
                  </a:cubicBezTo>
                  <a:cubicBezTo>
                    <a:pt x="2306" y="1254"/>
                    <a:pt x="2332" y="1243"/>
                    <a:pt x="2359" y="1243"/>
                  </a:cubicBezTo>
                  <a:cubicBezTo>
                    <a:pt x="2368" y="1243"/>
                    <a:pt x="2378" y="1245"/>
                    <a:pt x="2387" y="1247"/>
                  </a:cubicBezTo>
                  <a:cubicBezTo>
                    <a:pt x="2401" y="1250"/>
                    <a:pt x="3445" y="1519"/>
                    <a:pt x="4774" y="1519"/>
                  </a:cubicBezTo>
                  <a:cubicBezTo>
                    <a:pt x="5211" y="1519"/>
                    <a:pt x="5680" y="1490"/>
                    <a:pt x="6153" y="1413"/>
                  </a:cubicBezTo>
                  <a:cubicBezTo>
                    <a:pt x="6257" y="1155"/>
                    <a:pt x="6314" y="878"/>
                    <a:pt x="6325" y="598"/>
                  </a:cubicBezTo>
                  <a:lnTo>
                    <a:pt x="6325" y="598"/>
                  </a:lnTo>
                  <a:cubicBezTo>
                    <a:pt x="6199" y="715"/>
                    <a:pt x="6037" y="799"/>
                    <a:pt x="5867" y="831"/>
                  </a:cubicBezTo>
                  <a:cubicBezTo>
                    <a:pt x="6028" y="705"/>
                    <a:pt x="6151" y="528"/>
                    <a:pt x="6213" y="334"/>
                  </a:cubicBezTo>
                  <a:lnTo>
                    <a:pt x="6213" y="334"/>
                  </a:lnTo>
                  <a:cubicBezTo>
                    <a:pt x="5992" y="486"/>
                    <a:pt x="5728" y="545"/>
                    <a:pt x="5458" y="545"/>
                  </a:cubicBezTo>
                  <a:cubicBezTo>
                    <a:pt x="5279" y="545"/>
                    <a:pt x="5098" y="519"/>
                    <a:pt x="4925" y="477"/>
                  </a:cubicBezTo>
                  <a:cubicBezTo>
                    <a:pt x="4492" y="372"/>
                    <a:pt x="4085" y="176"/>
                    <a:pt x="3653" y="77"/>
                  </a:cubicBezTo>
                  <a:cubicBezTo>
                    <a:pt x="3430" y="25"/>
                    <a:pt x="3202" y="0"/>
                    <a:pt x="2974" y="0"/>
                  </a:cubicBezTo>
                  <a:close/>
                </a:path>
              </a:pathLst>
            </a:custGeom>
            <a:solidFill>
              <a:srgbClr val="000000">
                <a:alpha val="27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0"/>
            <p:cNvSpPr/>
            <p:nvPr/>
          </p:nvSpPr>
          <p:spPr>
            <a:xfrm>
              <a:off x="2826582" y="-2243413"/>
              <a:ext cx="511992" cy="888545"/>
            </a:xfrm>
            <a:custGeom>
              <a:avLst/>
              <a:gdLst/>
              <a:ahLst/>
              <a:cxnLst/>
              <a:rect l="l" t="t" r="r" b="b"/>
              <a:pathLst>
                <a:path w="3440" h="5970" extrusionOk="0">
                  <a:moveTo>
                    <a:pt x="2100" y="1"/>
                  </a:moveTo>
                  <a:cubicBezTo>
                    <a:pt x="2161" y="280"/>
                    <a:pt x="2228" y="691"/>
                    <a:pt x="2133" y="835"/>
                  </a:cubicBezTo>
                  <a:cubicBezTo>
                    <a:pt x="2037" y="977"/>
                    <a:pt x="1674" y="1186"/>
                    <a:pt x="1510" y="1279"/>
                  </a:cubicBezTo>
                  <a:cubicBezTo>
                    <a:pt x="1766" y="2544"/>
                    <a:pt x="1088" y="3075"/>
                    <a:pt x="844" y="3223"/>
                  </a:cubicBezTo>
                  <a:cubicBezTo>
                    <a:pt x="851" y="3252"/>
                    <a:pt x="847" y="3284"/>
                    <a:pt x="826" y="3312"/>
                  </a:cubicBezTo>
                  <a:cubicBezTo>
                    <a:pt x="806" y="3337"/>
                    <a:pt x="775" y="3351"/>
                    <a:pt x="745" y="3351"/>
                  </a:cubicBezTo>
                  <a:cubicBezTo>
                    <a:pt x="722" y="3351"/>
                    <a:pt x="700" y="3343"/>
                    <a:pt x="682" y="3328"/>
                  </a:cubicBezTo>
                  <a:cubicBezTo>
                    <a:pt x="663" y="3314"/>
                    <a:pt x="566" y="3244"/>
                    <a:pt x="440" y="3244"/>
                  </a:cubicBezTo>
                  <a:cubicBezTo>
                    <a:pt x="345" y="3244"/>
                    <a:pt x="234" y="3283"/>
                    <a:pt x="127" y="3416"/>
                  </a:cubicBezTo>
                  <a:cubicBezTo>
                    <a:pt x="14" y="3556"/>
                    <a:pt x="0" y="3777"/>
                    <a:pt x="89" y="3995"/>
                  </a:cubicBezTo>
                  <a:cubicBezTo>
                    <a:pt x="199" y="4259"/>
                    <a:pt x="428" y="4458"/>
                    <a:pt x="726" y="4557"/>
                  </a:cubicBezTo>
                  <a:cubicBezTo>
                    <a:pt x="517" y="4288"/>
                    <a:pt x="376" y="4085"/>
                    <a:pt x="372" y="4033"/>
                  </a:cubicBezTo>
                  <a:cubicBezTo>
                    <a:pt x="363" y="3968"/>
                    <a:pt x="391" y="3893"/>
                    <a:pt x="425" y="3823"/>
                  </a:cubicBezTo>
                  <a:lnTo>
                    <a:pt x="425" y="3823"/>
                  </a:lnTo>
                  <a:cubicBezTo>
                    <a:pt x="418" y="3828"/>
                    <a:pt x="413" y="3829"/>
                    <a:pt x="404" y="3836"/>
                  </a:cubicBezTo>
                  <a:cubicBezTo>
                    <a:pt x="386" y="3849"/>
                    <a:pt x="365" y="3856"/>
                    <a:pt x="344" y="3856"/>
                  </a:cubicBezTo>
                  <a:cubicBezTo>
                    <a:pt x="313" y="3856"/>
                    <a:pt x="281" y="3841"/>
                    <a:pt x="260" y="3814"/>
                  </a:cubicBezTo>
                  <a:cubicBezTo>
                    <a:pt x="226" y="3768"/>
                    <a:pt x="237" y="3704"/>
                    <a:pt x="282" y="3669"/>
                  </a:cubicBezTo>
                  <a:cubicBezTo>
                    <a:pt x="378" y="3599"/>
                    <a:pt x="464" y="3577"/>
                    <a:pt x="535" y="3577"/>
                  </a:cubicBezTo>
                  <a:cubicBezTo>
                    <a:pt x="577" y="3577"/>
                    <a:pt x="614" y="3585"/>
                    <a:pt x="644" y="3595"/>
                  </a:cubicBezTo>
                  <a:cubicBezTo>
                    <a:pt x="892" y="3679"/>
                    <a:pt x="1000" y="4033"/>
                    <a:pt x="1012" y="4075"/>
                  </a:cubicBezTo>
                  <a:cubicBezTo>
                    <a:pt x="1015" y="4084"/>
                    <a:pt x="1015" y="4095"/>
                    <a:pt x="1015" y="4103"/>
                  </a:cubicBezTo>
                  <a:cubicBezTo>
                    <a:pt x="1278" y="4412"/>
                    <a:pt x="2018" y="5280"/>
                    <a:pt x="2551" y="5837"/>
                  </a:cubicBezTo>
                  <a:cubicBezTo>
                    <a:pt x="2620" y="5861"/>
                    <a:pt x="2879" y="5943"/>
                    <a:pt x="3265" y="5970"/>
                  </a:cubicBezTo>
                  <a:cubicBezTo>
                    <a:pt x="3005" y="5845"/>
                    <a:pt x="2745" y="5704"/>
                    <a:pt x="2577" y="5473"/>
                  </a:cubicBezTo>
                  <a:cubicBezTo>
                    <a:pt x="2470" y="5329"/>
                    <a:pt x="2411" y="5155"/>
                    <a:pt x="2356" y="4983"/>
                  </a:cubicBezTo>
                  <a:cubicBezTo>
                    <a:pt x="1969" y="3716"/>
                    <a:pt x="1973" y="2331"/>
                    <a:pt x="2370" y="1068"/>
                  </a:cubicBezTo>
                  <a:cubicBezTo>
                    <a:pt x="2454" y="795"/>
                    <a:pt x="2570" y="514"/>
                    <a:pt x="2809" y="363"/>
                  </a:cubicBezTo>
                  <a:cubicBezTo>
                    <a:pt x="2946" y="277"/>
                    <a:pt x="3110" y="242"/>
                    <a:pt x="3272" y="220"/>
                  </a:cubicBezTo>
                  <a:cubicBezTo>
                    <a:pt x="3328" y="212"/>
                    <a:pt x="3383" y="206"/>
                    <a:pt x="3439" y="200"/>
                  </a:cubicBezTo>
                  <a:cubicBezTo>
                    <a:pt x="2824" y="144"/>
                    <a:pt x="2340" y="53"/>
                    <a:pt x="2100" y="1"/>
                  </a:cubicBezTo>
                  <a:close/>
                </a:path>
              </a:pathLst>
            </a:custGeom>
            <a:solidFill>
              <a:srgbClr val="E19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0"/>
            <p:cNvSpPr/>
            <p:nvPr/>
          </p:nvSpPr>
          <p:spPr>
            <a:xfrm>
              <a:off x="3097312" y="-1364392"/>
              <a:ext cx="281000" cy="267308"/>
            </a:xfrm>
            <a:custGeom>
              <a:avLst/>
              <a:gdLst/>
              <a:ahLst/>
              <a:cxnLst/>
              <a:rect l="l" t="t" r="r" b="b"/>
              <a:pathLst>
                <a:path w="1888" h="1796" extrusionOk="0">
                  <a:moveTo>
                    <a:pt x="32" y="0"/>
                  </a:moveTo>
                  <a:cubicBezTo>
                    <a:pt x="19" y="49"/>
                    <a:pt x="6" y="116"/>
                    <a:pt x="0" y="194"/>
                  </a:cubicBezTo>
                  <a:cubicBezTo>
                    <a:pt x="109" y="375"/>
                    <a:pt x="222" y="558"/>
                    <a:pt x="333" y="737"/>
                  </a:cubicBezTo>
                  <a:cubicBezTo>
                    <a:pt x="511" y="1026"/>
                    <a:pt x="693" y="1321"/>
                    <a:pt x="958" y="1534"/>
                  </a:cubicBezTo>
                  <a:cubicBezTo>
                    <a:pt x="1152" y="1691"/>
                    <a:pt x="1402" y="1795"/>
                    <a:pt x="1646" y="1795"/>
                  </a:cubicBezTo>
                  <a:cubicBezTo>
                    <a:pt x="1728" y="1795"/>
                    <a:pt x="1809" y="1783"/>
                    <a:pt x="1888" y="1758"/>
                  </a:cubicBezTo>
                  <a:cubicBezTo>
                    <a:pt x="1884" y="1706"/>
                    <a:pt x="1877" y="1670"/>
                    <a:pt x="1870" y="1640"/>
                  </a:cubicBezTo>
                  <a:cubicBezTo>
                    <a:pt x="1862" y="1599"/>
                    <a:pt x="1860" y="1563"/>
                    <a:pt x="1864" y="1532"/>
                  </a:cubicBezTo>
                  <a:cubicBezTo>
                    <a:pt x="1552" y="1460"/>
                    <a:pt x="1173" y="1297"/>
                    <a:pt x="797" y="949"/>
                  </a:cubicBezTo>
                  <a:cubicBezTo>
                    <a:pt x="756" y="912"/>
                    <a:pt x="753" y="853"/>
                    <a:pt x="784" y="809"/>
                  </a:cubicBezTo>
                  <a:cubicBezTo>
                    <a:pt x="789" y="806"/>
                    <a:pt x="793" y="799"/>
                    <a:pt x="797" y="793"/>
                  </a:cubicBezTo>
                  <a:cubicBezTo>
                    <a:pt x="608" y="629"/>
                    <a:pt x="331" y="336"/>
                    <a:pt x="32" y="0"/>
                  </a:cubicBezTo>
                  <a:close/>
                </a:path>
              </a:pathLst>
            </a:custGeom>
            <a:solidFill>
              <a:srgbClr val="E19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0"/>
            <p:cNvSpPr/>
            <p:nvPr/>
          </p:nvSpPr>
          <p:spPr>
            <a:xfrm>
              <a:off x="2306106" y="-1174478"/>
              <a:ext cx="852527" cy="1156746"/>
            </a:xfrm>
            <a:custGeom>
              <a:avLst/>
              <a:gdLst/>
              <a:ahLst/>
              <a:cxnLst/>
              <a:rect l="l" t="t" r="r" b="b"/>
              <a:pathLst>
                <a:path w="5728" h="7772" extrusionOk="0">
                  <a:moveTo>
                    <a:pt x="2346" y="1"/>
                  </a:moveTo>
                  <a:cubicBezTo>
                    <a:pt x="1906" y="187"/>
                    <a:pt x="1523" y="405"/>
                    <a:pt x="1349" y="626"/>
                  </a:cubicBezTo>
                  <a:cubicBezTo>
                    <a:pt x="824" y="1292"/>
                    <a:pt x="1" y="6134"/>
                    <a:pt x="766" y="7154"/>
                  </a:cubicBezTo>
                  <a:cubicBezTo>
                    <a:pt x="1072" y="7564"/>
                    <a:pt x="1906" y="7719"/>
                    <a:pt x="2812" y="7761"/>
                  </a:cubicBezTo>
                  <a:cubicBezTo>
                    <a:pt x="2987" y="7768"/>
                    <a:pt x="3162" y="7772"/>
                    <a:pt x="3338" y="7772"/>
                  </a:cubicBezTo>
                  <a:cubicBezTo>
                    <a:pt x="4386" y="7772"/>
                    <a:pt x="5415" y="7652"/>
                    <a:pt x="5727" y="7610"/>
                  </a:cubicBezTo>
                  <a:lnTo>
                    <a:pt x="5674" y="6839"/>
                  </a:lnTo>
                  <a:cubicBezTo>
                    <a:pt x="5446" y="6872"/>
                    <a:pt x="5215" y="6894"/>
                    <a:pt x="4987" y="6916"/>
                  </a:cubicBezTo>
                  <a:cubicBezTo>
                    <a:pt x="4633" y="6952"/>
                    <a:pt x="4279" y="6985"/>
                    <a:pt x="3925" y="7020"/>
                  </a:cubicBezTo>
                  <a:cubicBezTo>
                    <a:pt x="3622" y="7051"/>
                    <a:pt x="3311" y="7079"/>
                    <a:pt x="3004" y="7079"/>
                  </a:cubicBezTo>
                  <a:cubicBezTo>
                    <a:pt x="2542" y="7079"/>
                    <a:pt x="2089" y="7014"/>
                    <a:pt x="1688" y="6795"/>
                  </a:cubicBezTo>
                  <a:cubicBezTo>
                    <a:pt x="1428" y="6654"/>
                    <a:pt x="1197" y="6444"/>
                    <a:pt x="1091" y="6170"/>
                  </a:cubicBezTo>
                  <a:cubicBezTo>
                    <a:pt x="1011" y="5960"/>
                    <a:pt x="1010" y="5726"/>
                    <a:pt x="1013" y="5500"/>
                  </a:cubicBezTo>
                  <a:cubicBezTo>
                    <a:pt x="1044" y="3859"/>
                    <a:pt x="1377" y="2227"/>
                    <a:pt x="1992" y="705"/>
                  </a:cubicBezTo>
                  <a:cubicBezTo>
                    <a:pt x="2091" y="460"/>
                    <a:pt x="2199" y="215"/>
                    <a:pt x="2346" y="1"/>
                  </a:cubicBezTo>
                  <a:close/>
                </a:path>
              </a:pathLst>
            </a:custGeom>
            <a:solidFill>
              <a:srgbClr val="E7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0"/>
            <p:cNvSpPr/>
            <p:nvPr/>
          </p:nvSpPr>
          <p:spPr>
            <a:xfrm>
              <a:off x="3180958" y="-168799"/>
              <a:ext cx="49116" cy="66678"/>
            </a:xfrm>
            <a:custGeom>
              <a:avLst/>
              <a:gdLst/>
              <a:ahLst/>
              <a:cxnLst/>
              <a:rect l="l" t="t" r="r" b="b"/>
              <a:pathLst>
                <a:path w="330" h="448" extrusionOk="0">
                  <a:moveTo>
                    <a:pt x="286" y="0"/>
                  </a:moveTo>
                  <a:cubicBezTo>
                    <a:pt x="191" y="21"/>
                    <a:pt x="95" y="37"/>
                    <a:pt x="0" y="50"/>
                  </a:cubicBezTo>
                  <a:lnTo>
                    <a:pt x="30" y="447"/>
                  </a:lnTo>
                  <a:cubicBezTo>
                    <a:pt x="94" y="443"/>
                    <a:pt x="210" y="428"/>
                    <a:pt x="329" y="415"/>
                  </a:cubicBezTo>
                  <a:lnTo>
                    <a:pt x="313" y="264"/>
                  </a:lnTo>
                  <a:cubicBezTo>
                    <a:pt x="302" y="245"/>
                    <a:pt x="295" y="227"/>
                    <a:pt x="296" y="203"/>
                  </a:cubicBezTo>
                  <a:cubicBezTo>
                    <a:pt x="296" y="193"/>
                    <a:pt x="300" y="186"/>
                    <a:pt x="303" y="175"/>
                  </a:cubicBezTo>
                  <a:lnTo>
                    <a:pt x="286" y="0"/>
                  </a:lnTo>
                  <a:close/>
                </a:path>
              </a:pathLst>
            </a:custGeom>
            <a:solidFill>
              <a:srgbClr val="B3B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0"/>
            <p:cNvSpPr/>
            <p:nvPr/>
          </p:nvSpPr>
          <p:spPr>
            <a:xfrm>
              <a:off x="3476246" y="-327011"/>
              <a:ext cx="43460" cy="32446"/>
            </a:xfrm>
            <a:custGeom>
              <a:avLst/>
              <a:gdLst/>
              <a:ahLst/>
              <a:cxnLst/>
              <a:rect l="l" t="t" r="r" b="b"/>
              <a:pathLst>
                <a:path w="292" h="218" extrusionOk="0">
                  <a:moveTo>
                    <a:pt x="275" y="0"/>
                  </a:moveTo>
                  <a:cubicBezTo>
                    <a:pt x="226" y="31"/>
                    <a:pt x="173" y="58"/>
                    <a:pt x="121" y="78"/>
                  </a:cubicBezTo>
                  <a:cubicBezTo>
                    <a:pt x="84" y="126"/>
                    <a:pt x="43" y="174"/>
                    <a:pt x="1" y="218"/>
                  </a:cubicBezTo>
                  <a:cubicBezTo>
                    <a:pt x="68" y="193"/>
                    <a:pt x="197" y="138"/>
                    <a:pt x="291" y="49"/>
                  </a:cubicBezTo>
                  <a:cubicBezTo>
                    <a:pt x="286" y="32"/>
                    <a:pt x="281" y="15"/>
                    <a:pt x="275" y="0"/>
                  </a:cubicBezTo>
                  <a:close/>
                </a:path>
              </a:pathLst>
            </a:custGeom>
            <a:solidFill>
              <a:srgbClr val="E19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0"/>
            <p:cNvSpPr/>
            <p:nvPr/>
          </p:nvSpPr>
          <p:spPr>
            <a:xfrm>
              <a:off x="3253738" y="-281170"/>
              <a:ext cx="268350" cy="129784"/>
            </a:xfrm>
            <a:custGeom>
              <a:avLst/>
              <a:gdLst/>
              <a:ahLst/>
              <a:cxnLst/>
              <a:rect l="l" t="t" r="r" b="b"/>
              <a:pathLst>
                <a:path w="1803" h="872" extrusionOk="0">
                  <a:moveTo>
                    <a:pt x="1781" y="1"/>
                  </a:moveTo>
                  <a:cubicBezTo>
                    <a:pt x="1646" y="82"/>
                    <a:pt x="1519" y="118"/>
                    <a:pt x="1512" y="120"/>
                  </a:cubicBezTo>
                  <a:cubicBezTo>
                    <a:pt x="1501" y="124"/>
                    <a:pt x="1494" y="124"/>
                    <a:pt x="1483" y="124"/>
                  </a:cubicBezTo>
                  <a:cubicBezTo>
                    <a:pt x="1438" y="124"/>
                    <a:pt x="1397" y="95"/>
                    <a:pt x="1385" y="50"/>
                  </a:cubicBezTo>
                  <a:cubicBezTo>
                    <a:pt x="1383" y="41"/>
                    <a:pt x="1380" y="31"/>
                    <a:pt x="1380" y="22"/>
                  </a:cubicBezTo>
                  <a:cubicBezTo>
                    <a:pt x="1212" y="181"/>
                    <a:pt x="1021" y="313"/>
                    <a:pt x="818" y="416"/>
                  </a:cubicBezTo>
                  <a:cubicBezTo>
                    <a:pt x="558" y="548"/>
                    <a:pt x="285" y="642"/>
                    <a:pt x="1" y="710"/>
                  </a:cubicBezTo>
                  <a:lnTo>
                    <a:pt x="17" y="865"/>
                  </a:lnTo>
                  <a:cubicBezTo>
                    <a:pt x="91" y="868"/>
                    <a:pt x="200" y="872"/>
                    <a:pt x="324" y="872"/>
                  </a:cubicBezTo>
                  <a:cubicBezTo>
                    <a:pt x="515" y="872"/>
                    <a:pt x="740" y="864"/>
                    <a:pt x="923" y="837"/>
                  </a:cubicBezTo>
                  <a:cubicBezTo>
                    <a:pt x="1047" y="821"/>
                    <a:pt x="1150" y="796"/>
                    <a:pt x="1244" y="759"/>
                  </a:cubicBezTo>
                  <a:cubicBezTo>
                    <a:pt x="1474" y="681"/>
                    <a:pt x="1631" y="559"/>
                    <a:pt x="1720" y="394"/>
                  </a:cubicBezTo>
                  <a:lnTo>
                    <a:pt x="1720" y="394"/>
                  </a:lnTo>
                  <a:cubicBezTo>
                    <a:pt x="1629" y="433"/>
                    <a:pt x="1548" y="453"/>
                    <a:pt x="1531" y="458"/>
                  </a:cubicBezTo>
                  <a:cubicBezTo>
                    <a:pt x="1525" y="459"/>
                    <a:pt x="1517" y="462"/>
                    <a:pt x="1510" y="462"/>
                  </a:cubicBezTo>
                  <a:cubicBezTo>
                    <a:pt x="1509" y="462"/>
                    <a:pt x="1508" y="462"/>
                    <a:pt x="1506" y="462"/>
                  </a:cubicBezTo>
                  <a:cubicBezTo>
                    <a:pt x="1458" y="462"/>
                    <a:pt x="1418" y="432"/>
                    <a:pt x="1405" y="384"/>
                  </a:cubicBezTo>
                  <a:cubicBezTo>
                    <a:pt x="1391" y="327"/>
                    <a:pt x="1423" y="271"/>
                    <a:pt x="1479" y="257"/>
                  </a:cubicBezTo>
                  <a:cubicBezTo>
                    <a:pt x="1578" y="233"/>
                    <a:pt x="1731" y="173"/>
                    <a:pt x="1802" y="114"/>
                  </a:cubicBezTo>
                  <a:cubicBezTo>
                    <a:pt x="1802" y="57"/>
                    <a:pt x="1789" y="19"/>
                    <a:pt x="1781" y="1"/>
                  </a:cubicBezTo>
                  <a:close/>
                </a:path>
              </a:pathLst>
            </a:custGeom>
            <a:solidFill>
              <a:srgbClr val="E19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0"/>
            <p:cNvSpPr/>
            <p:nvPr/>
          </p:nvSpPr>
          <p:spPr>
            <a:xfrm>
              <a:off x="2286013" y="-18029"/>
              <a:ext cx="465556" cy="1548628"/>
            </a:xfrm>
            <a:custGeom>
              <a:avLst/>
              <a:gdLst/>
              <a:ahLst/>
              <a:cxnLst/>
              <a:rect l="l" t="t" r="r" b="b"/>
              <a:pathLst>
                <a:path w="3128" h="10405" extrusionOk="0">
                  <a:moveTo>
                    <a:pt x="1578" y="0"/>
                  </a:moveTo>
                  <a:lnTo>
                    <a:pt x="1578" y="0"/>
                  </a:lnTo>
                  <a:cubicBezTo>
                    <a:pt x="1687" y="4020"/>
                    <a:pt x="168" y="9088"/>
                    <a:pt x="0" y="9639"/>
                  </a:cubicBezTo>
                  <a:cubicBezTo>
                    <a:pt x="230" y="9963"/>
                    <a:pt x="510" y="10215"/>
                    <a:pt x="816" y="10404"/>
                  </a:cubicBezTo>
                  <a:cubicBezTo>
                    <a:pt x="1954" y="7655"/>
                    <a:pt x="2570" y="4725"/>
                    <a:pt x="3127" y="1800"/>
                  </a:cubicBezTo>
                  <a:lnTo>
                    <a:pt x="3127" y="1800"/>
                  </a:lnTo>
                  <a:lnTo>
                    <a:pt x="2667" y="1828"/>
                  </a:lnTo>
                  <a:lnTo>
                    <a:pt x="2664" y="1828"/>
                  </a:lnTo>
                  <a:cubicBezTo>
                    <a:pt x="2635" y="1828"/>
                    <a:pt x="2605" y="1815"/>
                    <a:pt x="2587" y="1794"/>
                  </a:cubicBezTo>
                  <a:cubicBezTo>
                    <a:pt x="2566" y="1771"/>
                    <a:pt x="2556" y="1739"/>
                    <a:pt x="2562" y="1708"/>
                  </a:cubicBezTo>
                  <a:lnTo>
                    <a:pt x="2812" y="189"/>
                  </a:lnTo>
                  <a:cubicBezTo>
                    <a:pt x="2364" y="162"/>
                    <a:pt x="1938" y="103"/>
                    <a:pt x="1578" y="0"/>
                  </a:cubicBezTo>
                  <a:close/>
                </a:path>
              </a:pathLst>
            </a:custGeom>
            <a:solidFill>
              <a:srgbClr val="E7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0"/>
            <p:cNvSpPr/>
            <p:nvPr/>
          </p:nvSpPr>
          <p:spPr>
            <a:xfrm>
              <a:off x="2700518" y="-131739"/>
              <a:ext cx="724678" cy="353483"/>
            </a:xfrm>
            <a:custGeom>
              <a:avLst/>
              <a:gdLst/>
              <a:ahLst/>
              <a:cxnLst/>
              <a:rect l="l" t="t" r="r" b="b"/>
              <a:pathLst>
                <a:path w="4869" h="2375" extrusionOk="0">
                  <a:moveTo>
                    <a:pt x="4868" y="0"/>
                  </a:moveTo>
                  <a:lnTo>
                    <a:pt x="4868" y="0"/>
                  </a:lnTo>
                  <a:cubicBezTo>
                    <a:pt x="4806" y="17"/>
                    <a:pt x="4739" y="28"/>
                    <a:pt x="4669" y="38"/>
                  </a:cubicBezTo>
                  <a:cubicBezTo>
                    <a:pt x="4472" y="65"/>
                    <a:pt x="4234" y="73"/>
                    <a:pt x="4035" y="73"/>
                  </a:cubicBezTo>
                  <a:cubicBezTo>
                    <a:pt x="3925" y="73"/>
                    <a:pt x="3828" y="72"/>
                    <a:pt x="3755" y="69"/>
                  </a:cubicBezTo>
                  <a:lnTo>
                    <a:pt x="3755" y="69"/>
                  </a:lnTo>
                  <a:lnTo>
                    <a:pt x="3772" y="244"/>
                  </a:lnTo>
                  <a:cubicBezTo>
                    <a:pt x="3779" y="298"/>
                    <a:pt x="3740" y="349"/>
                    <a:pt x="3683" y="356"/>
                  </a:cubicBezTo>
                  <a:cubicBezTo>
                    <a:pt x="3479" y="384"/>
                    <a:pt x="3353" y="401"/>
                    <a:pt x="3272" y="405"/>
                  </a:cubicBezTo>
                  <a:lnTo>
                    <a:pt x="3291" y="686"/>
                  </a:lnTo>
                  <a:cubicBezTo>
                    <a:pt x="3296" y="739"/>
                    <a:pt x="3255" y="787"/>
                    <a:pt x="3202" y="796"/>
                  </a:cubicBezTo>
                  <a:cubicBezTo>
                    <a:pt x="3112" y="809"/>
                    <a:pt x="1951" y="971"/>
                    <a:pt x="730" y="971"/>
                  </a:cubicBezTo>
                  <a:cubicBezTo>
                    <a:pt x="563" y="971"/>
                    <a:pt x="397" y="968"/>
                    <a:pt x="233" y="960"/>
                  </a:cubicBezTo>
                  <a:lnTo>
                    <a:pt x="1" y="2374"/>
                  </a:lnTo>
                  <a:lnTo>
                    <a:pt x="382" y="2352"/>
                  </a:lnTo>
                  <a:cubicBezTo>
                    <a:pt x="436" y="2080"/>
                    <a:pt x="485" y="1808"/>
                    <a:pt x="537" y="1537"/>
                  </a:cubicBezTo>
                  <a:cubicBezTo>
                    <a:pt x="1527" y="1463"/>
                    <a:pt x="2513" y="1302"/>
                    <a:pt x="3477" y="1059"/>
                  </a:cubicBezTo>
                  <a:cubicBezTo>
                    <a:pt x="3956" y="938"/>
                    <a:pt x="4455" y="782"/>
                    <a:pt x="4791" y="431"/>
                  </a:cubicBezTo>
                  <a:lnTo>
                    <a:pt x="4868" y="0"/>
                  </a:ln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0"/>
            <p:cNvSpPr/>
            <p:nvPr/>
          </p:nvSpPr>
          <p:spPr>
            <a:xfrm>
              <a:off x="2575944" y="2635106"/>
              <a:ext cx="175030" cy="225187"/>
            </a:xfrm>
            <a:custGeom>
              <a:avLst/>
              <a:gdLst/>
              <a:ahLst/>
              <a:cxnLst/>
              <a:rect l="l" t="t" r="r" b="b"/>
              <a:pathLst>
                <a:path w="1176" h="1513" extrusionOk="0">
                  <a:moveTo>
                    <a:pt x="109" y="1"/>
                  </a:moveTo>
                  <a:cubicBezTo>
                    <a:pt x="108" y="114"/>
                    <a:pt x="97" y="240"/>
                    <a:pt x="81" y="373"/>
                  </a:cubicBezTo>
                  <a:cubicBezTo>
                    <a:pt x="42" y="710"/>
                    <a:pt x="1" y="1091"/>
                    <a:pt x="186" y="1307"/>
                  </a:cubicBezTo>
                  <a:cubicBezTo>
                    <a:pt x="292" y="1431"/>
                    <a:pt x="473" y="1497"/>
                    <a:pt x="734" y="1506"/>
                  </a:cubicBezTo>
                  <a:cubicBezTo>
                    <a:pt x="890" y="1511"/>
                    <a:pt x="1036" y="1513"/>
                    <a:pt x="1175" y="1513"/>
                  </a:cubicBezTo>
                  <a:cubicBezTo>
                    <a:pt x="729" y="1075"/>
                    <a:pt x="623" y="437"/>
                    <a:pt x="596" y="110"/>
                  </a:cubicBezTo>
                  <a:cubicBezTo>
                    <a:pt x="399" y="85"/>
                    <a:pt x="233" y="43"/>
                    <a:pt x="109" y="1"/>
                  </a:cubicBezTo>
                  <a:close/>
                </a:path>
              </a:pathLst>
            </a:custGeom>
            <a:solidFill>
              <a:srgbClr val="E7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0"/>
            <p:cNvSpPr/>
            <p:nvPr/>
          </p:nvSpPr>
          <p:spPr>
            <a:xfrm>
              <a:off x="2579367" y="1634487"/>
              <a:ext cx="164612" cy="985883"/>
            </a:xfrm>
            <a:custGeom>
              <a:avLst/>
              <a:gdLst/>
              <a:ahLst/>
              <a:cxnLst/>
              <a:rect l="l" t="t" r="r" b="b"/>
              <a:pathLst>
                <a:path w="1106" h="6624" extrusionOk="0">
                  <a:moveTo>
                    <a:pt x="257" y="1"/>
                  </a:moveTo>
                  <a:lnTo>
                    <a:pt x="257" y="1"/>
                  </a:lnTo>
                  <a:cubicBezTo>
                    <a:pt x="258" y="9"/>
                    <a:pt x="261" y="15"/>
                    <a:pt x="261" y="24"/>
                  </a:cubicBezTo>
                  <a:cubicBezTo>
                    <a:pt x="154" y="2410"/>
                    <a:pt x="3" y="5960"/>
                    <a:pt x="0" y="6469"/>
                  </a:cubicBezTo>
                  <a:cubicBezTo>
                    <a:pt x="92" y="6507"/>
                    <a:pt x="295" y="6584"/>
                    <a:pt x="568" y="6624"/>
                  </a:cubicBezTo>
                  <a:lnTo>
                    <a:pt x="568" y="6621"/>
                  </a:lnTo>
                  <a:lnTo>
                    <a:pt x="1105" y="68"/>
                  </a:lnTo>
                  <a:cubicBezTo>
                    <a:pt x="840" y="65"/>
                    <a:pt x="550" y="47"/>
                    <a:pt x="257" y="1"/>
                  </a:cubicBezTo>
                  <a:close/>
                </a:path>
              </a:pathLst>
            </a:custGeom>
            <a:solidFill>
              <a:srgbClr val="E7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0"/>
            <p:cNvSpPr/>
            <p:nvPr/>
          </p:nvSpPr>
          <p:spPr>
            <a:xfrm>
              <a:off x="3201795" y="1335626"/>
              <a:ext cx="262694" cy="231141"/>
            </a:xfrm>
            <a:custGeom>
              <a:avLst/>
              <a:gdLst/>
              <a:ahLst/>
              <a:cxnLst/>
              <a:rect l="l" t="t" r="r" b="b"/>
              <a:pathLst>
                <a:path w="1765" h="1553" extrusionOk="0">
                  <a:moveTo>
                    <a:pt x="389" y="0"/>
                  </a:moveTo>
                  <a:cubicBezTo>
                    <a:pt x="387" y="1"/>
                    <a:pt x="387" y="5"/>
                    <a:pt x="385" y="8"/>
                  </a:cubicBezTo>
                  <a:cubicBezTo>
                    <a:pt x="275" y="209"/>
                    <a:pt x="1" y="788"/>
                    <a:pt x="59" y="1075"/>
                  </a:cubicBezTo>
                  <a:cubicBezTo>
                    <a:pt x="98" y="1257"/>
                    <a:pt x="954" y="1464"/>
                    <a:pt x="1765" y="1553"/>
                  </a:cubicBezTo>
                  <a:cubicBezTo>
                    <a:pt x="523" y="1026"/>
                    <a:pt x="767" y="236"/>
                    <a:pt x="784" y="186"/>
                  </a:cubicBezTo>
                  <a:cubicBezTo>
                    <a:pt x="652" y="143"/>
                    <a:pt x="517" y="85"/>
                    <a:pt x="389" y="0"/>
                  </a:cubicBezTo>
                  <a:close/>
                </a:path>
              </a:pathLst>
            </a:custGeom>
            <a:solidFill>
              <a:srgbClr val="E7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0"/>
            <p:cNvSpPr/>
            <p:nvPr/>
          </p:nvSpPr>
          <p:spPr>
            <a:xfrm>
              <a:off x="3215934" y="373705"/>
              <a:ext cx="743580" cy="962218"/>
            </a:xfrm>
            <a:custGeom>
              <a:avLst/>
              <a:gdLst/>
              <a:ahLst/>
              <a:cxnLst/>
              <a:rect l="l" t="t" r="r" b="b"/>
              <a:pathLst>
                <a:path w="4996" h="6465" extrusionOk="0">
                  <a:moveTo>
                    <a:pt x="4366" y="1"/>
                  </a:moveTo>
                  <a:lnTo>
                    <a:pt x="1337" y="759"/>
                  </a:lnTo>
                  <a:cubicBezTo>
                    <a:pt x="1333" y="787"/>
                    <a:pt x="1320" y="818"/>
                    <a:pt x="1295" y="839"/>
                  </a:cubicBezTo>
                  <a:lnTo>
                    <a:pt x="1" y="1800"/>
                  </a:lnTo>
                  <a:cubicBezTo>
                    <a:pt x="1440" y="1576"/>
                    <a:pt x="4171" y="642"/>
                    <a:pt x="4200" y="633"/>
                  </a:cubicBezTo>
                  <a:cubicBezTo>
                    <a:pt x="4211" y="628"/>
                    <a:pt x="4223" y="626"/>
                    <a:pt x="4235" y="626"/>
                  </a:cubicBezTo>
                  <a:cubicBezTo>
                    <a:pt x="4278" y="626"/>
                    <a:pt x="4318" y="654"/>
                    <a:pt x="4332" y="696"/>
                  </a:cubicBezTo>
                  <a:cubicBezTo>
                    <a:pt x="4352" y="749"/>
                    <a:pt x="4322" y="808"/>
                    <a:pt x="4269" y="826"/>
                  </a:cubicBezTo>
                  <a:cubicBezTo>
                    <a:pt x="4200" y="849"/>
                    <a:pt x="3379" y="1130"/>
                    <a:pt x="2414" y="1418"/>
                  </a:cubicBezTo>
                  <a:lnTo>
                    <a:pt x="2414" y="1421"/>
                  </a:lnTo>
                  <a:cubicBezTo>
                    <a:pt x="1958" y="2375"/>
                    <a:pt x="301" y="5497"/>
                    <a:pt x="61" y="5949"/>
                  </a:cubicBezTo>
                  <a:cubicBezTo>
                    <a:pt x="259" y="6240"/>
                    <a:pt x="531" y="6389"/>
                    <a:pt x="791" y="6464"/>
                  </a:cubicBezTo>
                  <a:cubicBezTo>
                    <a:pt x="1302" y="5573"/>
                    <a:pt x="3562" y="1675"/>
                    <a:pt x="4234" y="1233"/>
                  </a:cubicBezTo>
                  <a:cubicBezTo>
                    <a:pt x="4995" y="735"/>
                    <a:pt x="4366" y="3"/>
                    <a:pt x="4366" y="1"/>
                  </a:cubicBezTo>
                  <a:close/>
                </a:path>
              </a:pathLst>
            </a:custGeom>
            <a:solidFill>
              <a:srgbClr val="E7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0"/>
            <p:cNvSpPr/>
            <p:nvPr/>
          </p:nvSpPr>
          <p:spPr>
            <a:xfrm>
              <a:off x="3586086" y="-692401"/>
              <a:ext cx="521071" cy="340981"/>
            </a:xfrm>
            <a:custGeom>
              <a:avLst/>
              <a:gdLst/>
              <a:ahLst/>
              <a:cxnLst/>
              <a:rect l="l" t="t" r="r" b="b"/>
              <a:pathLst>
                <a:path w="3501" h="2291" extrusionOk="0">
                  <a:moveTo>
                    <a:pt x="0" y="0"/>
                  </a:moveTo>
                  <a:lnTo>
                    <a:pt x="0" y="0"/>
                  </a:lnTo>
                  <a:cubicBezTo>
                    <a:pt x="2" y="294"/>
                    <a:pt x="3" y="611"/>
                    <a:pt x="6" y="947"/>
                  </a:cubicBezTo>
                  <a:cubicBezTo>
                    <a:pt x="37" y="980"/>
                    <a:pt x="1231" y="2291"/>
                    <a:pt x="2240" y="2291"/>
                  </a:cubicBezTo>
                  <a:cubicBezTo>
                    <a:pt x="2256" y="2291"/>
                    <a:pt x="2271" y="2290"/>
                    <a:pt x="2287" y="2290"/>
                  </a:cubicBezTo>
                  <a:cubicBezTo>
                    <a:pt x="2564" y="2279"/>
                    <a:pt x="3004" y="2155"/>
                    <a:pt x="3501" y="1977"/>
                  </a:cubicBezTo>
                  <a:cubicBezTo>
                    <a:pt x="3094" y="1827"/>
                    <a:pt x="2725" y="1637"/>
                    <a:pt x="2392" y="1416"/>
                  </a:cubicBezTo>
                  <a:cubicBezTo>
                    <a:pt x="2202" y="1469"/>
                    <a:pt x="2049" y="1500"/>
                    <a:pt x="1946" y="1500"/>
                  </a:cubicBezTo>
                  <a:cubicBezTo>
                    <a:pt x="1921" y="1500"/>
                    <a:pt x="1898" y="1498"/>
                    <a:pt x="1879" y="1494"/>
                  </a:cubicBezTo>
                  <a:cubicBezTo>
                    <a:pt x="1388" y="1401"/>
                    <a:pt x="371" y="385"/>
                    <a:pt x="0" y="0"/>
                  </a:cubicBezTo>
                  <a:close/>
                </a:path>
              </a:pathLst>
            </a:custGeom>
            <a:solidFill>
              <a:srgbClr val="E7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0"/>
            <p:cNvSpPr/>
            <p:nvPr/>
          </p:nvSpPr>
          <p:spPr>
            <a:xfrm>
              <a:off x="4049559" y="-731694"/>
              <a:ext cx="539973" cy="286210"/>
            </a:xfrm>
            <a:custGeom>
              <a:avLst/>
              <a:gdLst/>
              <a:ahLst/>
              <a:cxnLst/>
              <a:rect l="l" t="t" r="r" b="b"/>
              <a:pathLst>
                <a:path w="3628" h="1923" extrusionOk="0">
                  <a:moveTo>
                    <a:pt x="3488" y="1"/>
                  </a:moveTo>
                  <a:cubicBezTo>
                    <a:pt x="3488" y="1"/>
                    <a:pt x="1422" y="941"/>
                    <a:pt x="0" y="1449"/>
                  </a:cubicBezTo>
                  <a:cubicBezTo>
                    <a:pt x="73" y="1488"/>
                    <a:pt x="146" y="1527"/>
                    <a:pt x="220" y="1561"/>
                  </a:cubicBezTo>
                  <a:cubicBezTo>
                    <a:pt x="540" y="1716"/>
                    <a:pt x="870" y="1835"/>
                    <a:pt x="1205" y="1923"/>
                  </a:cubicBezTo>
                  <a:cubicBezTo>
                    <a:pt x="2272" y="1482"/>
                    <a:pt x="3356" y="950"/>
                    <a:pt x="3598" y="831"/>
                  </a:cubicBezTo>
                  <a:cubicBezTo>
                    <a:pt x="3628" y="540"/>
                    <a:pt x="3572" y="251"/>
                    <a:pt x="3488" y="1"/>
                  </a:cubicBezTo>
                  <a:close/>
                </a:path>
              </a:pathLst>
            </a:custGeom>
            <a:solidFill>
              <a:srgbClr val="E7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0"/>
            <p:cNvSpPr/>
            <p:nvPr/>
          </p:nvSpPr>
          <p:spPr>
            <a:xfrm>
              <a:off x="4598611" y="-886482"/>
              <a:ext cx="395603" cy="210453"/>
            </a:xfrm>
            <a:custGeom>
              <a:avLst/>
              <a:gdLst/>
              <a:ahLst/>
              <a:cxnLst/>
              <a:rect l="l" t="t" r="r" b="b"/>
              <a:pathLst>
                <a:path w="2658" h="1414" extrusionOk="0">
                  <a:moveTo>
                    <a:pt x="2100" y="1"/>
                  </a:moveTo>
                  <a:cubicBezTo>
                    <a:pt x="1778" y="45"/>
                    <a:pt x="1312" y="154"/>
                    <a:pt x="1213" y="386"/>
                  </a:cubicBezTo>
                  <a:cubicBezTo>
                    <a:pt x="1095" y="659"/>
                    <a:pt x="362" y="889"/>
                    <a:pt x="0" y="988"/>
                  </a:cubicBezTo>
                  <a:cubicBezTo>
                    <a:pt x="35" y="1094"/>
                    <a:pt x="65" y="1203"/>
                    <a:pt x="87" y="1319"/>
                  </a:cubicBezTo>
                  <a:cubicBezTo>
                    <a:pt x="167" y="1342"/>
                    <a:pt x="444" y="1413"/>
                    <a:pt x="748" y="1413"/>
                  </a:cubicBezTo>
                  <a:cubicBezTo>
                    <a:pt x="860" y="1413"/>
                    <a:pt x="976" y="1404"/>
                    <a:pt x="1086" y="1378"/>
                  </a:cubicBezTo>
                  <a:cubicBezTo>
                    <a:pt x="1424" y="1304"/>
                    <a:pt x="1763" y="1104"/>
                    <a:pt x="1935" y="950"/>
                  </a:cubicBezTo>
                  <a:cubicBezTo>
                    <a:pt x="1977" y="910"/>
                    <a:pt x="1999" y="884"/>
                    <a:pt x="2012" y="867"/>
                  </a:cubicBezTo>
                  <a:cubicBezTo>
                    <a:pt x="1995" y="867"/>
                    <a:pt x="1980" y="868"/>
                    <a:pt x="1963" y="871"/>
                  </a:cubicBezTo>
                  <a:lnTo>
                    <a:pt x="1854" y="884"/>
                  </a:lnTo>
                  <a:cubicBezTo>
                    <a:pt x="1833" y="887"/>
                    <a:pt x="1825" y="887"/>
                    <a:pt x="1818" y="887"/>
                  </a:cubicBezTo>
                  <a:lnTo>
                    <a:pt x="1814" y="887"/>
                  </a:lnTo>
                  <a:cubicBezTo>
                    <a:pt x="1656" y="911"/>
                    <a:pt x="1604" y="949"/>
                    <a:pt x="1593" y="960"/>
                  </a:cubicBezTo>
                  <a:cubicBezTo>
                    <a:pt x="1578" y="999"/>
                    <a:pt x="1540" y="1024"/>
                    <a:pt x="1499" y="1024"/>
                  </a:cubicBezTo>
                  <a:cubicBezTo>
                    <a:pt x="1493" y="1024"/>
                    <a:pt x="1487" y="1023"/>
                    <a:pt x="1481" y="1022"/>
                  </a:cubicBezTo>
                  <a:cubicBezTo>
                    <a:pt x="1424" y="1013"/>
                    <a:pt x="1386" y="960"/>
                    <a:pt x="1397" y="903"/>
                  </a:cubicBezTo>
                  <a:cubicBezTo>
                    <a:pt x="1397" y="898"/>
                    <a:pt x="1399" y="894"/>
                    <a:pt x="1399" y="891"/>
                  </a:cubicBezTo>
                  <a:cubicBezTo>
                    <a:pt x="1357" y="840"/>
                    <a:pt x="1336" y="767"/>
                    <a:pt x="1347" y="686"/>
                  </a:cubicBezTo>
                  <a:cubicBezTo>
                    <a:pt x="1359" y="566"/>
                    <a:pt x="1430" y="450"/>
                    <a:pt x="1533" y="377"/>
                  </a:cubicBezTo>
                  <a:cubicBezTo>
                    <a:pt x="1586" y="341"/>
                    <a:pt x="1677" y="310"/>
                    <a:pt x="1740" y="289"/>
                  </a:cubicBezTo>
                  <a:cubicBezTo>
                    <a:pt x="1862" y="251"/>
                    <a:pt x="2018" y="212"/>
                    <a:pt x="2172" y="184"/>
                  </a:cubicBezTo>
                  <a:cubicBezTo>
                    <a:pt x="2323" y="153"/>
                    <a:pt x="2470" y="129"/>
                    <a:pt x="2565" y="121"/>
                  </a:cubicBezTo>
                  <a:cubicBezTo>
                    <a:pt x="2594" y="120"/>
                    <a:pt x="2617" y="117"/>
                    <a:pt x="2636" y="117"/>
                  </a:cubicBezTo>
                  <a:cubicBezTo>
                    <a:pt x="2651" y="117"/>
                    <a:pt x="2657" y="114"/>
                    <a:pt x="2657" y="114"/>
                  </a:cubicBezTo>
                  <a:cubicBezTo>
                    <a:pt x="2653" y="111"/>
                    <a:pt x="2635" y="72"/>
                    <a:pt x="2583" y="47"/>
                  </a:cubicBezTo>
                  <a:cubicBezTo>
                    <a:pt x="2575" y="43"/>
                    <a:pt x="2505" y="21"/>
                    <a:pt x="2189" y="4"/>
                  </a:cubicBezTo>
                  <a:cubicBezTo>
                    <a:pt x="2161" y="3"/>
                    <a:pt x="2132" y="3"/>
                    <a:pt x="2100" y="1"/>
                  </a:cubicBezTo>
                  <a:close/>
                </a:path>
              </a:pathLst>
            </a:custGeom>
            <a:solidFill>
              <a:srgbClr val="E19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0"/>
            <p:cNvSpPr/>
            <p:nvPr/>
          </p:nvSpPr>
          <p:spPr>
            <a:xfrm>
              <a:off x="3456451" y="-1877576"/>
              <a:ext cx="80966" cy="194974"/>
            </a:xfrm>
            <a:custGeom>
              <a:avLst/>
              <a:gdLst/>
              <a:ahLst/>
              <a:cxnLst/>
              <a:rect l="l" t="t" r="r" b="b"/>
              <a:pathLst>
                <a:path w="544" h="1310" extrusionOk="0">
                  <a:moveTo>
                    <a:pt x="137" y="0"/>
                  </a:moveTo>
                  <a:cubicBezTo>
                    <a:pt x="118" y="0"/>
                    <a:pt x="98" y="6"/>
                    <a:pt x="81" y="17"/>
                  </a:cubicBezTo>
                  <a:cubicBezTo>
                    <a:pt x="33" y="46"/>
                    <a:pt x="17" y="110"/>
                    <a:pt x="49" y="159"/>
                  </a:cubicBezTo>
                  <a:cubicBezTo>
                    <a:pt x="158" y="335"/>
                    <a:pt x="329" y="664"/>
                    <a:pt x="318" y="804"/>
                  </a:cubicBezTo>
                  <a:cubicBezTo>
                    <a:pt x="306" y="942"/>
                    <a:pt x="131" y="1079"/>
                    <a:pt x="64" y="1119"/>
                  </a:cubicBezTo>
                  <a:cubicBezTo>
                    <a:pt x="16" y="1148"/>
                    <a:pt x="1" y="1213"/>
                    <a:pt x="30" y="1261"/>
                  </a:cubicBezTo>
                  <a:cubicBezTo>
                    <a:pt x="50" y="1293"/>
                    <a:pt x="84" y="1310"/>
                    <a:pt x="118" y="1310"/>
                  </a:cubicBezTo>
                  <a:cubicBezTo>
                    <a:pt x="137" y="1310"/>
                    <a:pt x="155" y="1305"/>
                    <a:pt x="172" y="1295"/>
                  </a:cubicBezTo>
                  <a:cubicBezTo>
                    <a:pt x="206" y="1274"/>
                    <a:pt x="503" y="1087"/>
                    <a:pt x="523" y="818"/>
                  </a:cubicBezTo>
                  <a:cubicBezTo>
                    <a:pt x="543" y="566"/>
                    <a:pt x="257" y="101"/>
                    <a:pt x="225" y="49"/>
                  </a:cubicBezTo>
                  <a:cubicBezTo>
                    <a:pt x="205" y="18"/>
                    <a:pt x="171" y="0"/>
                    <a:pt x="137" y="0"/>
                  </a:cubicBezTo>
                  <a:close/>
                </a:path>
              </a:pathLst>
            </a:custGeom>
            <a:solidFill>
              <a:srgbClr val="3C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3482497" y="-2091452"/>
              <a:ext cx="122194" cy="56260"/>
            </a:xfrm>
            <a:custGeom>
              <a:avLst/>
              <a:gdLst/>
              <a:ahLst/>
              <a:cxnLst/>
              <a:rect l="l" t="t" r="r" b="b"/>
              <a:pathLst>
                <a:path w="821" h="378" extrusionOk="0">
                  <a:moveTo>
                    <a:pt x="459" y="1"/>
                  </a:moveTo>
                  <a:cubicBezTo>
                    <a:pt x="252" y="1"/>
                    <a:pt x="66" y="170"/>
                    <a:pt x="43" y="191"/>
                  </a:cubicBezTo>
                  <a:cubicBezTo>
                    <a:pt x="3" y="230"/>
                    <a:pt x="1" y="297"/>
                    <a:pt x="40" y="336"/>
                  </a:cubicBezTo>
                  <a:cubicBezTo>
                    <a:pt x="61" y="358"/>
                    <a:pt x="89" y="369"/>
                    <a:pt x="116" y="369"/>
                  </a:cubicBezTo>
                  <a:cubicBezTo>
                    <a:pt x="142" y="369"/>
                    <a:pt x="167" y="359"/>
                    <a:pt x="187" y="340"/>
                  </a:cubicBezTo>
                  <a:cubicBezTo>
                    <a:pt x="225" y="302"/>
                    <a:pt x="352" y="206"/>
                    <a:pt x="457" y="206"/>
                  </a:cubicBezTo>
                  <a:cubicBezTo>
                    <a:pt x="466" y="206"/>
                    <a:pt x="474" y="207"/>
                    <a:pt x="483" y="208"/>
                  </a:cubicBezTo>
                  <a:cubicBezTo>
                    <a:pt x="500" y="210"/>
                    <a:pt x="558" y="220"/>
                    <a:pt x="610" y="321"/>
                  </a:cubicBezTo>
                  <a:cubicBezTo>
                    <a:pt x="628" y="356"/>
                    <a:pt x="665" y="377"/>
                    <a:pt x="701" y="377"/>
                  </a:cubicBezTo>
                  <a:cubicBezTo>
                    <a:pt x="717" y="377"/>
                    <a:pt x="734" y="373"/>
                    <a:pt x="749" y="366"/>
                  </a:cubicBezTo>
                  <a:cubicBezTo>
                    <a:pt x="800" y="340"/>
                    <a:pt x="820" y="277"/>
                    <a:pt x="794" y="226"/>
                  </a:cubicBezTo>
                  <a:cubicBezTo>
                    <a:pt x="711" y="68"/>
                    <a:pt x="597" y="18"/>
                    <a:pt x="516" y="5"/>
                  </a:cubicBezTo>
                  <a:cubicBezTo>
                    <a:pt x="497" y="2"/>
                    <a:pt x="478" y="1"/>
                    <a:pt x="459" y="1"/>
                  </a:cubicBezTo>
                  <a:close/>
                </a:path>
              </a:pathLst>
            </a:custGeom>
            <a:solidFill>
              <a:srgbClr val="3C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3193460" y="-2067787"/>
              <a:ext cx="128742" cy="71143"/>
            </a:xfrm>
            <a:custGeom>
              <a:avLst/>
              <a:gdLst/>
              <a:ahLst/>
              <a:cxnLst/>
              <a:rect l="l" t="t" r="r" b="b"/>
              <a:pathLst>
                <a:path w="865" h="478" extrusionOk="0">
                  <a:moveTo>
                    <a:pt x="505" y="0"/>
                  </a:moveTo>
                  <a:cubicBezTo>
                    <a:pt x="345" y="0"/>
                    <a:pt x="188" y="103"/>
                    <a:pt x="35" y="312"/>
                  </a:cubicBezTo>
                  <a:cubicBezTo>
                    <a:pt x="1" y="358"/>
                    <a:pt x="10" y="422"/>
                    <a:pt x="57" y="456"/>
                  </a:cubicBezTo>
                  <a:cubicBezTo>
                    <a:pt x="76" y="471"/>
                    <a:pt x="97" y="477"/>
                    <a:pt x="117" y="477"/>
                  </a:cubicBezTo>
                  <a:cubicBezTo>
                    <a:pt x="149" y="477"/>
                    <a:pt x="180" y="463"/>
                    <a:pt x="201" y="436"/>
                  </a:cubicBezTo>
                  <a:cubicBezTo>
                    <a:pt x="311" y="286"/>
                    <a:pt x="416" y="208"/>
                    <a:pt x="508" y="208"/>
                  </a:cubicBezTo>
                  <a:cubicBezTo>
                    <a:pt x="597" y="212"/>
                    <a:pt x="657" y="303"/>
                    <a:pt x="659" y="307"/>
                  </a:cubicBezTo>
                  <a:cubicBezTo>
                    <a:pt x="678" y="338"/>
                    <a:pt x="712" y="357"/>
                    <a:pt x="748" y="357"/>
                  </a:cubicBezTo>
                  <a:cubicBezTo>
                    <a:pt x="765" y="357"/>
                    <a:pt x="784" y="352"/>
                    <a:pt x="800" y="342"/>
                  </a:cubicBezTo>
                  <a:cubicBezTo>
                    <a:pt x="849" y="312"/>
                    <a:pt x="865" y="249"/>
                    <a:pt x="837" y="200"/>
                  </a:cubicBezTo>
                  <a:cubicBezTo>
                    <a:pt x="832" y="192"/>
                    <a:pt x="722" y="11"/>
                    <a:pt x="519" y="0"/>
                  </a:cubicBezTo>
                  <a:cubicBezTo>
                    <a:pt x="515" y="0"/>
                    <a:pt x="510" y="0"/>
                    <a:pt x="505" y="0"/>
                  </a:cubicBezTo>
                  <a:close/>
                </a:path>
              </a:pathLst>
            </a:custGeom>
            <a:solidFill>
              <a:srgbClr val="3C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3247338" y="-1978337"/>
              <a:ext cx="55515" cy="50157"/>
            </a:xfrm>
            <a:custGeom>
              <a:avLst/>
              <a:gdLst/>
              <a:ahLst/>
              <a:cxnLst/>
              <a:rect l="l" t="t" r="r" b="b"/>
              <a:pathLst>
                <a:path w="373" h="337" extrusionOk="0">
                  <a:moveTo>
                    <a:pt x="185" y="0"/>
                  </a:moveTo>
                  <a:cubicBezTo>
                    <a:pt x="112" y="0"/>
                    <a:pt x="45" y="50"/>
                    <a:pt x="24" y="124"/>
                  </a:cubicBezTo>
                  <a:cubicBezTo>
                    <a:pt x="0" y="214"/>
                    <a:pt x="52" y="306"/>
                    <a:pt x="142" y="330"/>
                  </a:cubicBezTo>
                  <a:cubicBezTo>
                    <a:pt x="156" y="334"/>
                    <a:pt x="171" y="336"/>
                    <a:pt x="186" y="336"/>
                  </a:cubicBezTo>
                  <a:cubicBezTo>
                    <a:pt x="260" y="336"/>
                    <a:pt x="328" y="287"/>
                    <a:pt x="348" y="213"/>
                  </a:cubicBezTo>
                  <a:cubicBezTo>
                    <a:pt x="373" y="123"/>
                    <a:pt x="320" y="30"/>
                    <a:pt x="230" y="6"/>
                  </a:cubicBezTo>
                  <a:cubicBezTo>
                    <a:pt x="215" y="2"/>
                    <a:pt x="200" y="0"/>
                    <a:pt x="185" y="0"/>
                  </a:cubicBezTo>
                  <a:close/>
                </a:path>
              </a:pathLst>
            </a:custGeom>
            <a:solidFill>
              <a:srgbClr val="3C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3512860" y="-1978337"/>
              <a:ext cx="55664" cy="50157"/>
            </a:xfrm>
            <a:custGeom>
              <a:avLst/>
              <a:gdLst/>
              <a:ahLst/>
              <a:cxnLst/>
              <a:rect l="l" t="t" r="r" b="b"/>
              <a:pathLst>
                <a:path w="374" h="337" extrusionOk="0">
                  <a:moveTo>
                    <a:pt x="187" y="1"/>
                  </a:moveTo>
                  <a:cubicBezTo>
                    <a:pt x="113" y="1"/>
                    <a:pt x="46" y="49"/>
                    <a:pt x="25" y="124"/>
                  </a:cubicBezTo>
                  <a:cubicBezTo>
                    <a:pt x="1" y="214"/>
                    <a:pt x="53" y="306"/>
                    <a:pt x="142" y="330"/>
                  </a:cubicBezTo>
                  <a:cubicBezTo>
                    <a:pt x="157" y="334"/>
                    <a:pt x="172" y="336"/>
                    <a:pt x="187" y="336"/>
                  </a:cubicBezTo>
                  <a:cubicBezTo>
                    <a:pt x="261" y="336"/>
                    <a:pt x="328" y="287"/>
                    <a:pt x="348" y="213"/>
                  </a:cubicBezTo>
                  <a:cubicBezTo>
                    <a:pt x="373" y="123"/>
                    <a:pt x="320" y="31"/>
                    <a:pt x="231" y="6"/>
                  </a:cubicBezTo>
                  <a:cubicBezTo>
                    <a:pt x="216" y="3"/>
                    <a:pt x="201" y="1"/>
                    <a:pt x="187" y="1"/>
                  </a:cubicBezTo>
                  <a:close/>
                </a:path>
              </a:pathLst>
            </a:custGeom>
            <a:solidFill>
              <a:srgbClr val="3C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3373699" y="-1611905"/>
              <a:ext cx="157319" cy="38548"/>
            </a:xfrm>
            <a:custGeom>
              <a:avLst/>
              <a:gdLst/>
              <a:ahLst/>
              <a:cxnLst/>
              <a:rect l="l" t="t" r="r" b="b"/>
              <a:pathLst>
                <a:path w="1057" h="259" extrusionOk="0">
                  <a:moveTo>
                    <a:pt x="950" y="1"/>
                  </a:moveTo>
                  <a:cubicBezTo>
                    <a:pt x="949" y="1"/>
                    <a:pt x="947" y="1"/>
                    <a:pt x="945" y="1"/>
                  </a:cubicBezTo>
                  <a:cubicBezTo>
                    <a:pt x="660" y="13"/>
                    <a:pt x="1" y="53"/>
                    <a:pt x="1" y="53"/>
                  </a:cubicBezTo>
                  <a:lnTo>
                    <a:pt x="12" y="259"/>
                  </a:lnTo>
                  <a:cubicBezTo>
                    <a:pt x="12" y="259"/>
                    <a:pt x="671" y="220"/>
                    <a:pt x="954" y="207"/>
                  </a:cubicBezTo>
                  <a:cubicBezTo>
                    <a:pt x="1012" y="205"/>
                    <a:pt x="1056" y="157"/>
                    <a:pt x="1053" y="100"/>
                  </a:cubicBezTo>
                  <a:cubicBezTo>
                    <a:pt x="1051" y="44"/>
                    <a:pt x="1004" y="1"/>
                    <a:pt x="950" y="1"/>
                  </a:cubicBezTo>
                  <a:close/>
                </a:path>
              </a:pathLst>
            </a:custGeom>
            <a:solidFill>
              <a:srgbClr val="3C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0" name="Google Shape;1520;p40"/>
          <p:cNvGrpSpPr/>
          <p:nvPr/>
        </p:nvGrpSpPr>
        <p:grpSpPr>
          <a:xfrm rot="2401876">
            <a:off x="8179602" y="4385321"/>
            <a:ext cx="696305" cy="305086"/>
            <a:chOff x="1352542" y="368950"/>
            <a:chExt cx="796350" cy="348921"/>
          </a:xfrm>
        </p:grpSpPr>
        <p:sp>
          <p:nvSpPr>
            <p:cNvPr id="1521" name="Google Shape;1521;p40"/>
            <p:cNvSpPr/>
            <p:nvPr/>
          </p:nvSpPr>
          <p:spPr>
            <a:xfrm>
              <a:off x="1352542" y="368950"/>
              <a:ext cx="796350" cy="348921"/>
            </a:xfrm>
            <a:custGeom>
              <a:avLst/>
              <a:gdLst/>
              <a:ahLst/>
              <a:cxnLst/>
              <a:rect l="l" t="t" r="r" b="b"/>
              <a:pathLst>
                <a:path w="25473" h="11161" extrusionOk="0">
                  <a:moveTo>
                    <a:pt x="16250" y="1994"/>
                  </a:moveTo>
                  <a:cubicBezTo>
                    <a:pt x="16267" y="2010"/>
                    <a:pt x="16283" y="2024"/>
                    <a:pt x="16295" y="2041"/>
                  </a:cubicBezTo>
                  <a:cubicBezTo>
                    <a:pt x="16354" y="2113"/>
                    <a:pt x="16372" y="2190"/>
                    <a:pt x="16386" y="2277"/>
                  </a:cubicBezTo>
                  <a:cubicBezTo>
                    <a:pt x="16386" y="2278"/>
                    <a:pt x="16387" y="2279"/>
                    <a:pt x="16387" y="2280"/>
                  </a:cubicBezTo>
                  <a:cubicBezTo>
                    <a:pt x="16168" y="2351"/>
                    <a:pt x="15954" y="2442"/>
                    <a:pt x="15743" y="2538"/>
                  </a:cubicBezTo>
                  <a:lnTo>
                    <a:pt x="15206" y="2778"/>
                  </a:lnTo>
                  <a:cubicBezTo>
                    <a:pt x="14941" y="2893"/>
                    <a:pt x="14676" y="3011"/>
                    <a:pt x="14425" y="3149"/>
                  </a:cubicBezTo>
                  <a:cubicBezTo>
                    <a:pt x="14355" y="3038"/>
                    <a:pt x="14273" y="2933"/>
                    <a:pt x="14185" y="2835"/>
                  </a:cubicBezTo>
                  <a:cubicBezTo>
                    <a:pt x="14493" y="2741"/>
                    <a:pt x="14808" y="2627"/>
                    <a:pt x="15118" y="2502"/>
                  </a:cubicBezTo>
                  <a:lnTo>
                    <a:pt x="15679" y="2264"/>
                  </a:lnTo>
                  <a:cubicBezTo>
                    <a:pt x="15875" y="2175"/>
                    <a:pt x="16065" y="2086"/>
                    <a:pt x="16250" y="1994"/>
                  </a:cubicBezTo>
                  <a:close/>
                  <a:moveTo>
                    <a:pt x="17304" y="549"/>
                  </a:moveTo>
                  <a:cubicBezTo>
                    <a:pt x="18189" y="549"/>
                    <a:pt x="18917" y="1206"/>
                    <a:pt x="18933" y="2026"/>
                  </a:cubicBezTo>
                  <a:cubicBezTo>
                    <a:pt x="18950" y="2859"/>
                    <a:pt x="18231" y="3553"/>
                    <a:pt x="17327" y="3570"/>
                  </a:cubicBezTo>
                  <a:cubicBezTo>
                    <a:pt x="17315" y="3571"/>
                    <a:pt x="17304" y="3571"/>
                    <a:pt x="17292" y="3571"/>
                  </a:cubicBezTo>
                  <a:cubicBezTo>
                    <a:pt x="16707" y="3571"/>
                    <a:pt x="16190" y="3285"/>
                    <a:pt x="15902" y="2852"/>
                  </a:cubicBezTo>
                  <a:cubicBezTo>
                    <a:pt x="16176" y="2728"/>
                    <a:pt x="16449" y="2598"/>
                    <a:pt x="16690" y="2432"/>
                  </a:cubicBezTo>
                  <a:cubicBezTo>
                    <a:pt x="16749" y="2391"/>
                    <a:pt x="16756" y="2322"/>
                    <a:pt x="16726" y="2274"/>
                  </a:cubicBezTo>
                  <a:cubicBezTo>
                    <a:pt x="16726" y="2273"/>
                    <a:pt x="16726" y="2273"/>
                    <a:pt x="16727" y="2271"/>
                  </a:cubicBezTo>
                  <a:cubicBezTo>
                    <a:pt x="16737" y="2136"/>
                    <a:pt x="16673" y="1985"/>
                    <a:pt x="16587" y="1877"/>
                  </a:cubicBezTo>
                  <a:cubicBezTo>
                    <a:pt x="16515" y="1787"/>
                    <a:pt x="16399" y="1674"/>
                    <a:pt x="16269" y="1674"/>
                  </a:cubicBezTo>
                  <a:cubicBezTo>
                    <a:pt x="16247" y="1674"/>
                    <a:pt x="16224" y="1677"/>
                    <a:pt x="16201" y="1685"/>
                  </a:cubicBezTo>
                  <a:cubicBezTo>
                    <a:pt x="16179" y="1691"/>
                    <a:pt x="16164" y="1702"/>
                    <a:pt x="16149" y="1717"/>
                  </a:cubicBezTo>
                  <a:cubicBezTo>
                    <a:pt x="15993" y="1764"/>
                    <a:pt x="15836" y="1813"/>
                    <a:pt x="15676" y="1867"/>
                  </a:cubicBezTo>
                  <a:cubicBezTo>
                    <a:pt x="15780" y="1138"/>
                    <a:pt x="16448" y="565"/>
                    <a:pt x="17266" y="550"/>
                  </a:cubicBezTo>
                  <a:cubicBezTo>
                    <a:pt x="17279" y="550"/>
                    <a:pt x="17291" y="549"/>
                    <a:pt x="17304" y="549"/>
                  </a:cubicBezTo>
                  <a:close/>
                  <a:moveTo>
                    <a:pt x="2629" y="878"/>
                  </a:moveTo>
                  <a:cubicBezTo>
                    <a:pt x="3713" y="878"/>
                    <a:pt x="4603" y="1679"/>
                    <a:pt x="4623" y="2684"/>
                  </a:cubicBezTo>
                  <a:cubicBezTo>
                    <a:pt x="4637" y="3332"/>
                    <a:pt x="4283" y="3910"/>
                    <a:pt x="3738" y="4249"/>
                  </a:cubicBezTo>
                  <a:cubicBezTo>
                    <a:pt x="3658" y="4087"/>
                    <a:pt x="3566" y="3930"/>
                    <a:pt x="3459" y="3785"/>
                  </a:cubicBezTo>
                  <a:cubicBezTo>
                    <a:pt x="3457" y="3778"/>
                    <a:pt x="3459" y="3769"/>
                    <a:pt x="3456" y="3760"/>
                  </a:cubicBezTo>
                  <a:cubicBezTo>
                    <a:pt x="3406" y="3631"/>
                    <a:pt x="3251" y="3594"/>
                    <a:pt x="3106" y="3594"/>
                  </a:cubicBezTo>
                  <a:cubicBezTo>
                    <a:pt x="3063" y="3594"/>
                    <a:pt x="3020" y="3598"/>
                    <a:pt x="2981" y="3603"/>
                  </a:cubicBezTo>
                  <a:cubicBezTo>
                    <a:pt x="2802" y="3628"/>
                    <a:pt x="2614" y="3715"/>
                    <a:pt x="2519" y="3861"/>
                  </a:cubicBezTo>
                  <a:cubicBezTo>
                    <a:pt x="2492" y="3903"/>
                    <a:pt x="2498" y="3949"/>
                    <a:pt x="2523" y="3987"/>
                  </a:cubicBezTo>
                  <a:cubicBezTo>
                    <a:pt x="2577" y="4182"/>
                    <a:pt x="2649" y="4374"/>
                    <a:pt x="2724" y="4565"/>
                  </a:cubicBezTo>
                  <a:cubicBezTo>
                    <a:pt x="2702" y="4569"/>
                    <a:pt x="2681" y="4571"/>
                    <a:pt x="2660" y="4571"/>
                  </a:cubicBezTo>
                  <a:cubicBezTo>
                    <a:pt x="2645" y="4571"/>
                    <a:pt x="2630" y="4571"/>
                    <a:pt x="2615" y="4571"/>
                  </a:cubicBezTo>
                  <a:cubicBezTo>
                    <a:pt x="1534" y="4571"/>
                    <a:pt x="643" y="3770"/>
                    <a:pt x="623" y="2766"/>
                  </a:cubicBezTo>
                  <a:cubicBezTo>
                    <a:pt x="602" y="1748"/>
                    <a:pt x="1483" y="902"/>
                    <a:pt x="2586" y="879"/>
                  </a:cubicBezTo>
                  <a:cubicBezTo>
                    <a:pt x="2600" y="879"/>
                    <a:pt x="2615" y="878"/>
                    <a:pt x="2629" y="878"/>
                  </a:cubicBezTo>
                  <a:close/>
                  <a:moveTo>
                    <a:pt x="18219" y="3933"/>
                  </a:moveTo>
                  <a:cubicBezTo>
                    <a:pt x="18255" y="4149"/>
                    <a:pt x="18301" y="4366"/>
                    <a:pt x="18346" y="4581"/>
                  </a:cubicBezTo>
                  <a:cubicBezTo>
                    <a:pt x="18377" y="4726"/>
                    <a:pt x="18401" y="4877"/>
                    <a:pt x="18435" y="5027"/>
                  </a:cubicBezTo>
                  <a:cubicBezTo>
                    <a:pt x="18440" y="5095"/>
                    <a:pt x="18454" y="5162"/>
                    <a:pt x="18466" y="5230"/>
                  </a:cubicBezTo>
                  <a:cubicBezTo>
                    <a:pt x="18484" y="5325"/>
                    <a:pt x="18496" y="5423"/>
                    <a:pt x="18528" y="5513"/>
                  </a:cubicBezTo>
                  <a:cubicBezTo>
                    <a:pt x="18359" y="5548"/>
                    <a:pt x="18193" y="5596"/>
                    <a:pt x="18039" y="5664"/>
                  </a:cubicBezTo>
                  <a:cubicBezTo>
                    <a:pt x="17995" y="5393"/>
                    <a:pt x="17908" y="5122"/>
                    <a:pt x="17840" y="4856"/>
                  </a:cubicBezTo>
                  <a:cubicBezTo>
                    <a:pt x="17777" y="4602"/>
                    <a:pt x="17725" y="4342"/>
                    <a:pt x="17637" y="4094"/>
                  </a:cubicBezTo>
                  <a:cubicBezTo>
                    <a:pt x="17841" y="4064"/>
                    <a:pt x="18037" y="4009"/>
                    <a:pt x="18219" y="3933"/>
                  </a:cubicBezTo>
                  <a:close/>
                  <a:moveTo>
                    <a:pt x="3059" y="3886"/>
                  </a:moveTo>
                  <a:cubicBezTo>
                    <a:pt x="3111" y="3886"/>
                    <a:pt x="3163" y="3898"/>
                    <a:pt x="3213" y="3907"/>
                  </a:cubicBezTo>
                  <a:cubicBezTo>
                    <a:pt x="3279" y="4076"/>
                    <a:pt x="3357" y="4242"/>
                    <a:pt x="3438" y="4408"/>
                  </a:cubicBezTo>
                  <a:lnTo>
                    <a:pt x="3667" y="4915"/>
                  </a:lnTo>
                  <a:cubicBezTo>
                    <a:pt x="3741" y="5110"/>
                    <a:pt x="3804" y="5319"/>
                    <a:pt x="3900" y="5507"/>
                  </a:cubicBezTo>
                  <a:cubicBezTo>
                    <a:pt x="3767" y="5573"/>
                    <a:pt x="3639" y="5647"/>
                    <a:pt x="3523" y="5732"/>
                  </a:cubicBezTo>
                  <a:cubicBezTo>
                    <a:pt x="3457" y="5498"/>
                    <a:pt x="3351" y="5271"/>
                    <a:pt x="3249" y="5048"/>
                  </a:cubicBezTo>
                  <a:lnTo>
                    <a:pt x="3033" y="4531"/>
                  </a:lnTo>
                  <a:cubicBezTo>
                    <a:pt x="2958" y="4346"/>
                    <a:pt x="2880" y="4163"/>
                    <a:pt x="2792" y="3985"/>
                  </a:cubicBezTo>
                  <a:cubicBezTo>
                    <a:pt x="2862" y="3937"/>
                    <a:pt x="2931" y="3899"/>
                    <a:pt x="3028" y="3888"/>
                  </a:cubicBezTo>
                  <a:cubicBezTo>
                    <a:pt x="3038" y="3887"/>
                    <a:pt x="3049" y="3886"/>
                    <a:pt x="3059" y="3886"/>
                  </a:cubicBezTo>
                  <a:close/>
                  <a:moveTo>
                    <a:pt x="12191" y="2516"/>
                  </a:moveTo>
                  <a:cubicBezTo>
                    <a:pt x="13275" y="2516"/>
                    <a:pt x="14164" y="3318"/>
                    <a:pt x="14185" y="4321"/>
                  </a:cubicBezTo>
                  <a:cubicBezTo>
                    <a:pt x="14197" y="4976"/>
                    <a:pt x="13837" y="5559"/>
                    <a:pt x="13284" y="5897"/>
                  </a:cubicBezTo>
                  <a:cubicBezTo>
                    <a:pt x="13243" y="5688"/>
                    <a:pt x="13204" y="5479"/>
                    <a:pt x="13165" y="5269"/>
                  </a:cubicBezTo>
                  <a:cubicBezTo>
                    <a:pt x="13165" y="5255"/>
                    <a:pt x="13162" y="5242"/>
                    <a:pt x="13158" y="5229"/>
                  </a:cubicBezTo>
                  <a:cubicBezTo>
                    <a:pt x="13156" y="5224"/>
                    <a:pt x="13155" y="5219"/>
                    <a:pt x="13155" y="5211"/>
                  </a:cubicBezTo>
                  <a:cubicBezTo>
                    <a:pt x="13145" y="5154"/>
                    <a:pt x="13093" y="5130"/>
                    <a:pt x="13038" y="5130"/>
                  </a:cubicBezTo>
                  <a:cubicBezTo>
                    <a:pt x="13031" y="5130"/>
                    <a:pt x="13025" y="5131"/>
                    <a:pt x="13018" y="5131"/>
                  </a:cubicBezTo>
                  <a:cubicBezTo>
                    <a:pt x="12907" y="5087"/>
                    <a:pt x="12782" y="5065"/>
                    <a:pt x="12656" y="5065"/>
                  </a:cubicBezTo>
                  <a:cubicBezTo>
                    <a:pt x="12396" y="5065"/>
                    <a:pt x="12134" y="5160"/>
                    <a:pt x="11993" y="5356"/>
                  </a:cubicBezTo>
                  <a:cubicBezTo>
                    <a:pt x="11968" y="5391"/>
                    <a:pt x="11973" y="5433"/>
                    <a:pt x="11995" y="5469"/>
                  </a:cubicBezTo>
                  <a:cubicBezTo>
                    <a:pt x="12030" y="5706"/>
                    <a:pt x="12061" y="5955"/>
                    <a:pt x="12101" y="6205"/>
                  </a:cubicBezTo>
                  <a:cubicBezTo>
                    <a:pt x="11053" y="6168"/>
                    <a:pt x="10203" y="5383"/>
                    <a:pt x="10183" y="4403"/>
                  </a:cubicBezTo>
                  <a:cubicBezTo>
                    <a:pt x="10162" y="3386"/>
                    <a:pt x="11043" y="2540"/>
                    <a:pt x="12146" y="2517"/>
                  </a:cubicBezTo>
                  <a:cubicBezTo>
                    <a:pt x="12161" y="2516"/>
                    <a:pt x="12176" y="2516"/>
                    <a:pt x="12191" y="2516"/>
                  </a:cubicBezTo>
                  <a:close/>
                  <a:moveTo>
                    <a:pt x="12698" y="5361"/>
                  </a:moveTo>
                  <a:cubicBezTo>
                    <a:pt x="12772" y="5361"/>
                    <a:pt x="12845" y="5369"/>
                    <a:pt x="12918" y="5382"/>
                  </a:cubicBezTo>
                  <a:cubicBezTo>
                    <a:pt x="12947" y="5601"/>
                    <a:pt x="12976" y="5820"/>
                    <a:pt x="13004" y="6041"/>
                  </a:cubicBezTo>
                  <a:lnTo>
                    <a:pt x="13081" y="6603"/>
                  </a:lnTo>
                  <a:cubicBezTo>
                    <a:pt x="13103" y="6755"/>
                    <a:pt x="13127" y="6909"/>
                    <a:pt x="13151" y="7062"/>
                  </a:cubicBezTo>
                  <a:cubicBezTo>
                    <a:pt x="12997" y="7083"/>
                    <a:pt x="12847" y="7117"/>
                    <a:pt x="12703" y="7167"/>
                  </a:cubicBezTo>
                  <a:cubicBezTo>
                    <a:pt x="12685" y="7018"/>
                    <a:pt x="12656" y="6869"/>
                    <a:pt x="12623" y="6718"/>
                  </a:cubicBezTo>
                  <a:lnTo>
                    <a:pt x="12482" y="6184"/>
                  </a:lnTo>
                  <a:cubicBezTo>
                    <a:pt x="12410" y="5943"/>
                    <a:pt x="12333" y="5704"/>
                    <a:pt x="12262" y="5474"/>
                  </a:cubicBezTo>
                  <a:cubicBezTo>
                    <a:pt x="12352" y="5434"/>
                    <a:pt x="12442" y="5396"/>
                    <a:pt x="12538" y="5376"/>
                  </a:cubicBezTo>
                  <a:cubicBezTo>
                    <a:pt x="12592" y="5365"/>
                    <a:pt x="12645" y="5361"/>
                    <a:pt x="12698" y="5361"/>
                  </a:cubicBezTo>
                  <a:close/>
                  <a:moveTo>
                    <a:pt x="9975" y="5621"/>
                  </a:moveTo>
                  <a:cubicBezTo>
                    <a:pt x="10066" y="5755"/>
                    <a:pt x="10170" y="5880"/>
                    <a:pt x="10284" y="5994"/>
                  </a:cubicBezTo>
                  <a:cubicBezTo>
                    <a:pt x="9391" y="6315"/>
                    <a:pt x="8493" y="6643"/>
                    <a:pt x="7610" y="6995"/>
                  </a:cubicBezTo>
                  <a:lnTo>
                    <a:pt x="7057" y="7223"/>
                  </a:lnTo>
                  <a:cubicBezTo>
                    <a:pt x="6872" y="7299"/>
                    <a:pt x="6688" y="7376"/>
                    <a:pt x="6505" y="7454"/>
                  </a:cubicBezTo>
                  <a:cubicBezTo>
                    <a:pt x="6419" y="7294"/>
                    <a:pt x="6362" y="7141"/>
                    <a:pt x="6346" y="6960"/>
                  </a:cubicBezTo>
                  <a:cubicBezTo>
                    <a:pt x="6533" y="6917"/>
                    <a:pt x="6720" y="6869"/>
                    <a:pt x="6908" y="6815"/>
                  </a:cubicBezTo>
                  <a:lnTo>
                    <a:pt x="7479" y="6641"/>
                  </a:lnTo>
                  <a:cubicBezTo>
                    <a:pt x="8335" y="6358"/>
                    <a:pt x="9183" y="5993"/>
                    <a:pt x="9975" y="5621"/>
                  </a:cubicBezTo>
                  <a:close/>
                  <a:moveTo>
                    <a:pt x="15363" y="3092"/>
                  </a:moveTo>
                  <a:cubicBezTo>
                    <a:pt x="15748" y="3706"/>
                    <a:pt x="16466" y="4115"/>
                    <a:pt x="17283" y="4116"/>
                  </a:cubicBezTo>
                  <a:cubicBezTo>
                    <a:pt x="17319" y="4372"/>
                    <a:pt x="17393" y="4627"/>
                    <a:pt x="17455" y="4877"/>
                  </a:cubicBezTo>
                  <a:cubicBezTo>
                    <a:pt x="17533" y="5195"/>
                    <a:pt x="17589" y="5532"/>
                    <a:pt x="17711" y="5837"/>
                  </a:cubicBezTo>
                  <a:cubicBezTo>
                    <a:pt x="17127" y="6221"/>
                    <a:pt x="16750" y="6856"/>
                    <a:pt x="16766" y="7564"/>
                  </a:cubicBezTo>
                  <a:cubicBezTo>
                    <a:pt x="16767" y="7642"/>
                    <a:pt x="16773" y="7718"/>
                    <a:pt x="16783" y="7789"/>
                  </a:cubicBezTo>
                  <a:cubicBezTo>
                    <a:pt x="16352" y="7912"/>
                    <a:pt x="15931" y="8073"/>
                    <a:pt x="15507" y="8208"/>
                  </a:cubicBezTo>
                  <a:cubicBezTo>
                    <a:pt x="15501" y="8210"/>
                    <a:pt x="15495" y="8211"/>
                    <a:pt x="15488" y="8213"/>
                  </a:cubicBezTo>
                  <a:cubicBezTo>
                    <a:pt x="15132" y="7520"/>
                    <a:pt x="14367" y="7040"/>
                    <a:pt x="13484" y="7039"/>
                  </a:cubicBezTo>
                  <a:cubicBezTo>
                    <a:pt x="13455" y="6850"/>
                    <a:pt x="13423" y="6662"/>
                    <a:pt x="13389" y="6472"/>
                  </a:cubicBezTo>
                  <a:cubicBezTo>
                    <a:pt x="14230" y="6061"/>
                    <a:pt x="14798" y="5243"/>
                    <a:pt x="14779" y="4309"/>
                  </a:cubicBezTo>
                  <a:cubicBezTo>
                    <a:pt x="14773" y="3996"/>
                    <a:pt x="14700" y="3701"/>
                    <a:pt x="14576" y="3430"/>
                  </a:cubicBezTo>
                  <a:cubicBezTo>
                    <a:pt x="14845" y="3332"/>
                    <a:pt x="15105" y="3211"/>
                    <a:pt x="15363" y="3092"/>
                  </a:cubicBezTo>
                  <a:close/>
                  <a:moveTo>
                    <a:pt x="19001" y="6008"/>
                  </a:moveTo>
                  <a:cubicBezTo>
                    <a:pt x="19888" y="6008"/>
                    <a:pt x="20616" y="6663"/>
                    <a:pt x="20634" y="7485"/>
                  </a:cubicBezTo>
                  <a:cubicBezTo>
                    <a:pt x="20650" y="8318"/>
                    <a:pt x="19931" y="9011"/>
                    <a:pt x="19027" y="9029"/>
                  </a:cubicBezTo>
                  <a:cubicBezTo>
                    <a:pt x="19015" y="9030"/>
                    <a:pt x="19004" y="9030"/>
                    <a:pt x="18992" y="9030"/>
                  </a:cubicBezTo>
                  <a:cubicBezTo>
                    <a:pt x="18106" y="9030"/>
                    <a:pt x="17377" y="8374"/>
                    <a:pt x="17360" y="7552"/>
                  </a:cubicBezTo>
                  <a:cubicBezTo>
                    <a:pt x="17344" y="6719"/>
                    <a:pt x="18063" y="6027"/>
                    <a:pt x="18966" y="6008"/>
                  </a:cubicBezTo>
                  <a:cubicBezTo>
                    <a:pt x="18978" y="6008"/>
                    <a:pt x="18989" y="6008"/>
                    <a:pt x="19001" y="6008"/>
                  </a:cubicBezTo>
                  <a:close/>
                  <a:moveTo>
                    <a:pt x="21152" y="8038"/>
                  </a:moveTo>
                  <a:cubicBezTo>
                    <a:pt x="21421" y="8183"/>
                    <a:pt x="21706" y="8303"/>
                    <a:pt x="21980" y="8434"/>
                  </a:cubicBezTo>
                  <a:lnTo>
                    <a:pt x="22504" y="8697"/>
                  </a:lnTo>
                  <a:cubicBezTo>
                    <a:pt x="22640" y="8766"/>
                    <a:pt x="22778" y="8832"/>
                    <a:pt x="22920" y="8889"/>
                  </a:cubicBezTo>
                  <a:cubicBezTo>
                    <a:pt x="22901" y="8939"/>
                    <a:pt x="22865" y="8990"/>
                    <a:pt x="22834" y="9017"/>
                  </a:cubicBezTo>
                  <a:cubicBezTo>
                    <a:pt x="22775" y="9067"/>
                    <a:pt x="22708" y="9082"/>
                    <a:pt x="22652" y="9124"/>
                  </a:cubicBezTo>
                  <a:cubicBezTo>
                    <a:pt x="22566" y="9068"/>
                    <a:pt x="22477" y="9016"/>
                    <a:pt x="22381" y="8969"/>
                  </a:cubicBezTo>
                  <a:lnTo>
                    <a:pt x="21849" y="8705"/>
                  </a:lnTo>
                  <a:cubicBezTo>
                    <a:pt x="21590" y="8564"/>
                    <a:pt x="21337" y="8407"/>
                    <a:pt x="21066" y="8286"/>
                  </a:cubicBezTo>
                  <a:cubicBezTo>
                    <a:pt x="21100" y="8207"/>
                    <a:pt x="21128" y="8124"/>
                    <a:pt x="21152" y="8038"/>
                  </a:cubicBezTo>
                  <a:close/>
                  <a:moveTo>
                    <a:pt x="16855" y="8098"/>
                  </a:moveTo>
                  <a:cubicBezTo>
                    <a:pt x="16894" y="8219"/>
                    <a:pt x="16945" y="8337"/>
                    <a:pt x="17006" y="8448"/>
                  </a:cubicBezTo>
                  <a:cubicBezTo>
                    <a:pt x="16564" y="8553"/>
                    <a:pt x="16121" y="8697"/>
                    <a:pt x="15684" y="8849"/>
                  </a:cubicBezTo>
                  <a:lnTo>
                    <a:pt x="15107" y="9052"/>
                  </a:lnTo>
                  <a:cubicBezTo>
                    <a:pt x="14900" y="9125"/>
                    <a:pt x="14695" y="9198"/>
                    <a:pt x="14492" y="9266"/>
                  </a:cubicBezTo>
                  <a:cubicBezTo>
                    <a:pt x="14446" y="9228"/>
                    <a:pt x="14399" y="9192"/>
                    <a:pt x="14367" y="9139"/>
                  </a:cubicBezTo>
                  <a:cubicBezTo>
                    <a:pt x="14320" y="9061"/>
                    <a:pt x="14322" y="8984"/>
                    <a:pt x="14320" y="8901"/>
                  </a:cubicBezTo>
                  <a:cubicBezTo>
                    <a:pt x="14569" y="8850"/>
                    <a:pt x="14811" y="8779"/>
                    <a:pt x="15051" y="8699"/>
                  </a:cubicBezTo>
                  <a:lnTo>
                    <a:pt x="15611" y="8507"/>
                  </a:lnTo>
                  <a:cubicBezTo>
                    <a:pt x="15679" y="8484"/>
                    <a:pt x="15746" y="8462"/>
                    <a:pt x="15814" y="8438"/>
                  </a:cubicBezTo>
                  <a:cubicBezTo>
                    <a:pt x="16160" y="8324"/>
                    <a:pt x="16513" y="8223"/>
                    <a:pt x="16855" y="8098"/>
                  </a:cubicBezTo>
                  <a:close/>
                  <a:moveTo>
                    <a:pt x="5112" y="5773"/>
                  </a:moveTo>
                  <a:cubicBezTo>
                    <a:pt x="5762" y="5773"/>
                    <a:pt x="6341" y="6063"/>
                    <a:pt x="6706" y="6512"/>
                  </a:cubicBezTo>
                  <a:cubicBezTo>
                    <a:pt x="6516" y="6595"/>
                    <a:pt x="6329" y="6679"/>
                    <a:pt x="6143" y="6770"/>
                  </a:cubicBezTo>
                  <a:cubicBezTo>
                    <a:pt x="6091" y="6794"/>
                    <a:pt x="6075" y="6838"/>
                    <a:pt x="6082" y="6877"/>
                  </a:cubicBezTo>
                  <a:cubicBezTo>
                    <a:pt x="6008" y="7167"/>
                    <a:pt x="6092" y="7522"/>
                    <a:pt x="6346" y="7719"/>
                  </a:cubicBezTo>
                  <a:cubicBezTo>
                    <a:pt x="6376" y="7741"/>
                    <a:pt x="6408" y="7750"/>
                    <a:pt x="6438" y="7750"/>
                  </a:cubicBezTo>
                  <a:cubicBezTo>
                    <a:pt x="6456" y="7750"/>
                    <a:pt x="6474" y="7747"/>
                    <a:pt x="6490" y="7741"/>
                  </a:cubicBezTo>
                  <a:cubicBezTo>
                    <a:pt x="6493" y="7741"/>
                    <a:pt x="6495" y="7741"/>
                    <a:pt x="6497" y="7741"/>
                  </a:cubicBezTo>
                  <a:cubicBezTo>
                    <a:pt x="6499" y="7741"/>
                    <a:pt x="6501" y="7741"/>
                    <a:pt x="6504" y="7740"/>
                  </a:cubicBezTo>
                  <a:cubicBezTo>
                    <a:pt x="6705" y="7683"/>
                    <a:pt x="6903" y="7624"/>
                    <a:pt x="7104" y="7561"/>
                  </a:cubicBezTo>
                  <a:cubicBezTo>
                    <a:pt x="7104" y="7568"/>
                    <a:pt x="7105" y="7574"/>
                    <a:pt x="7105" y="7582"/>
                  </a:cubicBezTo>
                  <a:cubicBezTo>
                    <a:pt x="7126" y="8596"/>
                    <a:pt x="6245" y="9444"/>
                    <a:pt x="5143" y="9467"/>
                  </a:cubicBezTo>
                  <a:cubicBezTo>
                    <a:pt x="5128" y="9467"/>
                    <a:pt x="5114" y="9467"/>
                    <a:pt x="5099" y="9467"/>
                  </a:cubicBezTo>
                  <a:cubicBezTo>
                    <a:pt x="4015" y="9467"/>
                    <a:pt x="3126" y="8665"/>
                    <a:pt x="3105" y="7661"/>
                  </a:cubicBezTo>
                  <a:cubicBezTo>
                    <a:pt x="3083" y="6643"/>
                    <a:pt x="3964" y="5796"/>
                    <a:pt x="5068" y="5774"/>
                  </a:cubicBezTo>
                  <a:cubicBezTo>
                    <a:pt x="5083" y="5773"/>
                    <a:pt x="5097" y="5773"/>
                    <a:pt x="5112" y="5773"/>
                  </a:cubicBezTo>
                  <a:close/>
                  <a:moveTo>
                    <a:pt x="23600" y="8096"/>
                  </a:moveTo>
                  <a:cubicBezTo>
                    <a:pt x="24280" y="8096"/>
                    <a:pt x="24841" y="8599"/>
                    <a:pt x="24854" y="9230"/>
                  </a:cubicBezTo>
                  <a:cubicBezTo>
                    <a:pt x="24867" y="9870"/>
                    <a:pt x="24314" y="10402"/>
                    <a:pt x="23622" y="10416"/>
                  </a:cubicBezTo>
                  <a:cubicBezTo>
                    <a:pt x="23612" y="10417"/>
                    <a:pt x="23602" y="10417"/>
                    <a:pt x="23592" y="10417"/>
                  </a:cubicBezTo>
                  <a:cubicBezTo>
                    <a:pt x="22926" y="10417"/>
                    <a:pt x="22377" y="9931"/>
                    <a:pt x="22343" y="9318"/>
                  </a:cubicBezTo>
                  <a:lnTo>
                    <a:pt x="22343" y="9318"/>
                  </a:lnTo>
                  <a:cubicBezTo>
                    <a:pt x="22452" y="9361"/>
                    <a:pt x="22562" y="9396"/>
                    <a:pt x="22676" y="9416"/>
                  </a:cubicBezTo>
                  <a:cubicBezTo>
                    <a:pt x="22678" y="9416"/>
                    <a:pt x="22680" y="9416"/>
                    <a:pt x="22682" y="9416"/>
                  </a:cubicBezTo>
                  <a:cubicBezTo>
                    <a:pt x="22690" y="9416"/>
                    <a:pt x="22698" y="9415"/>
                    <a:pt x="22707" y="9415"/>
                  </a:cubicBezTo>
                  <a:cubicBezTo>
                    <a:pt x="22734" y="9421"/>
                    <a:pt x="22763" y="9424"/>
                    <a:pt x="22791" y="9424"/>
                  </a:cubicBezTo>
                  <a:cubicBezTo>
                    <a:pt x="22920" y="9424"/>
                    <a:pt x="23054" y="9364"/>
                    <a:pt x="23138" y="9272"/>
                  </a:cubicBezTo>
                  <a:cubicBezTo>
                    <a:pt x="23250" y="9147"/>
                    <a:pt x="23268" y="8908"/>
                    <a:pt x="23198" y="8761"/>
                  </a:cubicBezTo>
                  <a:cubicBezTo>
                    <a:pt x="23186" y="8734"/>
                    <a:pt x="23167" y="8717"/>
                    <a:pt x="23146" y="8704"/>
                  </a:cubicBezTo>
                  <a:cubicBezTo>
                    <a:pt x="23142" y="8699"/>
                    <a:pt x="23141" y="8696"/>
                    <a:pt x="23136" y="8692"/>
                  </a:cubicBezTo>
                  <a:cubicBezTo>
                    <a:pt x="23010" y="8599"/>
                    <a:pt x="22873" y="8511"/>
                    <a:pt x="22731" y="8425"/>
                  </a:cubicBezTo>
                  <a:cubicBezTo>
                    <a:pt x="22951" y="8230"/>
                    <a:pt x="23245" y="8104"/>
                    <a:pt x="23573" y="8097"/>
                  </a:cubicBezTo>
                  <a:cubicBezTo>
                    <a:pt x="23582" y="8096"/>
                    <a:pt x="23591" y="8096"/>
                    <a:pt x="23600" y="8096"/>
                  </a:cubicBezTo>
                  <a:close/>
                  <a:moveTo>
                    <a:pt x="13476" y="7586"/>
                  </a:moveTo>
                  <a:cubicBezTo>
                    <a:pt x="14101" y="7586"/>
                    <a:pt x="14647" y="7912"/>
                    <a:pt x="14921" y="8392"/>
                  </a:cubicBezTo>
                  <a:cubicBezTo>
                    <a:pt x="14648" y="8481"/>
                    <a:pt x="14377" y="8578"/>
                    <a:pt x="14121" y="8704"/>
                  </a:cubicBezTo>
                  <a:cubicBezTo>
                    <a:pt x="14101" y="8713"/>
                    <a:pt x="14090" y="8724"/>
                    <a:pt x="14079" y="8737"/>
                  </a:cubicBezTo>
                  <a:cubicBezTo>
                    <a:pt x="14054" y="8750"/>
                    <a:pt x="14032" y="8771"/>
                    <a:pt x="14019" y="8801"/>
                  </a:cubicBezTo>
                  <a:cubicBezTo>
                    <a:pt x="13926" y="9029"/>
                    <a:pt x="13983" y="9317"/>
                    <a:pt x="14207" y="9446"/>
                  </a:cubicBezTo>
                  <a:cubicBezTo>
                    <a:pt x="14272" y="9505"/>
                    <a:pt x="14350" y="9549"/>
                    <a:pt x="14436" y="9549"/>
                  </a:cubicBezTo>
                  <a:cubicBezTo>
                    <a:pt x="14455" y="9549"/>
                    <a:pt x="14474" y="9547"/>
                    <a:pt x="14494" y="9543"/>
                  </a:cubicBezTo>
                  <a:cubicBezTo>
                    <a:pt x="14497" y="9543"/>
                    <a:pt x="14498" y="9541"/>
                    <a:pt x="14501" y="9541"/>
                  </a:cubicBezTo>
                  <a:cubicBezTo>
                    <a:pt x="14510" y="9542"/>
                    <a:pt x="14519" y="9543"/>
                    <a:pt x="14528" y="9543"/>
                  </a:cubicBezTo>
                  <a:cubicBezTo>
                    <a:pt x="14542" y="9543"/>
                    <a:pt x="14556" y="9541"/>
                    <a:pt x="14572" y="9537"/>
                  </a:cubicBezTo>
                  <a:cubicBezTo>
                    <a:pt x="14737" y="9490"/>
                    <a:pt x="14905" y="9446"/>
                    <a:pt x="15075" y="9401"/>
                  </a:cubicBezTo>
                  <a:lnTo>
                    <a:pt x="15075" y="9401"/>
                  </a:lnTo>
                  <a:cubicBezTo>
                    <a:pt x="14920" y="10077"/>
                    <a:pt x="14279" y="10592"/>
                    <a:pt x="13503" y="10608"/>
                  </a:cubicBezTo>
                  <a:cubicBezTo>
                    <a:pt x="13491" y="10608"/>
                    <a:pt x="13479" y="10608"/>
                    <a:pt x="13467" y="10608"/>
                  </a:cubicBezTo>
                  <a:cubicBezTo>
                    <a:pt x="12581" y="10608"/>
                    <a:pt x="11852" y="9953"/>
                    <a:pt x="11836" y="9130"/>
                  </a:cubicBezTo>
                  <a:cubicBezTo>
                    <a:pt x="11818" y="8297"/>
                    <a:pt x="12538" y="7605"/>
                    <a:pt x="13441" y="7586"/>
                  </a:cubicBezTo>
                  <a:cubicBezTo>
                    <a:pt x="13453" y="7586"/>
                    <a:pt x="13465" y="7586"/>
                    <a:pt x="13476" y="7586"/>
                  </a:cubicBezTo>
                  <a:close/>
                  <a:moveTo>
                    <a:pt x="17308" y="1"/>
                  </a:moveTo>
                  <a:cubicBezTo>
                    <a:pt x="17291" y="1"/>
                    <a:pt x="17273" y="1"/>
                    <a:pt x="17256" y="1"/>
                  </a:cubicBezTo>
                  <a:cubicBezTo>
                    <a:pt x="16033" y="26"/>
                    <a:pt x="15056" y="959"/>
                    <a:pt x="15066" y="2086"/>
                  </a:cubicBezTo>
                  <a:cubicBezTo>
                    <a:pt x="14672" y="2237"/>
                    <a:pt x="14284" y="2404"/>
                    <a:pt x="13927" y="2587"/>
                  </a:cubicBezTo>
                  <a:cubicBezTo>
                    <a:pt x="13469" y="2203"/>
                    <a:pt x="12860" y="1967"/>
                    <a:pt x="12195" y="1967"/>
                  </a:cubicBezTo>
                  <a:cubicBezTo>
                    <a:pt x="12175" y="1967"/>
                    <a:pt x="12155" y="1968"/>
                    <a:pt x="12135" y="1968"/>
                  </a:cubicBezTo>
                  <a:cubicBezTo>
                    <a:pt x="10704" y="1997"/>
                    <a:pt x="9562" y="3096"/>
                    <a:pt x="9589" y="4416"/>
                  </a:cubicBezTo>
                  <a:cubicBezTo>
                    <a:pt x="9595" y="4736"/>
                    <a:pt x="9671" y="5037"/>
                    <a:pt x="9799" y="5313"/>
                  </a:cubicBezTo>
                  <a:cubicBezTo>
                    <a:pt x="8959" y="5626"/>
                    <a:pt x="8095" y="5935"/>
                    <a:pt x="7257" y="6279"/>
                  </a:cubicBezTo>
                  <a:cubicBezTo>
                    <a:pt x="6791" y="5642"/>
                    <a:pt x="6002" y="5225"/>
                    <a:pt x="5112" y="5225"/>
                  </a:cubicBezTo>
                  <a:cubicBezTo>
                    <a:pt x="5093" y="5225"/>
                    <a:pt x="5075" y="5226"/>
                    <a:pt x="5056" y="5226"/>
                  </a:cubicBezTo>
                  <a:cubicBezTo>
                    <a:pt x="4763" y="5232"/>
                    <a:pt x="4482" y="5284"/>
                    <a:pt x="4218" y="5374"/>
                  </a:cubicBezTo>
                  <a:cubicBezTo>
                    <a:pt x="4168" y="5163"/>
                    <a:pt x="4069" y="4955"/>
                    <a:pt x="3978" y="4763"/>
                  </a:cubicBezTo>
                  <a:cubicBezTo>
                    <a:pt x="4736" y="4330"/>
                    <a:pt x="5236" y="3554"/>
                    <a:pt x="5220" y="2675"/>
                  </a:cubicBezTo>
                  <a:cubicBezTo>
                    <a:pt x="5192" y="1372"/>
                    <a:pt x="4039" y="332"/>
                    <a:pt x="2633" y="332"/>
                  </a:cubicBezTo>
                  <a:cubicBezTo>
                    <a:pt x="2614" y="332"/>
                    <a:pt x="2595" y="332"/>
                    <a:pt x="2575" y="332"/>
                  </a:cubicBezTo>
                  <a:cubicBezTo>
                    <a:pt x="1143" y="360"/>
                    <a:pt x="0" y="1459"/>
                    <a:pt x="27" y="2780"/>
                  </a:cubicBezTo>
                  <a:cubicBezTo>
                    <a:pt x="55" y="4083"/>
                    <a:pt x="1208" y="5123"/>
                    <a:pt x="2614" y="5123"/>
                  </a:cubicBezTo>
                  <a:cubicBezTo>
                    <a:pt x="2633" y="5123"/>
                    <a:pt x="2653" y="5123"/>
                    <a:pt x="2672" y="5123"/>
                  </a:cubicBezTo>
                  <a:cubicBezTo>
                    <a:pt x="2760" y="5122"/>
                    <a:pt x="2849" y="5116"/>
                    <a:pt x="2935" y="5105"/>
                  </a:cubicBezTo>
                  <a:cubicBezTo>
                    <a:pt x="3038" y="5382"/>
                    <a:pt x="3127" y="5673"/>
                    <a:pt x="3278" y="5930"/>
                  </a:cubicBezTo>
                  <a:cubicBezTo>
                    <a:pt x="2792" y="6376"/>
                    <a:pt x="2495" y="6996"/>
                    <a:pt x="2510" y="7676"/>
                  </a:cubicBezTo>
                  <a:cubicBezTo>
                    <a:pt x="2536" y="8979"/>
                    <a:pt x="3692" y="10019"/>
                    <a:pt x="5098" y="10019"/>
                  </a:cubicBezTo>
                  <a:cubicBezTo>
                    <a:pt x="5117" y="10019"/>
                    <a:pt x="5135" y="10019"/>
                    <a:pt x="5154" y="10019"/>
                  </a:cubicBezTo>
                  <a:cubicBezTo>
                    <a:pt x="6586" y="9988"/>
                    <a:pt x="7729" y="8891"/>
                    <a:pt x="7701" y="7570"/>
                  </a:cubicBezTo>
                  <a:cubicBezTo>
                    <a:pt x="7700" y="7503"/>
                    <a:pt x="7694" y="7437"/>
                    <a:pt x="7687" y="7372"/>
                  </a:cubicBezTo>
                  <a:cubicBezTo>
                    <a:pt x="8671" y="7040"/>
                    <a:pt x="9645" y="6653"/>
                    <a:pt x="10592" y="6256"/>
                  </a:cubicBezTo>
                  <a:cubicBezTo>
                    <a:pt x="11031" y="6571"/>
                    <a:pt x="11582" y="6760"/>
                    <a:pt x="12179" y="6760"/>
                  </a:cubicBezTo>
                  <a:cubicBezTo>
                    <a:pt x="12187" y="6760"/>
                    <a:pt x="12195" y="6760"/>
                    <a:pt x="12203" y="6760"/>
                  </a:cubicBezTo>
                  <a:cubicBezTo>
                    <a:pt x="12246" y="6950"/>
                    <a:pt x="12298" y="7138"/>
                    <a:pt x="12362" y="7318"/>
                  </a:cubicBezTo>
                  <a:cubicBezTo>
                    <a:pt x="11680" y="7682"/>
                    <a:pt x="11224" y="8369"/>
                    <a:pt x="11241" y="9146"/>
                  </a:cubicBezTo>
                  <a:cubicBezTo>
                    <a:pt x="11265" y="10266"/>
                    <a:pt x="12257" y="11160"/>
                    <a:pt x="13463" y="11160"/>
                  </a:cubicBezTo>
                  <a:cubicBezTo>
                    <a:pt x="13480" y="11160"/>
                    <a:pt x="13498" y="11160"/>
                    <a:pt x="13515" y="11160"/>
                  </a:cubicBezTo>
                  <a:cubicBezTo>
                    <a:pt x="14678" y="11136"/>
                    <a:pt x="15617" y="10292"/>
                    <a:pt x="15699" y="9243"/>
                  </a:cubicBezTo>
                  <a:cubicBezTo>
                    <a:pt x="16219" y="9108"/>
                    <a:pt x="16738" y="8960"/>
                    <a:pt x="17225" y="8770"/>
                  </a:cubicBezTo>
                  <a:cubicBezTo>
                    <a:pt x="17632" y="9263"/>
                    <a:pt x="18272" y="9582"/>
                    <a:pt x="18990" y="9582"/>
                  </a:cubicBezTo>
                  <a:cubicBezTo>
                    <a:pt x="19007" y="9582"/>
                    <a:pt x="19025" y="9582"/>
                    <a:pt x="19042" y="9581"/>
                  </a:cubicBezTo>
                  <a:cubicBezTo>
                    <a:pt x="19852" y="9564"/>
                    <a:pt x="20554" y="9147"/>
                    <a:pt x="20933" y="8541"/>
                  </a:cubicBezTo>
                  <a:cubicBezTo>
                    <a:pt x="21163" y="8715"/>
                    <a:pt x="21431" y="8855"/>
                    <a:pt x="21687" y="8990"/>
                  </a:cubicBezTo>
                  <a:cubicBezTo>
                    <a:pt x="21713" y="9004"/>
                    <a:pt x="21741" y="9019"/>
                    <a:pt x="21768" y="9033"/>
                  </a:cubicBezTo>
                  <a:cubicBezTo>
                    <a:pt x="21755" y="9120"/>
                    <a:pt x="21748" y="9207"/>
                    <a:pt x="21749" y="9297"/>
                  </a:cubicBezTo>
                  <a:cubicBezTo>
                    <a:pt x="21767" y="10227"/>
                    <a:pt x="22591" y="10969"/>
                    <a:pt x="23594" y="10969"/>
                  </a:cubicBezTo>
                  <a:cubicBezTo>
                    <a:pt x="23608" y="10969"/>
                    <a:pt x="23622" y="10968"/>
                    <a:pt x="23636" y="10968"/>
                  </a:cubicBezTo>
                  <a:cubicBezTo>
                    <a:pt x="24657" y="10947"/>
                    <a:pt x="25472" y="10164"/>
                    <a:pt x="25452" y="9221"/>
                  </a:cubicBezTo>
                  <a:cubicBezTo>
                    <a:pt x="25430" y="8289"/>
                    <a:pt x="24606" y="7547"/>
                    <a:pt x="23604" y="7547"/>
                  </a:cubicBezTo>
                  <a:cubicBezTo>
                    <a:pt x="23590" y="7547"/>
                    <a:pt x="23576" y="7548"/>
                    <a:pt x="23563" y="7548"/>
                  </a:cubicBezTo>
                  <a:cubicBezTo>
                    <a:pt x="23020" y="7559"/>
                    <a:pt x="22537" y="7786"/>
                    <a:pt x="22205" y="8137"/>
                  </a:cubicBezTo>
                  <a:cubicBezTo>
                    <a:pt x="21880" y="7979"/>
                    <a:pt x="21541" y="7846"/>
                    <a:pt x="21213" y="7752"/>
                  </a:cubicBezTo>
                  <a:cubicBezTo>
                    <a:pt x="21224" y="7661"/>
                    <a:pt x="21231" y="7569"/>
                    <a:pt x="21229" y="7474"/>
                  </a:cubicBezTo>
                  <a:cubicBezTo>
                    <a:pt x="21206" y="6354"/>
                    <a:pt x="20213" y="5460"/>
                    <a:pt x="19007" y="5460"/>
                  </a:cubicBezTo>
                  <a:cubicBezTo>
                    <a:pt x="18990" y="5460"/>
                    <a:pt x="18973" y="5460"/>
                    <a:pt x="18955" y="5460"/>
                  </a:cubicBezTo>
                  <a:cubicBezTo>
                    <a:pt x="18945" y="5460"/>
                    <a:pt x="18936" y="5461"/>
                    <a:pt x="18925" y="5463"/>
                  </a:cubicBezTo>
                  <a:cubicBezTo>
                    <a:pt x="18924" y="5430"/>
                    <a:pt x="18920" y="5397"/>
                    <a:pt x="18913" y="5362"/>
                  </a:cubicBezTo>
                  <a:cubicBezTo>
                    <a:pt x="18909" y="5272"/>
                    <a:pt x="18882" y="5175"/>
                    <a:pt x="18849" y="5082"/>
                  </a:cubicBezTo>
                  <a:cubicBezTo>
                    <a:pt x="18821" y="4930"/>
                    <a:pt x="18779" y="4778"/>
                    <a:pt x="18745" y="4624"/>
                  </a:cubicBezTo>
                  <a:cubicBezTo>
                    <a:pt x="18679" y="4338"/>
                    <a:pt x="18616" y="4051"/>
                    <a:pt x="18528" y="3770"/>
                  </a:cubicBezTo>
                  <a:cubicBezTo>
                    <a:pt x="19143" y="3392"/>
                    <a:pt x="19544" y="2744"/>
                    <a:pt x="19529" y="2015"/>
                  </a:cubicBezTo>
                  <a:cubicBezTo>
                    <a:pt x="19506" y="895"/>
                    <a:pt x="18514" y="1"/>
                    <a:pt x="173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0"/>
            <p:cNvSpPr/>
            <p:nvPr/>
          </p:nvSpPr>
          <p:spPr>
            <a:xfrm>
              <a:off x="2051018" y="622074"/>
              <a:ext cx="78938" cy="72529"/>
            </a:xfrm>
            <a:custGeom>
              <a:avLst/>
              <a:gdLst/>
              <a:ahLst/>
              <a:cxnLst/>
              <a:rect l="l" t="t" r="r" b="b"/>
              <a:pathLst>
                <a:path w="2525" h="2320" extrusionOk="0">
                  <a:moveTo>
                    <a:pt x="1259" y="0"/>
                  </a:moveTo>
                  <a:cubicBezTo>
                    <a:pt x="1249" y="0"/>
                    <a:pt x="1240" y="0"/>
                    <a:pt x="1230" y="1"/>
                  </a:cubicBezTo>
                  <a:cubicBezTo>
                    <a:pt x="902" y="7"/>
                    <a:pt x="608" y="133"/>
                    <a:pt x="388" y="329"/>
                  </a:cubicBezTo>
                  <a:cubicBezTo>
                    <a:pt x="530" y="414"/>
                    <a:pt x="667" y="503"/>
                    <a:pt x="793" y="595"/>
                  </a:cubicBezTo>
                  <a:cubicBezTo>
                    <a:pt x="798" y="599"/>
                    <a:pt x="800" y="602"/>
                    <a:pt x="803" y="607"/>
                  </a:cubicBezTo>
                  <a:cubicBezTo>
                    <a:pt x="824" y="620"/>
                    <a:pt x="843" y="637"/>
                    <a:pt x="855" y="664"/>
                  </a:cubicBezTo>
                  <a:cubicBezTo>
                    <a:pt x="923" y="811"/>
                    <a:pt x="907" y="1050"/>
                    <a:pt x="795" y="1175"/>
                  </a:cubicBezTo>
                  <a:cubicBezTo>
                    <a:pt x="711" y="1267"/>
                    <a:pt x="577" y="1327"/>
                    <a:pt x="448" y="1327"/>
                  </a:cubicBezTo>
                  <a:cubicBezTo>
                    <a:pt x="420" y="1327"/>
                    <a:pt x="391" y="1324"/>
                    <a:pt x="364" y="1318"/>
                  </a:cubicBezTo>
                  <a:cubicBezTo>
                    <a:pt x="357" y="1318"/>
                    <a:pt x="349" y="1320"/>
                    <a:pt x="342" y="1320"/>
                  </a:cubicBezTo>
                  <a:cubicBezTo>
                    <a:pt x="339" y="1320"/>
                    <a:pt x="336" y="1319"/>
                    <a:pt x="333" y="1319"/>
                  </a:cubicBezTo>
                  <a:cubicBezTo>
                    <a:pt x="219" y="1299"/>
                    <a:pt x="110" y="1264"/>
                    <a:pt x="0" y="1221"/>
                  </a:cubicBezTo>
                  <a:lnTo>
                    <a:pt x="0" y="1221"/>
                  </a:lnTo>
                  <a:cubicBezTo>
                    <a:pt x="34" y="1835"/>
                    <a:pt x="583" y="2320"/>
                    <a:pt x="1251" y="2320"/>
                  </a:cubicBezTo>
                  <a:cubicBezTo>
                    <a:pt x="1261" y="2320"/>
                    <a:pt x="1270" y="2320"/>
                    <a:pt x="1279" y="2319"/>
                  </a:cubicBezTo>
                  <a:cubicBezTo>
                    <a:pt x="1970" y="2305"/>
                    <a:pt x="2524" y="1774"/>
                    <a:pt x="2511" y="1133"/>
                  </a:cubicBezTo>
                  <a:cubicBezTo>
                    <a:pt x="2498" y="504"/>
                    <a:pt x="1939" y="0"/>
                    <a:pt x="1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0"/>
            <p:cNvSpPr/>
            <p:nvPr/>
          </p:nvSpPr>
          <p:spPr>
            <a:xfrm>
              <a:off x="1371361" y="396491"/>
              <a:ext cx="126144" cy="115390"/>
            </a:xfrm>
            <a:custGeom>
              <a:avLst/>
              <a:gdLst/>
              <a:ahLst/>
              <a:cxnLst/>
              <a:rect l="l" t="t" r="r" b="b"/>
              <a:pathLst>
                <a:path w="4035" h="3691" extrusionOk="0">
                  <a:moveTo>
                    <a:pt x="2029" y="1"/>
                  </a:moveTo>
                  <a:cubicBezTo>
                    <a:pt x="2014" y="1"/>
                    <a:pt x="1999" y="1"/>
                    <a:pt x="1984" y="1"/>
                  </a:cubicBezTo>
                  <a:cubicBezTo>
                    <a:pt x="880" y="23"/>
                    <a:pt x="0" y="870"/>
                    <a:pt x="21" y="1888"/>
                  </a:cubicBezTo>
                  <a:cubicBezTo>
                    <a:pt x="41" y="2889"/>
                    <a:pt x="929" y="3691"/>
                    <a:pt x="2011" y="3691"/>
                  </a:cubicBezTo>
                  <a:cubicBezTo>
                    <a:pt x="2027" y="3691"/>
                    <a:pt x="2043" y="3690"/>
                    <a:pt x="2058" y="3690"/>
                  </a:cubicBezTo>
                  <a:cubicBezTo>
                    <a:pt x="2081" y="3690"/>
                    <a:pt x="2100" y="3688"/>
                    <a:pt x="2123" y="3687"/>
                  </a:cubicBezTo>
                  <a:cubicBezTo>
                    <a:pt x="2047" y="3495"/>
                    <a:pt x="1975" y="3304"/>
                    <a:pt x="1921" y="3109"/>
                  </a:cubicBezTo>
                  <a:cubicBezTo>
                    <a:pt x="1896" y="3070"/>
                    <a:pt x="1890" y="3024"/>
                    <a:pt x="1917" y="2982"/>
                  </a:cubicBezTo>
                  <a:cubicBezTo>
                    <a:pt x="2014" y="2836"/>
                    <a:pt x="2201" y="2750"/>
                    <a:pt x="2379" y="2725"/>
                  </a:cubicBezTo>
                  <a:cubicBezTo>
                    <a:pt x="2418" y="2719"/>
                    <a:pt x="2462" y="2716"/>
                    <a:pt x="2507" y="2716"/>
                  </a:cubicBezTo>
                  <a:cubicBezTo>
                    <a:pt x="2650" y="2716"/>
                    <a:pt x="2805" y="2753"/>
                    <a:pt x="2854" y="2882"/>
                  </a:cubicBezTo>
                  <a:cubicBezTo>
                    <a:pt x="2857" y="2890"/>
                    <a:pt x="2857" y="2898"/>
                    <a:pt x="2857" y="2907"/>
                  </a:cubicBezTo>
                  <a:cubicBezTo>
                    <a:pt x="2964" y="3052"/>
                    <a:pt x="3056" y="3209"/>
                    <a:pt x="3136" y="3371"/>
                  </a:cubicBezTo>
                  <a:cubicBezTo>
                    <a:pt x="3681" y="3032"/>
                    <a:pt x="4035" y="2454"/>
                    <a:pt x="4021" y="1805"/>
                  </a:cubicBezTo>
                  <a:cubicBezTo>
                    <a:pt x="4001" y="802"/>
                    <a:pt x="3111" y="1"/>
                    <a:pt x="20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0"/>
            <p:cNvSpPr/>
            <p:nvPr/>
          </p:nvSpPr>
          <p:spPr>
            <a:xfrm>
              <a:off x="2011097" y="620230"/>
              <a:ext cx="58023" cy="33982"/>
            </a:xfrm>
            <a:custGeom>
              <a:avLst/>
              <a:gdLst/>
              <a:ahLst/>
              <a:cxnLst/>
              <a:rect l="l" t="t" r="r" b="b"/>
              <a:pathLst>
                <a:path w="1856" h="1087" extrusionOk="0">
                  <a:moveTo>
                    <a:pt x="88" y="0"/>
                  </a:moveTo>
                  <a:cubicBezTo>
                    <a:pt x="63" y="85"/>
                    <a:pt x="36" y="168"/>
                    <a:pt x="1" y="248"/>
                  </a:cubicBezTo>
                  <a:cubicBezTo>
                    <a:pt x="272" y="369"/>
                    <a:pt x="526" y="526"/>
                    <a:pt x="784" y="667"/>
                  </a:cubicBezTo>
                  <a:lnTo>
                    <a:pt x="1317" y="931"/>
                  </a:lnTo>
                  <a:cubicBezTo>
                    <a:pt x="1411" y="978"/>
                    <a:pt x="1500" y="1030"/>
                    <a:pt x="1588" y="1086"/>
                  </a:cubicBezTo>
                  <a:cubicBezTo>
                    <a:pt x="1643" y="1044"/>
                    <a:pt x="1713" y="1029"/>
                    <a:pt x="1770" y="979"/>
                  </a:cubicBezTo>
                  <a:cubicBezTo>
                    <a:pt x="1801" y="952"/>
                    <a:pt x="1838" y="901"/>
                    <a:pt x="1855" y="851"/>
                  </a:cubicBezTo>
                  <a:cubicBezTo>
                    <a:pt x="1715" y="793"/>
                    <a:pt x="1577" y="727"/>
                    <a:pt x="1439" y="659"/>
                  </a:cubicBezTo>
                  <a:lnTo>
                    <a:pt x="916" y="396"/>
                  </a:lnTo>
                  <a:cubicBezTo>
                    <a:pt x="640" y="265"/>
                    <a:pt x="356" y="144"/>
                    <a:pt x="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0"/>
            <p:cNvSpPr/>
            <p:nvPr/>
          </p:nvSpPr>
          <p:spPr>
            <a:xfrm>
              <a:off x="1721896" y="606162"/>
              <a:ext cx="101759" cy="94475"/>
            </a:xfrm>
            <a:custGeom>
              <a:avLst/>
              <a:gdLst/>
              <a:ahLst/>
              <a:cxnLst/>
              <a:rect l="l" t="t" r="r" b="b"/>
              <a:pathLst>
                <a:path w="3255" h="3022" extrusionOk="0">
                  <a:moveTo>
                    <a:pt x="1661" y="0"/>
                  </a:moveTo>
                  <a:cubicBezTo>
                    <a:pt x="1648" y="0"/>
                    <a:pt x="1636" y="0"/>
                    <a:pt x="1623" y="0"/>
                  </a:cubicBezTo>
                  <a:cubicBezTo>
                    <a:pt x="721" y="18"/>
                    <a:pt x="1" y="711"/>
                    <a:pt x="17" y="1543"/>
                  </a:cubicBezTo>
                  <a:cubicBezTo>
                    <a:pt x="34" y="2365"/>
                    <a:pt x="762" y="3021"/>
                    <a:pt x="1647" y="3021"/>
                  </a:cubicBezTo>
                  <a:cubicBezTo>
                    <a:pt x="1660" y="3021"/>
                    <a:pt x="1672" y="3021"/>
                    <a:pt x="1684" y="3021"/>
                  </a:cubicBezTo>
                  <a:cubicBezTo>
                    <a:pt x="2461" y="3005"/>
                    <a:pt x="3101" y="2490"/>
                    <a:pt x="3255" y="1816"/>
                  </a:cubicBezTo>
                  <a:lnTo>
                    <a:pt x="3255" y="1816"/>
                  </a:lnTo>
                  <a:cubicBezTo>
                    <a:pt x="3085" y="1860"/>
                    <a:pt x="2917" y="1905"/>
                    <a:pt x="2752" y="1952"/>
                  </a:cubicBezTo>
                  <a:cubicBezTo>
                    <a:pt x="2739" y="1955"/>
                    <a:pt x="2725" y="1956"/>
                    <a:pt x="2712" y="1956"/>
                  </a:cubicBezTo>
                  <a:cubicBezTo>
                    <a:pt x="2702" y="1956"/>
                    <a:pt x="2692" y="1955"/>
                    <a:pt x="2683" y="1954"/>
                  </a:cubicBezTo>
                  <a:cubicBezTo>
                    <a:pt x="2681" y="1954"/>
                    <a:pt x="2679" y="1957"/>
                    <a:pt x="2677" y="1957"/>
                  </a:cubicBezTo>
                  <a:cubicBezTo>
                    <a:pt x="2658" y="1961"/>
                    <a:pt x="2640" y="1963"/>
                    <a:pt x="2621" y="1963"/>
                  </a:cubicBezTo>
                  <a:cubicBezTo>
                    <a:pt x="2534" y="1963"/>
                    <a:pt x="2455" y="1919"/>
                    <a:pt x="2390" y="1859"/>
                  </a:cubicBezTo>
                  <a:cubicBezTo>
                    <a:pt x="2166" y="1731"/>
                    <a:pt x="2109" y="1442"/>
                    <a:pt x="2202" y="1214"/>
                  </a:cubicBezTo>
                  <a:cubicBezTo>
                    <a:pt x="2214" y="1183"/>
                    <a:pt x="2236" y="1163"/>
                    <a:pt x="2261" y="1151"/>
                  </a:cubicBezTo>
                  <a:cubicBezTo>
                    <a:pt x="2272" y="1138"/>
                    <a:pt x="2284" y="1127"/>
                    <a:pt x="2303" y="1117"/>
                  </a:cubicBezTo>
                  <a:cubicBezTo>
                    <a:pt x="2559" y="990"/>
                    <a:pt x="2830" y="895"/>
                    <a:pt x="3104" y="806"/>
                  </a:cubicBezTo>
                  <a:cubicBezTo>
                    <a:pt x="2829" y="327"/>
                    <a:pt x="2286" y="0"/>
                    <a:pt x="16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0"/>
            <p:cNvSpPr/>
            <p:nvPr/>
          </p:nvSpPr>
          <p:spPr>
            <a:xfrm>
              <a:off x="1800144" y="622074"/>
              <a:ext cx="84002" cy="36546"/>
            </a:xfrm>
            <a:custGeom>
              <a:avLst/>
              <a:gdLst/>
              <a:ahLst/>
              <a:cxnLst/>
              <a:rect l="l" t="t" r="r" b="b"/>
              <a:pathLst>
                <a:path w="2687" h="1169" extrusionOk="0">
                  <a:moveTo>
                    <a:pt x="2535" y="1"/>
                  </a:moveTo>
                  <a:cubicBezTo>
                    <a:pt x="2194" y="126"/>
                    <a:pt x="1841" y="228"/>
                    <a:pt x="1495" y="341"/>
                  </a:cubicBezTo>
                  <a:cubicBezTo>
                    <a:pt x="1427" y="363"/>
                    <a:pt x="1359" y="387"/>
                    <a:pt x="1292" y="410"/>
                  </a:cubicBezTo>
                  <a:lnTo>
                    <a:pt x="732" y="602"/>
                  </a:lnTo>
                  <a:cubicBezTo>
                    <a:pt x="491" y="682"/>
                    <a:pt x="249" y="753"/>
                    <a:pt x="1" y="804"/>
                  </a:cubicBezTo>
                  <a:cubicBezTo>
                    <a:pt x="3" y="887"/>
                    <a:pt x="1" y="962"/>
                    <a:pt x="48" y="1042"/>
                  </a:cubicBezTo>
                  <a:cubicBezTo>
                    <a:pt x="80" y="1095"/>
                    <a:pt x="127" y="1131"/>
                    <a:pt x="172" y="1169"/>
                  </a:cubicBezTo>
                  <a:cubicBezTo>
                    <a:pt x="375" y="1101"/>
                    <a:pt x="581" y="1029"/>
                    <a:pt x="788" y="955"/>
                  </a:cubicBezTo>
                  <a:lnTo>
                    <a:pt x="1364" y="752"/>
                  </a:lnTo>
                  <a:cubicBezTo>
                    <a:pt x="1801" y="600"/>
                    <a:pt x="2244" y="456"/>
                    <a:pt x="2686" y="351"/>
                  </a:cubicBezTo>
                  <a:cubicBezTo>
                    <a:pt x="2626" y="240"/>
                    <a:pt x="2574" y="122"/>
                    <a:pt x="25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0"/>
            <p:cNvSpPr/>
            <p:nvPr/>
          </p:nvSpPr>
          <p:spPr>
            <a:xfrm>
              <a:off x="1439855" y="490401"/>
              <a:ext cx="34670" cy="57679"/>
            </a:xfrm>
            <a:custGeom>
              <a:avLst/>
              <a:gdLst/>
              <a:ahLst/>
              <a:cxnLst/>
              <a:rect l="l" t="t" r="r" b="b"/>
              <a:pathLst>
                <a:path w="1109" h="1845" extrusionOk="0">
                  <a:moveTo>
                    <a:pt x="269" y="0"/>
                  </a:moveTo>
                  <a:cubicBezTo>
                    <a:pt x="258" y="0"/>
                    <a:pt x="247" y="1"/>
                    <a:pt x="236" y="2"/>
                  </a:cubicBezTo>
                  <a:cubicBezTo>
                    <a:pt x="141" y="12"/>
                    <a:pt x="71" y="50"/>
                    <a:pt x="1" y="98"/>
                  </a:cubicBezTo>
                  <a:cubicBezTo>
                    <a:pt x="89" y="278"/>
                    <a:pt x="167" y="460"/>
                    <a:pt x="241" y="644"/>
                  </a:cubicBezTo>
                  <a:lnTo>
                    <a:pt x="458" y="1162"/>
                  </a:lnTo>
                  <a:cubicBezTo>
                    <a:pt x="559" y="1386"/>
                    <a:pt x="666" y="1612"/>
                    <a:pt x="731" y="1845"/>
                  </a:cubicBezTo>
                  <a:cubicBezTo>
                    <a:pt x="848" y="1761"/>
                    <a:pt x="975" y="1686"/>
                    <a:pt x="1109" y="1621"/>
                  </a:cubicBezTo>
                  <a:cubicBezTo>
                    <a:pt x="1012" y="1434"/>
                    <a:pt x="948" y="1224"/>
                    <a:pt x="875" y="1029"/>
                  </a:cubicBezTo>
                  <a:lnTo>
                    <a:pt x="646" y="521"/>
                  </a:lnTo>
                  <a:cubicBezTo>
                    <a:pt x="565" y="356"/>
                    <a:pt x="487" y="190"/>
                    <a:pt x="422" y="20"/>
                  </a:cubicBezTo>
                  <a:cubicBezTo>
                    <a:pt x="372" y="11"/>
                    <a:pt x="320" y="0"/>
                    <a:pt x="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0"/>
            <p:cNvSpPr/>
            <p:nvPr/>
          </p:nvSpPr>
          <p:spPr>
            <a:xfrm>
              <a:off x="1903870" y="491776"/>
              <a:ext cx="27886" cy="54240"/>
            </a:xfrm>
            <a:custGeom>
              <a:avLst/>
              <a:gdLst/>
              <a:ahLst/>
              <a:cxnLst/>
              <a:rect l="l" t="t" r="r" b="b"/>
              <a:pathLst>
                <a:path w="892" h="1735" extrusionOk="0">
                  <a:moveTo>
                    <a:pt x="582" y="1"/>
                  </a:moveTo>
                  <a:cubicBezTo>
                    <a:pt x="400" y="78"/>
                    <a:pt x="204" y="134"/>
                    <a:pt x="0" y="162"/>
                  </a:cubicBezTo>
                  <a:cubicBezTo>
                    <a:pt x="85" y="411"/>
                    <a:pt x="140" y="671"/>
                    <a:pt x="203" y="925"/>
                  </a:cubicBezTo>
                  <a:cubicBezTo>
                    <a:pt x="271" y="1193"/>
                    <a:pt x="358" y="1462"/>
                    <a:pt x="402" y="1734"/>
                  </a:cubicBezTo>
                  <a:cubicBezTo>
                    <a:pt x="556" y="1667"/>
                    <a:pt x="721" y="1619"/>
                    <a:pt x="891" y="1583"/>
                  </a:cubicBezTo>
                  <a:cubicBezTo>
                    <a:pt x="859" y="1493"/>
                    <a:pt x="847" y="1395"/>
                    <a:pt x="829" y="1298"/>
                  </a:cubicBezTo>
                  <a:cubicBezTo>
                    <a:pt x="817" y="1230"/>
                    <a:pt x="803" y="1163"/>
                    <a:pt x="798" y="1095"/>
                  </a:cubicBezTo>
                  <a:cubicBezTo>
                    <a:pt x="764" y="947"/>
                    <a:pt x="740" y="795"/>
                    <a:pt x="709" y="650"/>
                  </a:cubicBezTo>
                  <a:cubicBezTo>
                    <a:pt x="662" y="434"/>
                    <a:pt x="616" y="218"/>
                    <a:pt x="5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0"/>
            <p:cNvSpPr/>
            <p:nvPr/>
          </p:nvSpPr>
          <p:spPr>
            <a:xfrm>
              <a:off x="1735870" y="536543"/>
              <a:ext cx="27792" cy="56491"/>
            </a:xfrm>
            <a:custGeom>
              <a:avLst/>
              <a:gdLst/>
              <a:ahLst/>
              <a:cxnLst/>
              <a:rect l="l" t="t" r="r" b="b"/>
              <a:pathLst>
                <a:path w="889" h="1807" extrusionOk="0">
                  <a:moveTo>
                    <a:pt x="435" y="1"/>
                  </a:moveTo>
                  <a:cubicBezTo>
                    <a:pt x="383" y="1"/>
                    <a:pt x="330" y="5"/>
                    <a:pt x="276" y="16"/>
                  </a:cubicBezTo>
                  <a:cubicBezTo>
                    <a:pt x="178" y="34"/>
                    <a:pt x="90" y="73"/>
                    <a:pt x="0" y="114"/>
                  </a:cubicBezTo>
                  <a:cubicBezTo>
                    <a:pt x="71" y="344"/>
                    <a:pt x="149" y="582"/>
                    <a:pt x="221" y="825"/>
                  </a:cubicBezTo>
                  <a:lnTo>
                    <a:pt x="361" y="1358"/>
                  </a:lnTo>
                  <a:cubicBezTo>
                    <a:pt x="394" y="1508"/>
                    <a:pt x="423" y="1657"/>
                    <a:pt x="441" y="1807"/>
                  </a:cubicBezTo>
                  <a:cubicBezTo>
                    <a:pt x="585" y="1758"/>
                    <a:pt x="735" y="1723"/>
                    <a:pt x="889" y="1702"/>
                  </a:cubicBezTo>
                  <a:cubicBezTo>
                    <a:pt x="865" y="1549"/>
                    <a:pt x="841" y="1397"/>
                    <a:pt x="819" y="1243"/>
                  </a:cubicBezTo>
                  <a:lnTo>
                    <a:pt x="742" y="681"/>
                  </a:lnTo>
                  <a:cubicBezTo>
                    <a:pt x="714" y="460"/>
                    <a:pt x="685" y="241"/>
                    <a:pt x="656" y="22"/>
                  </a:cubicBezTo>
                  <a:cubicBezTo>
                    <a:pt x="582" y="9"/>
                    <a:pt x="509" y="1"/>
                    <a:pt x="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0"/>
            <p:cNvSpPr/>
            <p:nvPr/>
          </p:nvSpPr>
          <p:spPr>
            <a:xfrm>
              <a:off x="1795924" y="431285"/>
              <a:ext cx="68871" cy="36077"/>
            </a:xfrm>
            <a:custGeom>
              <a:avLst/>
              <a:gdLst/>
              <a:ahLst/>
              <a:cxnLst/>
              <a:rect l="l" t="t" r="r" b="b"/>
              <a:pathLst>
                <a:path w="2203" h="1154" extrusionOk="0">
                  <a:moveTo>
                    <a:pt x="2065" y="0"/>
                  </a:moveTo>
                  <a:cubicBezTo>
                    <a:pt x="1881" y="92"/>
                    <a:pt x="1690" y="182"/>
                    <a:pt x="1495" y="270"/>
                  </a:cubicBezTo>
                  <a:lnTo>
                    <a:pt x="934" y="508"/>
                  </a:lnTo>
                  <a:cubicBezTo>
                    <a:pt x="623" y="633"/>
                    <a:pt x="310" y="746"/>
                    <a:pt x="0" y="839"/>
                  </a:cubicBezTo>
                  <a:cubicBezTo>
                    <a:pt x="89" y="939"/>
                    <a:pt x="169" y="1043"/>
                    <a:pt x="241" y="1154"/>
                  </a:cubicBezTo>
                  <a:cubicBezTo>
                    <a:pt x="491" y="1017"/>
                    <a:pt x="757" y="899"/>
                    <a:pt x="1022" y="784"/>
                  </a:cubicBezTo>
                  <a:lnTo>
                    <a:pt x="1559" y="544"/>
                  </a:lnTo>
                  <a:cubicBezTo>
                    <a:pt x="1771" y="448"/>
                    <a:pt x="1984" y="357"/>
                    <a:pt x="2203" y="286"/>
                  </a:cubicBezTo>
                  <a:cubicBezTo>
                    <a:pt x="2203" y="285"/>
                    <a:pt x="2201" y="284"/>
                    <a:pt x="2201" y="283"/>
                  </a:cubicBezTo>
                  <a:cubicBezTo>
                    <a:pt x="2188" y="196"/>
                    <a:pt x="2169" y="119"/>
                    <a:pt x="2111" y="47"/>
                  </a:cubicBezTo>
                  <a:cubicBezTo>
                    <a:pt x="2098" y="30"/>
                    <a:pt x="2081" y="15"/>
                    <a:pt x="2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0"/>
            <p:cNvSpPr/>
            <p:nvPr/>
          </p:nvSpPr>
          <p:spPr>
            <a:xfrm>
              <a:off x="1670221" y="447541"/>
              <a:ext cx="126175" cy="115390"/>
            </a:xfrm>
            <a:custGeom>
              <a:avLst/>
              <a:gdLst/>
              <a:ahLst/>
              <a:cxnLst/>
              <a:rect l="l" t="t" r="r" b="b"/>
              <a:pathLst>
                <a:path w="4036" h="3691" extrusionOk="0">
                  <a:moveTo>
                    <a:pt x="2027" y="0"/>
                  </a:moveTo>
                  <a:cubicBezTo>
                    <a:pt x="2013" y="0"/>
                    <a:pt x="1998" y="0"/>
                    <a:pt x="1984" y="1"/>
                  </a:cubicBezTo>
                  <a:cubicBezTo>
                    <a:pt x="882" y="24"/>
                    <a:pt x="0" y="870"/>
                    <a:pt x="21" y="1888"/>
                  </a:cubicBezTo>
                  <a:cubicBezTo>
                    <a:pt x="41" y="2869"/>
                    <a:pt x="891" y="3654"/>
                    <a:pt x="1939" y="3691"/>
                  </a:cubicBezTo>
                  <a:cubicBezTo>
                    <a:pt x="1899" y="3441"/>
                    <a:pt x="1868" y="3192"/>
                    <a:pt x="1833" y="2955"/>
                  </a:cubicBezTo>
                  <a:cubicBezTo>
                    <a:pt x="1812" y="2919"/>
                    <a:pt x="1806" y="2877"/>
                    <a:pt x="1831" y="2842"/>
                  </a:cubicBezTo>
                  <a:cubicBezTo>
                    <a:pt x="1972" y="2645"/>
                    <a:pt x="2235" y="2550"/>
                    <a:pt x="2495" y="2550"/>
                  </a:cubicBezTo>
                  <a:cubicBezTo>
                    <a:pt x="2621" y="2550"/>
                    <a:pt x="2746" y="2572"/>
                    <a:pt x="2856" y="2616"/>
                  </a:cubicBezTo>
                  <a:cubicBezTo>
                    <a:pt x="2863" y="2615"/>
                    <a:pt x="2870" y="2615"/>
                    <a:pt x="2877" y="2615"/>
                  </a:cubicBezTo>
                  <a:cubicBezTo>
                    <a:pt x="2931" y="2615"/>
                    <a:pt x="2982" y="2641"/>
                    <a:pt x="2993" y="2696"/>
                  </a:cubicBezTo>
                  <a:cubicBezTo>
                    <a:pt x="2994" y="2702"/>
                    <a:pt x="2994" y="2708"/>
                    <a:pt x="2996" y="2713"/>
                  </a:cubicBezTo>
                  <a:cubicBezTo>
                    <a:pt x="3001" y="2726"/>
                    <a:pt x="3003" y="2741"/>
                    <a:pt x="3003" y="2754"/>
                  </a:cubicBezTo>
                  <a:cubicBezTo>
                    <a:pt x="3043" y="2963"/>
                    <a:pt x="3082" y="3173"/>
                    <a:pt x="3122" y="3382"/>
                  </a:cubicBezTo>
                  <a:cubicBezTo>
                    <a:pt x="3675" y="3044"/>
                    <a:pt x="4035" y="2461"/>
                    <a:pt x="4023" y="1806"/>
                  </a:cubicBezTo>
                  <a:cubicBezTo>
                    <a:pt x="4002" y="801"/>
                    <a:pt x="3111" y="0"/>
                    <a:pt x="20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0"/>
            <p:cNvSpPr/>
            <p:nvPr/>
          </p:nvSpPr>
          <p:spPr>
            <a:xfrm>
              <a:off x="1894710" y="556800"/>
              <a:ext cx="103416" cy="94475"/>
            </a:xfrm>
            <a:custGeom>
              <a:avLst/>
              <a:gdLst/>
              <a:ahLst/>
              <a:cxnLst/>
              <a:rect l="l" t="t" r="r" b="b"/>
              <a:pathLst>
                <a:path w="3308" h="3022" extrusionOk="0">
                  <a:moveTo>
                    <a:pt x="1660" y="1"/>
                  </a:moveTo>
                  <a:cubicBezTo>
                    <a:pt x="1648" y="1"/>
                    <a:pt x="1635" y="1"/>
                    <a:pt x="1623" y="1"/>
                  </a:cubicBezTo>
                  <a:cubicBezTo>
                    <a:pt x="720" y="19"/>
                    <a:pt x="1" y="711"/>
                    <a:pt x="17" y="1544"/>
                  </a:cubicBezTo>
                  <a:cubicBezTo>
                    <a:pt x="34" y="2366"/>
                    <a:pt x="763" y="3022"/>
                    <a:pt x="1649" y="3022"/>
                  </a:cubicBezTo>
                  <a:cubicBezTo>
                    <a:pt x="1661" y="3022"/>
                    <a:pt x="1672" y="3022"/>
                    <a:pt x="1684" y="3021"/>
                  </a:cubicBezTo>
                  <a:cubicBezTo>
                    <a:pt x="2586" y="3003"/>
                    <a:pt x="3307" y="2310"/>
                    <a:pt x="3291" y="1477"/>
                  </a:cubicBezTo>
                  <a:cubicBezTo>
                    <a:pt x="3273" y="656"/>
                    <a:pt x="2546" y="1"/>
                    <a:pt x="16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0"/>
            <p:cNvSpPr/>
            <p:nvPr/>
          </p:nvSpPr>
          <p:spPr>
            <a:xfrm>
              <a:off x="1550896" y="544671"/>
              <a:ext cx="123112" cy="57335"/>
            </a:xfrm>
            <a:custGeom>
              <a:avLst/>
              <a:gdLst/>
              <a:ahLst/>
              <a:cxnLst/>
              <a:rect l="l" t="t" r="r" b="b"/>
              <a:pathLst>
                <a:path w="3938" h="1834" extrusionOk="0">
                  <a:moveTo>
                    <a:pt x="3629" y="1"/>
                  </a:moveTo>
                  <a:cubicBezTo>
                    <a:pt x="2837" y="375"/>
                    <a:pt x="1990" y="739"/>
                    <a:pt x="1133" y="1021"/>
                  </a:cubicBezTo>
                  <a:lnTo>
                    <a:pt x="562" y="1196"/>
                  </a:lnTo>
                  <a:cubicBezTo>
                    <a:pt x="374" y="1249"/>
                    <a:pt x="187" y="1297"/>
                    <a:pt x="0" y="1340"/>
                  </a:cubicBezTo>
                  <a:cubicBezTo>
                    <a:pt x="17" y="1520"/>
                    <a:pt x="73" y="1673"/>
                    <a:pt x="160" y="1833"/>
                  </a:cubicBezTo>
                  <a:cubicBezTo>
                    <a:pt x="343" y="1755"/>
                    <a:pt x="527" y="1677"/>
                    <a:pt x="712" y="1602"/>
                  </a:cubicBezTo>
                  <a:lnTo>
                    <a:pt x="1265" y="1375"/>
                  </a:lnTo>
                  <a:cubicBezTo>
                    <a:pt x="2148" y="1024"/>
                    <a:pt x="3046" y="696"/>
                    <a:pt x="3937" y="374"/>
                  </a:cubicBezTo>
                  <a:cubicBezTo>
                    <a:pt x="3822" y="260"/>
                    <a:pt x="3718" y="135"/>
                    <a:pt x="3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0"/>
            <p:cNvSpPr/>
            <p:nvPr/>
          </p:nvSpPr>
          <p:spPr>
            <a:xfrm>
              <a:off x="1842566" y="386113"/>
              <a:ext cx="102416" cy="94475"/>
            </a:xfrm>
            <a:custGeom>
              <a:avLst/>
              <a:gdLst/>
              <a:ahLst/>
              <a:cxnLst/>
              <a:rect l="l" t="t" r="r" b="b"/>
              <a:pathLst>
                <a:path w="3276" h="3022" extrusionOk="0">
                  <a:moveTo>
                    <a:pt x="1629" y="0"/>
                  </a:moveTo>
                  <a:cubicBezTo>
                    <a:pt x="1616" y="0"/>
                    <a:pt x="1604" y="1"/>
                    <a:pt x="1591" y="1"/>
                  </a:cubicBezTo>
                  <a:cubicBezTo>
                    <a:pt x="773" y="18"/>
                    <a:pt x="105" y="590"/>
                    <a:pt x="1" y="1318"/>
                  </a:cubicBezTo>
                  <a:cubicBezTo>
                    <a:pt x="161" y="1265"/>
                    <a:pt x="318" y="1215"/>
                    <a:pt x="474" y="1168"/>
                  </a:cubicBezTo>
                  <a:cubicBezTo>
                    <a:pt x="489" y="1153"/>
                    <a:pt x="505" y="1142"/>
                    <a:pt x="526" y="1136"/>
                  </a:cubicBezTo>
                  <a:cubicBezTo>
                    <a:pt x="549" y="1128"/>
                    <a:pt x="572" y="1125"/>
                    <a:pt x="594" y="1125"/>
                  </a:cubicBezTo>
                  <a:cubicBezTo>
                    <a:pt x="723" y="1125"/>
                    <a:pt x="840" y="1239"/>
                    <a:pt x="912" y="1328"/>
                  </a:cubicBezTo>
                  <a:cubicBezTo>
                    <a:pt x="998" y="1436"/>
                    <a:pt x="1063" y="1586"/>
                    <a:pt x="1052" y="1722"/>
                  </a:cubicBezTo>
                  <a:cubicBezTo>
                    <a:pt x="1052" y="1724"/>
                    <a:pt x="1052" y="1724"/>
                    <a:pt x="1051" y="1725"/>
                  </a:cubicBezTo>
                  <a:cubicBezTo>
                    <a:pt x="1081" y="1773"/>
                    <a:pt x="1075" y="1842"/>
                    <a:pt x="1015" y="1884"/>
                  </a:cubicBezTo>
                  <a:cubicBezTo>
                    <a:pt x="774" y="2049"/>
                    <a:pt x="502" y="2180"/>
                    <a:pt x="227" y="2303"/>
                  </a:cubicBezTo>
                  <a:cubicBezTo>
                    <a:pt x="516" y="2735"/>
                    <a:pt x="1032" y="3022"/>
                    <a:pt x="1619" y="3022"/>
                  </a:cubicBezTo>
                  <a:cubicBezTo>
                    <a:pt x="1630" y="3022"/>
                    <a:pt x="1641" y="3022"/>
                    <a:pt x="1653" y="3021"/>
                  </a:cubicBezTo>
                  <a:cubicBezTo>
                    <a:pt x="2555" y="3004"/>
                    <a:pt x="3275" y="2311"/>
                    <a:pt x="3258" y="1478"/>
                  </a:cubicBezTo>
                  <a:cubicBezTo>
                    <a:pt x="3242" y="657"/>
                    <a:pt x="2514" y="0"/>
                    <a:pt x="16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0"/>
            <p:cNvSpPr/>
            <p:nvPr/>
          </p:nvSpPr>
          <p:spPr>
            <a:xfrm>
              <a:off x="1448952" y="549360"/>
              <a:ext cx="126394" cy="115577"/>
            </a:xfrm>
            <a:custGeom>
              <a:avLst/>
              <a:gdLst/>
              <a:ahLst/>
              <a:cxnLst/>
              <a:rect l="l" t="t" r="r" b="b"/>
              <a:pathLst>
                <a:path w="4043" h="3697" extrusionOk="0">
                  <a:moveTo>
                    <a:pt x="2028" y="0"/>
                  </a:moveTo>
                  <a:cubicBezTo>
                    <a:pt x="2013" y="0"/>
                    <a:pt x="1999" y="0"/>
                    <a:pt x="1984" y="1"/>
                  </a:cubicBezTo>
                  <a:cubicBezTo>
                    <a:pt x="880" y="27"/>
                    <a:pt x="0" y="872"/>
                    <a:pt x="21" y="1890"/>
                  </a:cubicBezTo>
                  <a:cubicBezTo>
                    <a:pt x="42" y="2894"/>
                    <a:pt x="931" y="3696"/>
                    <a:pt x="2015" y="3696"/>
                  </a:cubicBezTo>
                  <a:cubicBezTo>
                    <a:pt x="2030" y="3696"/>
                    <a:pt x="2044" y="3696"/>
                    <a:pt x="2059" y="3696"/>
                  </a:cubicBezTo>
                  <a:cubicBezTo>
                    <a:pt x="3162" y="3673"/>
                    <a:pt x="4042" y="2826"/>
                    <a:pt x="4021" y="1808"/>
                  </a:cubicBezTo>
                  <a:cubicBezTo>
                    <a:pt x="4021" y="1802"/>
                    <a:pt x="4020" y="1796"/>
                    <a:pt x="4020" y="1787"/>
                  </a:cubicBezTo>
                  <a:cubicBezTo>
                    <a:pt x="3819" y="1850"/>
                    <a:pt x="3621" y="1911"/>
                    <a:pt x="3421" y="1967"/>
                  </a:cubicBezTo>
                  <a:cubicBezTo>
                    <a:pt x="3418" y="1968"/>
                    <a:pt x="3416" y="1968"/>
                    <a:pt x="3413" y="1968"/>
                  </a:cubicBezTo>
                  <a:cubicBezTo>
                    <a:pt x="3411" y="1968"/>
                    <a:pt x="3409" y="1968"/>
                    <a:pt x="3406" y="1968"/>
                  </a:cubicBezTo>
                  <a:cubicBezTo>
                    <a:pt x="3390" y="1974"/>
                    <a:pt x="3373" y="1977"/>
                    <a:pt x="3355" y="1977"/>
                  </a:cubicBezTo>
                  <a:cubicBezTo>
                    <a:pt x="3324" y="1977"/>
                    <a:pt x="3292" y="1967"/>
                    <a:pt x="3262" y="1944"/>
                  </a:cubicBezTo>
                  <a:cubicBezTo>
                    <a:pt x="3009" y="1750"/>
                    <a:pt x="2924" y="1395"/>
                    <a:pt x="2999" y="1104"/>
                  </a:cubicBezTo>
                  <a:cubicBezTo>
                    <a:pt x="2991" y="1064"/>
                    <a:pt x="3007" y="1021"/>
                    <a:pt x="3059" y="996"/>
                  </a:cubicBezTo>
                  <a:cubicBezTo>
                    <a:pt x="3245" y="907"/>
                    <a:pt x="3432" y="823"/>
                    <a:pt x="3622" y="739"/>
                  </a:cubicBezTo>
                  <a:cubicBezTo>
                    <a:pt x="3257" y="291"/>
                    <a:pt x="2678" y="0"/>
                    <a:pt x="20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0"/>
            <p:cNvSpPr/>
            <p:nvPr/>
          </p:nvSpPr>
          <p:spPr>
            <a:xfrm>
              <a:off x="2051018" y="655143"/>
              <a:ext cx="78938" cy="38672"/>
            </a:xfrm>
            <a:custGeom>
              <a:avLst/>
              <a:gdLst/>
              <a:ahLst/>
              <a:cxnLst/>
              <a:rect l="l" t="t" r="r" b="b"/>
              <a:pathLst>
                <a:path w="2525" h="1237" extrusionOk="0">
                  <a:moveTo>
                    <a:pt x="2507" y="0"/>
                  </a:moveTo>
                  <a:cubicBezTo>
                    <a:pt x="2318" y="327"/>
                    <a:pt x="1972" y="580"/>
                    <a:pt x="1500" y="657"/>
                  </a:cubicBezTo>
                  <a:cubicBezTo>
                    <a:pt x="1443" y="667"/>
                    <a:pt x="1385" y="671"/>
                    <a:pt x="1326" y="671"/>
                  </a:cubicBezTo>
                  <a:cubicBezTo>
                    <a:pt x="956" y="671"/>
                    <a:pt x="568" y="493"/>
                    <a:pt x="312" y="232"/>
                  </a:cubicBezTo>
                  <a:cubicBezTo>
                    <a:pt x="205" y="212"/>
                    <a:pt x="101" y="178"/>
                    <a:pt x="0" y="138"/>
                  </a:cubicBezTo>
                  <a:lnTo>
                    <a:pt x="0" y="138"/>
                  </a:lnTo>
                  <a:cubicBezTo>
                    <a:pt x="33" y="752"/>
                    <a:pt x="583" y="1237"/>
                    <a:pt x="1250" y="1237"/>
                  </a:cubicBezTo>
                  <a:cubicBezTo>
                    <a:pt x="1260" y="1237"/>
                    <a:pt x="1269" y="1237"/>
                    <a:pt x="1278" y="1236"/>
                  </a:cubicBezTo>
                  <a:cubicBezTo>
                    <a:pt x="1970" y="1222"/>
                    <a:pt x="2524" y="691"/>
                    <a:pt x="2511" y="50"/>
                  </a:cubicBezTo>
                  <a:cubicBezTo>
                    <a:pt x="2511" y="34"/>
                    <a:pt x="2509" y="17"/>
                    <a:pt x="2507" y="0"/>
                  </a:cubicBezTo>
                  <a:close/>
                </a:path>
              </a:pathLst>
            </a:custGeom>
            <a:solidFill>
              <a:srgbClr val="00000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0"/>
            <p:cNvSpPr/>
            <p:nvPr/>
          </p:nvSpPr>
          <p:spPr>
            <a:xfrm>
              <a:off x="1371674" y="418156"/>
              <a:ext cx="125832" cy="93725"/>
            </a:xfrm>
            <a:custGeom>
              <a:avLst/>
              <a:gdLst/>
              <a:ahLst/>
              <a:cxnLst/>
              <a:rect l="l" t="t" r="r" b="b"/>
              <a:pathLst>
                <a:path w="4025" h="2998" extrusionOk="0">
                  <a:moveTo>
                    <a:pt x="452" y="0"/>
                  </a:moveTo>
                  <a:lnTo>
                    <a:pt x="452" y="0"/>
                  </a:lnTo>
                  <a:cubicBezTo>
                    <a:pt x="168" y="326"/>
                    <a:pt x="0" y="742"/>
                    <a:pt x="11" y="1193"/>
                  </a:cubicBezTo>
                  <a:cubicBezTo>
                    <a:pt x="31" y="2196"/>
                    <a:pt x="922" y="2997"/>
                    <a:pt x="2003" y="2997"/>
                  </a:cubicBezTo>
                  <a:cubicBezTo>
                    <a:pt x="2018" y="2997"/>
                    <a:pt x="2033" y="2997"/>
                    <a:pt x="2048" y="2997"/>
                  </a:cubicBezTo>
                  <a:cubicBezTo>
                    <a:pt x="2071" y="2997"/>
                    <a:pt x="2090" y="2995"/>
                    <a:pt x="2113" y="2994"/>
                  </a:cubicBezTo>
                  <a:cubicBezTo>
                    <a:pt x="2037" y="2802"/>
                    <a:pt x="1965" y="2611"/>
                    <a:pt x="1911" y="2416"/>
                  </a:cubicBezTo>
                  <a:cubicBezTo>
                    <a:pt x="1886" y="2377"/>
                    <a:pt x="1880" y="2331"/>
                    <a:pt x="1907" y="2289"/>
                  </a:cubicBezTo>
                  <a:cubicBezTo>
                    <a:pt x="2004" y="2143"/>
                    <a:pt x="2191" y="2057"/>
                    <a:pt x="2369" y="2032"/>
                  </a:cubicBezTo>
                  <a:cubicBezTo>
                    <a:pt x="2408" y="2026"/>
                    <a:pt x="2452" y="2023"/>
                    <a:pt x="2497" y="2023"/>
                  </a:cubicBezTo>
                  <a:cubicBezTo>
                    <a:pt x="2640" y="2023"/>
                    <a:pt x="2795" y="2060"/>
                    <a:pt x="2844" y="2189"/>
                  </a:cubicBezTo>
                  <a:cubicBezTo>
                    <a:pt x="2847" y="2197"/>
                    <a:pt x="2847" y="2205"/>
                    <a:pt x="2847" y="2214"/>
                  </a:cubicBezTo>
                  <a:cubicBezTo>
                    <a:pt x="2954" y="2359"/>
                    <a:pt x="3046" y="2516"/>
                    <a:pt x="3126" y="2678"/>
                  </a:cubicBezTo>
                  <a:cubicBezTo>
                    <a:pt x="3671" y="2339"/>
                    <a:pt x="4025" y="1761"/>
                    <a:pt x="4011" y="1112"/>
                  </a:cubicBezTo>
                  <a:cubicBezTo>
                    <a:pt x="4005" y="784"/>
                    <a:pt x="3906" y="480"/>
                    <a:pt x="3738" y="217"/>
                  </a:cubicBezTo>
                  <a:lnTo>
                    <a:pt x="3738" y="217"/>
                  </a:lnTo>
                  <a:cubicBezTo>
                    <a:pt x="3817" y="750"/>
                    <a:pt x="3644" y="1230"/>
                    <a:pt x="2996" y="1609"/>
                  </a:cubicBezTo>
                  <a:cubicBezTo>
                    <a:pt x="2663" y="1804"/>
                    <a:pt x="2245" y="1946"/>
                    <a:pt x="1845" y="1946"/>
                  </a:cubicBezTo>
                  <a:cubicBezTo>
                    <a:pt x="1498" y="1946"/>
                    <a:pt x="1165" y="1840"/>
                    <a:pt x="911" y="1570"/>
                  </a:cubicBezTo>
                  <a:cubicBezTo>
                    <a:pt x="537" y="1170"/>
                    <a:pt x="367" y="550"/>
                    <a:pt x="4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0"/>
            <p:cNvSpPr/>
            <p:nvPr/>
          </p:nvSpPr>
          <p:spPr>
            <a:xfrm>
              <a:off x="1722272" y="628165"/>
              <a:ext cx="101416" cy="71654"/>
            </a:xfrm>
            <a:custGeom>
              <a:avLst/>
              <a:gdLst/>
              <a:ahLst/>
              <a:cxnLst/>
              <a:rect l="l" t="t" r="r" b="b"/>
              <a:pathLst>
                <a:path w="3244" h="2292" extrusionOk="0">
                  <a:moveTo>
                    <a:pt x="246" y="0"/>
                  </a:moveTo>
                  <a:cubicBezTo>
                    <a:pt x="90" y="237"/>
                    <a:pt x="0" y="516"/>
                    <a:pt x="6" y="813"/>
                  </a:cubicBezTo>
                  <a:cubicBezTo>
                    <a:pt x="23" y="1636"/>
                    <a:pt x="752" y="2291"/>
                    <a:pt x="1638" y="2291"/>
                  </a:cubicBezTo>
                  <a:cubicBezTo>
                    <a:pt x="1650" y="2291"/>
                    <a:pt x="1662" y="2291"/>
                    <a:pt x="1673" y="2291"/>
                  </a:cubicBezTo>
                  <a:cubicBezTo>
                    <a:pt x="2451" y="2275"/>
                    <a:pt x="3092" y="1760"/>
                    <a:pt x="3244" y="1085"/>
                  </a:cubicBezTo>
                  <a:lnTo>
                    <a:pt x="3244" y="1085"/>
                  </a:lnTo>
                  <a:cubicBezTo>
                    <a:pt x="3076" y="1130"/>
                    <a:pt x="2908" y="1174"/>
                    <a:pt x="2743" y="1220"/>
                  </a:cubicBezTo>
                  <a:cubicBezTo>
                    <a:pt x="2727" y="1224"/>
                    <a:pt x="2712" y="1226"/>
                    <a:pt x="2697" y="1226"/>
                  </a:cubicBezTo>
                  <a:cubicBezTo>
                    <a:pt x="2688" y="1226"/>
                    <a:pt x="2679" y="1225"/>
                    <a:pt x="2671" y="1224"/>
                  </a:cubicBezTo>
                  <a:cubicBezTo>
                    <a:pt x="2669" y="1224"/>
                    <a:pt x="2667" y="1226"/>
                    <a:pt x="2665" y="1226"/>
                  </a:cubicBezTo>
                  <a:cubicBezTo>
                    <a:pt x="2662" y="1226"/>
                    <a:pt x="2658" y="1226"/>
                    <a:pt x="2655" y="1226"/>
                  </a:cubicBezTo>
                  <a:cubicBezTo>
                    <a:pt x="2651" y="1226"/>
                    <a:pt x="2648" y="1226"/>
                    <a:pt x="2645" y="1227"/>
                  </a:cubicBezTo>
                  <a:cubicBezTo>
                    <a:pt x="2391" y="1345"/>
                    <a:pt x="2079" y="1404"/>
                    <a:pt x="1769" y="1404"/>
                  </a:cubicBezTo>
                  <a:cubicBezTo>
                    <a:pt x="1305" y="1404"/>
                    <a:pt x="843" y="1273"/>
                    <a:pt x="581" y="1019"/>
                  </a:cubicBezTo>
                  <a:cubicBezTo>
                    <a:pt x="326" y="772"/>
                    <a:pt x="212" y="375"/>
                    <a:pt x="246" y="0"/>
                  </a:cubicBezTo>
                  <a:close/>
                </a:path>
              </a:pathLst>
            </a:custGeom>
            <a:solidFill>
              <a:srgbClr val="00000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0"/>
            <p:cNvSpPr/>
            <p:nvPr/>
          </p:nvSpPr>
          <p:spPr>
            <a:xfrm>
              <a:off x="1764443" y="491245"/>
              <a:ext cx="31950" cy="62087"/>
            </a:xfrm>
            <a:custGeom>
              <a:avLst/>
              <a:gdLst/>
              <a:ahLst/>
              <a:cxnLst/>
              <a:rect l="l" t="t" r="r" b="b"/>
              <a:pathLst>
                <a:path w="1022" h="1986" extrusionOk="0">
                  <a:moveTo>
                    <a:pt x="948" y="1"/>
                  </a:moveTo>
                  <a:cubicBezTo>
                    <a:pt x="929" y="413"/>
                    <a:pt x="766" y="814"/>
                    <a:pt x="411" y="1145"/>
                  </a:cubicBezTo>
                  <a:cubicBezTo>
                    <a:pt x="287" y="1260"/>
                    <a:pt x="150" y="1349"/>
                    <a:pt x="1" y="1419"/>
                  </a:cubicBezTo>
                  <a:cubicBezTo>
                    <a:pt x="36" y="1609"/>
                    <a:pt x="72" y="1797"/>
                    <a:pt x="108" y="1985"/>
                  </a:cubicBezTo>
                  <a:cubicBezTo>
                    <a:pt x="661" y="1647"/>
                    <a:pt x="1021" y="1064"/>
                    <a:pt x="1009" y="409"/>
                  </a:cubicBezTo>
                  <a:cubicBezTo>
                    <a:pt x="1005" y="268"/>
                    <a:pt x="984" y="132"/>
                    <a:pt x="948" y="1"/>
                  </a:cubicBezTo>
                  <a:close/>
                </a:path>
              </a:pathLst>
            </a:custGeom>
            <a:solidFill>
              <a:srgbClr val="A52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0"/>
            <p:cNvSpPr/>
            <p:nvPr/>
          </p:nvSpPr>
          <p:spPr>
            <a:xfrm>
              <a:off x="1670471" y="460734"/>
              <a:ext cx="60305" cy="102197"/>
            </a:xfrm>
            <a:custGeom>
              <a:avLst/>
              <a:gdLst/>
              <a:ahLst/>
              <a:cxnLst/>
              <a:rect l="l" t="t" r="r" b="b"/>
              <a:pathLst>
                <a:path w="1929" h="3269" extrusionOk="0">
                  <a:moveTo>
                    <a:pt x="750" y="0"/>
                  </a:moveTo>
                  <a:cubicBezTo>
                    <a:pt x="291" y="348"/>
                    <a:pt x="1" y="879"/>
                    <a:pt x="12" y="1467"/>
                  </a:cubicBezTo>
                  <a:cubicBezTo>
                    <a:pt x="32" y="2447"/>
                    <a:pt x="882" y="3232"/>
                    <a:pt x="1929" y="3269"/>
                  </a:cubicBezTo>
                  <a:cubicBezTo>
                    <a:pt x="1890" y="3019"/>
                    <a:pt x="1859" y="2770"/>
                    <a:pt x="1824" y="2533"/>
                  </a:cubicBezTo>
                  <a:cubicBezTo>
                    <a:pt x="1819" y="2523"/>
                    <a:pt x="1814" y="2513"/>
                    <a:pt x="1811" y="2502"/>
                  </a:cubicBezTo>
                  <a:cubicBezTo>
                    <a:pt x="1501" y="2423"/>
                    <a:pt x="1215" y="2263"/>
                    <a:pt x="1000" y="2023"/>
                  </a:cubicBezTo>
                  <a:cubicBezTo>
                    <a:pt x="503" y="1468"/>
                    <a:pt x="439" y="630"/>
                    <a:pt x="7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0"/>
            <p:cNvSpPr/>
            <p:nvPr/>
          </p:nvSpPr>
          <p:spPr>
            <a:xfrm>
              <a:off x="1894898" y="564678"/>
              <a:ext cx="103229" cy="86566"/>
            </a:xfrm>
            <a:custGeom>
              <a:avLst/>
              <a:gdLst/>
              <a:ahLst/>
              <a:cxnLst/>
              <a:rect l="l" t="t" r="r" b="b"/>
              <a:pathLst>
                <a:path w="3302" h="2769" extrusionOk="0">
                  <a:moveTo>
                    <a:pt x="747" y="1"/>
                  </a:moveTo>
                  <a:cubicBezTo>
                    <a:pt x="296" y="278"/>
                    <a:pt x="1" y="755"/>
                    <a:pt x="11" y="1291"/>
                  </a:cubicBezTo>
                  <a:cubicBezTo>
                    <a:pt x="28" y="2113"/>
                    <a:pt x="757" y="2769"/>
                    <a:pt x="1643" y="2769"/>
                  </a:cubicBezTo>
                  <a:cubicBezTo>
                    <a:pt x="1655" y="2769"/>
                    <a:pt x="1666" y="2769"/>
                    <a:pt x="1678" y="2768"/>
                  </a:cubicBezTo>
                  <a:cubicBezTo>
                    <a:pt x="2580" y="2750"/>
                    <a:pt x="3301" y="2057"/>
                    <a:pt x="3285" y="1224"/>
                  </a:cubicBezTo>
                  <a:cubicBezTo>
                    <a:pt x="3283" y="1129"/>
                    <a:pt x="3270" y="1035"/>
                    <a:pt x="3249" y="944"/>
                  </a:cubicBezTo>
                  <a:cubicBezTo>
                    <a:pt x="3040" y="1502"/>
                    <a:pt x="2389" y="1936"/>
                    <a:pt x="1734" y="1936"/>
                  </a:cubicBezTo>
                  <a:cubicBezTo>
                    <a:pt x="1512" y="1936"/>
                    <a:pt x="1289" y="1886"/>
                    <a:pt x="1084" y="1774"/>
                  </a:cubicBezTo>
                  <a:cubicBezTo>
                    <a:pt x="304" y="1348"/>
                    <a:pt x="296" y="542"/>
                    <a:pt x="7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0"/>
            <p:cNvSpPr/>
            <p:nvPr/>
          </p:nvSpPr>
          <p:spPr>
            <a:xfrm>
              <a:off x="1849662" y="440658"/>
              <a:ext cx="93975" cy="39109"/>
            </a:xfrm>
            <a:custGeom>
              <a:avLst/>
              <a:gdLst/>
              <a:ahLst/>
              <a:cxnLst/>
              <a:rect l="l" t="t" r="r" b="b"/>
              <a:pathLst>
                <a:path w="3006" h="1251" extrusionOk="0">
                  <a:moveTo>
                    <a:pt x="3005" y="1"/>
                  </a:moveTo>
                  <a:lnTo>
                    <a:pt x="3005" y="1"/>
                  </a:lnTo>
                  <a:cubicBezTo>
                    <a:pt x="2742" y="301"/>
                    <a:pt x="2314" y="486"/>
                    <a:pt x="1873" y="486"/>
                  </a:cubicBezTo>
                  <a:cubicBezTo>
                    <a:pt x="1632" y="486"/>
                    <a:pt x="1387" y="431"/>
                    <a:pt x="1162" y="310"/>
                  </a:cubicBezTo>
                  <a:cubicBezTo>
                    <a:pt x="1028" y="237"/>
                    <a:pt x="919" y="153"/>
                    <a:pt x="830" y="59"/>
                  </a:cubicBezTo>
                  <a:cubicBezTo>
                    <a:pt x="822" y="79"/>
                    <a:pt x="810" y="99"/>
                    <a:pt x="788" y="112"/>
                  </a:cubicBezTo>
                  <a:cubicBezTo>
                    <a:pt x="547" y="278"/>
                    <a:pt x="275" y="409"/>
                    <a:pt x="0" y="532"/>
                  </a:cubicBezTo>
                  <a:cubicBezTo>
                    <a:pt x="289" y="963"/>
                    <a:pt x="805" y="1251"/>
                    <a:pt x="1392" y="1251"/>
                  </a:cubicBezTo>
                  <a:cubicBezTo>
                    <a:pt x="1403" y="1251"/>
                    <a:pt x="1414" y="1251"/>
                    <a:pt x="1426" y="1250"/>
                  </a:cubicBezTo>
                  <a:cubicBezTo>
                    <a:pt x="2219" y="1234"/>
                    <a:pt x="2871" y="697"/>
                    <a:pt x="3005" y="1"/>
                  </a:cubicBezTo>
                  <a:close/>
                </a:path>
              </a:pathLst>
            </a:custGeom>
            <a:solidFill>
              <a:srgbClr val="00000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0"/>
            <p:cNvSpPr/>
            <p:nvPr/>
          </p:nvSpPr>
          <p:spPr>
            <a:xfrm>
              <a:off x="1842535" y="386832"/>
              <a:ext cx="42142" cy="40485"/>
            </a:xfrm>
            <a:custGeom>
              <a:avLst/>
              <a:gdLst/>
              <a:ahLst/>
              <a:cxnLst/>
              <a:rect l="l" t="t" r="r" b="b"/>
              <a:pathLst>
                <a:path w="1348" h="1295" extrusionOk="0">
                  <a:moveTo>
                    <a:pt x="1348" y="1"/>
                  </a:moveTo>
                  <a:lnTo>
                    <a:pt x="1348" y="1"/>
                  </a:lnTo>
                  <a:cubicBezTo>
                    <a:pt x="644" y="113"/>
                    <a:pt x="94" y="640"/>
                    <a:pt x="0" y="1295"/>
                  </a:cubicBezTo>
                  <a:cubicBezTo>
                    <a:pt x="161" y="1242"/>
                    <a:pt x="318" y="1192"/>
                    <a:pt x="474" y="1145"/>
                  </a:cubicBezTo>
                  <a:cubicBezTo>
                    <a:pt x="490" y="1130"/>
                    <a:pt x="506" y="1119"/>
                    <a:pt x="527" y="1113"/>
                  </a:cubicBezTo>
                  <a:cubicBezTo>
                    <a:pt x="550" y="1106"/>
                    <a:pt x="573" y="1103"/>
                    <a:pt x="595" y="1103"/>
                  </a:cubicBezTo>
                  <a:cubicBezTo>
                    <a:pt x="659" y="1103"/>
                    <a:pt x="719" y="1129"/>
                    <a:pt x="772" y="1168"/>
                  </a:cubicBezTo>
                  <a:cubicBezTo>
                    <a:pt x="740" y="737"/>
                    <a:pt x="968" y="282"/>
                    <a:pt x="1348" y="1"/>
                  </a:cubicBezTo>
                  <a:close/>
                </a:path>
              </a:pathLst>
            </a:custGeom>
            <a:solidFill>
              <a:srgbClr val="00000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0"/>
            <p:cNvSpPr/>
            <p:nvPr/>
          </p:nvSpPr>
          <p:spPr>
            <a:xfrm>
              <a:off x="1449108" y="553637"/>
              <a:ext cx="126238" cy="110513"/>
            </a:xfrm>
            <a:custGeom>
              <a:avLst/>
              <a:gdLst/>
              <a:ahLst/>
              <a:cxnLst/>
              <a:rect l="l" t="t" r="r" b="b"/>
              <a:pathLst>
                <a:path w="4038" h="3535" extrusionOk="0">
                  <a:moveTo>
                    <a:pt x="1208" y="1"/>
                  </a:moveTo>
                  <a:lnTo>
                    <a:pt x="1208" y="1"/>
                  </a:lnTo>
                  <a:cubicBezTo>
                    <a:pt x="493" y="296"/>
                    <a:pt x="0" y="963"/>
                    <a:pt x="16" y="1728"/>
                  </a:cubicBezTo>
                  <a:cubicBezTo>
                    <a:pt x="37" y="2732"/>
                    <a:pt x="926" y="3534"/>
                    <a:pt x="2010" y="3534"/>
                  </a:cubicBezTo>
                  <a:cubicBezTo>
                    <a:pt x="2025" y="3534"/>
                    <a:pt x="2039" y="3534"/>
                    <a:pt x="2054" y="3534"/>
                  </a:cubicBezTo>
                  <a:cubicBezTo>
                    <a:pt x="3157" y="3511"/>
                    <a:pt x="4037" y="2664"/>
                    <a:pt x="4016" y="1646"/>
                  </a:cubicBezTo>
                  <a:cubicBezTo>
                    <a:pt x="4016" y="1640"/>
                    <a:pt x="4015" y="1634"/>
                    <a:pt x="4015" y="1626"/>
                  </a:cubicBezTo>
                  <a:cubicBezTo>
                    <a:pt x="3986" y="1636"/>
                    <a:pt x="3957" y="1644"/>
                    <a:pt x="3928" y="1652"/>
                  </a:cubicBezTo>
                  <a:cubicBezTo>
                    <a:pt x="3724" y="2247"/>
                    <a:pt x="2992" y="2617"/>
                    <a:pt x="2280" y="2617"/>
                  </a:cubicBezTo>
                  <a:cubicBezTo>
                    <a:pt x="1947" y="2617"/>
                    <a:pt x="1619" y="2536"/>
                    <a:pt x="1351" y="2359"/>
                  </a:cubicBezTo>
                  <a:cubicBezTo>
                    <a:pt x="434" y="1754"/>
                    <a:pt x="550" y="662"/>
                    <a:pt x="1208" y="1"/>
                  </a:cubicBezTo>
                  <a:close/>
                </a:path>
              </a:pathLst>
            </a:custGeom>
            <a:solidFill>
              <a:srgbClr val="00000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5" name="Google Shape;1545;p40"/>
          <p:cNvGrpSpPr/>
          <p:nvPr/>
        </p:nvGrpSpPr>
        <p:grpSpPr>
          <a:xfrm>
            <a:off x="8616475" y="4152626"/>
            <a:ext cx="173570" cy="153375"/>
            <a:chOff x="3659860" y="553674"/>
            <a:chExt cx="230842" cy="203957"/>
          </a:xfrm>
        </p:grpSpPr>
        <p:sp>
          <p:nvSpPr>
            <p:cNvPr id="1546" name="Google Shape;1546;p40"/>
            <p:cNvSpPr/>
            <p:nvPr/>
          </p:nvSpPr>
          <p:spPr>
            <a:xfrm>
              <a:off x="3659860" y="553674"/>
              <a:ext cx="230842" cy="203957"/>
            </a:xfrm>
            <a:custGeom>
              <a:avLst/>
              <a:gdLst/>
              <a:ahLst/>
              <a:cxnLst/>
              <a:rect l="l" t="t" r="r" b="b"/>
              <a:pathLst>
                <a:path w="7384" h="6524" extrusionOk="0">
                  <a:moveTo>
                    <a:pt x="3627" y="512"/>
                  </a:moveTo>
                  <a:cubicBezTo>
                    <a:pt x="4250" y="512"/>
                    <a:pt x="4882" y="721"/>
                    <a:pt x="5408" y="1148"/>
                  </a:cubicBezTo>
                  <a:cubicBezTo>
                    <a:pt x="6033" y="1655"/>
                    <a:pt x="6384" y="2372"/>
                    <a:pt x="6444" y="3106"/>
                  </a:cubicBezTo>
                  <a:cubicBezTo>
                    <a:pt x="4861" y="2491"/>
                    <a:pt x="3216" y="1903"/>
                    <a:pt x="1580" y="1436"/>
                  </a:cubicBezTo>
                  <a:cubicBezTo>
                    <a:pt x="2108" y="827"/>
                    <a:pt x="2861" y="512"/>
                    <a:pt x="3627" y="512"/>
                  </a:cubicBezTo>
                  <a:close/>
                  <a:moveTo>
                    <a:pt x="1383" y="1689"/>
                  </a:moveTo>
                  <a:cubicBezTo>
                    <a:pt x="3024" y="2361"/>
                    <a:pt x="4757" y="2934"/>
                    <a:pt x="6452" y="3445"/>
                  </a:cubicBezTo>
                  <a:cubicBezTo>
                    <a:pt x="6448" y="3540"/>
                    <a:pt x="6441" y="3637"/>
                    <a:pt x="6427" y="3731"/>
                  </a:cubicBezTo>
                  <a:cubicBezTo>
                    <a:pt x="6370" y="3858"/>
                    <a:pt x="6305" y="3979"/>
                    <a:pt x="6236" y="4096"/>
                  </a:cubicBezTo>
                  <a:cubicBezTo>
                    <a:pt x="4556" y="3451"/>
                    <a:pt x="2804" y="2839"/>
                    <a:pt x="1082" y="2293"/>
                  </a:cubicBezTo>
                  <a:cubicBezTo>
                    <a:pt x="1157" y="2081"/>
                    <a:pt x="1256" y="1878"/>
                    <a:pt x="1383" y="1689"/>
                  </a:cubicBezTo>
                  <a:close/>
                  <a:moveTo>
                    <a:pt x="1034" y="2583"/>
                  </a:moveTo>
                  <a:cubicBezTo>
                    <a:pt x="2614" y="3329"/>
                    <a:pt x="4390" y="3949"/>
                    <a:pt x="6074" y="4347"/>
                  </a:cubicBezTo>
                  <a:cubicBezTo>
                    <a:pt x="5590" y="5034"/>
                    <a:pt x="4890" y="5480"/>
                    <a:pt x="4009" y="5480"/>
                  </a:cubicBezTo>
                  <a:cubicBezTo>
                    <a:pt x="3779" y="5480"/>
                    <a:pt x="3536" y="5450"/>
                    <a:pt x="3281" y="5385"/>
                  </a:cubicBezTo>
                  <a:cubicBezTo>
                    <a:pt x="1956" y="5050"/>
                    <a:pt x="1151" y="3883"/>
                    <a:pt x="1034" y="2583"/>
                  </a:cubicBezTo>
                  <a:close/>
                  <a:moveTo>
                    <a:pt x="965" y="3633"/>
                  </a:moveTo>
                  <a:lnTo>
                    <a:pt x="965" y="3633"/>
                  </a:lnTo>
                  <a:cubicBezTo>
                    <a:pt x="1309" y="4630"/>
                    <a:pt x="2092" y="5435"/>
                    <a:pt x="3209" y="5703"/>
                  </a:cubicBezTo>
                  <a:cubicBezTo>
                    <a:pt x="3425" y="5754"/>
                    <a:pt x="3648" y="5779"/>
                    <a:pt x="3871" y="5779"/>
                  </a:cubicBezTo>
                  <a:cubicBezTo>
                    <a:pt x="4508" y="5779"/>
                    <a:pt x="5154" y="5579"/>
                    <a:pt x="5683" y="5224"/>
                  </a:cubicBezTo>
                  <a:lnTo>
                    <a:pt x="5683" y="5224"/>
                  </a:lnTo>
                  <a:cubicBezTo>
                    <a:pt x="5165" y="5745"/>
                    <a:pt x="4468" y="6013"/>
                    <a:pt x="3760" y="6013"/>
                  </a:cubicBezTo>
                  <a:cubicBezTo>
                    <a:pt x="3136" y="6013"/>
                    <a:pt x="2502" y="5804"/>
                    <a:pt x="1975" y="5377"/>
                  </a:cubicBezTo>
                  <a:cubicBezTo>
                    <a:pt x="1412" y="4919"/>
                    <a:pt x="1071" y="4292"/>
                    <a:pt x="965" y="3633"/>
                  </a:cubicBezTo>
                  <a:close/>
                  <a:moveTo>
                    <a:pt x="3624" y="1"/>
                  </a:moveTo>
                  <a:cubicBezTo>
                    <a:pt x="2682" y="1"/>
                    <a:pt x="1756" y="402"/>
                    <a:pt x="1125" y="1178"/>
                  </a:cubicBezTo>
                  <a:cubicBezTo>
                    <a:pt x="1" y="2563"/>
                    <a:pt x="237" y="4623"/>
                    <a:pt x="1652" y="5772"/>
                  </a:cubicBezTo>
                  <a:cubicBezTo>
                    <a:pt x="2274" y="6277"/>
                    <a:pt x="3021" y="6523"/>
                    <a:pt x="3758" y="6523"/>
                  </a:cubicBezTo>
                  <a:cubicBezTo>
                    <a:pt x="4700" y="6523"/>
                    <a:pt x="5626" y="6122"/>
                    <a:pt x="6256" y="5345"/>
                  </a:cubicBezTo>
                  <a:cubicBezTo>
                    <a:pt x="7383" y="3962"/>
                    <a:pt x="7146" y="1900"/>
                    <a:pt x="5730" y="752"/>
                  </a:cubicBezTo>
                  <a:cubicBezTo>
                    <a:pt x="5108" y="247"/>
                    <a:pt x="4361" y="1"/>
                    <a:pt x="3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0"/>
            <p:cNvSpPr/>
            <p:nvPr/>
          </p:nvSpPr>
          <p:spPr>
            <a:xfrm>
              <a:off x="3709254" y="569680"/>
              <a:ext cx="152061" cy="81032"/>
            </a:xfrm>
            <a:custGeom>
              <a:avLst/>
              <a:gdLst/>
              <a:ahLst/>
              <a:cxnLst/>
              <a:rect l="l" t="t" r="r" b="b"/>
              <a:pathLst>
                <a:path w="4864" h="2592" extrusionOk="0">
                  <a:moveTo>
                    <a:pt x="2046" y="0"/>
                  </a:moveTo>
                  <a:cubicBezTo>
                    <a:pt x="1281" y="0"/>
                    <a:pt x="528" y="314"/>
                    <a:pt x="0" y="923"/>
                  </a:cubicBezTo>
                  <a:cubicBezTo>
                    <a:pt x="1636" y="1390"/>
                    <a:pt x="3281" y="1977"/>
                    <a:pt x="4864" y="2592"/>
                  </a:cubicBezTo>
                  <a:cubicBezTo>
                    <a:pt x="4805" y="1860"/>
                    <a:pt x="4453" y="1142"/>
                    <a:pt x="3828" y="636"/>
                  </a:cubicBezTo>
                  <a:cubicBezTo>
                    <a:pt x="3302" y="209"/>
                    <a:pt x="2670" y="0"/>
                    <a:pt x="2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0"/>
            <p:cNvSpPr/>
            <p:nvPr/>
          </p:nvSpPr>
          <p:spPr>
            <a:xfrm>
              <a:off x="3693623" y="606444"/>
              <a:ext cx="167942" cy="75280"/>
            </a:xfrm>
            <a:custGeom>
              <a:avLst/>
              <a:gdLst/>
              <a:ahLst/>
              <a:cxnLst/>
              <a:rect l="l" t="t" r="r" b="b"/>
              <a:pathLst>
                <a:path w="5372" h="2408" extrusionOk="0">
                  <a:moveTo>
                    <a:pt x="302" y="1"/>
                  </a:moveTo>
                  <a:cubicBezTo>
                    <a:pt x="173" y="190"/>
                    <a:pt x="75" y="393"/>
                    <a:pt x="1" y="603"/>
                  </a:cubicBezTo>
                  <a:cubicBezTo>
                    <a:pt x="1723" y="1149"/>
                    <a:pt x="3473" y="1763"/>
                    <a:pt x="5155" y="2407"/>
                  </a:cubicBezTo>
                  <a:cubicBezTo>
                    <a:pt x="5223" y="2291"/>
                    <a:pt x="5289" y="2170"/>
                    <a:pt x="5346" y="2043"/>
                  </a:cubicBezTo>
                  <a:cubicBezTo>
                    <a:pt x="5361" y="1948"/>
                    <a:pt x="5367" y="1852"/>
                    <a:pt x="5371" y="1757"/>
                  </a:cubicBezTo>
                  <a:cubicBezTo>
                    <a:pt x="3676" y="1247"/>
                    <a:pt x="1943" y="674"/>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0"/>
            <p:cNvSpPr/>
            <p:nvPr/>
          </p:nvSpPr>
          <p:spPr>
            <a:xfrm>
              <a:off x="3690028" y="667185"/>
              <a:ext cx="147496" cy="74436"/>
            </a:xfrm>
            <a:custGeom>
              <a:avLst/>
              <a:gdLst/>
              <a:ahLst/>
              <a:cxnLst/>
              <a:rect l="l" t="t" r="r" b="b"/>
              <a:pathLst>
                <a:path w="4718" h="2381" extrusionOk="0">
                  <a:moveTo>
                    <a:pt x="0" y="1"/>
                  </a:moveTo>
                  <a:lnTo>
                    <a:pt x="0" y="1"/>
                  </a:lnTo>
                  <a:cubicBezTo>
                    <a:pt x="106" y="659"/>
                    <a:pt x="447" y="1287"/>
                    <a:pt x="1010" y="1745"/>
                  </a:cubicBezTo>
                  <a:cubicBezTo>
                    <a:pt x="1537" y="2172"/>
                    <a:pt x="2170" y="2381"/>
                    <a:pt x="2794" y="2381"/>
                  </a:cubicBezTo>
                  <a:cubicBezTo>
                    <a:pt x="3503" y="2381"/>
                    <a:pt x="4200" y="2112"/>
                    <a:pt x="4718" y="1590"/>
                  </a:cubicBezTo>
                  <a:lnTo>
                    <a:pt x="4718" y="1590"/>
                  </a:lnTo>
                  <a:cubicBezTo>
                    <a:pt x="4190" y="1946"/>
                    <a:pt x="3544" y="2146"/>
                    <a:pt x="2907" y="2146"/>
                  </a:cubicBezTo>
                  <a:cubicBezTo>
                    <a:pt x="2683" y="2146"/>
                    <a:pt x="2460" y="2121"/>
                    <a:pt x="2244" y="2070"/>
                  </a:cubicBezTo>
                  <a:cubicBezTo>
                    <a:pt x="1126" y="1803"/>
                    <a:pt x="344" y="99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0"/>
            <p:cNvSpPr/>
            <p:nvPr/>
          </p:nvSpPr>
          <p:spPr>
            <a:xfrm>
              <a:off x="3692122" y="634423"/>
              <a:ext cx="157626" cy="90599"/>
            </a:xfrm>
            <a:custGeom>
              <a:avLst/>
              <a:gdLst/>
              <a:ahLst/>
              <a:cxnLst/>
              <a:rect l="l" t="t" r="r" b="b"/>
              <a:pathLst>
                <a:path w="5042" h="2898" extrusionOk="0">
                  <a:moveTo>
                    <a:pt x="1" y="0"/>
                  </a:moveTo>
                  <a:lnTo>
                    <a:pt x="1" y="0"/>
                  </a:lnTo>
                  <a:cubicBezTo>
                    <a:pt x="119" y="1300"/>
                    <a:pt x="924" y="2467"/>
                    <a:pt x="2247" y="2802"/>
                  </a:cubicBezTo>
                  <a:cubicBezTo>
                    <a:pt x="2502" y="2867"/>
                    <a:pt x="2745" y="2897"/>
                    <a:pt x="2976" y="2897"/>
                  </a:cubicBezTo>
                  <a:cubicBezTo>
                    <a:pt x="3858" y="2897"/>
                    <a:pt x="4558" y="2451"/>
                    <a:pt x="5041" y="1764"/>
                  </a:cubicBezTo>
                  <a:cubicBezTo>
                    <a:pt x="3356" y="1366"/>
                    <a:pt x="1582" y="74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1" name="Google Shape;1551;p40"/>
          <p:cNvGrpSpPr/>
          <p:nvPr/>
        </p:nvGrpSpPr>
        <p:grpSpPr>
          <a:xfrm rot="-10021619">
            <a:off x="7896874" y="37192"/>
            <a:ext cx="458778" cy="1120743"/>
            <a:chOff x="2990926" y="2235794"/>
            <a:chExt cx="307623" cy="751488"/>
          </a:xfrm>
        </p:grpSpPr>
        <p:sp>
          <p:nvSpPr>
            <p:cNvPr id="1552" name="Google Shape;1552;p40"/>
            <p:cNvSpPr/>
            <p:nvPr/>
          </p:nvSpPr>
          <p:spPr>
            <a:xfrm>
              <a:off x="2990926" y="2235794"/>
              <a:ext cx="307623" cy="751488"/>
            </a:xfrm>
            <a:custGeom>
              <a:avLst/>
              <a:gdLst/>
              <a:ahLst/>
              <a:cxnLst/>
              <a:rect l="l" t="t" r="r" b="b"/>
              <a:pathLst>
                <a:path w="9840" h="24038" extrusionOk="0">
                  <a:moveTo>
                    <a:pt x="5331" y="1047"/>
                  </a:moveTo>
                  <a:cubicBezTo>
                    <a:pt x="6578" y="1223"/>
                    <a:pt x="7681" y="1487"/>
                    <a:pt x="8804" y="2107"/>
                  </a:cubicBezTo>
                  <a:cubicBezTo>
                    <a:pt x="8731" y="2394"/>
                    <a:pt x="8619" y="2666"/>
                    <a:pt x="8477" y="2926"/>
                  </a:cubicBezTo>
                  <a:cubicBezTo>
                    <a:pt x="7677" y="2358"/>
                    <a:pt x="6464" y="2072"/>
                    <a:pt x="5513" y="2072"/>
                  </a:cubicBezTo>
                  <a:cubicBezTo>
                    <a:pt x="5402" y="1740"/>
                    <a:pt x="5333" y="1400"/>
                    <a:pt x="5331" y="1047"/>
                  </a:cubicBezTo>
                  <a:close/>
                  <a:moveTo>
                    <a:pt x="5627" y="2370"/>
                  </a:moveTo>
                  <a:cubicBezTo>
                    <a:pt x="6088" y="2467"/>
                    <a:pt x="6549" y="2547"/>
                    <a:pt x="7001" y="2685"/>
                  </a:cubicBezTo>
                  <a:cubicBezTo>
                    <a:pt x="7454" y="2822"/>
                    <a:pt x="7874" y="3045"/>
                    <a:pt x="8318" y="3197"/>
                  </a:cubicBezTo>
                  <a:cubicBezTo>
                    <a:pt x="8150" y="3462"/>
                    <a:pt x="7952" y="3715"/>
                    <a:pt x="7736" y="3958"/>
                  </a:cubicBezTo>
                  <a:cubicBezTo>
                    <a:pt x="7397" y="3664"/>
                    <a:pt x="6736" y="3645"/>
                    <a:pt x="6330" y="3639"/>
                  </a:cubicBezTo>
                  <a:cubicBezTo>
                    <a:pt x="6063" y="3228"/>
                    <a:pt x="5810" y="2806"/>
                    <a:pt x="5627" y="2370"/>
                  </a:cubicBezTo>
                  <a:close/>
                  <a:moveTo>
                    <a:pt x="6516" y="3921"/>
                  </a:moveTo>
                  <a:cubicBezTo>
                    <a:pt x="6699" y="3953"/>
                    <a:pt x="6881" y="3984"/>
                    <a:pt x="7059" y="4029"/>
                  </a:cubicBezTo>
                  <a:cubicBezTo>
                    <a:pt x="7218" y="4069"/>
                    <a:pt x="7366" y="4143"/>
                    <a:pt x="7518" y="4198"/>
                  </a:cubicBezTo>
                  <a:cubicBezTo>
                    <a:pt x="7357" y="4367"/>
                    <a:pt x="7193" y="4534"/>
                    <a:pt x="7023" y="4697"/>
                  </a:cubicBezTo>
                  <a:cubicBezTo>
                    <a:pt x="6898" y="4498"/>
                    <a:pt x="6769" y="4301"/>
                    <a:pt x="6638" y="4104"/>
                  </a:cubicBezTo>
                  <a:cubicBezTo>
                    <a:pt x="6597" y="4042"/>
                    <a:pt x="6556" y="3982"/>
                    <a:pt x="6516" y="3921"/>
                  </a:cubicBezTo>
                  <a:close/>
                  <a:moveTo>
                    <a:pt x="9166" y="1582"/>
                  </a:moveTo>
                  <a:cubicBezTo>
                    <a:pt x="9281" y="1605"/>
                    <a:pt x="9396" y="1630"/>
                    <a:pt x="9510" y="1657"/>
                  </a:cubicBezTo>
                  <a:cubicBezTo>
                    <a:pt x="9484" y="3148"/>
                    <a:pt x="8455" y="4262"/>
                    <a:pt x="7400" y="5325"/>
                  </a:cubicBezTo>
                  <a:cubicBezTo>
                    <a:pt x="7335" y="5213"/>
                    <a:pt x="7272" y="5102"/>
                    <a:pt x="7204" y="4992"/>
                  </a:cubicBezTo>
                  <a:cubicBezTo>
                    <a:pt x="8200" y="4024"/>
                    <a:pt x="9147" y="2976"/>
                    <a:pt x="9166" y="1582"/>
                  </a:cubicBezTo>
                  <a:close/>
                  <a:moveTo>
                    <a:pt x="6720" y="6559"/>
                  </a:moveTo>
                  <a:cubicBezTo>
                    <a:pt x="6803" y="6719"/>
                    <a:pt x="6882" y="6883"/>
                    <a:pt x="6958" y="7047"/>
                  </a:cubicBezTo>
                  <a:cubicBezTo>
                    <a:pt x="6888" y="7017"/>
                    <a:pt x="6808" y="7002"/>
                    <a:pt x="6730" y="6978"/>
                  </a:cubicBezTo>
                  <a:cubicBezTo>
                    <a:pt x="6629" y="6948"/>
                    <a:pt x="6528" y="6925"/>
                    <a:pt x="6429" y="6907"/>
                  </a:cubicBezTo>
                  <a:cubicBezTo>
                    <a:pt x="6523" y="6789"/>
                    <a:pt x="6620" y="6672"/>
                    <a:pt x="6720" y="6559"/>
                  </a:cubicBezTo>
                  <a:close/>
                  <a:moveTo>
                    <a:pt x="6245" y="7141"/>
                  </a:moveTo>
                  <a:cubicBezTo>
                    <a:pt x="6375" y="7195"/>
                    <a:pt x="6505" y="7251"/>
                    <a:pt x="6641" y="7295"/>
                  </a:cubicBezTo>
                  <a:cubicBezTo>
                    <a:pt x="6747" y="7329"/>
                    <a:pt x="6840" y="7371"/>
                    <a:pt x="6938" y="7371"/>
                  </a:cubicBezTo>
                  <a:cubicBezTo>
                    <a:pt x="6981" y="7371"/>
                    <a:pt x="7024" y="7363"/>
                    <a:pt x="7070" y="7344"/>
                  </a:cubicBezTo>
                  <a:cubicBezTo>
                    <a:pt x="7075" y="7341"/>
                    <a:pt x="7079" y="7336"/>
                    <a:pt x="7083" y="7333"/>
                  </a:cubicBezTo>
                  <a:cubicBezTo>
                    <a:pt x="7299" y="7841"/>
                    <a:pt x="7478" y="8363"/>
                    <a:pt x="7611" y="8896"/>
                  </a:cubicBezTo>
                  <a:cubicBezTo>
                    <a:pt x="7308" y="8786"/>
                    <a:pt x="6976" y="8735"/>
                    <a:pt x="6667" y="8647"/>
                  </a:cubicBezTo>
                  <a:cubicBezTo>
                    <a:pt x="6267" y="8532"/>
                    <a:pt x="5875" y="8401"/>
                    <a:pt x="5474" y="8289"/>
                  </a:cubicBezTo>
                  <a:cubicBezTo>
                    <a:pt x="5705" y="7892"/>
                    <a:pt x="5964" y="7508"/>
                    <a:pt x="6245" y="7141"/>
                  </a:cubicBezTo>
                  <a:close/>
                  <a:moveTo>
                    <a:pt x="5343" y="8521"/>
                  </a:moveTo>
                  <a:cubicBezTo>
                    <a:pt x="5712" y="8700"/>
                    <a:pt x="6095" y="8836"/>
                    <a:pt x="6490" y="8954"/>
                  </a:cubicBezTo>
                  <a:cubicBezTo>
                    <a:pt x="6867" y="9064"/>
                    <a:pt x="7278" y="9216"/>
                    <a:pt x="7676" y="9216"/>
                  </a:cubicBezTo>
                  <a:cubicBezTo>
                    <a:pt x="7679" y="9216"/>
                    <a:pt x="7682" y="9216"/>
                    <a:pt x="7684" y="9216"/>
                  </a:cubicBezTo>
                  <a:cubicBezTo>
                    <a:pt x="7748" y="9516"/>
                    <a:pt x="7798" y="9818"/>
                    <a:pt x="7830" y="10120"/>
                  </a:cubicBezTo>
                  <a:cubicBezTo>
                    <a:pt x="6818" y="9994"/>
                    <a:pt x="5857" y="9813"/>
                    <a:pt x="4857" y="9585"/>
                  </a:cubicBezTo>
                  <a:cubicBezTo>
                    <a:pt x="4856" y="9584"/>
                    <a:pt x="4854" y="9584"/>
                    <a:pt x="4853" y="9584"/>
                  </a:cubicBezTo>
                  <a:cubicBezTo>
                    <a:pt x="4850" y="9584"/>
                    <a:pt x="4847" y="9585"/>
                    <a:pt x="4843" y="9585"/>
                  </a:cubicBezTo>
                  <a:cubicBezTo>
                    <a:pt x="4987" y="9220"/>
                    <a:pt x="5154" y="8865"/>
                    <a:pt x="5343" y="8521"/>
                  </a:cubicBezTo>
                  <a:close/>
                  <a:moveTo>
                    <a:pt x="4742" y="9850"/>
                  </a:moveTo>
                  <a:cubicBezTo>
                    <a:pt x="4743" y="9850"/>
                    <a:pt x="4743" y="9851"/>
                    <a:pt x="4745" y="9851"/>
                  </a:cubicBezTo>
                  <a:cubicBezTo>
                    <a:pt x="5651" y="10246"/>
                    <a:pt x="6747" y="10463"/>
                    <a:pt x="7751" y="10463"/>
                  </a:cubicBezTo>
                  <a:cubicBezTo>
                    <a:pt x="7788" y="10463"/>
                    <a:pt x="7825" y="10463"/>
                    <a:pt x="7861" y="10462"/>
                  </a:cubicBezTo>
                  <a:lnTo>
                    <a:pt x="7861" y="10462"/>
                  </a:lnTo>
                  <a:cubicBezTo>
                    <a:pt x="7896" y="10970"/>
                    <a:pt x="7880" y="11478"/>
                    <a:pt x="7808" y="11978"/>
                  </a:cubicBezTo>
                  <a:cubicBezTo>
                    <a:pt x="6614" y="11766"/>
                    <a:pt x="5529" y="11589"/>
                    <a:pt x="4384" y="11161"/>
                  </a:cubicBezTo>
                  <a:cubicBezTo>
                    <a:pt x="4467" y="10713"/>
                    <a:pt x="4589" y="10276"/>
                    <a:pt x="4742" y="9850"/>
                  </a:cubicBezTo>
                  <a:close/>
                  <a:moveTo>
                    <a:pt x="4336" y="11448"/>
                  </a:moveTo>
                  <a:cubicBezTo>
                    <a:pt x="5255" y="11925"/>
                    <a:pt x="6380" y="12282"/>
                    <a:pt x="7435" y="12282"/>
                  </a:cubicBezTo>
                  <a:cubicBezTo>
                    <a:pt x="7544" y="12282"/>
                    <a:pt x="7653" y="12278"/>
                    <a:pt x="7760" y="12270"/>
                  </a:cubicBezTo>
                  <a:lnTo>
                    <a:pt x="7760" y="12270"/>
                  </a:lnTo>
                  <a:cubicBezTo>
                    <a:pt x="7688" y="12655"/>
                    <a:pt x="7580" y="13035"/>
                    <a:pt x="7436" y="13410"/>
                  </a:cubicBezTo>
                  <a:cubicBezTo>
                    <a:pt x="6916" y="13305"/>
                    <a:pt x="6381" y="13285"/>
                    <a:pt x="5859" y="13161"/>
                  </a:cubicBezTo>
                  <a:cubicBezTo>
                    <a:pt x="5308" y="13031"/>
                    <a:pt x="4795" y="12819"/>
                    <a:pt x="4261" y="12640"/>
                  </a:cubicBezTo>
                  <a:cubicBezTo>
                    <a:pt x="4259" y="12639"/>
                    <a:pt x="4258" y="12639"/>
                    <a:pt x="4256" y="12639"/>
                  </a:cubicBezTo>
                  <a:cubicBezTo>
                    <a:pt x="4255" y="12639"/>
                    <a:pt x="4253" y="12639"/>
                    <a:pt x="4251" y="12639"/>
                  </a:cubicBezTo>
                  <a:cubicBezTo>
                    <a:pt x="4251" y="12625"/>
                    <a:pt x="4250" y="12613"/>
                    <a:pt x="4250" y="12599"/>
                  </a:cubicBezTo>
                  <a:cubicBezTo>
                    <a:pt x="4248" y="12210"/>
                    <a:pt x="4279" y="11826"/>
                    <a:pt x="4336" y="11448"/>
                  </a:cubicBezTo>
                  <a:close/>
                  <a:moveTo>
                    <a:pt x="4264" y="12935"/>
                  </a:moveTo>
                  <a:cubicBezTo>
                    <a:pt x="5012" y="13380"/>
                    <a:pt x="6034" y="13699"/>
                    <a:pt x="6950" y="13699"/>
                  </a:cubicBezTo>
                  <a:cubicBezTo>
                    <a:pt x="7078" y="13699"/>
                    <a:pt x="7204" y="13693"/>
                    <a:pt x="7327" y="13680"/>
                  </a:cubicBezTo>
                  <a:lnTo>
                    <a:pt x="7327" y="13680"/>
                  </a:lnTo>
                  <a:cubicBezTo>
                    <a:pt x="7244" y="13868"/>
                    <a:pt x="7151" y="14056"/>
                    <a:pt x="7047" y="14239"/>
                  </a:cubicBezTo>
                  <a:cubicBezTo>
                    <a:pt x="6975" y="14365"/>
                    <a:pt x="6900" y="14484"/>
                    <a:pt x="6819" y="14598"/>
                  </a:cubicBezTo>
                  <a:cubicBezTo>
                    <a:pt x="6002" y="14464"/>
                    <a:pt x="5230" y="14332"/>
                    <a:pt x="4434" y="14079"/>
                  </a:cubicBezTo>
                  <a:lnTo>
                    <a:pt x="4429" y="14079"/>
                  </a:lnTo>
                  <a:cubicBezTo>
                    <a:pt x="4347" y="13687"/>
                    <a:pt x="4288" y="13305"/>
                    <a:pt x="4264" y="12935"/>
                  </a:cubicBezTo>
                  <a:close/>
                  <a:moveTo>
                    <a:pt x="4504" y="14407"/>
                  </a:moveTo>
                  <a:lnTo>
                    <a:pt x="4504" y="14407"/>
                  </a:lnTo>
                  <a:cubicBezTo>
                    <a:pt x="5142" y="14701"/>
                    <a:pt x="5868" y="14904"/>
                    <a:pt x="6575" y="14920"/>
                  </a:cubicBezTo>
                  <a:cubicBezTo>
                    <a:pt x="6304" y="15249"/>
                    <a:pt x="5997" y="15534"/>
                    <a:pt x="5668" y="15790"/>
                  </a:cubicBezTo>
                  <a:cubicBezTo>
                    <a:pt x="5542" y="15753"/>
                    <a:pt x="5412" y="15731"/>
                    <a:pt x="5287" y="15687"/>
                  </a:cubicBezTo>
                  <a:cubicBezTo>
                    <a:pt x="5117" y="15628"/>
                    <a:pt x="4955" y="15547"/>
                    <a:pt x="4795" y="15465"/>
                  </a:cubicBezTo>
                  <a:cubicBezTo>
                    <a:pt x="4687" y="15107"/>
                    <a:pt x="4587" y="14753"/>
                    <a:pt x="4504" y="14407"/>
                  </a:cubicBezTo>
                  <a:close/>
                  <a:moveTo>
                    <a:pt x="4911" y="15838"/>
                  </a:moveTo>
                  <a:lnTo>
                    <a:pt x="4911" y="15838"/>
                  </a:lnTo>
                  <a:cubicBezTo>
                    <a:pt x="5049" y="15915"/>
                    <a:pt x="5203" y="15982"/>
                    <a:pt x="5356" y="16023"/>
                  </a:cubicBezTo>
                  <a:cubicBezTo>
                    <a:pt x="5252" y="16096"/>
                    <a:pt x="5146" y="16169"/>
                    <a:pt x="5039" y="16241"/>
                  </a:cubicBezTo>
                  <a:cubicBezTo>
                    <a:pt x="4995" y="16106"/>
                    <a:pt x="4953" y="15973"/>
                    <a:pt x="4911" y="15838"/>
                  </a:cubicBezTo>
                  <a:close/>
                  <a:moveTo>
                    <a:pt x="4658" y="374"/>
                  </a:moveTo>
                  <a:lnTo>
                    <a:pt x="4658" y="374"/>
                  </a:lnTo>
                  <a:cubicBezTo>
                    <a:pt x="4798" y="402"/>
                    <a:pt x="4936" y="429"/>
                    <a:pt x="5076" y="458"/>
                  </a:cubicBezTo>
                  <a:cubicBezTo>
                    <a:pt x="4629" y="2082"/>
                    <a:pt x="5827" y="3600"/>
                    <a:pt x="6724" y="4987"/>
                  </a:cubicBezTo>
                  <a:lnTo>
                    <a:pt x="6909" y="5278"/>
                  </a:lnTo>
                  <a:cubicBezTo>
                    <a:pt x="6979" y="5391"/>
                    <a:pt x="7045" y="5504"/>
                    <a:pt x="7109" y="5618"/>
                  </a:cubicBezTo>
                  <a:lnTo>
                    <a:pt x="7288" y="5947"/>
                  </a:lnTo>
                  <a:cubicBezTo>
                    <a:pt x="8497" y="8242"/>
                    <a:pt x="9124" y="10922"/>
                    <a:pt x="8267" y="13448"/>
                  </a:cubicBezTo>
                  <a:cubicBezTo>
                    <a:pt x="7804" y="14816"/>
                    <a:pt x="6938" y="15898"/>
                    <a:pt x="5762" y="16723"/>
                  </a:cubicBezTo>
                  <a:cubicBezTo>
                    <a:pt x="5610" y="16830"/>
                    <a:pt x="5454" y="16931"/>
                    <a:pt x="5298" y="17032"/>
                  </a:cubicBezTo>
                  <a:cubicBezTo>
                    <a:pt x="5256" y="16905"/>
                    <a:pt x="5216" y="16779"/>
                    <a:pt x="5174" y="16653"/>
                  </a:cubicBezTo>
                  <a:cubicBezTo>
                    <a:pt x="6289" y="15900"/>
                    <a:pt x="7234" y="15035"/>
                    <a:pt x="7795" y="13626"/>
                  </a:cubicBezTo>
                  <a:cubicBezTo>
                    <a:pt x="8599" y="11606"/>
                    <a:pt x="8379" y="9359"/>
                    <a:pt x="7559" y="7381"/>
                  </a:cubicBezTo>
                  <a:cubicBezTo>
                    <a:pt x="7406" y="7008"/>
                    <a:pt x="7206" y="6637"/>
                    <a:pt x="6985" y="6263"/>
                  </a:cubicBezTo>
                  <a:lnTo>
                    <a:pt x="6788" y="5943"/>
                  </a:lnTo>
                  <a:cubicBezTo>
                    <a:pt x="6717" y="5830"/>
                    <a:pt x="6644" y="5717"/>
                    <a:pt x="6571" y="5602"/>
                  </a:cubicBezTo>
                  <a:lnTo>
                    <a:pt x="6383" y="5311"/>
                  </a:lnTo>
                  <a:cubicBezTo>
                    <a:pt x="5368" y="3754"/>
                    <a:pt x="4277" y="2153"/>
                    <a:pt x="4658" y="374"/>
                  </a:cubicBezTo>
                  <a:close/>
                  <a:moveTo>
                    <a:pt x="4408" y="18066"/>
                  </a:moveTo>
                  <a:cubicBezTo>
                    <a:pt x="4519" y="18420"/>
                    <a:pt x="4618" y="18780"/>
                    <a:pt x="4697" y="19139"/>
                  </a:cubicBezTo>
                  <a:cubicBezTo>
                    <a:pt x="4394" y="18882"/>
                    <a:pt x="3942" y="18706"/>
                    <a:pt x="3539" y="18644"/>
                  </a:cubicBezTo>
                  <a:cubicBezTo>
                    <a:pt x="3821" y="18444"/>
                    <a:pt x="4114" y="18252"/>
                    <a:pt x="4408" y="18066"/>
                  </a:cubicBezTo>
                  <a:close/>
                  <a:moveTo>
                    <a:pt x="3200" y="18894"/>
                  </a:moveTo>
                  <a:cubicBezTo>
                    <a:pt x="3469" y="18949"/>
                    <a:pt x="3735" y="18997"/>
                    <a:pt x="3991" y="19111"/>
                  </a:cubicBezTo>
                  <a:cubicBezTo>
                    <a:pt x="4284" y="19240"/>
                    <a:pt x="4506" y="19474"/>
                    <a:pt x="4789" y="19609"/>
                  </a:cubicBezTo>
                  <a:cubicBezTo>
                    <a:pt x="4866" y="20068"/>
                    <a:pt x="4902" y="20524"/>
                    <a:pt x="4878" y="20969"/>
                  </a:cubicBezTo>
                  <a:cubicBezTo>
                    <a:pt x="4259" y="20284"/>
                    <a:pt x="3089" y="19823"/>
                    <a:pt x="2192" y="19804"/>
                  </a:cubicBezTo>
                  <a:cubicBezTo>
                    <a:pt x="2488" y="19477"/>
                    <a:pt x="2830" y="19177"/>
                    <a:pt x="3200" y="18894"/>
                  </a:cubicBezTo>
                  <a:close/>
                  <a:moveTo>
                    <a:pt x="3929" y="17434"/>
                  </a:moveTo>
                  <a:cubicBezTo>
                    <a:pt x="3962" y="17555"/>
                    <a:pt x="4003" y="17679"/>
                    <a:pt x="4058" y="17790"/>
                  </a:cubicBezTo>
                  <a:cubicBezTo>
                    <a:pt x="3645" y="18042"/>
                    <a:pt x="3239" y="18300"/>
                    <a:pt x="2855" y="18591"/>
                  </a:cubicBezTo>
                  <a:cubicBezTo>
                    <a:pt x="1825" y="19371"/>
                    <a:pt x="762" y="20698"/>
                    <a:pt x="738" y="22044"/>
                  </a:cubicBezTo>
                  <a:cubicBezTo>
                    <a:pt x="625" y="22020"/>
                    <a:pt x="510" y="21990"/>
                    <a:pt x="396" y="21955"/>
                  </a:cubicBezTo>
                  <a:cubicBezTo>
                    <a:pt x="634" y="20219"/>
                    <a:pt x="1810" y="18719"/>
                    <a:pt x="3482" y="17704"/>
                  </a:cubicBezTo>
                  <a:cubicBezTo>
                    <a:pt x="3633" y="17612"/>
                    <a:pt x="3782" y="17523"/>
                    <a:pt x="3929" y="17434"/>
                  </a:cubicBezTo>
                  <a:close/>
                  <a:moveTo>
                    <a:pt x="1978" y="20058"/>
                  </a:moveTo>
                  <a:lnTo>
                    <a:pt x="1987" y="20062"/>
                  </a:lnTo>
                  <a:cubicBezTo>
                    <a:pt x="2530" y="20221"/>
                    <a:pt x="3072" y="20315"/>
                    <a:pt x="3591" y="20559"/>
                  </a:cubicBezTo>
                  <a:cubicBezTo>
                    <a:pt x="4043" y="20772"/>
                    <a:pt x="4414" y="21100"/>
                    <a:pt x="4846" y="21335"/>
                  </a:cubicBezTo>
                  <a:cubicBezTo>
                    <a:pt x="4810" y="21605"/>
                    <a:pt x="4750" y="21871"/>
                    <a:pt x="4662" y="22129"/>
                  </a:cubicBezTo>
                  <a:cubicBezTo>
                    <a:pt x="3705" y="21481"/>
                    <a:pt x="2575" y="21090"/>
                    <a:pt x="1427" y="20997"/>
                  </a:cubicBezTo>
                  <a:cubicBezTo>
                    <a:pt x="1561" y="20661"/>
                    <a:pt x="1749" y="20350"/>
                    <a:pt x="1978" y="20058"/>
                  </a:cubicBezTo>
                  <a:close/>
                  <a:moveTo>
                    <a:pt x="6157" y="6025"/>
                  </a:moveTo>
                  <a:cubicBezTo>
                    <a:pt x="6219" y="6143"/>
                    <a:pt x="6288" y="6263"/>
                    <a:pt x="6385" y="6346"/>
                  </a:cubicBezTo>
                  <a:cubicBezTo>
                    <a:pt x="6390" y="6350"/>
                    <a:pt x="6395" y="6352"/>
                    <a:pt x="6400" y="6355"/>
                  </a:cubicBezTo>
                  <a:cubicBezTo>
                    <a:pt x="6246" y="6524"/>
                    <a:pt x="6096" y="6694"/>
                    <a:pt x="5963" y="6867"/>
                  </a:cubicBezTo>
                  <a:cubicBezTo>
                    <a:pt x="4873" y="8267"/>
                    <a:pt x="4117" y="9949"/>
                    <a:pt x="3923" y="11719"/>
                  </a:cubicBezTo>
                  <a:cubicBezTo>
                    <a:pt x="3740" y="13383"/>
                    <a:pt x="4186" y="14919"/>
                    <a:pt x="4704" y="16456"/>
                  </a:cubicBezTo>
                  <a:lnTo>
                    <a:pt x="4845" y="16869"/>
                  </a:lnTo>
                  <a:cubicBezTo>
                    <a:pt x="4887" y="16992"/>
                    <a:pt x="4928" y="17114"/>
                    <a:pt x="4971" y="17238"/>
                  </a:cubicBezTo>
                  <a:lnTo>
                    <a:pt x="5105" y="17631"/>
                  </a:lnTo>
                  <a:cubicBezTo>
                    <a:pt x="5117" y="17664"/>
                    <a:pt x="5128" y="17699"/>
                    <a:pt x="5138" y="17732"/>
                  </a:cubicBezTo>
                  <a:cubicBezTo>
                    <a:pt x="5173" y="17831"/>
                    <a:pt x="5204" y="17934"/>
                    <a:pt x="5236" y="18035"/>
                  </a:cubicBezTo>
                  <a:cubicBezTo>
                    <a:pt x="5250" y="18063"/>
                    <a:pt x="5262" y="18090"/>
                    <a:pt x="5277" y="18117"/>
                  </a:cubicBezTo>
                  <a:cubicBezTo>
                    <a:pt x="5283" y="18139"/>
                    <a:pt x="5288" y="18163"/>
                    <a:pt x="5297" y="18185"/>
                  </a:cubicBezTo>
                  <a:cubicBezTo>
                    <a:pt x="5297" y="18186"/>
                    <a:pt x="5298" y="18189"/>
                    <a:pt x="5298" y="18190"/>
                  </a:cubicBezTo>
                  <a:cubicBezTo>
                    <a:pt x="5297" y="18200"/>
                    <a:pt x="5297" y="18209"/>
                    <a:pt x="5293" y="18217"/>
                  </a:cubicBezTo>
                  <a:cubicBezTo>
                    <a:pt x="5826" y="19995"/>
                    <a:pt x="6112" y="22096"/>
                    <a:pt x="5039" y="23611"/>
                  </a:cubicBezTo>
                  <a:cubicBezTo>
                    <a:pt x="4846" y="23522"/>
                    <a:pt x="4657" y="23428"/>
                    <a:pt x="4471" y="23327"/>
                  </a:cubicBezTo>
                  <a:cubicBezTo>
                    <a:pt x="5348" y="22193"/>
                    <a:pt x="5437" y="20615"/>
                    <a:pt x="5133" y="19210"/>
                  </a:cubicBezTo>
                  <a:cubicBezTo>
                    <a:pt x="5033" y="18745"/>
                    <a:pt x="4903" y="18292"/>
                    <a:pt x="4758" y="17847"/>
                  </a:cubicBezTo>
                  <a:lnTo>
                    <a:pt x="4626" y="17450"/>
                  </a:lnTo>
                  <a:cubicBezTo>
                    <a:pt x="4585" y="17329"/>
                    <a:pt x="4543" y="17207"/>
                    <a:pt x="4500" y="17088"/>
                  </a:cubicBezTo>
                  <a:lnTo>
                    <a:pt x="4351" y="16671"/>
                  </a:lnTo>
                  <a:cubicBezTo>
                    <a:pt x="3799" y="15134"/>
                    <a:pt x="3252" y="13619"/>
                    <a:pt x="3403" y="11891"/>
                  </a:cubicBezTo>
                  <a:cubicBezTo>
                    <a:pt x="3596" y="9684"/>
                    <a:pt x="4647" y="7625"/>
                    <a:pt x="6157" y="6025"/>
                  </a:cubicBezTo>
                  <a:close/>
                  <a:moveTo>
                    <a:pt x="4500" y="0"/>
                  </a:moveTo>
                  <a:lnTo>
                    <a:pt x="4394" y="318"/>
                  </a:lnTo>
                  <a:cubicBezTo>
                    <a:pt x="3857" y="2217"/>
                    <a:pt x="5138" y="3950"/>
                    <a:pt x="6136" y="5546"/>
                  </a:cubicBezTo>
                  <a:cubicBezTo>
                    <a:pt x="5838" y="5835"/>
                    <a:pt x="5555" y="6127"/>
                    <a:pt x="5310" y="6429"/>
                  </a:cubicBezTo>
                  <a:cubicBezTo>
                    <a:pt x="4181" y="7821"/>
                    <a:pt x="3387" y="9501"/>
                    <a:pt x="3111" y="11280"/>
                  </a:cubicBezTo>
                  <a:cubicBezTo>
                    <a:pt x="2806" y="13244"/>
                    <a:pt x="3296" y="15005"/>
                    <a:pt x="3976" y="16837"/>
                  </a:cubicBezTo>
                  <a:cubicBezTo>
                    <a:pt x="3983" y="16852"/>
                    <a:pt x="3988" y="16868"/>
                    <a:pt x="3993" y="16884"/>
                  </a:cubicBezTo>
                  <a:cubicBezTo>
                    <a:pt x="3043" y="17449"/>
                    <a:pt x="2091" y="18020"/>
                    <a:pt x="1388" y="18914"/>
                  </a:cubicBezTo>
                  <a:cubicBezTo>
                    <a:pt x="729" y="19751"/>
                    <a:pt x="222" y="20786"/>
                    <a:pt x="42" y="21840"/>
                  </a:cubicBezTo>
                  <a:lnTo>
                    <a:pt x="0" y="22150"/>
                  </a:lnTo>
                  <a:lnTo>
                    <a:pt x="1218" y="22460"/>
                  </a:lnTo>
                  <a:lnTo>
                    <a:pt x="1218" y="22460"/>
                  </a:lnTo>
                  <a:lnTo>
                    <a:pt x="1205" y="22122"/>
                  </a:lnTo>
                  <a:cubicBezTo>
                    <a:pt x="1207" y="21824"/>
                    <a:pt x="1250" y="21544"/>
                    <a:pt x="1327" y="21281"/>
                  </a:cubicBezTo>
                  <a:cubicBezTo>
                    <a:pt x="2483" y="21495"/>
                    <a:pt x="3509" y="21875"/>
                    <a:pt x="4526" y="22462"/>
                  </a:cubicBezTo>
                  <a:cubicBezTo>
                    <a:pt x="4422" y="22691"/>
                    <a:pt x="4292" y="22915"/>
                    <a:pt x="4131" y="23130"/>
                  </a:cubicBezTo>
                  <a:lnTo>
                    <a:pt x="3959" y="23342"/>
                  </a:lnTo>
                  <a:lnTo>
                    <a:pt x="4277" y="23554"/>
                  </a:lnTo>
                  <a:cubicBezTo>
                    <a:pt x="4459" y="23667"/>
                    <a:pt x="4644" y="23771"/>
                    <a:pt x="4834" y="23866"/>
                  </a:cubicBezTo>
                  <a:lnTo>
                    <a:pt x="5210" y="24038"/>
                  </a:lnTo>
                  <a:lnTo>
                    <a:pt x="5412" y="23781"/>
                  </a:lnTo>
                  <a:cubicBezTo>
                    <a:pt x="6713" y="21990"/>
                    <a:pt x="6145" y="19700"/>
                    <a:pt x="5420" y="17430"/>
                  </a:cubicBezTo>
                  <a:cubicBezTo>
                    <a:pt x="7089" y="16361"/>
                    <a:pt x="8313" y="14974"/>
                    <a:pt x="8816" y="13011"/>
                  </a:cubicBezTo>
                  <a:cubicBezTo>
                    <a:pt x="9342" y="10958"/>
                    <a:pt x="8995" y="8820"/>
                    <a:pt x="8181" y="6891"/>
                  </a:cubicBezTo>
                  <a:cubicBezTo>
                    <a:pt x="8005" y="6464"/>
                    <a:pt x="7801" y="6051"/>
                    <a:pt x="7580" y="5649"/>
                  </a:cubicBezTo>
                  <a:cubicBezTo>
                    <a:pt x="8676" y="4541"/>
                    <a:pt x="9840" y="3311"/>
                    <a:pt x="9812" y="1733"/>
                  </a:cubicBezTo>
                  <a:lnTo>
                    <a:pt x="9782" y="1357"/>
                  </a:lnTo>
                  <a:lnTo>
                    <a:pt x="9495" y="1293"/>
                  </a:lnTo>
                  <a:cubicBezTo>
                    <a:pt x="9380" y="1271"/>
                    <a:pt x="9266" y="1253"/>
                    <a:pt x="9151" y="1239"/>
                  </a:cubicBezTo>
                  <a:lnTo>
                    <a:pt x="8895" y="1214"/>
                  </a:lnTo>
                  <a:lnTo>
                    <a:pt x="8892" y="1532"/>
                  </a:lnTo>
                  <a:cubicBezTo>
                    <a:pt x="8888" y="1610"/>
                    <a:pt x="8881" y="1687"/>
                    <a:pt x="8870" y="1763"/>
                  </a:cubicBezTo>
                  <a:cubicBezTo>
                    <a:pt x="7827" y="1170"/>
                    <a:pt x="6602" y="755"/>
                    <a:pt x="5394" y="755"/>
                  </a:cubicBezTo>
                  <a:cubicBezTo>
                    <a:pt x="5377" y="755"/>
                    <a:pt x="5361" y="755"/>
                    <a:pt x="5345" y="755"/>
                  </a:cubicBezTo>
                  <a:cubicBezTo>
                    <a:pt x="5352" y="676"/>
                    <a:pt x="5365" y="595"/>
                    <a:pt x="5381" y="514"/>
                  </a:cubicBezTo>
                  <a:lnTo>
                    <a:pt x="5477" y="157"/>
                  </a:lnTo>
                  <a:lnTo>
                    <a:pt x="5200" y="97"/>
                  </a:lnTo>
                  <a:cubicBezTo>
                    <a:pt x="5050" y="68"/>
                    <a:pt x="4901" y="45"/>
                    <a:pt x="4751" y="26"/>
                  </a:cubicBezTo>
                  <a:lnTo>
                    <a:pt x="45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3035505" y="2862837"/>
              <a:ext cx="106918" cy="64776"/>
            </a:xfrm>
            <a:custGeom>
              <a:avLst/>
              <a:gdLst/>
              <a:ahLst/>
              <a:cxnLst/>
              <a:rect l="l" t="t" r="r" b="b"/>
              <a:pathLst>
                <a:path w="3420" h="2072" extrusionOk="0">
                  <a:moveTo>
                    <a:pt x="552" y="0"/>
                  </a:moveTo>
                  <a:cubicBezTo>
                    <a:pt x="323" y="292"/>
                    <a:pt x="135" y="603"/>
                    <a:pt x="1" y="939"/>
                  </a:cubicBezTo>
                  <a:cubicBezTo>
                    <a:pt x="1150" y="1032"/>
                    <a:pt x="2279" y="1424"/>
                    <a:pt x="3236" y="2071"/>
                  </a:cubicBezTo>
                  <a:cubicBezTo>
                    <a:pt x="3322" y="1812"/>
                    <a:pt x="3383" y="1547"/>
                    <a:pt x="3420" y="1277"/>
                  </a:cubicBezTo>
                  <a:cubicBezTo>
                    <a:pt x="2988" y="1042"/>
                    <a:pt x="2617" y="713"/>
                    <a:pt x="2165" y="501"/>
                  </a:cubicBezTo>
                  <a:cubicBezTo>
                    <a:pt x="1648" y="257"/>
                    <a:pt x="1104" y="163"/>
                    <a:pt x="561" y="4"/>
                  </a:cubicBezTo>
                  <a:lnTo>
                    <a:pt x="55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3157644" y="2268525"/>
              <a:ext cx="108575" cy="58774"/>
            </a:xfrm>
            <a:custGeom>
              <a:avLst/>
              <a:gdLst/>
              <a:ahLst/>
              <a:cxnLst/>
              <a:rect l="l" t="t" r="r" b="b"/>
              <a:pathLst>
                <a:path w="3473" h="1880" extrusionOk="0">
                  <a:moveTo>
                    <a:pt x="0" y="1"/>
                  </a:moveTo>
                  <a:lnTo>
                    <a:pt x="0" y="1"/>
                  </a:lnTo>
                  <a:cubicBezTo>
                    <a:pt x="1" y="354"/>
                    <a:pt x="69" y="695"/>
                    <a:pt x="182" y="1026"/>
                  </a:cubicBezTo>
                  <a:cubicBezTo>
                    <a:pt x="184" y="1026"/>
                    <a:pt x="186" y="1026"/>
                    <a:pt x="188" y="1026"/>
                  </a:cubicBezTo>
                  <a:cubicBezTo>
                    <a:pt x="1136" y="1026"/>
                    <a:pt x="2346" y="1312"/>
                    <a:pt x="3146" y="1879"/>
                  </a:cubicBezTo>
                  <a:cubicBezTo>
                    <a:pt x="3286" y="1619"/>
                    <a:pt x="3399" y="1347"/>
                    <a:pt x="3473" y="1060"/>
                  </a:cubicBezTo>
                  <a:cubicBezTo>
                    <a:pt x="2348" y="439"/>
                    <a:pt x="1246" y="176"/>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3101561" y="2800565"/>
              <a:ext cx="36265" cy="33545"/>
            </a:xfrm>
            <a:custGeom>
              <a:avLst/>
              <a:gdLst/>
              <a:ahLst/>
              <a:cxnLst/>
              <a:rect l="l" t="t" r="r" b="b"/>
              <a:pathLst>
                <a:path w="1160" h="1073" extrusionOk="0">
                  <a:moveTo>
                    <a:pt x="869" y="0"/>
                  </a:moveTo>
                  <a:cubicBezTo>
                    <a:pt x="576" y="187"/>
                    <a:pt x="282" y="378"/>
                    <a:pt x="0" y="578"/>
                  </a:cubicBezTo>
                  <a:cubicBezTo>
                    <a:pt x="404" y="640"/>
                    <a:pt x="857" y="816"/>
                    <a:pt x="1159" y="1073"/>
                  </a:cubicBezTo>
                  <a:cubicBezTo>
                    <a:pt x="1079" y="713"/>
                    <a:pt x="979" y="354"/>
                    <a:pt x="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0"/>
            <p:cNvSpPr/>
            <p:nvPr/>
          </p:nvSpPr>
          <p:spPr>
            <a:xfrm>
              <a:off x="3194658" y="2358370"/>
              <a:ext cx="31356" cy="24291"/>
            </a:xfrm>
            <a:custGeom>
              <a:avLst/>
              <a:gdLst/>
              <a:ahLst/>
              <a:cxnLst/>
              <a:rect l="l" t="t" r="r" b="b"/>
              <a:pathLst>
                <a:path w="1003" h="777" extrusionOk="0">
                  <a:moveTo>
                    <a:pt x="0" y="1"/>
                  </a:moveTo>
                  <a:lnTo>
                    <a:pt x="0" y="1"/>
                  </a:lnTo>
                  <a:cubicBezTo>
                    <a:pt x="41" y="62"/>
                    <a:pt x="82" y="123"/>
                    <a:pt x="122" y="185"/>
                  </a:cubicBezTo>
                  <a:cubicBezTo>
                    <a:pt x="254" y="380"/>
                    <a:pt x="381" y="577"/>
                    <a:pt x="508" y="776"/>
                  </a:cubicBezTo>
                  <a:cubicBezTo>
                    <a:pt x="677" y="613"/>
                    <a:pt x="842" y="446"/>
                    <a:pt x="1003" y="277"/>
                  </a:cubicBezTo>
                  <a:cubicBezTo>
                    <a:pt x="850" y="222"/>
                    <a:pt x="702" y="148"/>
                    <a:pt x="545" y="108"/>
                  </a:cubicBezTo>
                  <a:cubicBezTo>
                    <a:pt x="365" y="62"/>
                    <a:pt x="182" y="32"/>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0"/>
            <p:cNvSpPr/>
            <p:nvPr/>
          </p:nvSpPr>
          <p:spPr>
            <a:xfrm>
              <a:off x="3216134" y="2285250"/>
              <a:ext cx="72123" cy="117047"/>
            </a:xfrm>
            <a:custGeom>
              <a:avLst/>
              <a:gdLst/>
              <a:ahLst/>
              <a:cxnLst/>
              <a:rect l="l" t="t" r="r" b="b"/>
              <a:pathLst>
                <a:path w="2307" h="3744" extrusionOk="0">
                  <a:moveTo>
                    <a:pt x="1962" y="0"/>
                  </a:moveTo>
                  <a:cubicBezTo>
                    <a:pt x="1943" y="1394"/>
                    <a:pt x="996" y="2442"/>
                    <a:pt x="0" y="3410"/>
                  </a:cubicBezTo>
                  <a:cubicBezTo>
                    <a:pt x="67" y="3520"/>
                    <a:pt x="130" y="3631"/>
                    <a:pt x="196" y="3743"/>
                  </a:cubicBezTo>
                  <a:cubicBezTo>
                    <a:pt x="1251" y="2681"/>
                    <a:pt x="2279" y="1566"/>
                    <a:pt x="2306" y="75"/>
                  </a:cubicBezTo>
                  <a:cubicBezTo>
                    <a:pt x="2192" y="48"/>
                    <a:pt x="2077" y="23"/>
                    <a:pt x="19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0"/>
            <p:cNvSpPr/>
            <p:nvPr/>
          </p:nvSpPr>
          <p:spPr>
            <a:xfrm>
              <a:off x="3124601" y="2247392"/>
              <a:ext cx="151592" cy="520833"/>
            </a:xfrm>
            <a:custGeom>
              <a:avLst/>
              <a:gdLst/>
              <a:ahLst/>
              <a:cxnLst/>
              <a:rect l="l" t="t" r="r" b="b"/>
              <a:pathLst>
                <a:path w="4849" h="16660" extrusionOk="0">
                  <a:moveTo>
                    <a:pt x="381" y="0"/>
                  </a:moveTo>
                  <a:lnTo>
                    <a:pt x="381" y="0"/>
                  </a:lnTo>
                  <a:cubicBezTo>
                    <a:pt x="0" y="1780"/>
                    <a:pt x="1090" y="3381"/>
                    <a:pt x="2106" y="4938"/>
                  </a:cubicBezTo>
                  <a:lnTo>
                    <a:pt x="2295" y="5230"/>
                  </a:lnTo>
                  <a:cubicBezTo>
                    <a:pt x="2369" y="5344"/>
                    <a:pt x="2441" y="5458"/>
                    <a:pt x="2512" y="5571"/>
                  </a:cubicBezTo>
                  <a:lnTo>
                    <a:pt x="2709" y="5891"/>
                  </a:lnTo>
                  <a:cubicBezTo>
                    <a:pt x="2929" y="6263"/>
                    <a:pt x="3129" y="6636"/>
                    <a:pt x="3283" y="7007"/>
                  </a:cubicBezTo>
                  <a:cubicBezTo>
                    <a:pt x="4103" y="8986"/>
                    <a:pt x="4323" y="11234"/>
                    <a:pt x="3520" y="13254"/>
                  </a:cubicBezTo>
                  <a:cubicBezTo>
                    <a:pt x="2958" y="14663"/>
                    <a:pt x="2013" y="15528"/>
                    <a:pt x="898" y="16281"/>
                  </a:cubicBezTo>
                  <a:cubicBezTo>
                    <a:pt x="940" y="16407"/>
                    <a:pt x="980" y="16533"/>
                    <a:pt x="1022" y="16659"/>
                  </a:cubicBezTo>
                  <a:cubicBezTo>
                    <a:pt x="1178" y="16559"/>
                    <a:pt x="1334" y="16458"/>
                    <a:pt x="1486" y="16351"/>
                  </a:cubicBezTo>
                  <a:cubicBezTo>
                    <a:pt x="2663" y="15527"/>
                    <a:pt x="3528" y="14444"/>
                    <a:pt x="3991" y="13076"/>
                  </a:cubicBezTo>
                  <a:cubicBezTo>
                    <a:pt x="4848" y="10550"/>
                    <a:pt x="4222" y="7870"/>
                    <a:pt x="3010" y="5574"/>
                  </a:cubicBezTo>
                  <a:lnTo>
                    <a:pt x="2832" y="5245"/>
                  </a:lnTo>
                  <a:cubicBezTo>
                    <a:pt x="2768" y="5132"/>
                    <a:pt x="2702" y="5019"/>
                    <a:pt x="2631" y="4904"/>
                  </a:cubicBezTo>
                  <a:lnTo>
                    <a:pt x="2447" y="4613"/>
                  </a:lnTo>
                  <a:cubicBezTo>
                    <a:pt x="1550" y="3226"/>
                    <a:pt x="352" y="1708"/>
                    <a:pt x="799" y="83"/>
                  </a:cubicBezTo>
                  <a:cubicBezTo>
                    <a:pt x="659" y="56"/>
                    <a:pt x="519" y="29"/>
                    <a:pt x="3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0"/>
            <p:cNvSpPr/>
            <p:nvPr/>
          </p:nvSpPr>
          <p:spPr>
            <a:xfrm>
              <a:off x="3123788" y="2593645"/>
              <a:ext cx="109825" cy="61368"/>
            </a:xfrm>
            <a:custGeom>
              <a:avLst/>
              <a:gdLst/>
              <a:ahLst/>
              <a:cxnLst/>
              <a:rect l="l" t="t" r="r" b="b"/>
              <a:pathLst>
                <a:path w="3513" h="1963" extrusionOk="0">
                  <a:moveTo>
                    <a:pt x="89" y="0"/>
                  </a:moveTo>
                  <a:cubicBezTo>
                    <a:pt x="29" y="379"/>
                    <a:pt x="0" y="762"/>
                    <a:pt x="1" y="1152"/>
                  </a:cubicBezTo>
                  <a:cubicBezTo>
                    <a:pt x="1" y="1166"/>
                    <a:pt x="2" y="1178"/>
                    <a:pt x="2" y="1192"/>
                  </a:cubicBezTo>
                  <a:cubicBezTo>
                    <a:pt x="4" y="1192"/>
                    <a:pt x="6" y="1192"/>
                    <a:pt x="7" y="1192"/>
                  </a:cubicBezTo>
                  <a:cubicBezTo>
                    <a:pt x="9" y="1192"/>
                    <a:pt x="10" y="1192"/>
                    <a:pt x="12" y="1193"/>
                  </a:cubicBezTo>
                  <a:cubicBezTo>
                    <a:pt x="545" y="1374"/>
                    <a:pt x="1059" y="1584"/>
                    <a:pt x="1610" y="1714"/>
                  </a:cubicBezTo>
                  <a:cubicBezTo>
                    <a:pt x="2132" y="1837"/>
                    <a:pt x="2667" y="1856"/>
                    <a:pt x="3188" y="1962"/>
                  </a:cubicBezTo>
                  <a:cubicBezTo>
                    <a:pt x="3333" y="1588"/>
                    <a:pt x="3439" y="1208"/>
                    <a:pt x="3512" y="822"/>
                  </a:cubicBezTo>
                  <a:lnTo>
                    <a:pt x="3512" y="822"/>
                  </a:lnTo>
                  <a:cubicBezTo>
                    <a:pt x="3405" y="830"/>
                    <a:pt x="3296" y="834"/>
                    <a:pt x="3187" y="834"/>
                  </a:cubicBezTo>
                  <a:cubicBezTo>
                    <a:pt x="2132" y="834"/>
                    <a:pt x="1006" y="477"/>
                    <a:pt x="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3142326" y="2502142"/>
              <a:ext cx="93475" cy="50020"/>
            </a:xfrm>
            <a:custGeom>
              <a:avLst/>
              <a:gdLst/>
              <a:ahLst/>
              <a:cxnLst/>
              <a:rect l="l" t="t" r="r" b="b"/>
              <a:pathLst>
                <a:path w="2990" h="1600" extrusionOk="0">
                  <a:moveTo>
                    <a:pt x="502" y="1"/>
                  </a:moveTo>
                  <a:cubicBezTo>
                    <a:pt x="311" y="345"/>
                    <a:pt x="147" y="700"/>
                    <a:pt x="1" y="1065"/>
                  </a:cubicBezTo>
                  <a:cubicBezTo>
                    <a:pt x="4" y="1065"/>
                    <a:pt x="7" y="1064"/>
                    <a:pt x="10" y="1064"/>
                  </a:cubicBezTo>
                  <a:cubicBezTo>
                    <a:pt x="11" y="1064"/>
                    <a:pt x="13" y="1064"/>
                    <a:pt x="14" y="1065"/>
                  </a:cubicBezTo>
                  <a:cubicBezTo>
                    <a:pt x="1014" y="1293"/>
                    <a:pt x="1975" y="1474"/>
                    <a:pt x="2989" y="1600"/>
                  </a:cubicBezTo>
                  <a:cubicBezTo>
                    <a:pt x="2956" y="1298"/>
                    <a:pt x="2907" y="996"/>
                    <a:pt x="2843" y="696"/>
                  </a:cubicBezTo>
                  <a:cubicBezTo>
                    <a:pt x="2841" y="696"/>
                    <a:pt x="2838" y="696"/>
                    <a:pt x="2835" y="696"/>
                  </a:cubicBezTo>
                  <a:cubicBezTo>
                    <a:pt x="2437" y="696"/>
                    <a:pt x="2025" y="546"/>
                    <a:pt x="1648" y="434"/>
                  </a:cubicBezTo>
                  <a:cubicBezTo>
                    <a:pt x="1252" y="316"/>
                    <a:pt x="871" y="181"/>
                    <a:pt x="5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3191844" y="2440807"/>
              <a:ext cx="16600" cy="15319"/>
            </a:xfrm>
            <a:custGeom>
              <a:avLst/>
              <a:gdLst/>
              <a:ahLst/>
              <a:cxnLst/>
              <a:rect l="l" t="t" r="r" b="b"/>
              <a:pathLst>
                <a:path w="531" h="490" extrusionOk="0">
                  <a:moveTo>
                    <a:pt x="292" y="1"/>
                  </a:moveTo>
                  <a:cubicBezTo>
                    <a:pt x="193" y="116"/>
                    <a:pt x="95" y="231"/>
                    <a:pt x="0" y="349"/>
                  </a:cubicBezTo>
                  <a:cubicBezTo>
                    <a:pt x="100" y="370"/>
                    <a:pt x="200" y="390"/>
                    <a:pt x="301" y="420"/>
                  </a:cubicBezTo>
                  <a:cubicBezTo>
                    <a:pt x="378" y="442"/>
                    <a:pt x="460" y="458"/>
                    <a:pt x="530" y="489"/>
                  </a:cubicBezTo>
                  <a:cubicBezTo>
                    <a:pt x="454" y="324"/>
                    <a:pt x="375" y="161"/>
                    <a:pt x="2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3003306" y="2780807"/>
              <a:ext cx="114515" cy="144120"/>
            </a:xfrm>
            <a:custGeom>
              <a:avLst/>
              <a:gdLst/>
              <a:ahLst/>
              <a:cxnLst/>
              <a:rect l="l" t="t" r="r" b="b"/>
              <a:pathLst>
                <a:path w="3663" h="4610" extrusionOk="0">
                  <a:moveTo>
                    <a:pt x="3534" y="0"/>
                  </a:moveTo>
                  <a:cubicBezTo>
                    <a:pt x="3386" y="90"/>
                    <a:pt x="3238" y="178"/>
                    <a:pt x="3087" y="270"/>
                  </a:cubicBezTo>
                  <a:cubicBezTo>
                    <a:pt x="1415" y="1285"/>
                    <a:pt x="239" y="2785"/>
                    <a:pt x="1" y="4521"/>
                  </a:cubicBezTo>
                  <a:cubicBezTo>
                    <a:pt x="115" y="4556"/>
                    <a:pt x="230" y="4586"/>
                    <a:pt x="344" y="4610"/>
                  </a:cubicBezTo>
                  <a:cubicBezTo>
                    <a:pt x="367" y="3264"/>
                    <a:pt x="1430" y="1938"/>
                    <a:pt x="2460" y="1157"/>
                  </a:cubicBezTo>
                  <a:cubicBezTo>
                    <a:pt x="2845" y="866"/>
                    <a:pt x="3251" y="608"/>
                    <a:pt x="3663" y="356"/>
                  </a:cubicBezTo>
                  <a:cubicBezTo>
                    <a:pt x="3607" y="244"/>
                    <a:pt x="3566" y="120"/>
                    <a:pt x="35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3092495" y="2424113"/>
              <a:ext cx="98508" cy="549782"/>
            </a:xfrm>
            <a:custGeom>
              <a:avLst/>
              <a:gdLst/>
              <a:ahLst/>
              <a:cxnLst/>
              <a:rect l="l" t="t" r="r" b="b"/>
              <a:pathLst>
                <a:path w="3151" h="17586" extrusionOk="0">
                  <a:moveTo>
                    <a:pt x="2908" y="1"/>
                  </a:moveTo>
                  <a:cubicBezTo>
                    <a:pt x="1398" y="1599"/>
                    <a:pt x="347" y="3659"/>
                    <a:pt x="154" y="5867"/>
                  </a:cubicBezTo>
                  <a:cubicBezTo>
                    <a:pt x="1" y="7595"/>
                    <a:pt x="550" y="9110"/>
                    <a:pt x="1102" y="10647"/>
                  </a:cubicBezTo>
                  <a:lnTo>
                    <a:pt x="1251" y="11063"/>
                  </a:lnTo>
                  <a:cubicBezTo>
                    <a:pt x="1294" y="11182"/>
                    <a:pt x="1336" y="11303"/>
                    <a:pt x="1377" y="11425"/>
                  </a:cubicBezTo>
                  <a:lnTo>
                    <a:pt x="1509" y="11822"/>
                  </a:lnTo>
                  <a:cubicBezTo>
                    <a:pt x="1654" y="12266"/>
                    <a:pt x="1784" y="12719"/>
                    <a:pt x="1884" y="13185"/>
                  </a:cubicBezTo>
                  <a:cubicBezTo>
                    <a:pt x="2186" y="14591"/>
                    <a:pt x="2098" y="16168"/>
                    <a:pt x="1222" y="17300"/>
                  </a:cubicBezTo>
                  <a:cubicBezTo>
                    <a:pt x="1408" y="17404"/>
                    <a:pt x="1597" y="17497"/>
                    <a:pt x="1790" y="17586"/>
                  </a:cubicBezTo>
                  <a:cubicBezTo>
                    <a:pt x="2863" y="16071"/>
                    <a:pt x="2577" y="13969"/>
                    <a:pt x="2044" y="12193"/>
                  </a:cubicBezTo>
                  <a:cubicBezTo>
                    <a:pt x="2048" y="12186"/>
                    <a:pt x="2048" y="12176"/>
                    <a:pt x="2049" y="12166"/>
                  </a:cubicBezTo>
                  <a:cubicBezTo>
                    <a:pt x="2049" y="12165"/>
                    <a:pt x="2047" y="12162"/>
                    <a:pt x="2047" y="12161"/>
                  </a:cubicBezTo>
                  <a:cubicBezTo>
                    <a:pt x="2039" y="12139"/>
                    <a:pt x="2034" y="12115"/>
                    <a:pt x="2028" y="12093"/>
                  </a:cubicBezTo>
                  <a:cubicBezTo>
                    <a:pt x="2014" y="12066"/>
                    <a:pt x="2000" y="12039"/>
                    <a:pt x="1987" y="12011"/>
                  </a:cubicBezTo>
                  <a:cubicBezTo>
                    <a:pt x="1955" y="11909"/>
                    <a:pt x="1924" y="11807"/>
                    <a:pt x="1889" y="11708"/>
                  </a:cubicBezTo>
                  <a:cubicBezTo>
                    <a:pt x="1878" y="11674"/>
                    <a:pt x="1867" y="11640"/>
                    <a:pt x="1856" y="11606"/>
                  </a:cubicBezTo>
                  <a:lnTo>
                    <a:pt x="1722" y="11214"/>
                  </a:lnTo>
                  <a:cubicBezTo>
                    <a:pt x="1680" y="11092"/>
                    <a:pt x="1639" y="10969"/>
                    <a:pt x="1596" y="10845"/>
                  </a:cubicBezTo>
                  <a:lnTo>
                    <a:pt x="1455" y="10432"/>
                  </a:lnTo>
                  <a:cubicBezTo>
                    <a:pt x="937" y="8896"/>
                    <a:pt x="490" y="7358"/>
                    <a:pt x="674" y="5695"/>
                  </a:cubicBezTo>
                  <a:cubicBezTo>
                    <a:pt x="869" y="3925"/>
                    <a:pt x="1624" y="2243"/>
                    <a:pt x="2713" y="843"/>
                  </a:cubicBezTo>
                  <a:cubicBezTo>
                    <a:pt x="2848" y="670"/>
                    <a:pt x="2997" y="500"/>
                    <a:pt x="3150" y="331"/>
                  </a:cubicBezTo>
                  <a:cubicBezTo>
                    <a:pt x="3145" y="328"/>
                    <a:pt x="3140" y="326"/>
                    <a:pt x="3135" y="322"/>
                  </a:cubicBezTo>
                  <a:cubicBezTo>
                    <a:pt x="3038" y="239"/>
                    <a:pt x="2968" y="119"/>
                    <a:pt x="29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0"/>
            <p:cNvSpPr/>
            <p:nvPr/>
          </p:nvSpPr>
          <p:spPr>
            <a:xfrm>
              <a:off x="3144452" y="2730883"/>
              <a:ext cx="13943" cy="12599"/>
            </a:xfrm>
            <a:custGeom>
              <a:avLst/>
              <a:gdLst/>
              <a:ahLst/>
              <a:cxnLst/>
              <a:rect l="l" t="t" r="r" b="b"/>
              <a:pathLst>
                <a:path w="446" h="403" extrusionOk="0">
                  <a:moveTo>
                    <a:pt x="0" y="0"/>
                  </a:moveTo>
                  <a:lnTo>
                    <a:pt x="0" y="0"/>
                  </a:lnTo>
                  <a:cubicBezTo>
                    <a:pt x="42" y="134"/>
                    <a:pt x="85" y="269"/>
                    <a:pt x="128" y="402"/>
                  </a:cubicBezTo>
                  <a:cubicBezTo>
                    <a:pt x="236" y="333"/>
                    <a:pt x="341" y="260"/>
                    <a:pt x="445" y="186"/>
                  </a:cubicBezTo>
                  <a:cubicBezTo>
                    <a:pt x="290" y="144"/>
                    <a:pt x="138" y="78"/>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0"/>
            <p:cNvSpPr/>
            <p:nvPr/>
          </p:nvSpPr>
          <p:spPr>
            <a:xfrm>
              <a:off x="3131728" y="2686147"/>
              <a:ext cx="64776" cy="43299"/>
            </a:xfrm>
            <a:custGeom>
              <a:avLst/>
              <a:gdLst/>
              <a:ahLst/>
              <a:cxnLst/>
              <a:rect l="l" t="t" r="r" b="b"/>
              <a:pathLst>
                <a:path w="2072" h="1385" extrusionOk="0">
                  <a:moveTo>
                    <a:pt x="0" y="1"/>
                  </a:moveTo>
                  <a:lnTo>
                    <a:pt x="0" y="1"/>
                  </a:lnTo>
                  <a:cubicBezTo>
                    <a:pt x="84" y="347"/>
                    <a:pt x="185" y="701"/>
                    <a:pt x="291" y="1059"/>
                  </a:cubicBezTo>
                  <a:cubicBezTo>
                    <a:pt x="452" y="1141"/>
                    <a:pt x="614" y="1222"/>
                    <a:pt x="783" y="1281"/>
                  </a:cubicBezTo>
                  <a:cubicBezTo>
                    <a:pt x="907" y="1325"/>
                    <a:pt x="1038" y="1348"/>
                    <a:pt x="1164" y="1384"/>
                  </a:cubicBezTo>
                  <a:cubicBezTo>
                    <a:pt x="1492" y="1126"/>
                    <a:pt x="1800" y="842"/>
                    <a:pt x="2071" y="514"/>
                  </a:cubicBezTo>
                  <a:cubicBezTo>
                    <a:pt x="1364" y="498"/>
                    <a:pt x="639" y="295"/>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6" name="Google Shape;1566;p40"/>
          <p:cNvGrpSpPr/>
          <p:nvPr/>
        </p:nvGrpSpPr>
        <p:grpSpPr>
          <a:xfrm rot="1292189">
            <a:off x="8455191" y="492659"/>
            <a:ext cx="209900" cy="209806"/>
            <a:chOff x="3690028" y="2857398"/>
            <a:chExt cx="209896" cy="209803"/>
          </a:xfrm>
        </p:grpSpPr>
        <p:sp>
          <p:nvSpPr>
            <p:cNvPr id="1567" name="Google Shape;1567;p40"/>
            <p:cNvSpPr/>
            <p:nvPr/>
          </p:nvSpPr>
          <p:spPr>
            <a:xfrm>
              <a:off x="3704783" y="2873060"/>
              <a:ext cx="177446" cy="178134"/>
            </a:xfrm>
            <a:custGeom>
              <a:avLst/>
              <a:gdLst/>
              <a:ahLst/>
              <a:cxnLst/>
              <a:rect l="l" t="t" r="r" b="b"/>
              <a:pathLst>
                <a:path w="5676" h="5698" extrusionOk="0">
                  <a:moveTo>
                    <a:pt x="2610" y="1"/>
                  </a:moveTo>
                  <a:cubicBezTo>
                    <a:pt x="1948" y="372"/>
                    <a:pt x="1276" y="731"/>
                    <a:pt x="594" y="1062"/>
                  </a:cubicBezTo>
                  <a:cubicBezTo>
                    <a:pt x="709" y="1298"/>
                    <a:pt x="823" y="1537"/>
                    <a:pt x="937" y="1774"/>
                  </a:cubicBezTo>
                  <a:lnTo>
                    <a:pt x="1134" y="2183"/>
                  </a:lnTo>
                  <a:lnTo>
                    <a:pt x="780" y="2369"/>
                  </a:lnTo>
                  <a:cubicBezTo>
                    <a:pt x="520" y="2506"/>
                    <a:pt x="260" y="2646"/>
                    <a:pt x="1" y="2786"/>
                  </a:cubicBezTo>
                  <a:cubicBezTo>
                    <a:pt x="406" y="3575"/>
                    <a:pt x="803" y="4384"/>
                    <a:pt x="1166" y="5203"/>
                  </a:cubicBezTo>
                  <a:cubicBezTo>
                    <a:pt x="1427" y="5039"/>
                    <a:pt x="1688" y="4875"/>
                    <a:pt x="1952" y="4712"/>
                  </a:cubicBezTo>
                  <a:lnTo>
                    <a:pt x="2308" y="4492"/>
                  </a:lnTo>
                  <a:lnTo>
                    <a:pt x="2528" y="4880"/>
                  </a:lnTo>
                  <a:cubicBezTo>
                    <a:pt x="2684" y="5153"/>
                    <a:pt x="2842" y="5426"/>
                    <a:pt x="2996" y="5697"/>
                  </a:cubicBezTo>
                  <a:cubicBezTo>
                    <a:pt x="3633" y="5325"/>
                    <a:pt x="4264" y="4942"/>
                    <a:pt x="4888" y="4545"/>
                  </a:cubicBezTo>
                  <a:cubicBezTo>
                    <a:pt x="4740" y="4283"/>
                    <a:pt x="4593" y="4023"/>
                    <a:pt x="4452" y="3758"/>
                  </a:cubicBezTo>
                  <a:lnTo>
                    <a:pt x="4224" y="3333"/>
                  </a:lnTo>
                  <a:lnTo>
                    <a:pt x="4682" y="3067"/>
                  </a:lnTo>
                  <a:cubicBezTo>
                    <a:pt x="5012" y="2876"/>
                    <a:pt x="5343" y="2690"/>
                    <a:pt x="5675" y="2504"/>
                  </a:cubicBezTo>
                  <a:cubicBezTo>
                    <a:pt x="5327" y="1805"/>
                    <a:pt x="5005" y="1088"/>
                    <a:pt x="4690" y="375"/>
                  </a:cubicBezTo>
                  <a:cubicBezTo>
                    <a:pt x="4313" y="563"/>
                    <a:pt x="3936" y="754"/>
                    <a:pt x="3561" y="942"/>
                  </a:cubicBezTo>
                  <a:lnTo>
                    <a:pt x="3145" y="1152"/>
                  </a:lnTo>
                  <a:lnTo>
                    <a:pt x="2934" y="707"/>
                  </a:lnTo>
                  <a:cubicBezTo>
                    <a:pt x="2824" y="471"/>
                    <a:pt x="2717" y="235"/>
                    <a:pt x="26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3704752" y="2942398"/>
              <a:ext cx="152780" cy="108794"/>
            </a:xfrm>
            <a:custGeom>
              <a:avLst/>
              <a:gdLst/>
              <a:ahLst/>
              <a:cxnLst/>
              <a:rect l="l" t="t" r="r" b="b"/>
              <a:pathLst>
                <a:path w="4887" h="3480" extrusionOk="0">
                  <a:moveTo>
                    <a:pt x="1067" y="1"/>
                  </a:moveTo>
                  <a:lnTo>
                    <a:pt x="780" y="151"/>
                  </a:lnTo>
                  <a:cubicBezTo>
                    <a:pt x="520" y="288"/>
                    <a:pt x="260" y="428"/>
                    <a:pt x="1" y="568"/>
                  </a:cubicBezTo>
                  <a:cubicBezTo>
                    <a:pt x="406" y="1357"/>
                    <a:pt x="803" y="2166"/>
                    <a:pt x="1166" y="2985"/>
                  </a:cubicBezTo>
                  <a:cubicBezTo>
                    <a:pt x="1427" y="2821"/>
                    <a:pt x="1688" y="2657"/>
                    <a:pt x="1952" y="2494"/>
                  </a:cubicBezTo>
                  <a:lnTo>
                    <a:pt x="2308" y="2274"/>
                  </a:lnTo>
                  <a:lnTo>
                    <a:pt x="2528" y="2662"/>
                  </a:lnTo>
                  <a:cubicBezTo>
                    <a:pt x="2684" y="2935"/>
                    <a:pt x="2842" y="3208"/>
                    <a:pt x="2996" y="3479"/>
                  </a:cubicBezTo>
                  <a:cubicBezTo>
                    <a:pt x="3633" y="3107"/>
                    <a:pt x="4264" y="2724"/>
                    <a:pt x="4887" y="2327"/>
                  </a:cubicBezTo>
                  <a:cubicBezTo>
                    <a:pt x="4793" y="2159"/>
                    <a:pt x="4701" y="1989"/>
                    <a:pt x="4608" y="1821"/>
                  </a:cubicBezTo>
                  <a:cubicBezTo>
                    <a:pt x="4456" y="1848"/>
                    <a:pt x="4301" y="1861"/>
                    <a:pt x="4146" y="1861"/>
                  </a:cubicBezTo>
                  <a:cubicBezTo>
                    <a:pt x="3533" y="1861"/>
                    <a:pt x="2905" y="1659"/>
                    <a:pt x="2385" y="1347"/>
                  </a:cubicBezTo>
                  <a:cubicBezTo>
                    <a:pt x="1786" y="989"/>
                    <a:pt x="1372" y="532"/>
                    <a:pt x="10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3690028" y="2857398"/>
              <a:ext cx="209896" cy="209803"/>
            </a:xfrm>
            <a:custGeom>
              <a:avLst/>
              <a:gdLst/>
              <a:ahLst/>
              <a:cxnLst/>
              <a:rect l="l" t="t" r="r" b="b"/>
              <a:pathLst>
                <a:path w="6714" h="6711" extrusionOk="0">
                  <a:moveTo>
                    <a:pt x="3080" y="503"/>
                  </a:moveTo>
                  <a:cubicBezTo>
                    <a:pt x="3186" y="737"/>
                    <a:pt x="3294" y="973"/>
                    <a:pt x="3404" y="1209"/>
                  </a:cubicBezTo>
                  <a:lnTo>
                    <a:pt x="3615" y="1654"/>
                  </a:lnTo>
                  <a:lnTo>
                    <a:pt x="4031" y="1444"/>
                  </a:lnTo>
                  <a:cubicBezTo>
                    <a:pt x="4407" y="1256"/>
                    <a:pt x="4783" y="1065"/>
                    <a:pt x="5159" y="877"/>
                  </a:cubicBezTo>
                  <a:cubicBezTo>
                    <a:pt x="5473" y="1591"/>
                    <a:pt x="5797" y="2307"/>
                    <a:pt x="6145" y="3006"/>
                  </a:cubicBezTo>
                  <a:cubicBezTo>
                    <a:pt x="5815" y="3189"/>
                    <a:pt x="5484" y="3376"/>
                    <a:pt x="5154" y="3567"/>
                  </a:cubicBezTo>
                  <a:lnTo>
                    <a:pt x="4696" y="3833"/>
                  </a:lnTo>
                  <a:lnTo>
                    <a:pt x="4921" y="4260"/>
                  </a:lnTo>
                  <a:cubicBezTo>
                    <a:pt x="5063" y="4525"/>
                    <a:pt x="5210" y="4786"/>
                    <a:pt x="5357" y="5047"/>
                  </a:cubicBezTo>
                  <a:cubicBezTo>
                    <a:pt x="4733" y="5444"/>
                    <a:pt x="4102" y="5825"/>
                    <a:pt x="3466" y="6199"/>
                  </a:cubicBezTo>
                  <a:cubicBezTo>
                    <a:pt x="3311" y="5927"/>
                    <a:pt x="3154" y="5655"/>
                    <a:pt x="2997" y="5383"/>
                  </a:cubicBezTo>
                  <a:lnTo>
                    <a:pt x="2778" y="4994"/>
                  </a:lnTo>
                  <a:lnTo>
                    <a:pt x="2421" y="5214"/>
                  </a:lnTo>
                  <a:cubicBezTo>
                    <a:pt x="2158" y="5379"/>
                    <a:pt x="1898" y="5541"/>
                    <a:pt x="1635" y="5706"/>
                  </a:cubicBezTo>
                  <a:cubicBezTo>
                    <a:pt x="1273" y="4887"/>
                    <a:pt x="874" y="4077"/>
                    <a:pt x="470" y="3288"/>
                  </a:cubicBezTo>
                  <a:cubicBezTo>
                    <a:pt x="729" y="3148"/>
                    <a:pt x="989" y="3009"/>
                    <a:pt x="1249" y="2871"/>
                  </a:cubicBezTo>
                  <a:lnTo>
                    <a:pt x="1603" y="2685"/>
                  </a:lnTo>
                  <a:lnTo>
                    <a:pt x="1405" y="2276"/>
                  </a:lnTo>
                  <a:cubicBezTo>
                    <a:pt x="1293" y="2038"/>
                    <a:pt x="1179" y="1800"/>
                    <a:pt x="1064" y="1564"/>
                  </a:cubicBezTo>
                  <a:cubicBezTo>
                    <a:pt x="1746" y="1232"/>
                    <a:pt x="2419" y="873"/>
                    <a:pt x="3080" y="503"/>
                  </a:cubicBezTo>
                  <a:close/>
                  <a:moveTo>
                    <a:pt x="3220" y="0"/>
                  </a:moveTo>
                  <a:lnTo>
                    <a:pt x="2923" y="152"/>
                  </a:lnTo>
                  <a:cubicBezTo>
                    <a:pt x="2246" y="502"/>
                    <a:pt x="1571" y="867"/>
                    <a:pt x="916" y="1257"/>
                  </a:cubicBezTo>
                  <a:lnTo>
                    <a:pt x="608" y="1445"/>
                  </a:lnTo>
                  <a:lnTo>
                    <a:pt x="727" y="1723"/>
                  </a:lnTo>
                  <a:cubicBezTo>
                    <a:pt x="836" y="1975"/>
                    <a:pt x="947" y="2226"/>
                    <a:pt x="1063" y="2475"/>
                  </a:cubicBezTo>
                  <a:cubicBezTo>
                    <a:pt x="805" y="2629"/>
                    <a:pt x="548" y="2787"/>
                    <a:pt x="295" y="2947"/>
                  </a:cubicBezTo>
                  <a:lnTo>
                    <a:pt x="1" y="3134"/>
                  </a:lnTo>
                  <a:lnTo>
                    <a:pt x="136" y="3474"/>
                  </a:lnTo>
                  <a:cubicBezTo>
                    <a:pt x="468" y="4311"/>
                    <a:pt x="820" y="5155"/>
                    <a:pt x="1203" y="5977"/>
                  </a:cubicBezTo>
                  <a:lnTo>
                    <a:pt x="1363" y="6307"/>
                  </a:lnTo>
                  <a:lnTo>
                    <a:pt x="1790" y="6066"/>
                  </a:lnTo>
                  <a:cubicBezTo>
                    <a:pt x="2066" y="5910"/>
                    <a:pt x="2340" y="5756"/>
                    <a:pt x="2616" y="5600"/>
                  </a:cubicBezTo>
                  <a:cubicBezTo>
                    <a:pt x="2759" y="5881"/>
                    <a:pt x="2905" y="6162"/>
                    <a:pt x="3057" y="6440"/>
                  </a:cubicBezTo>
                  <a:lnTo>
                    <a:pt x="3207" y="6711"/>
                  </a:lnTo>
                  <a:lnTo>
                    <a:pt x="3633" y="6498"/>
                  </a:lnTo>
                  <a:cubicBezTo>
                    <a:pt x="4288" y="6160"/>
                    <a:pt x="4920" y="5780"/>
                    <a:pt x="5536" y="5373"/>
                  </a:cubicBezTo>
                  <a:lnTo>
                    <a:pt x="5900" y="5128"/>
                  </a:lnTo>
                  <a:lnTo>
                    <a:pt x="5746" y="4796"/>
                  </a:lnTo>
                  <a:cubicBezTo>
                    <a:pt x="5621" y="4527"/>
                    <a:pt x="5495" y="4260"/>
                    <a:pt x="5364" y="3993"/>
                  </a:cubicBezTo>
                  <a:cubicBezTo>
                    <a:pt x="5690" y="3793"/>
                    <a:pt x="6015" y="3592"/>
                    <a:pt x="6338" y="3387"/>
                  </a:cubicBezTo>
                  <a:lnTo>
                    <a:pt x="6714" y="3147"/>
                  </a:lnTo>
                  <a:lnTo>
                    <a:pt x="6546" y="2785"/>
                  </a:lnTo>
                  <a:cubicBezTo>
                    <a:pt x="6217" y="2084"/>
                    <a:pt x="5864" y="1390"/>
                    <a:pt x="5503" y="704"/>
                  </a:cubicBezTo>
                  <a:lnTo>
                    <a:pt x="5325" y="366"/>
                  </a:lnTo>
                  <a:lnTo>
                    <a:pt x="4996" y="496"/>
                  </a:lnTo>
                  <a:cubicBezTo>
                    <a:pt x="4595" y="659"/>
                    <a:pt x="4196" y="835"/>
                    <a:pt x="3800" y="1022"/>
                  </a:cubicBezTo>
                  <a:cubicBezTo>
                    <a:pt x="3669" y="786"/>
                    <a:pt x="3537" y="553"/>
                    <a:pt x="3404" y="320"/>
                  </a:cubicBezTo>
                  <a:lnTo>
                    <a:pt x="32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6" name="Google Shape;1576;p40"/>
          <p:cNvGrpSpPr/>
          <p:nvPr/>
        </p:nvGrpSpPr>
        <p:grpSpPr>
          <a:xfrm rot="-1634338">
            <a:off x="8798723" y="208353"/>
            <a:ext cx="173568" cy="309059"/>
            <a:chOff x="2157276" y="1521031"/>
            <a:chExt cx="173569" cy="309061"/>
          </a:xfrm>
        </p:grpSpPr>
        <p:sp>
          <p:nvSpPr>
            <p:cNvPr id="1577" name="Google Shape;1577;p40"/>
            <p:cNvSpPr/>
            <p:nvPr/>
          </p:nvSpPr>
          <p:spPr>
            <a:xfrm>
              <a:off x="2157276" y="1521031"/>
              <a:ext cx="173569" cy="309061"/>
            </a:xfrm>
            <a:custGeom>
              <a:avLst/>
              <a:gdLst/>
              <a:ahLst/>
              <a:cxnLst/>
              <a:rect l="l" t="t" r="r" b="b"/>
              <a:pathLst>
                <a:path w="5552" h="9886" extrusionOk="0">
                  <a:moveTo>
                    <a:pt x="2020" y="550"/>
                  </a:moveTo>
                  <a:cubicBezTo>
                    <a:pt x="2279" y="550"/>
                    <a:pt x="2535" y="623"/>
                    <a:pt x="2761" y="765"/>
                  </a:cubicBezTo>
                  <a:cubicBezTo>
                    <a:pt x="3081" y="964"/>
                    <a:pt x="3303" y="1274"/>
                    <a:pt x="3388" y="1637"/>
                  </a:cubicBezTo>
                  <a:lnTo>
                    <a:pt x="4010" y="4324"/>
                  </a:lnTo>
                  <a:cubicBezTo>
                    <a:pt x="3855" y="4291"/>
                    <a:pt x="3692" y="4276"/>
                    <a:pt x="3525" y="4276"/>
                  </a:cubicBezTo>
                  <a:cubicBezTo>
                    <a:pt x="2750" y="4276"/>
                    <a:pt x="1881" y="4603"/>
                    <a:pt x="1306" y="5089"/>
                  </a:cubicBezTo>
                  <a:lnTo>
                    <a:pt x="652" y="2270"/>
                  </a:lnTo>
                  <a:cubicBezTo>
                    <a:pt x="568" y="1908"/>
                    <a:pt x="632" y="1531"/>
                    <a:pt x="832" y="1213"/>
                  </a:cubicBezTo>
                  <a:cubicBezTo>
                    <a:pt x="1031" y="894"/>
                    <a:pt x="1340" y="671"/>
                    <a:pt x="1703" y="587"/>
                  </a:cubicBezTo>
                  <a:cubicBezTo>
                    <a:pt x="1808" y="562"/>
                    <a:pt x="1915" y="550"/>
                    <a:pt x="2020" y="550"/>
                  </a:cubicBezTo>
                  <a:close/>
                  <a:moveTo>
                    <a:pt x="4103" y="4726"/>
                  </a:moveTo>
                  <a:lnTo>
                    <a:pt x="4774" y="7615"/>
                  </a:lnTo>
                  <a:cubicBezTo>
                    <a:pt x="4948" y="8369"/>
                    <a:pt x="4477" y="9125"/>
                    <a:pt x="3723" y="9299"/>
                  </a:cubicBezTo>
                  <a:cubicBezTo>
                    <a:pt x="3618" y="9323"/>
                    <a:pt x="3512" y="9335"/>
                    <a:pt x="3407" y="9335"/>
                  </a:cubicBezTo>
                  <a:cubicBezTo>
                    <a:pt x="3147" y="9335"/>
                    <a:pt x="2892" y="9262"/>
                    <a:pt x="2665" y="9121"/>
                  </a:cubicBezTo>
                  <a:cubicBezTo>
                    <a:pt x="2346" y="8922"/>
                    <a:pt x="2124" y="8611"/>
                    <a:pt x="2039" y="8249"/>
                  </a:cubicBezTo>
                  <a:lnTo>
                    <a:pt x="1391" y="5454"/>
                  </a:lnTo>
                  <a:cubicBezTo>
                    <a:pt x="1773" y="5212"/>
                    <a:pt x="2140" y="4978"/>
                    <a:pt x="2595" y="4845"/>
                  </a:cubicBezTo>
                  <a:cubicBezTo>
                    <a:pt x="3111" y="4695"/>
                    <a:pt x="3593" y="4742"/>
                    <a:pt x="4103" y="4726"/>
                  </a:cubicBezTo>
                  <a:close/>
                  <a:moveTo>
                    <a:pt x="2022" y="1"/>
                  </a:moveTo>
                  <a:cubicBezTo>
                    <a:pt x="1876" y="1"/>
                    <a:pt x="1728" y="17"/>
                    <a:pt x="1579" y="52"/>
                  </a:cubicBezTo>
                  <a:cubicBezTo>
                    <a:pt x="1073" y="169"/>
                    <a:pt x="642" y="479"/>
                    <a:pt x="365" y="922"/>
                  </a:cubicBezTo>
                  <a:cubicBezTo>
                    <a:pt x="88" y="1367"/>
                    <a:pt x="1" y="1889"/>
                    <a:pt x="119" y="2395"/>
                  </a:cubicBezTo>
                  <a:lnTo>
                    <a:pt x="1503" y="8374"/>
                  </a:lnTo>
                  <a:cubicBezTo>
                    <a:pt x="1620" y="8880"/>
                    <a:pt x="1930" y="9312"/>
                    <a:pt x="2374" y="9588"/>
                  </a:cubicBezTo>
                  <a:cubicBezTo>
                    <a:pt x="2688" y="9785"/>
                    <a:pt x="3045" y="9886"/>
                    <a:pt x="3406" y="9886"/>
                  </a:cubicBezTo>
                  <a:cubicBezTo>
                    <a:pt x="3552" y="9886"/>
                    <a:pt x="3701" y="9869"/>
                    <a:pt x="3847" y="9835"/>
                  </a:cubicBezTo>
                  <a:cubicBezTo>
                    <a:pt x="4896" y="9590"/>
                    <a:pt x="5552" y="8541"/>
                    <a:pt x="5309" y="7490"/>
                  </a:cubicBezTo>
                  <a:lnTo>
                    <a:pt x="3924" y="1513"/>
                  </a:lnTo>
                  <a:cubicBezTo>
                    <a:pt x="3715" y="612"/>
                    <a:pt x="2910" y="1"/>
                    <a:pt x="20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2185724" y="1563202"/>
              <a:ext cx="21759" cy="19977"/>
            </a:xfrm>
            <a:custGeom>
              <a:avLst/>
              <a:gdLst/>
              <a:ahLst/>
              <a:cxnLst/>
              <a:rect l="l" t="t" r="r" b="b"/>
              <a:pathLst>
                <a:path w="696" h="639" extrusionOk="0">
                  <a:moveTo>
                    <a:pt x="314" y="155"/>
                  </a:moveTo>
                  <a:cubicBezTo>
                    <a:pt x="373" y="155"/>
                    <a:pt x="430" y="171"/>
                    <a:pt x="466" y="222"/>
                  </a:cubicBezTo>
                  <a:cubicBezTo>
                    <a:pt x="522" y="297"/>
                    <a:pt x="492" y="425"/>
                    <a:pt x="411" y="471"/>
                  </a:cubicBezTo>
                  <a:cubicBezTo>
                    <a:pt x="390" y="482"/>
                    <a:pt x="365" y="488"/>
                    <a:pt x="340" y="488"/>
                  </a:cubicBezTo>
                  <a:cubicBezTo>
                    <a:pt x="269" y="488"/>
                    <a:pt x="195" y="443"/>
                    <a:pt x="177" y="375"/>
                  </a:cubicBezTo>
                  <a:cubicBezTo>
                    <a:pt x="151" y="276"/>
                    <a:pt x="232" y="195"/>
                    <a:pt x="313" y="156"/>
                  </a:cubicBezTo>
                  <a:cubicBezTo>
                    <a:pt x="313" y="156"/>
                    <a:pt x="313" y="155"/>
                    <a:pt x="314" y="155"/>
                  </a:cubicBezTo>
                  <a:close/>
                  <a:moveTo>
                    <a:pt x="321" y="0"/>
                  </a:moveTo>
                  <a:cubicBezTo>
                    <a:pt x="251" y="0"/>
                    <a:pt x="182" y="24"/>
                    <a:pt x="129" y="77"/>
                  </a:cubicBezTo>
                  <a:cubicBezTo>
                    <a:pt x="118" y="88"/>
                    <a:pt x="115" y="103"/>
                    <a:pt x="115" y="117"/>
                  </a:cubicBezTo>
                  <a:cubicBezTo>
                    <a:pt x="37" y="193"/>
                    <a:pt x="1" y="316"/>
                    <a:pt x="33" y="425"/>
                  </a:cubicBezTo>
                  <a:cubicBezTo>
                    <a:pt x="73" y="556"/>
                    <a:pt x="208" y="639"/>
                    <a:pt x="342" y="639"/>
                  </a:cubicBezTo>
                  <a:cubicBezTo>
                    <a:pt x="385" y="639"/>
                    <a:pt x="428" y="630"/>
                    <a:pt x="467" y="612"/>
                  </a:cubicBezTo>
                  <a:cubicBezTo>
                    <a:pt x="630" y="536"/>
                    <a:pt x="695" y="320"/>
                    <a:pt x="608" y="164"/>
                  </a:cubicBezTo>
                  <a:cubicBezTo>
                    <a:pt x="551" y="62"/>
                    <a:pt x="435" y="0"/>
                    <a:pt x="3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2187818" y="1592995"/>
              <a:ext cx="17382" cy="27323"/>
            </a:xfrm>
            <a:custGeom>
              <a:avLst/>
              <a:gdLst/>
              <a:ahLst/>
              <a:cxnLst/>
              <a:rect l="l" t="t" r="r" b="b"/>
              <a:pathLst>
                <a:path w="556" h="874" extrusionOk="0">
                  <a:moveTo>
                    <a:pt x="239" y="159"/>
                  </a:moveTo>
                  <a:cubicBezTo>
                    <a:pt x="261" y="159"/>
                    <a:pt x="285" y="168"/>
                    <a:pt x="307" y="189"/>
                  </a:cubicBezTo>
                  <a:cubicBezTo>
                    <a:pt x="356" y="233"/>
                    <a:pt x="363" y="315"/>
                    <a:pt x="363" y="374"/>
                  </a:cubicBezTo>
                  <a:cubicBezTo>
                    <a:pt x="362" y="455"/>
                    <a:pt x="349" y="644"/>
                    <a:pt x="274" y="689"/>
                  </a:cubicBezTo>
                  <a:cubicBezTo>
                    <a:pt x="261" y="709"/>
                    <a:pt x="247" y="719"/>
                    <a:pt x="234" y="719"/>
                  </a:cubicBezTo>
                  <a:cubicBezTo>
                    <a:pt x="215" y="719"/>
                    <a:pt x="196" y="698"/>
                    <a:pt x="179" y="656"/>
                  </a:cubicBezTo>
                  <a:lnTo>
                    <a:pt x="170" y="617"/>
                  </a:lnTo>
                  <a:cubicBezTo>
                    <a:pt x="157" y="567"/>
                    <a:pt x="158" y="494"/>
                    <a:pt x="155" y="441"/>
                  </a:cubicBezTo>
                  <a:cubicBezTo>
                    <a:pt x="150" y="364"/>
                    <a:pt x="157" y="288"/>
                    <a:pt x="158" y="212"/>
                  </a:cubicBezTo>
                  <a:cubicBezTo>
                    <a:pt x="176" y="180"/>
                    <a:pt x="206" y="159"/>
                    <a:pt x="239" y="159"/>
                  </a:cubicBezTo>
                  <a:close/>
                  <a:moveTo>
                    <a:pt x="235" y="1"/>
                  </a:moveTo>
                  <a:cubicBezTo>
                    <a:pt x="113" y="1"/>
                    <a:pt x="1" y="96"/>
                    <a:pt x="27" y="232"/>
                  </a:cubicBezTo>
                  <a:cubicBezTo>
                    <a:pt x="9" y="333"/>
                    <a:pt x="9" y="439"/>
                    <a:pt x="17" y="540"/>
                  </a:cubicBezTo>
                  <a:cubicBezTo>
                    <a:pt x="24" y="633"/>
                    <a:pt x="29" y="743"/>
                    <a:pt x="97" y="814"/>
                  </a:cubicBezTo>
                  <a:cubicBezTo>
                    <a:pt x="139" y="856"/>
                    <a:pt x="182" y="874"/>
                    <a:pt x="225" y="874"/>
                  </a:cubicBezTo>
                  <a:cubicBezTo>
                    <a:pt x="344" y="874"/>
                    <a:pt x="455" y="736"/>
                    <a:pt x="483" y="618"/>
                  </a:cubicBezTo>
                  <a:cubicBezTo>
                    <a:pt x="528" y="421"/>
                    <a:pt x="556" y="135"/>
                    <a:pt x="340" y="26"/>
                  </a:cubicBezTo>
                  <a:cubicBezTo>
                    <a:pt x="306" y="9"/>
                    <a:pt x="270" y="1"/>
                    <a:pt x="2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0"/>
            <p:cNvSpPr/>
            <p:nvPr/>
          </p:nvSpPr>
          <p:spPr>
            <a:xfrm>
              <a:off x="2262064" y="1699315"/>
              <a:ext cx="15225" cy="5752"/>
            </a:xfrm>
            <a:custGeom>
              <a:avLst/>
              <a:gdLst/>
              <a:ahLst/>
              <a:cxnLst/>
              <a:rect l="l" t="t" r="r" b="b"/>
              <a:pathLst>
                <a:path w="487" h="184" extrusionOk="0">
                  <a:moveTo>
                    <a:pt x="381" y="1"/>
                  </a:moveTo>
                  <a:cubicBezTo>
                    <a:pt x="284" y="1"/>
                    <a:pt x="188" y="20"/>
                    <a:pt x="91" y="37"/>
                  </a:cubicBezTo>
                  <a:cubicBezTo>
                    <a:pt x="0" y="52"/>
                    <a:pt x="33" y="184"/>
                    <a:pt x="118" y="184"/>
                  </a:cubicBezTo>
                  <a:cubicBezTo>
                    <a:pt x="122" y="184"/>
                    <a:pt x="127" y="183"/>
                    <a:pt x="132" y="182"/>
                  </a:cubicBezTo>
                  <a:cubicBezTo>
                    <a:pt x="232" y="167"/>
                    <a:pt x="330" y="154"/>
                    <a:pt x="424" y="119"/>
                  </a:cubicBezTo>
                  <a:cubicBezTo>
                    <a:pt x="487" y="96"/>
                    <a:pt x="479" y="3"/>
                    <a:pt x="409" y="1"/>
                  </a:cubicBezTo>
                  <a:cubicBezTo>
                    <a:pt x="399" y="1"/>
                    <a:pt x="390" y="1"/>
                    <a:pt x="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0"/>
            <p:cNvSpPr/>
            <p:nvPr/>
          </p:nvSpPr>
          <p:spPr>
            <a:xfrm>
              <a:off x="2270442" y="1709600"/>
              <a:ext cx="8597" cy="4783"/>
            </a:xfrm>
            <a:custGeom>
              <a:avLst/>
              <a:gdLst/>
              <a:ahLst/>
              <a:cxnLst/>
              <a:rect l="l" t="t" r="r" b="b"/>
              <a:pathLst>
                <a:path w="275" h="153" extrusionOk="0">
                  <a:moveTo>
                    <a:pt x="183" y="1"/>
                  </a:moveTo>
                  <a:cubicBezTo>
                    <a:pt x="179" y="1"/>
                    <a:pt x="176" y="1"/>
                    <a:pt x="172" y="1"/>
                  </a:cubicBezTo>
                  <a:cubicBezTo>
                    <a:pt x="141" y="7"/>
                    <a:pt x="109" y="11"/>
                    <a:pt x="78" y="16"/>
                  </a:cubicBezTo>
                  <a:cubicBezTo>
                    <a:pt x="1" y="27"/>
                    <a:pt x="25" y="152"/>
                    <a:pt x="93" y="152"/>
                  </a:cubicBezTo>
                  <a:cubicBezTo>
                    <a:pt x="100" y="152"/>
                    <a:pt x="107" y="151"/>
                    <a:pt x="115" y="148"/>
                  </a:cubicBezTo>
                  <a:lnTo>
                    <a:pt x="205" y="117"/>
                  </a:lnTo>
                  <a:cubicBezTo>
                    <a:pt x="275" y="92"/>
                    <a:pt x="250"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0"/>
            <p:cNvSpPr/>
            <p:nvPr/>
          </p:nvSpPr>
          <p:spPr>
            <a:xfrm>
              <a:off x="2175063" y="1538224"/>
              <a:ext cx="107668" cy="141900"/>
            </a:xfrm>
            <a:custGeom>
              <a:avLst/>
              <a:gdLst/>
              <a:ahLst/>
              <a:cxnLst/>
              <a:rect l="l" t="t" r="r" b="b"/>
              <a:pathLst>
                <a:path w="3444" h="4539" extrusionOk="0">
                  <a:moveTo>
                    <a:pt x="663" y="800"/>
                  </a:moveTo>
                  <a:cubicBezTo>
                    <a:pt x="776" y="800"/>
                    <a:pt x="892" y="861"/>
                    <a:pt x="950" y="965"/>
                  </a:cubicBezTo>
                  <a:cubicBezTo>
                    <a:pt x="1036" y="1119"/>
                    <a:pt x="971" y="1335"/>
                    <a:pt x="809" y="1412"/>
                  </a:cubicBezTo>
                  <a:cubicBezTo>
                    <a:pt x="769" y="1431"/>
                    <a:pt x="726" y="1440"/>
                    <a:pt x="682" y="1440"/>
                  </a:cubicBezTo>
                  <a:cubicBezTo>
                    <a:pt x="548" y="1440"/>
                    <a:pt x="413" y="1357"/>
                    <a:pt x="374" y="1225"/>
                  </a:cubicBezTo>
                  <a:cubicBezTo>
                    <a:pt x="342" y="1117"/>
                    <a:pt x="376" y="994"/>
                    <a:pt x="456" y="917"/>
                  </a:cubicBezTo>
                  <a:cubicBezTo>
                    <a:pt x="456" y="902"/>
                    <a:pt x="461" y="887"/>
                    <a:pt x="471" y="877"/>
                  </a:cubicBezTo>
                  <a:cubicBezTo>
                    <a:pt x="524" y="824"/>
                    <a:pt x="593" y="800"/>
                    <a:pt x="663" y="800"/>
                  </a:cubicBezTo>
                  <a:close/>
                  <a:moveTo>
                    <a:pt x="642" y="1753"/>
                  </a:moveTo>
                  <a:cubicBezTo>
                    <a:pt x="677" y="1753"/>
                    <a:pt x="713" y="1761"/>
                    <a:pt x="747" y="1778"/>
                  </a:cubicBezTo>
                  <a:cubicBezTo>
                    <a:pt x="964" y="1887"/>
                    <a:pt x="936" y="2173"/>
                    <a:pt x="890" y="2370"/>
                  </a:cubicBezTo>
                  <a:cubicBezTo>
                    <a:pt x="862" y="2488"/>
                    <a:pt x="751" y="2626"/>
                    <a:pt x="632" y="2626"/>
                  </a:cubicBezTo>
                  <a:cubicBezTo>
                    <a:pt x="589" y="2626"/>
                    <a:pt x="546" y="2608"/>
                    <a:pt x="504" y="2566"/>
                  </a:cubicBezTo>
                  <a:cubicBezTo>
                    <a:pt x="436" y="2495"/>
                    <a:pt x="431" y="2385"/>
                    <a:pt x="424" y="2292"/>
                  </a:cubicBezTo>
                  <a:cubicBezTo>
                    <a:pt x="416" y="2191"/>
                    <a:pt x="416" y="2085"/>
                    <a:pt x="432" y="1984"/>
                  </a:cubicBezTo>
                  <a:cubicBezTo>
                    <a:pt x="407" y="1848"/>
                    <a:pt x="520" y="1753"/>
                    <a:pt x="642" y="1753"/>
                  </a:cubicBezTo>
                  <a:close/>
                  <a:moveTo>
                    <a:pt x="1452" y="0"/>
                  </a:moveTo>
                  <a:cubicBezTo>
                    <a:pt x="1347" y="0"/>
                    <a:pt x="1242" y="12"/>
                    <a:pt x="1135" y="37"/>
                  </a:cubicBezTo>
                  <a:cubicBezTo>
                    <a:pt x="773" y="121"/>
                    <a:pt x="463" y="343"/>
                    <a:pt x="264" y="663"/>
                  </a:cubicBezTo>
                  <a:cubicBezTo>
                    <a:pt x="64" y="981"/>
                    <a:pt x="0" y="1358"/>
                    <a:pt x="86" y="1720"/>
                  </a:cubicBezTo>
                  <a:lnTo>
                    <a:pt x="739" y="4539"/>
                  </a:lnTo>
                  <a:cubicBezTo>
                    <a:pt x="1315" y="4053"/>
                    <a:pt x="2185" y="3726"/>
                    <a:pt x="2959" y="3726"/>
                  </a:cubicBezTo>
                  <a:cubicBezTo>
                    <a:pt x="3126" y="3726"/>
                    <a:pt x="3289" y="3741"/>
                    <a:pt x="3444" y="3774"/>
                  </a:cubicBezTo>
                  <a:lnTo>
                    <a:pt x="2821" y="1087"/>
                  </a:lnTo>
                  <a:cubicBezTo>
                    <a:pt x="2736" y="724"/>
                    <a:pt x="2513" y="414"/>
                    <a:pt x="2194" y="215"/>
                  </a:cubicBezTo>
                  <a:cubicBezTo>
                    <a:pt x="1967" y="73"/>
                    <a:pt x="1711" y="0"/>
                    <a:pt x="14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0"/>
            <p:cNvSpPr/>
            <p:nvPr/>
          </p:nvSpPr>
          <p:spPr>
            <a:xfrm>
              <a:off x="2221768" y="1538287"/>
              <a:ext cx="60899" cy="117922"/>
            </a:xfrm>
            <a:custGeom>
              <a:avLst/>
              <a:gdLst/>
              <a:ahLst/>
              <a:cxnLst/>
              <a:rect l="l" t="t" r="r" b="b"/>
              <a:pathLst>
                <a:path w="1948" h="3772" extrusionOk="0">
                  <a:moveTo>
                    <a:pt x="1" y="0"/>
                  </a:moveTo>
                  <a:cubicBezTo>
                    <a:pt x="226" y="193"/>
                    <a:pt x="334" y="546"/>
                    <a:pt x="398" y="815"/>
                  </a:cubicBezTo>
                  <a:cubicBezTo>
                    <a:pt x="627" y="1791"/>
                    <a:pt x="802" y="2778"/>
                    <a:pt x="987" y="3763"/>
                  </a:cubicBezTo>
                  <a:cubicBezTo>
                    <a:pt x="1149" y="3738"/>
                    <a:pt x="1310" y="3725"/>
                    <a:pt x="1467" y="3725"/>
                  </a:cubicBezTo>
                  <a:cubicBezTo>
                    <a:pt x="1633" y="3725"/>
                    <a:pt x="1795" y="3740"/>
                    <a:pt x="1948" y="3772"/>
                  </a:cubicBezTo>
                  <a:lnTo>
                    <a:pt x="1326" y="1085"/>
                  </a:lnTo>
                  <a:cubicBezTo>
                    <a:pt x="1242" y="722"/>
                    <a:pt x="1020" y="412"/>
                    <a:pt x="700" y="213"/>
                  </a:cubicBezTo>
                  <a:cubicBezTo>
                    <a:pt x="485" y="79"/>
                    <a:pt x="245" y="9"/>
                    <a:pt x="1" y="0"/>
                  </a:cubicBez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0"/>
            <p:cNvSpPr/>
            <p:nvPr/>
          </p:nvSpPr>
          <p:spPr>
            <a:xfrm>
              <a:off x="2192507" y="1597965"/>
              <a:ext cx="6721" cy="17507"/>
            </a:xfrm>
            <a:custGeom>
              <a:avLst/>
              <a:gdLst/>
              <a:ahLst/>
              <a:cxnLst/>
              <a:rect l="l" t="t" r="r" b="b"/>
              <a:pathLst>
                <a:path w="215" h="560" extrusionOk="0">
                  <a:moveTo>
                    <a:pt x="89" y="0"/>
                  </a:moveTo>
                  <a:cubicBezTo>
                    <a:pt x="56" y="0"/>
                    <a:pt x="26" y="21"/>
                    <a:pt x="8" y="53"/>
                  </a:cubicBezTo>
                  <a:cubicBezTo>
                    <a:pt x="5" y="130"/>
                    <a:pt x="0" y="205"/>
                    <a:pt x="5" y="282"/>
                  </a:cubicBezTo>
                  <a:cubicBezTo>
                    <a:pt x="8" y="335"/>
                    <a:pt x="7" y="408"/>
                    <a:pt x="20" y="458"/>
                  </a:cubicBezTo>
                  <a:lnTo>
                    <a:pt x="29" y="497"/>
                  </a:lnTo>
                  <a:cubicBezTo>
                    <a:pt x="47" y="539"/>
                    <a:pt x="66" y="559"/>
                    <a:pt x="85" y="559"/>
                  </a:cubicBezTo>
                  <a:cubicBezTo>
                    <a:pt x="98" y="559"/>
                    <a:pt x="111" y="549"/>
                    <a:pt x="124" y="530"/>
                  </a:cubicBezTo>
                  <a:cubicBezTo>
                    <a:pt x="198" y="485"/>
                    <a:pt x="212" y="296"/>
                    <a:pt x="213" y="218"/>
                  </a:cubicBezTo>
                  <a:cubicBezTo>
                    <a:pt x="215" y="157"/>
                    <a:pt x="207" y="75"/>
                    <a:pt x="157" y="31"/>
                  </a:cubicBezTo>
                  <a:cubicBezTo>
                    <a:pt x="134" y="10"/>
                    <a:pt x="111" y="0"/>
                    <a:pt x="89" y="0"/>
                  </a:cubicBezTo>
                  <a:close/>
                </a:path>
              </a:pathLst>
            </a:custGeom>
            <a:solidFill>
              <a:srgbClr val="F4E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0"/>
            <p:cNvSpPr/>
            <p:nvPr/>
          </p:nvSpPr>
          <p:spPr>
            <a:xfrm>
              <a:off x="2190413" y="1568017"/>
              <a:ext cx="11630" cy="10410"/>
            </a:xfrm>
            <a:custGeom>
              <a:avLst/>
              <a:gdLst/>
              <a:ahLst/>
              <a:cxnLst/>
              <a:rect l="l" t="t" r="r" b="b"/>
              <a:pathLst>
                <a:path w="372" h="333" extrusionOk="0">
                  <a:moveTo>
                    <a:pt x="164" y="0"/>
                  </a:moveTo>
                  <a:cubicBezTo>
                    <a:pt x="82" y="41"/>
                    <a:pt x="1" y="121"/>
                    <a:pt x="27" y="220"/>
                  </a:cubicBezTo>
                  <a:cubicBezTo>
                    <a:pt x="44" y="289"/>
                    <a:pt x="118" y="332"/>
                    <a:pt x="189" y="332"/>
                  </a:cubicBezTo>
                  <a:cubicBezTo>
                    <a:pt x="214" y="332"/>
                    <a:pt x="239" y="327"/>
                    <a:pt x="261" y="314"/>
                  </a:cubicBezTo>
                  <a:cubicBezTo>
                    <a:pt x="342" y="271"/>
                    <a:pt x="372" y="143"/>
                    <a:pt x="316" y="67"/>
                  </a:cubicBezTo>
                  <a:cubicBezTo>
                    <a:pt x="280" y="16"/>
                    <a:pt x="223" y="0"/>
                    <a:pt x="164" y="0"/>
                  </a:cubicBezTo>
                  <a:close/>
                </a:path>
              </a:pathLst>
            </a:custGeom>
            <a:solidFill>
              <a:srgbClr val="F4E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a:off x="2200729" y="1667710"/>
              <a:ext cx="111294" cy="145121"/>
            </a:xfrm>
            <a:custGeom>
              <a:avLst/>
              <a:gdLst/>
              <a:ahLst/>
              <a:cxnLst/>
              <a:rect l="l" t="t" r="r" b="b"/>
              <a:pathLst>
                <a:path w="3560" h="4642" extrusionOk="0">
                  <a:moveTo>
                    <a:pt x="2344" y="1011"/>
                  </a:moveTo>
                  <a:cubicBezTo>
                    <a:pt x="2353" y="1011"/>
                    <a:pt x="2362" y="1011"/>
                    <a:pt x="2371" y="1011"/>
                  </a:cubicBezTo>
                  <a:cubicBezTo>
                    <a:pt x="2441" y="1013"/>
                    <a:pt x="2451" y="1106"/>
                    <a:pt x="2386" y="1129"/>
                  </a:cubicBezTo>
                  <a:cubicBezTo>
                    <a:pt x="2292" y="1164"/>
                    <a:pt x="2193" y="1176"/>
                    <a:pt x="2094" y="1191"/>
                  </a:cubicBezTo>
                  <a:cubicBezTo>
                    <a:pt x="2089" y="1192"/>
                    <a:pt x="2084" y="1193"/>
                    <a:pt x="2080" y="1193"/>
                  </a:cubicBezTo>
                  <a:cubicBezTo>
                    <a:pt x="1995" y="1193"/>
                    <a:pt x="1962" y="1060"/>
                    <a:pt x="2053" y="1046"/>
                  </a:cubicBezTo>
                  <a:cubicBezTo>
                    <a:pt x="2150" y="1030"/>
                    <a:pt x="2246" y="1011"/>
                    <a:pt x="2344" y="1011"/>
                  </a:cubicBezTo>
                  <a:close/>
                  <a:moveTo>
                    <a:pt x="2412" y="1341"/>
                  </a:moveTo>
                  <a:cubicBezTo>
                    <a:pt x="2480" y="1341"/>
                    <a:pt x="2504" y="1432"/>
                    <a:pt x="2433" y="1457"/>
                  </a:cubicBezTo>
                  <a:lnTo>
                    <a:pt x="2344" y="1488"/>
                  </a:lnTo>
                  <a:cubicBezTo>
                    <a:pt x="2336" y="1491"/>
                    <a:pt x="2329" y="1492"/>
                    <a:pt x="2322" y="1492"/>
                  </a:cubicBezTo>
                  <a:cubicBezTo>
                    <a:pt x="2253" y="1492"/>
                    <a:pt x="2230" y="1367"/>
                    <a:pt x="2307" y="1356"/>
                  </a:cubicBezTo>
                  <a:cubicBezTo>
                    <a:pt x="2338" y="1351"/>
                    <a:pt x="2370" y="1347"/>
                    <a:pt x="2401" y="1341"/>
                  </a:cubicBezTo>
                  <a:cubicBezTo>
                    <a:pt x="2405" y="1341"/>
                    <a:pt x="2408" y="1341"/>
                    <a:pt x="2412" y="1341"/>
                  </a:cubicBezTo>
                  <a:close/>
                  <a:moveTo>
                    <a:pt x="2713" y="32"/>
                  </a:moveTo>
                  <a:cubicBezTo>
                    <a:pt x="2203" y="47"/>
                    <a:pt x="1722" y="0"/>
                    <a:pt x="1205" y="151"/>
                  </a:cubicBezTo>
                  <a:cubicBezTo>
                    <a:pt x="750" y="285"/>
                    <a:pt x="382" y="520"/>
                    <a:pt x="1" y="761"/>
                  </a:cubicBezTo>
                  <a:lnTo>
                    <a:pt x="650" y="3555"/>
                  </a:lnTo>
                  <a:cubicBezTo>
                    <a:pt x="734" y="3918"/>
                    <a:pt x="955" y="4228"/>
                    <a:pt x="1275" y="4427"/>
                  </a:cubicBezTo>
                  <a:cubicBezTo>
                    <a:pt x="1502" y="4569"/>
                    <a:pt x="1758" y="4641"/>
                    <a:pt x="2017" y="4641"/>
                  </a:cubicBezTo>
                  <a:cubicBezTo>
                    <a:pt x="2123" y="4641"/>
                    <a:pt x="2228" y="4630"/>
                    <a:pt x="2333" y="4606"/>
                  </a:cubicBezTo>
                  <a:cubicBezTo>
                    <a:pt x="3087" y="4431"/>
                    <a:pt x="3560" y="3675"/>
                    <a:pt x="3384" y="2921"/>
                  </a:cubicBezTo>
                  <a:lnTo>
                    <a:pt x="2713" y="3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0"/>
            <p:cNvSpPr/>
            <p:nvPr/>
          </p:nvSpPr>
          <p:spPr>
            <a:xfrm>
              <a:off x="2255437" y="1668585"/>
              <a:ext cx="55647" cy="139024"/>
            </a:xfrm>
            <a:custGeom>
              <a:avLst/>
              <a:gdLst/>
              <a:ahLst/>
              <a:cxnLst/>
              <a:rect l="l" t="t" r="r" b="b"/>
              <a:pathLst>
                <a:path w="1780" h="4447" extrusionOk="0">
                  <a:moveTo>
                    <a:pt x="662" y="1313"/>
                  </a:moveTo>
                  <a:cubicBezTo>
                    <a:pt x="730" y="1313"/>
                    <a:pt x="754" y="1404"/>
                    <a:pt x="683" y="1429"/>
                  </a:cubicBezTo>
                  <a:lnTo>
                    <a:pt x="594" y="1460"/>
                  </a:lnTo>
                  <a:cubicBezTo>
                    <a:pt x="586" y="1463"/>
                    <a:pt x="579" y="1464"/>
                    <a:pt x="572" y="1464"/>
                  </a:cubicBezTo>
                  <a:cubicBezTo>
                    <a:pt x="503" y="1464"/>
                    <a:pt x="480" y="1339"/>
                    <a:pt x="557" y="1328"/>
                  </a:cubicBezTo>
                  <a:lnTo>
                    <a:pt x="651" y="1313"/>
                  </a:lnTo>
                  <a:cubicBezTo>
                    <a:pt x="655" y="1313"/>
                    <a:pt x="658" y="1313"/>
                    <a:pt x="662" y="1313"/>
                  </a:cubicBezTo>
                  <a:close/>
                  <a:moveTo>
                    <a:pt x="963" y="6"/>
                  </a:moveTo>
                  <a:cubicBezTo>
                    <a:pt x="636" y="16"/>
                    <a:pt x="321" y="0"/>
                    <a:pt x="0" y="27"/>
                  </a:cubicBezTo>
                  <a:cubicBezTo>
                    <a:pt x="77" y="303"/>
                    <a:pt x="188" y="643"/>
                    <a:pt x="308" y="1018"/>
                  </a:cubicBezTo>
                  <a:cubicBezTo>
                    <a:pt x="403" y="1002"/>
                    <a:pt x="497" y="984"/>
                    <a:pt x="592" y="984"/>
                  </a:cubicBezTo>
                  <a:cubicBezTo>
                    <a:pt x="601" y="984"/>
                    <a:pt x="610" y="984"/>
                    <a:pt x="620" y="984"/>
                  </a:cubicBezTo>
                  <a:cubicBezTo>
                    <a:pt x="690" y="986"/>
                    <a:pt x="699" y="1079"/>
                    <a:pt x="635" y="1102"/>
                  </a:cubicBezTo>
                  <a:cubicBezTo>
                    <a:pt x="545" y="1136"/>
                    <a:pt x="449" y="1148"/>
                    <a:pt x="354" y="1162"/>
                  </a:cubicBezTo>
                  <a:cubicBezTo>
                    <a:pt x="703" y="2260"/>
                    <a:pt x="1094" y="3599"/>
                    <a:pt x="930" y="4446"/>
                  </a:cubicBezTo>
                  <a:cubicBezTo>
                    <a:pt x="1474" y="4154"/>
                    <a:pt x="1780" y="3524"/>
                    <a:pt x="1634" y="2895"/>
                  </a:cubicBezTo>
                  <a:lnTo>
                    <a:pt x="963" y="6"/>
                  </a:ln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2" name="Google Shape;1622;p40"/>
          <p:cNvSpPr txBox="1"/>
          <p:nvPr/>
        </p:nvSpPr>
        <p:spPr>
          <a:xfrm>
            <a:off x="1757890" y="1145575"/>
            <a:ext cx="6440696" cy="3739455"/>
          </a:xfrm>
          <a:prstGeom prst="rect">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lvl="0"/>
            <a:r>
              <a:rPr lang="es-ES" sz="1050" b="1" dirty="0" smtClean="0">
                <a:latin typeface="ABeeZee" panose="020B0604020202020204" charset="0"/>
              </a:rPr>
              <a:t>¿</a:t>
            </a:r>
            <a:r>
              <a:rPr lang="es-ES" sz="1100" b="1" dirty="0">
                <a:latin typeface="ABeeZee" panose="020B0604020202020204" charset="0"/>
              </a:rPr>
              <a:t>Cuales son los síntomas más frecuentes de los pacientes que han sufrido un accidente cerebrovascular</a:t>
            </a:r>
            <a:r>
              <a:rPr lang="es-ES" sz="1100" b="1" dirty="0" smtClean="0">
                <a:latin typeface="ABeeZee" panose="020B0604020202020204" charset="0"/>
              </a:rPr>
              <a:t>?</a:t>
            </a:r>
            <a:endParaRPr lang="es-ES" sz="1100" b="1" dirty="0">
              <a:latin typeface="ABeeZee" panose="020B0604020202020204" charset="0"/>
            </a:endParaRPr>
          </a:p>
          <a:p>
            <a:pPr lvl="0"/>
            <a:endParaRPr lang="es-ES" sz="1100" b="1" dirty="0">
              <a:latin typeface="ABeeZee" panose="020B0604020202020204" charset="0"/>
            </a:endParaRPr>
          </a:p>
          <a:p>
            <a:pPr lvl="0"/>
            <a:r>
              <a:rPr lang="es-ES" sz="1100" dirty="0">
                <a:latin typeface="ABeeZee" panose="020B0604020202020204" charset="0"/>
              </a:rPr>
              <a:t>Niveles elevados de Glucosa en sangre; </a:t>
            </a:r>
            <a:r>
              <a:rPr lang="es-ES" sz="1100" dirty="0" smtClean="0">
                <a:latin typeface="ABeeZee" panose="020B0604020202020204" charset="0"/>
              </a:rPr>
              <a:t>Índice </a:t>
            </a:r>
            <a:r>
              <a:rPr lang="es-ES" sz="1100" dirty="0">
                <a:latin typeface="ABeeZee" panose="020B0604020202020204" charset="0"/>
              </a:rPr>
              <a:t>de Masa corporal superior a </a:t>
            </a:r>
            <a:r>
              <a:rPr lang="es-ES" sz="1100" dirty="0" smtClean="0">
                <a:latin typeface="ABeeZee" panose="020B0604020202020204" charset="0"/>
              </a:rPr>
              <a:t>30, </a:t>
            </a:r>
            <a:r>
              <a:rPr lang="es-ES" sz="1100" dirty="0">
                <a:latin typeface="ABeeZee" panose="020B0604020202020204" charset="0"/>
              </a:rPr>
              <a:t>es decir problemas de sobrepeso y obesidad.</a:t>
            </a:r>
          </a:p>
          <a:p>
            <a:pPr lvl="0"/>
            <a:endParaRPr lang="es-ES" sz="1100" b="1" dirty="0">
              <a:latin typeface="ABeeZee" panose="020B0604020202020204" charset="0"/>
            </a:endParaRPr>
          </a:p>
          <a:p>
            <a:pPr lvl="0"/>
            <a:endParaRPr lang="es-ES" sz="1100" b="1" dirty="0">
              <a:latin typeface="ABeeZee" panose="020B0604020202020204" charset="0"/>
            </a:endParaRPr>
          </a:p>
          <a:p>
            <a:pPr lvl="0"/>
            <a:r>
              <a:rPr lang="es-ES" sz="1100" b="1" dirty="0" smtClean="0">
                <a:latin typeface="ABeeZee" panose="020B0604020202020204" charset="0"/>
              </a:rPr>
              <a:t>¿</a:t>
            </a:r>
            <a:r>
              <a:rPr lang="es-ES" sz="1100" b="1" dirty="0">
                <a:latin typeface="ABeeZee" panose="020B0604020202020204" charset="0"/>
              </a:rPr>
              <a:t>La combinación de los factores de riesgo, puede aumentar la posibilidad de padecer un accidente cerebrovascular</a:t>
            </a:r>
            <a:r>
              <a:rPr lang="es-ES" sz="1100" b="1" dirty="0" smtClean="0">
                <a:latin typeface="ABeeZee" panose="020B0604020202020204" charset="0"/>
              </a:rPr>
              <a:t>?</a:t>
            </a:r>
            <a:endParaRPr lang="es-ES" sz="1100" b="1" dirty="0">
              <a:latin typeface="ABeeZee" panose="020B0604020202020204" charset="0"/>
            </a:endParaRPr>
          </a:p>
          <a:p>
            <a:pPr lvl="0"/>
            <a:endParaRPr lang="es-ES" sz="1100" dirty="0">
              <a:latin typeface="ABeeZee" panose="020B0604020202020204" charset="0"/>
            </a:endParaRPr>
          </a:p>
          <a:p>
            <a:pPr lvl="0"/>
            <a:r>
              <a:rPr lang="es-ES" sz="1100" dirty="0">
                <a:latin typeface="ABeeZee" panose="020B0604020202020204" charset="0"/>
              </a:rPr>
              <a:t>El análisis de este </a:t>
            </a:r>
            <a:r>
              <a:rPr lang="es-ES" sz="1100" dirty="0" err="1">
                <a:latin typeface="ABeeZee" panose="020B0604020202020204" charset="0"/>
              </a:rPr>
              <a:t>dataset</a:t>
            </a:r>
            <a:r>
              <a:rPr lang="es-ES" sz="1100" dirty="0">
                <a:latin typeface="ABeeZee" panose="020B0604020202020204" charset="0"/>
              </a:rPr>
              <a:t>, nos demuestra que existe mas frecuencia de casos para las personas que </a:t>
            </a:r>
            <a:r>
              <a:rPr lang="es-ES" sz="1100" dirty="0" err="1">
                <a:latin typeface="ABeeZee" panose="020B0604020202020204" charset="0"/>
              </a:rPr>
              <a:t>padececieron</a:t>
            </a:r>
            <a:r>
              <a:rPr lang="es-ES" sz="1100" dirty="0">
                <a:latin typeface="ABeeZee" panose="020B0604020202020204" charset="0"/>
              </a:rPr>
              <a:t> una enfermedad cardiaca, hipertensión y valores fuera del rango de lo normal de Masa corporal y Glucosa en sangre.</a:t>
            </a:r>
          </a:p>
          <a:p>
            <a:pPr lvl="0"/>
            <a:endParaRPr lang="es-ES" sz="1100" b="1" dirty="0">
              <a:latin typeface="ABeeZee" panose="020B0604020202020204" charset="0"/>
            </a:endParaRPr>
          </a:p>
          <a:p>
            <a:pPr lvl="0"/>
            <a:endParaRPr lang="es-ES" sz="1100" b="1" dirty="0">
              <a:latin typeface="ABeeZee" panose="020B0604020202020204" charset="0"/>
            </a:endParaRPr>
          </a:p>
          <a:p>
            <a:pPr lvl="0"/>
            <a:r>
              <a:rPr lang="es-ES" sz="1100" b="1" dirty="0" smtClean="0">
                <a:latin typeface="ABeeZee" panose="020B0604020202020204" charset="0"/>
              </a:rPr>
              <a:t>¿Cuál </a:t>
            </a:r>
            <a:r>
              <a:rPr lang="es-ES" sz="1100" b="1" dirty="0">
                <a:latin typeface="ABeeZee" panose="020B0604020202020204" charset="0"/>
              </a:rPr>
              <a:t>es la edad promedio de las personas que sufrieron un accidente cerebrovascular</a:t>
            </a:r>
            <a:r>
              <a:rPr lang="es-ES" sz="1100" b="1" dirty="0" smtClean="0">
                <a:latin typeface="ABeeZee" panose="020B0604020202020204" charset="0"/>
              </a:rPr>
              <a:t>?</a:t>
            </a:r>
            <a:endParaRPr lang="es-ES" sz="1100" b="1" dirty="0">
              <a:latin typeface="ABeeZee" panose="020B0604020202020204" charset="0"/>
            </a:endParaRPr>
          </a:p>
          <a:p>
            <a:pPr lvl="0"/>
            <a:endParaRPr lang="es-ES" sz="1100" b="1" dirty="0">
              <a:latin typeface="ABeeZee" panose="020B0604020202020204" charset="0"/>
            </a:endParaRPr>
          </a:p>
          <a:p>
            <a:pPr lvl="0"/>
            <a:r>
              <a:rPr lang="es-ES" sz="1100" dirty="0">
                <a:latin typeface="ABeeZee" panose="020B0604020202020204" charset="0"/>
              </a:rPr>
              <a:t>Si bien depende de otros factores como el </a:t>
            </a:r>
            <a:r>
              <a:rPr lang="es-ES" sz="1100" dirty="0" err="1">
                <a:latin typeface="ABeeZee" panose="020B0604020202020204" charset="0"/>
              </a:rPr>
              <a:t>Indice</a:t>
            </a:r>
            <a:r>
              <a:rPr lang="es-ES" sz="1100" dirty="0">
                <a:latin typeface="ABeeZee" panose="020B0604020202020204" charset="0"/>
              </a:rPr>
              <a:t> de Masa corporal y valores regulados de Glucosa en sangre, las gráficas nos demuestran que la mayoría de personas que han sufrido un accidente cerebrovascular se encuentran en torno a los 60 años. Sin embargo, también vemos que hay concurrencia de la enfermedad en las personas entre 70 y 90 años.</a:t>
            </a:r>
            <a:endParaRPr sz="1100" dirty="0">
              <a:latin typeface="ABeeZee" panose="020B0604020202020204" charset="0"/>
            </a:endParaRPr>
          </a:p>
        </p:txBody>
      </p:sp>
      <p:sp>
        <p:nvSpPr>
          <p:cNvPr id="206" name="Google Shape;666;p34"/>
          <p:cNvSpPr txBox="1">
            <a:spLocks/>
          </p:cNvSpPr>
          <p:nvPr/>
        </p:nvSpPr>
        <p:spPr>
          <a:xfrm>
            <a:off x="255655" y="268354"/>
            <a:ext cx="5529975" cy="870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Fjalla One"/>
              <a:buNone/>
              <a:defRPr sz="3100" b="0" i="0" u="none" strike="noStrike" cap="none">
                <a:solidFill>
                  <a:schemeClr val="dk1"/>
                </a:solidFill>
                <a:latin typeface="Fjalla One"/>
                <a:ea typeface="Fjalla One"/>
                <a:cs typeface="Fjalla One"/>
                <a:sym typeface="Fjalla One"/>
              </a:defRPr>
            </a:lvl1pPr>
            <a:lvl2pPr marR="0" lvl="1"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9pPr>
          </a:lstStyle>
          <a:p>
            <a:r>
              <a:rPr lang="es-ES" sz="2800" b="1" dirty="0" err="1" smtClean="0"/>
              <a:t>Insights</a:t>
            </a:r>
            <a:r>
              <a:rPr lang="es-ES" sz="2800" b="1" dirty="0" smtClean="0"/>
              <a:t> </a:t>
            </a:r>
            <a:r>
              <a:rPr lang="es-ES" sz="2800" b="1" dirty="0"/>
              <a:t>y Recomendaciones</a:t>
            </a:r>
          </a:p>
          <a:p>
            <a:endParaRPr lang="es-ES" sz="28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p38"/>
          <p:cNvSpPr/>
          <p:nvPr/>
        </p:nvSpPr>
        <p:spPr>
          <a:xfrm>
            <a:off x="3870175" y="1051775"/>
            <a:ext cx="1421400" cy="510300"/>
          </a:xfrm>
          <a:prstGeom prst="roundRect">
            <a:avLst>
              <a:gd name="adj" fmla="val 16667"/>
            </a:avLst>
          </a:pr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8"/>
          <p:cNvSpPr/>
          <p:nvPr/>
        </p:nvSpPr>
        <p:spPr>
          <a:xfrm>
            <a:off x="6869088" y="1699300"/>
            <a:ext cx="1554900" cy="2892300"/>
          </a:xfrm>
          <a:prstGeom prst="roundRect">
            <a:avLst>
              <a:gd name="adj" fmla="val 16667"/>
            </a:avLst>
          </a:pr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8"/>
          <p:cNvSpPr/>
          <p:nvPr/>
        </p:nvSpPr>
        <p:spPr>
          <a:xfrm>
            <a:off x="2765579" y="1699300"/>
            <a:ext cx="1554900" cy="2892300"/>
          </a:xfrm>
          <a:prstGeom prst="roundRect">
            <a:avLst>
              <a:gd name="adj" fmla="val 16667"/>
            </a:avLst>
          </a:pr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8"/>
          <p:cNvSpPr/>
          <p:nvPr/>
        </p:nvSpPr>
        <p:spPr>
          <a:xfrm>
            <a:off x="4817333" y="1699300"/>
            <a:ext cx="1554900" cy="2892300"/>
          </a:xfrm>
          <a:prstGeom prst="roundRect">
            <a:avLst>
              <a:gd name="adj" fmla="val 16667"/>
            </a:avLst>
          </a:pr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8"/>
          <p:cNvSpPr/>
          <p:nvPr/>
        </p:nvSpPr>
        <p:spPr>
          <a:xfrm>
            <a:off x="713825" y="1699300"/>
            <a:ext cx="1554900" cy="2892300"/>
          </a:xfrm>
          <a:prstGeom prst="roundRect">
            <a:avLst>
              <a:gd name="adj" fmla="val 16667"/>
            </a:avLst>
          </a:pr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8"/>
          <p:cNvSpPr txBox="1">
            <a:spLocks noGrp="1"/>
          </p:cNvSpPr>
          <p:nvPr>
            <p:ph type="title" idx="4294967295"/>
          </p:nvPr>
        </p:nvSpPr>
        <p:spPr>
          <a:xfrm>
            <a:off x="776619" y="3022088"/>
            <a:ext cx="14394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smtClean="0"/>
              <a:t>Menos Azúcar</a:t>
            </a:r>
            <a:endParaRPr sz="2400" dirty="0"/>
          </a:p>
        </p:txBody>
      </p:sp>
      <p:sp>
        <p:nvSpPr>
          <p:cNvPr id="1093" name="Google Shape;1093;p38"/>
          <p:cNvSpPr txBox="1">
            <a:spLocks noGrp="1"/>
          </p:cNvSpPr>
          <p:nvPr>
            <p:ph type="subTitle" idx="4294967295"/>
          </p:nvPr>
        </p:nvSpPr>
        <p:spPr>
          <a:xfrm>
            <a:off x="774669" y="3535413"/>
            <a:ext cx="1439400" cy="877500"/>
          </a:xfrm>
          <a:prstGeom prst="rect">
            <a:avLst/>
          </a:prstGeom>
        </p:spPr>
        <p:txBody>
          <a:bodyPr spcFirstLastPara="1" wrap="square" lIns="91425" tIns="91425" rIns="91425" bIns="91425" anchor="ctr" anchorCtr="0">
            <a:noAutofit/>
          </a:bodyPr>
          <a:lstStyle/>
          <a:p>
            <a:pPr marL="0" lvl="0" indent="0">
              <a:buNone/>
            </a:pPr>
            <a:r>
              <a:rPr lang="es-ES" sz="1200" dirty="0" smtClean="0"/>
              <a:t>Evitar Niveles </a:t>
            </a:r>
            <a:r>
              <a:rPr lang="es-ES" sz="1200" dirty="0"/>
              <a:t>elevados de Glucosa en </a:t>
            </a:r>
            <a:r>
              <a:rPr lang="es-ES" sz="1200" dirty="0" smtClean="0"/>
              <a:t>sangre</a:t>
            </a:r>
            <a:r>
              <a:rPr lang="es-ES" sz="1200" dirty="0"/>
              <a:t>.</a:t>
            </a:r>
            <a:endParaRPr sz="1200" dirty="0"/>
          </a:p>
        </p:txBody>
      </p:sp>
      <p:sp>
        <p:nvSpPr>
          <p:cNvPr id="1094" name="Google Shape;1094;p38"/>
          <p:cNvSpPr txBox="1">
            <a:spLocks noGrp="1"/>
          </p:cNvSpPr>
          <p:nvPr>
            <p:ph type="title" idx="4294967295"/>
          </p:nvPr>
        </p:nvSpPr>
        <p:spPr>
          <a:xfrm>
            <a:off x="2830321" y="3022088"/>
            <a:ext cx="14355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smtClean="0"/>
              <a:t>Menos estrés</a:t>
            </a:r>
            <a:endParaRPr sz="2000" dirty="0"/>
          </a:p>
        </p:txBody>
      </p:sp>
      <p:sp>
        <p:nvSpPr>
          <p:cNvPr id="1095" name="Google Shape;1095;p38"/>
          <p:cNvSpPr txBox="1">
            <a:spLocks noGrp="1"/>
          </p:cNvSpPr>
          <p:nvPr>
            <p:ph type="subTitle" idx="4294967295"/>
          </p:nvPr>
        </p:nvSpPr>
        <p:spPr>
          <a:xfrm>
            <a:off x="2873425" y="3400275"/>
            <a:ext cx="1339200" cy="1147800"/>
          </a:xfrm>
          <a:prstGeom prst="rect">
            <a:avLst/>
          </a:prstGeom>
        </p:spPr>
        <p:txBody>
          <a:bodyPr spcFirstLastPara="1" wrap="square" lIns="91425" tIns="91425" rIns="91425" bIns="91425" anchor="ctr" anchorCtr="0">
            <a:noAutofit/>
          </a:bodyPr>
          <a:lstStyle/>
          <a:p>
            <a:pPr marL="0" lvl="0" indent="0">
              <a:buNone/>
            </a:pPr>
            <a:r>
              <a:rPr lang="en" sz="1200" dirty="0" smtClean="0">
                <a:latin typeface="ABeeZee" panose="020B0604020202020204" charset="0"/>
                <a:ea typeface="Arial"/>
                <a:cs typeface="Arial"/>
                <a:sym typeface="Arial"/>
              </a:rPr>
              <a:t>Evitar padecer e</a:t>
            </a:r>
            <a:r>
              <a:rPr lang="es-ES" sz="1200" dirty="0" err="1" smtClean="0">
                <a:latin typeface="ABeeZee" panose="020B0604020202020204" charset="0"/>
                <a:ea typeface="Arial"/>
                <a:cs typeface="Arial"/>
                <a:sym typeface="Arial"/>
              </a:rPr>
              <a:t>nfermedades</a:t>
            </a:r>
            <a:r>
              <a:rPr lang="es-ES" sz="1200" dirty="0" smtClean="0">
                <a:latin typeface="ABeeZee" panose="020B0604020202020204" charset="0"/>
                <a:ea typeface="Arial"/>
                <a:cs typeface="Arial"/>
                <a:sym typeface="Arial"/>
              </a:rPr>
              <a:t> cardiacas e hipertensión. </a:t>
            </a:r>
            <a:endParaRPr sz="1200" dirty="0">
              <a:latin typeface="ABeeZee" panose="020B0604020202020204" charset="0"/>
            </a:endParaRPr>
          </a:p>
        </p:txBody>
      </p:sp>
      <p:sp>
        <p:nvSpPr>
          <p:cNvPr id="1096" name="Google Shape;1096;p38"/>
          <p:cNvSpPr txBox="1">
            <a:spLocks noGrp="1"/>
          </p:cNvSpPr>
          <p:nvPr>
            <p:ph type="title" idx="4294967295"/>
          </p:nvPr>
        </p:nvSpPr>
        <p:spPr>
          <a:xfrm>
            <a:off x="4882085" y="3022088"/>
            <a:ext cx="14355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smtClean="0"/>
              <a:t>Mejor</a:t>
            </a:r>
            <a:br>
              <a:rPr lang="en" sz="2000" dirty="0" smtClean="0"/>
            </a:br>
            <a:r>
              <a:rPr lang="en" sz="2000" dirty="0" smtClean="0"/>
              <a:t>Nutrición</a:t>
            </a:r>
            <a:endParaRPr sz="2400" dirty="0"/>
          </a:p>
        </p:txBody>
      </p:sp>
      <p:sp>
        <p:nvSpPr>
          <p:cNvPr id="1097" name="Google Shape;1097;p38"/>
          <p:cNvSpPr txBox="1">
            <a:spLocks noGrp="1"/>
          </p:cNvSpPr>
          <p:nvPr>
            <p:ph type="subTitle" idx="4294967295"/>
          </p:nvPr>
        </p:nvSpPr>
        <p:spPr>
          <a:xfrm>
            <a:off x="4882085" y="3535413"/>
            <a:ext cx="1435500" cy="877800"/>
          </a:xfrm>
          <a:prstGeom prst="rect">
            <a:avLst/>
          </a:prstGeom>
        </p:spPr>
        <p:txBody>
          <a:bodyPr spcFirstLastPara="1" wrap="square" lIns="91425" tIns="91425" rIns="91425" bIns="91425" anchor="ctr" anchorCtr="0">
            <a:noAutofit/>
          </a:bodyPr>
          <a:lstStyle/>
          <a:p>
            <a:pPr marL="0" lvl="0" indent="0">
              <a:buNone/>
            </a:pPr>
            <a:r>
              <a:rPr lang="es-ES" sz="1200" dirty="0" smtClean="0"/>
              <a:t>Evitar IMC superior </a:t>
            </a:r>
            <a:r>
              <a:rPr lang="es-ES" sz="1200" dirty="0"/>
              <a:t>a 30, es decir problemas de sobrepeso y obesidad.</a:t>
            </a:r>
            <a:endParaRPr sz="1200" dirty="0"/>
          </a:p>
        </p:txBody>
      </p:sp>
      <p:sp>
        <p:nvSpPr>
          <p:cNvPr id="1098" name="Google Shape;1098;p38"/>
          <p:cNvSpPr txBox="1">
            <a:spLocks noGrp="1"/>
          </p:cNvSpPr>
          <p:nvPr>
            <p:ph type="title" idx="4294967295"/>
          </p:nvPr>
        </p:nvSpPr>
        <p:spPr>
          <a:xfrm>
            <a:off x="6923725" y="3151338"/>
            <a:ext cx="14355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smtClean="0"/>
              <a:t>Mas</a:t>
            </a:r>
            <a:br>
              <a:rPr lang="en" sz="2000" dirty="0" smtClean="0"/>
            </a:br>
            <a:r>
              <a:rPr lang="en" sz="2000" dirty="0" smtClean="0"/>
              <a:t>Actividad </a:t>
            </a:r>
            <a:r>
              <a:rPr lang="en" sz="2000" dirty="0"/>
              <a:t>Física</a:t>
            </a:r>
            <a:endParaRPr sz="2000" dirty="0"/>
          </a:p>
        </p:txBody>
      </p:sp>
      <p:sp>
        <p:nvSpPr>
          <p:cNvPr id="1099" name="Google Shape;1099;p38"/>
          <p:cNvSpPr txBox="1">
            <a:spLocks noGrp="1"/>
          </p:cNvSpPr>
          <p:nvPr>
            <p:ph type="subTitle" idx="4294967295"/>
          </p:nvPr>
        </p:nvSpPr>
        <p:spPr>
          <a:xfrm>
            <a:off x="6933825" y="3725685"/>
            <a:ext cx="1435500" cy="8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smtClean="0"/>
              <a:t>Se recomienda minimo 40 mins. al día.</a:t>
            </a:r>
            <a:endParaRPr sz="1200" dirty="0"/>
          </a:p>
        </p:txBody>
      </p:sp>
      <p:sp>
        <p:nvSpPr>
          <p:cNvPr id="1100" name="Google Shape;1100;p38"/>
          <p:cNvSpPr txBox="1">
            <a:spLocks noGrp="1"/>
          </p:cNvSpPr>
          <p:nvPr>
            <p:ph type="title" idx="4294967295"/>
          </p:nvPr>
        </p:nvSpPr>
        <p:spPr>
          <a:xfrm rot="1974">
            <a:off x="2830321" y="2561018"/>
            <a:ext cx="1044900" cy="41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accent4"/>
                </a:solidFill>
              </a:rPr>
              <a:t>02</a:t>
            </a:r>
            <a:endParaRPr sz="2400">
              <a:solidFill>
                <a:schemeClr val="accent4"/>
              </a:solidFill>
            </a:endParaRPr>
          </a:p>
        </p:txBody>
      </p:sp>
      <p:sp>
        <p:nvSpPr>
          <p:cNvPr id="1101" name="Google Shape;1101;p38"/>
          <p:cNvSpPr txBox="1">
            <a:spLocks noGrp="1"/>
          </p:cNvSpPr>
          <p:nvPr>
            <p:ph type="title" idx="4294967295"/>
          </p:nvPr>
        </p:nvSpPr>
        <p:spPr>
          <a:xfrm>
            <a:off x="4882235" y="2560718"/>
            <a:ext cx="1044900" cy="41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accent4"/>
                </a:solidFill>
              </a:rPr>
              <a:t>03</a:t>
            </a:r>
            <a:endParaRPr sz="2400">
              <a:solidFill>
                <a:schemeClr val="accent4"/>
              </a:solidFill>
            </a:endParaRPr>
          </a:p>
        </p:txBody>
      </p:sp>
      <p:sp>
        <p:nvSpPr>
          <p:cNvPr id="1102" name="Google Shape;1102;p38"/>
          <p:cNvSpPr txBox="1">
            <a:spLocks noGrp="1"/>
          </p:cNvSpPr>
          <p:nvPr>
            <p:ph type="title" idx="4294967295"/>
          </p:nvPr>
        </p:nvSpPr>
        <p:spPr>
          <a:xfrm rot="1973">
            <a:off x="776619" y="2561018"/>
            <a:ext cx="1045200" cy="41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accent4"/>
                </a:solidFill>
              </a:rPr>
              <a:t>01</a:t>
            </a:r>
            <a:endParaRPr sz="2400" dirty="0">
              <a:solidFill>
                <a:schemeClr val="accent4"/>
              </a:solidFill>
            </a:endParaRPr>
          </a:p>
        </p:txBody>
      </p:sp>
      <p:sp>
        <p:nvSpPr>
          <p:cNvPr id="1103" name="Google Shape;1103;p38"/>
          <p:cNvSpPr txBox="1">
            <a:spLocks noGrp="1"/>
          </p:cNvSpPr>
          <p:nvPr>
            <p:ph type="title" idx="4294967295"/>
          </p:nvPr>
        </p:nvSpPr>
        <p:spPr>
          <a:xfrm rot="987">
            <a:off x="6933825" y="2560868"/>
            <a:ext cx="1044900" cy="41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accent4"/>
                </a:solidFill>
              </a:rPr>
              <a:t>04</a:t>
            </a:r>
            <a:endParaRPr sz="2400">
              <a:solidFill>
                <a:schemeClr val="accent4"/>
              </a:solidFill>
            </a:endParaRPr>
          </a:p>
        </p:txBody>
      </p:sp>
      <p:sp>
        <p:nvSpPr>
          <p:cNvPr id="1104" name="Google Shape;1104;p38"/>
          <p:cNvSpPr txBox="1">
            <a:spLocks noGrp="1"/>
          </p:cNvSpPr>
          <p:nvPr>
            <p:ph type="title" idx="4294967295"/>
          </p:nvPr>
        </p:nvSpPr>
        <p:spPr>
          <a:xfrm>
            <a:off x="2619727" y="922199"/>
            <a:ext cx="3922295"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smtClean="0"/>
              <a:t>CULTIVAR HABITOS SALUDABLES</a:t>
            </a:r>
            <a:endParaRPr sz="2400" dirty="0"/>
          </a:p>
        </p:txBody>
      </p:sp>
      <p:grpSp>
        <p:nvGrpSpPr>
          <p:cNvPr id="1105" name="Google Shape;1105;p38"/>
          <p:cNvGrpSpPr/>
          <p:nvPr/>
        </p:nvGrpSpPr>
        <p:grpSpPr>
          <a:xfrm>
            <a:off x="2932866" y="1877750"/>
            <a:ext cx="485700" cy="510250"/>
            <a:chOff x="2134963" y="2242050"/>
            <a:chExt cx="485700" cy="510250"/>
          </a:xfrm>
        </p:grpSpPr>
        <p:sp>
          <p:nvSpPr>
            <p:cNvPr id="1106" name="Google Shape;1106;p38"/>
            <p:cNvSpPr/>
            <p:nvPr/>
          </p:nvSpPr>
          <p:spPr>
            <a:xfrm>
              <a:off x="2174988" y="2249025"/>
              <a:ext cx="440350" cy="375325"/>
            </a:xfrm>
            <a:custGeom>
              <a:avLst/>
              <a:gdLst/>
              <a:ahLst/>
              <a:cxnLst/>
              <a:rect l="l" t="t" r="r" b="b"/>
              <a:pathLst>
                <a:path w="17614" h="15013" extrusionOk="0">
                  <a:moveTo>
                    <a:pt x="8807" y="0"/>
                  </a:moveTo>
                  <a:cubicBezTo>
                    <a:pt x="8315" y="0"/>
                    <a:pt x="7822" y="245"/>
                    <a:pt x="7541" y="732"/>
                  </a:cubicBezTo>
                  <a:lnTo>
                    <a:pt x="563" y="12818"/>
                  </a:lnTo>
                  <a:cubicBezTo>
                    <a:pt x="0" y="13793"/>
                    <a:pt x="704" y="15013"/>
                    <a:pt x="1830" y="15013"/>
                  </a:cubicBezTo>
                  <a:lnTo>
                    <a:pt x="15784" y="15013"/>
                  </a:lnTo>
                  <a:cubicBezTo>
                    <a:pt x="16910" y="15013"/>
                    <a:pt x="17614" y="13793"/>
                    <a:pt x="17051" y="12818"/>
                  </a:cubicBezTo>
                  <a:lnTo>
                    <a:pt x="10073" y="732"/>
                  </a:lnTo>
                  <a:cubicBezTo>
                    <a:pt x="9792" y="245"/>
                    <a:pt x="9300" y="0"/>
                    <a:pt x="88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8"/>
            <p:cNvSpPr/>
            <p:nvPr/>
          </p:nvSpPr>
          <p:spPr>
            <a:xfrm>
              <a:off x="2174938" y="2249475"/>
              <a:ext cx="428875" cy="375900"/>
            </a:xfrm>
            <a:custGeom>
              <a:avLst/>
              <a:gdLst/>
              <a:ahLst/>
              <a:cxnLst/>
              <a:rect l="l" t="t" r="r" b="b"/>
              <a:pathLst>
                <a:path w="17155" h="15036" extrusionOk="0">
                  <a:moveTo>
                    <a:pt x="8808" y="1"/>
                  </a:moveTo>
                  <a:cubicBezTo>
                    <a:pt x="8315" y="1"/>
                    <a:pt x="7823" y="246"/>
                    <a:pt x="7541" y="733"/>
                  </a:cubicBezTo>
                  <a:lnTo>
                    <a:pt x="564" y="12817"/>
                  </a:lnTo>
                  <a:cubicBezTo>
                    <a:pt x="0" y="13793"/>
                    <a:pt x="705" y="15014"/>
                    <a:pt x="1831" y="15036"/>
                  </a:cubicBezTo>
                  <a:lnTo>
                    <a:pt x="15784" y="15036"/>
                  </a:lnTo>
                  <a:cubicBezTo>
                    <a:pt x="16443" y="15014"/>
                    <a:pt x="16955" y="14596"/>
                    <a:pt x="17155" y="14053"/>
                  </a:cubicBezTo>
                  <a:lnTo>
                    <a:pt x="16992" y="14037"/>
                  </a:lnTo>
                  <a:lnTo>
                    <a:pt x="7344" y="14037"/>
                  </a:lnTo>
                  <a:lnTo>
                    <a:pt x="4511" y="7956"/>
                  </a:lnTo>
                  <a:lnTo>
                    <a:pt x="9004" y="167"/>
                  </a:lnTo>
                  <a:lnTo>
                    <a:pt x="9053" y="23"/>
                  </a:lnTo>
                  <a:cubicBezTo>
                    <a:pt x="8971" y="10"/>
                    <a:pt x="8890" y="1"/>
                    <a:pt x="8808" y="1"/>
                  </a:cubicBezTo>
                  <a:close/>
                </a:path>
              </a:pathLst>
            </a:custGeom>
            <a:solidFill>
              <a:srgbClr val="000000">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8"/>
            <p:cNvSpPr/>
            <p:nvPr/>
          </p:nvSpPr>
          <p:spPr>
            <a:xfrm>
              <a:off x="2215338" y="2281050"/>
              <a:ext cx="359600" cy="311450"/>
            </a:xfrm>
            <a:custGeom>
              <a:avLst/>
              <a:gdLst/>
              <a:ahLst/>
              <a:cxnLst/>
              <a:rect l="l" t="t" r="r" b="b"/>
              <a:pathLst>
                <a:path w="14384" h="12458" extrusionOk="0">
                  <a:moveTo>
                    <a:pt x="7192" y="1"/>
                  </a:moveTo>
                  <a:cubicBezTo>
                    <a:pt x="7086" y="1"/>
                    <a:pt x="7045" y="70"/>
                    <a:pt x="7032" y="94"/>
                  </a:cubicBezTo>
                  <a:lnTo>
                    <a:pt x="54" y="12180"/>
                  </a:lnTo>
                  <a:cubicBezTo>
                    <a:pt x="41" y="12202"/>
                    <a:pt x="0" y="12272"/>
                    <a:pt x="54" y="12364"/>
                  </a:cubicBezTo>
                  <a:cubicBezTo>
                    <a:pt x="108" y="12457"/>
                    <a:pt x="188" y="12457"/>
                    <a:pt x="214" y="12457"/>
                  </a:cubicBezTo>
                  <a:lnTo>
                    <a:pt x="14167" y="12457"/>
                  </a:lnTo>
                  <a:cubicBezTo>
                    <a:pt x="14193" y="12457"/>
                    <a:pt x="14275" y="12457"/>
                    <a:pt x="14327" y="12364"/>
                  </a:cubicBezTo>
                  <a:cubicBezTo>
                    <a:pt x="14384" y="12271"/>
                    <a:pt x="14343" y="12202"/>
                    <a:pt x="14329" y="12180"/>
                  </a:cubicBezTo>
                  <a:lnTo>
                    <a:pt x="7352" y="94"/>
                  </a:lnTo>
                  <a:cubicBezTo>
                    <a:pt x="7338" y="72"/>
                    <a:pt x="7298" y="2"/>
                    <a:pt x="71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8"/>
            <p:cNvSpPr/>
            <p:nvPr/>
          </p:nvSpPr>
          <p:spPr>
            <a:xfrm>
              <a:off x="2278738" y="2340500"/>
              <a:ext cx="246575" cy="228075"/>
            </a:xfrm>
            <a:custGeom>
              <a:avLst/>
              <a:gdLst/>
              <a:ahLst/>
              <a:cxnLst/>
              <a:rect l="l" t="t" r="r" b="b"/>
              <a:pathLst>
                <a:path w="9863" h="9123" extrusionOk="0">
                  <a:moveTo>
                    <a:pt x="4658" y="0"/>
                  </a:moveTo>
                  <a:cubicBezTo>
                    <a:pt x="4425" y="0"/>
                    <a:pt x="4219" y="120"/>
                    <a:pt x="4104" y="320"/>
                  </a:cubicBezTo>
                  <a:lnTo>
                    <a:pt x="0" y="7426"/>
                  </a:lnTo>
                  <a:lnTo>
                    <a:pt x="128" y="9123"/>
                  </a:lnTo>
                  <a:lnTo>
                    <a:pt x="9169" y="9123"/>
                  </a:lnTo>
                  <a:cubicBezTo>
                    <a:pt x="9386" y="9123"/>
                    <a:pt x="9594" y="9021"/>
                    <a:pt x="9714" y="8840"/>
                  </a:cubicBezTo>
                  <a:cubicBezTo>
                    <a:pt x="9855" y="8632"/>
                    <a:pt x="9863" y="8375"/>
                    <a:pt x="9739" y="8164"/>
                  </a:cubicBezTo>
                  <a:lnTo>
                    <a:pt x="5211" y="320"/>
                  </a:lnTo>
                  <a:cubicBezTo>
                    <a:pt x="5095" y="120"/>
                    <a:pt x="4889" y="0"/>
                    <a:pt x="4658" y="0"/>
                  </a:cubicBezTo>
                  <a:close/>
                </a:path>
              </a:pathLst>
            </a:custGeom>
            <a:solidFill>
              <a:srgbClr val="FFFFFF">
                <a:alpha val="34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8"/>
            <p:cNvSpPr/>
            <p:nvPr/>
          </p:nvSpPr>
          <p:spPr>
            <a:xfrm>
              <a:off x="2377713" y="2520800"/>
              <a:ext cx="35000" cy="31975"/>
            </a:xfrm>
            <a:custGeom>
              <a:avLst/>
              <a:gdLst/>
              <a:ahLst/>
              <a:cxnLst/>
              <a:rect l="l" t="t" r="r" b="b"/>
              <a:pathLst>
                <a:path w="1400" h="1279" extrusionOk="0">
                  <a:moveTo>
                    <a:pt x="700" y="0"/>
                  </a:moveTo>
                  <a:cubicBezTo>
                    <a:pt x="655" y="0"/>
                    <a:pt x="609" y="5"/>
                    <a:pt x="563" y="15"/>
                  </a:cubicBezTo>
                  <a:cubicBezTo>
                    <a:pt x="218" y="91"/>
                    <a:pt x="0" y="432"/>
                    <a:pt x="75" y="777"/>
                  </a:cubicBezTo>
                  <a:cubicBezTo>
                    <a:pt x="142" y="1075"/>
                    <a:pt x="406" y="1279"/>
                    <a:pt x="700" y="1279"/>
                  </a:cubicBezTo>
                  <a:cubicBezTo>
                    <a:pt x="745" y="1279"/>
                    <a:pt x="791" y="1274"/>
                    <a:pt x="837" y="1264"/>
                  </a:cubicBezTo>
                  <a:cubicBezTo>
                    <a:pt x="1181" y="1187"/>
                    <a:pt x="1399" y="847"/>
                    <a:pt x="1324" y="502"/>
                  </a:cubicBezTo>
                  <a:cubicBezTo>
                    <a:pt x="1259" y="204"/>
                    <a:pt x="994" y="0"/>
                    <a:pt x="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8"/>
            <p:cNvSpPr/>
            <p:nvPr/>
          </p:nvSpPr>
          <p:spPr>
            <a:xfrm>
              <a:off x="2371513" y="2385225"/>
              <a:ext cx="47275" cy="103625"/>
            </a:xfrm>
            <a:custGeom>
              <a:avLst/>
              <a:gdLst/>
              <a:ahLst/>
              <a:cxnLst/>
              <a:rect l="l" t="t" r="r" b="b"/>
              <a:pathLst>
                <a:path w="1891" h="4145" extrusionOk="0">
                  <a:moveTo>
                    <a:pt x="334" y="0"/>
                  </a:moveTo>
                  <a:cubicBezTo>
                    <a:pt x="148" y="0"/>
                    <a:pt x="1" y="158"/>
                    <a:pt x="16" y="343"/>
                  </a:cubicBezTo>
                  <a:lnTo>
                    <a:pt x="285" y="3850"/>
                  </a:lnTo>
                  <a:cubicBezTo>
                    <a:pt x="298" y="4017"/>
                    <a:pt x="437" y="4145"/>
                    <a:pt x="603" y="4145"/>
                  </a:cubicBezTo>
                  <a:lnTo>
                    <a:pt x="1288" y="4145"/>
                  </a:lnTo>
                  <a:cubicBezTo>
                    <a:pt x="1456" y="4145"/>
                    <a:pt x="1593" y="4017"/>
                    <a:pt x="1606" y="3850"/>
                  </a:cubicBezTo>
                  <a:lnTo>
                    <a:pt x="1876" y="343"/>
                  </a:lnTo>
                  <a:cubicBezTo>
                    <a:pt x="1890" y="158"/>
                    <a:pt x="1744" y="0"/>
                    <a:pt x="15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8"/>
            <p:cNvSpPr/>
            <p:nvPr/>
          </p:nvSpPr>
          <p:spPr>
            <a:xfrm>
              <a:off x="2141913" y="2544550"/>
              <a:ext cx="175400" cy="199750"/>
            </a:xfrm>
            <a:custGeom>
              <a:avLst/>
              <a:gdLst/>
              <a:ahLst/>
              <a:cxnLst/>
              <a:rect l="l" t="t" r="r" b="b"/>
              <a:pathLst>
                <a:path w="7016" h="7990" extrusionOk="0">
                  <a:moveTo>
                    <a:pt x="1914" y="0"/>
                  </a:moveTo>
                  <a:cubicBezTo>
                    <a:pt x="857" y="0"/>
                    <a:pt x="1" y="859"/>
                    <a:pt x="1" y="1918"/>
                  </a:cubicBezTo>
                  <a:lnTo>
                    <a:pt x="1" y="2877"/>
                  </a:lnTo>
                  <a:cubicBezTo>
                    <a:pt x="1" y="5696"/>
                    <a:pt x="2277" y="7982"/>
                    <a:pt x="5088" y="7990"/>
                  </a:cubicBezTo>
                  <a:cubicBezTo>
                    <a:pt x="5090" y="7990"/>
                    <a:pt x="5092" y="7990"/>
                    <a:pt x="5093" y="7990"/>
                  </a:cubicBezTo>
                  <a:cubicBezTo>
                    <a:pt x="6151" y="7990"/>
                    <a:pt x="7014" y="7129"/>
                    <a:pt x="7014" y="6071"/>
                  </a:cubicBezTo>
                  <a:lnTo>
                    <a:pt x="7014" y="3195"/>
                  </a:lnTo>
                  <a:cubicBezTo>
                    <a:pt x="7016" y="2137"/>
                    <a:pt x="6159" y="1279"/>
                    <a:pt x="5103" y="1279"/>
                  </a:cubicBezTo>
                  <a:lnTo>
                    <a:pt x="3508" y="1279"/>
                  </a:lnTo>
                  <a:lnTo>
                    <a:pt x="19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8"/>
            <p:cNvSpPr/>
            <p:nvPr/>
          </p:nvSpPr>
          <p:spPr>
            <a:xfrm>
              <a:off x="2141913" y="2544950"/>
              <a:ext cx="135500" cy="199550"/>
            </a:xfrm>
            <a:custGeom>
              <a:avLst/>
              <a:gdLst/>
              <a:ahLst/>
              <a:cxnLst/>
              <a:rect l="l" t="t" r="r" b="b"/>
              <a:pathLst>
                <a:path w="5420" h="7982" extrusionOk="0">
                  <a:moveTo>
                    <a:pt x="1914" y="0"/>
                  </a:moveTo>
                  <a:cubicBezTo>
                    <a:pt x="857" y="0"/>
                    <a:pt x="1" y="856"/>
                    <a:pt x="1" y="1913"/>
                  </a:cubicBezTo>
                  <a:lnTo>
                    <a:pt x="1" y="2880"/>
                  </a:lnTo>
                  <a:cubicBezTo>
                    <a:pt x="3" y="5698"/>
                    <a:pt x="2286" y="7981"/>
                    <a:pt x="5103" y="7981"/>
                  </a:cubicBezTo>
                  <a:cubicBezTo>
                    <a:pt x="5210" y="7981"/>
                    <a:pt x="5316" y="7968"/>
                    <a:pt x="5420" y="7952"/>
                  </a:cubicBezTo>
                  <a:cubicBezTo>
                    <a:pt x="5407" y="7454"/>
                    <a:pt x="5043" y="7054"/>
                    <a:pt x="4541" y="6986"/>
                  </a:cubicBezTo>
                  <a:cubicBezTo>
                    <a:pt x="2499" y="6708"/>
                    <a:pt x="958" y="4944"/>
                    <a:pt x="958" y="2880"/>
                  </a:cubicBezTo>
                  <a:lnTo>
                    <a:pt x="958" y="1914"/>
                  </a:lnTo>
                  <a:cubicBezTo>
                    <a:pt x="958" y="1482"/>
                    <a:pt x="1252" y="1102"/>
                    <a:pt x="1675" y="992"/>
                  </a:cubicBezTo>
                  <a:lnTo>
                    <a:pt x="1914" y="930"/>
                  </a:lnTo>
                  <a:lnTo>
                    <a:pt x="1914" y="683"/>
                  </a:lnTo>
                  <a:lnTo>
                    <a:pt x="1914" y="28"/>
                  </a:lnTo>
                  <a:lnTo>
                    <a:pt x="19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8"/>
            <p:cNvSpPr/>
            <p:nvPr/>
          </p:nvSpPr>
          <p:spPr>
            <a:xfrm>
              <a:off x="2165813" y="2481000"/>
              <a:ext cx="143550" cy="95800"/>
            </a:xfrm>
            <a:custGeom>
              <a:avLst/>
              <a:gdLst/>
              <a:ahLst/>
              <a:cxnLst/>
              <a:rect l="l" t="t" r="r" b="b"/>
              <a:pathLst>
                <a:path w="5742" h="3832" extrusionOk="0">
                  <a:moveTo>
                    <a:pt x="2871" y="0"/>
                  </a:moveTo>
                  <a:cubicBezTo>
                    <a:pt x="1290" y="0"/>
                    <a:pt x="1" y="1316"/>
                    <a:pt x="1" y="2916"/>
                  </a:cubicBezTo>
                  <a:lnTo>
                    <a:pt x="1" y="3193"/>
                  </a:lnTo>
                  <a:cubicBezTo>
                    <a:pt x="1" y="3545"/>
                    <a:pt x="285" y="3831"/>
                    <a:pt x="637" y="3831"/>
                  </a:cubicBezTo>
                  <a:cubicBezTo>
                    <a:pt x="647" y="3831"/>
                    <a:pt x="657" y="3831"/>
                    <a:pt x="667" y="3831"/>
                  </a:cubicBezTo>
                  <a:cubicBezTo>
                    <a:pt x="1012" y="3815"/>
                    <a:pt x="1276" y="3518"/>
                    <a:pt x="1276" y="3173"/>
                  </a:cubicBezTo>
                  <a:lnTo>
                    <a:pt x="1276" y="2870"/>
                  </a:lnTo>
                  <a:cubicBezTo>
                    <a:pt x="1276" y="1992"/>
                    <a:pt x="1992" y="1277"/>
                    <a:pt x="2871" y="1277"/>
                  </a:cubicBezTo>
                  <a:cubicBezTo>
                    <a:pt x="2883" y="1277"/>
                    <a:pt x="2895" y="1277"/>
                    <a:pt x="2907" y="1277"/>
                  </a:cubicBezTo>
                  <a:cubicBezTo>
                    <a:pt x="3779" y="1298"/>
                    <a:pt x="4465" y="2031"/>
                    <a:pt x="4465" y="2904"/>
                  </a:cubicBezTo>
                  <a:lnTo>
                    <a:pt x="4465" y="3194"/>
                  </a:lnTo>
                  <a:cubicBezTo>
                    <a:pt x="4465" y="3546"/>
                    <a:pt x="4751" y="3832"/>
                    <a:pt x="5103" y="3832"/>
                  </a:cubicBezTo>
                  <a:cubicBezTo>
                    <a:pt x="5454" y="3832"/>
                    <a:pt x="5741" y="3546"/>
                    <a:pt x="5739" y="3194"/>
                  </a:cubicBezTo>
                  <a:lnTo>
                    <a:pt x="5739" y="2869"/>
                  </a:lnTo>
                  <a:cubicBezTo>
                    <a:pt x="5739" y="1335"/>
                    <a:pt x="4530" y="78"/>
                    <a:pt x="3013" y="4"/>
                  </a:cubicBezTo>
                  <a:cubicBezTo>
                    <a:pt x="2965" y="1"/>
                    <a:pt x="2918" y="0"/>
                    <a:pt x="28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8"/>
            <p:cNvSpPr/>
            <p:nvPr/>
          </p:nvSpPr>
          <p:spPr>
            <a:xfrm>
              <a:off x="2197738" y="2512750"/>
              <a:ext cx="63775" cy="79750"/>
            </a:xfrm>
            <a:custGeom>
              <a:avLst/>
              <a:gdLst/>
              <a:ahLst/>
              <a:cxnLst/>
              <a:rect l="l" t="t" r="r" b="b"/>
              <a:pathLst>
                <a:path w="2551" h="3190" extrusionOk="0">
                  <a:moveTo>
                    <a:pt x="1593" y="1"/>
                  </a:moveTo>
                  <a:cubicBezTo>
                    <a:pt x="713" y="1"/>
                    <a:pt x="1" y="715"/>
                    <a:pt x="1" y="1594"/>
                  </a:cubicBezTo>
                  <a:lnTo>
                    <a:pt x="1" y="3189"/>
                  </a:lnTo>
                  <a:lnTo>
                    <a:pt x="1275" y="3189"/>
                  </a:lnTo>
                  <a:lnTo>
                    <a:pt x="1275" y="1595"/>
                  </a:lnTo>
                  <a:cubicBezTo>
                    <a:pt x="1275" y="1419"/>
                    <a:pt x="1418" y="1276"/>
                    <a:pt x="1595" y="1276"/>
                  </a:cubicBezTo>
                  <a:lnTo>
                    <a:pt x="2231" y="1276"/>
                  </a:lnTo>
                  <a:cubicBezTo>
                    <a:pt x="2407" y="1276"/>
                    <a:pt x="2551" y="1133"/>
                    <a:pt x="2551" y="956"/>
                  </a:cubicBezTo>
                  <a:lnTo>
                    <a:pt x="2551" y="320"/>
                  </a:lnTo>
                  <a:cubicBezTo>
                    <a:pt x="2551" y="143"/>
                    <a:pt x="2407" y="1"/>
                    <a:pt x="2231" y="1"/>
                  </a:cubicBezTo>
                  <a:lnTo>
                    <a:pt x="1595" y="1"/>
                  </a:lnTo>
                  <a:cubicBezTo>
                    <a:pt x="1594" y="1"/>
                    <a:pt x="1593" y="1"/>
                    <a:pt x="15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8"/>
            <p:cNvSpPr/>
            <p:nvPr/>
          </p:nvSpPr>
          <p:spPr>
            <a:xfrm>
              <a:off x="2371513" y="2385225"/>
              <a:ext cx="41225" cy="103625"/>
            </a:xfrm>
            <a:custGeom>
              <a:avLst/>
              <a:gdLst/>
              <a:ahLst/>
              <a:cxnLst/>
              <a:rect l="l" t="t" r="r" b="b"/>
              <a:pathLst>
                <a:path w="1649" h="4145" extrusionOk="0">
                  <a:moveTo>
                    <a:pt x="334" y="0"/>
                  </a:moveTo>
                  <a:cubicBezTo>
                    <a:pt x="148" y="0"/>
                    <a:pt x="1" y="158"/>
                    <a:pt x="16" y="343"/>
                  </a:cubicBezTo>
                  <a:lnTo>
                    <a:pt x="285" y="3850"/>
                  </a:lnTo>
                  <a:cubicBezTo>
                    <a:pt x="298" y="4016"/>
                    <a:pt x="437" y="4145"/>
                    <a:pt x="603" y="4145"/>
                  </a:cubicBezTo>
                  <a:lnTo>
                    <a:pt x="1287" y="4145"/>
                  </a:lnTo>
                  <a:cubicBezTo>
                    <a:pt x="1455" y="4145"/>
                    <a:pt x="1593" y="4016"/>
                    <a:pt x="1604" y="3850"/>
                  </a:cubicBezTo>
                  <a:lnTo>
                    <a:pt x="1648" y="3282"/>
                  </a:lnTo>
                  <a:cubicBezTo>
                    <a:pt x="1358" y="3281"/>
                    <a:pt x="1116" y="3057"/>
                    <a:pt x="1094" y="2766"/>
                  </a:cubicBezTo>
                  <a:lnTo>
                    <a:pt x="881" y="0"/>
                  </a:lnTo>
                  <a:close/>
                </a:path>
              </a:pathLst>
            </a:custGeom>
            <a:solidFill>
              <a:srgbClr val="000000">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8"/>
            <p:cNvSpPr/>
            <p:nvPr/>
          </p:nvSpPr>
          <p:spPr>
            <a:xfrm>
              <a:off x="2134963" y="2473525"/>
              <a:ext cx="190325" cy="278775"/>
            </a:xfrm>
            <a:custGeom>
              <a:avLst/>
              <a:gdLst/>
              <a:ahLst/>
              <a:cxnLst/>
              <a:rect l="l" t="t" r="r" b="b"/>
              <a:pathLst>
                <a:path w="7613" h="11151" extrusionOk="0">
                  <a:moveTo>
                    <a:pt x="4130" y="0"/>
                  </a:moveTo>
                  <a:cubicBezTo>
                    <a:pt x="2460" y="0"/>
                    <a:pt x="1088" y="1298"/>
                    <a:pt x="968" y="2938"/>
                  </a:cubicBezTo>
                  <a:cubicBezTo>
                    <a:pt x="368" y="3347"/>
                    <a:pt x="0" y="4033"/>
                    <a:pt x="0" y="4767"/>
                  </a:cubicBezTo>
                  <a:lnTo>
                    <a:pt x="0" y="5737"/>
                  </a:lnTo>
                  <a:cubicBezTo>
                    <a:pt x="0" y="8720"/>
                    <a:pt x="2423" y="11149"/>
                    <a:pt x="5398" y="11150"/>
                  </a:cubicBezTo>
                  <a:cubicBezTo>
                    <a:pt x="6620" y="11150"/>
                    <a:pt x="7612" y="10157"/>
                    <a:pt x="7612" y="8934"/>
                  </a:cubicBezTo>
                  <a:lnTo>
                    <a:pt x="7612" y="6058"/>
                  </a:lnTo>
                  <a:cubicBezTo>
                    <a:pt x="7612" y="4835"/>
                    <a:pt x="6620" y="3840"/>
                    <a:pt x="5400" y="3840"/>
                  </a:cubicBezTo>
                  <a:lnTo>
                    <a:pt x="5080" y="3840"/>
                  </a:lnTo>
                  <a:cubicBezTo>
                    <a:pt x="5080" y="3840"/>
                    <a:pt x="4781" y="3965"/>
                    <a:pt x="4742" y="4131"/>
                  </a:cubicBezTo>
                  <a:lnTo>
                    <a:pt x="4742" y="6564"/>
                  </a:lnTo>
                  <a:lnTo>
                    <a:pt x="3590" y="7756"/>
                  </a:lnTo>
                  <a:cubicBezTo>
                    <a:pt x="3473" y="7872"/>
                    <a:pt x="3473" y="8061"/>
                    <a:pt x="3590" y="8179"/>
                  </a:cubicBezTo>
                  <a:cubicBezTo>
                    <a:pt x="3649" y="8237"/>
                    <a:pt x="3724" y="8266"/>
                    <a:pt x="3801" y="8266"/>
                  </a:cubicBezTo>
                  <a:cubicBezTo>
                    <a:pt x="3876" y="8266"/>
                    <a:pt x="3954" y="8237"/>
                    <a:pt x="4011" y="8179"/>
                  </a:cubicBezTo>
                  <a:lnTo>
                    <a:pt x="4781" y="7410"/>
                  </a:lnTo>
                  <a:lnTo>
                    <a:pt x="4781" y="8603"/>
                  </a:lnTo>
                  <a:cubicBezTo>
                    <a:pt x="4781" y="8756"/>
                    <a:pt x="4891" y="8892"/>
                    <a:pt x="5043" y="8911"/>
                  </a:cubicBezTo>
                  <a:cubicBezTo>
                    <a:pt x="5056" y="8912"/>
                    <a:pt x="5068" y="8913"/>
                    <a:pt x="5080" y="8913"/>
                  </a:cubicBezTo>
                  <a:cubicBezTo>
                    <a:pt x="5246" y="8913"/>
                    <a:pt x="5379" y="8779"/>
                    <a:pt x="5379" y="8613"/>
                  </a:cubicBezTo>
                  <a:lnTo>
                    <a:pt x="5379" y="4437"/>
                  </a:lnTo>
                  <a:lnTo>
                    <a:pt x="5394" y="4437"/>
                  </a:lnTo>
                  <a:cubicBezTo>
                    <a:pt x="6288" y="4437"/>
                    <a:pt x="7013" y="5162"/>
                    <a:pt x="7013" y="6057"/>
                  </a:cubicBezTo>
                  <a:lnTo>
                    <a:pt x="7013" y="8929"/>
                  </a:lnTo>
                  <a:cubicBezTo>
                    <a:pt x="7013" y="9826"/>
                    <a:pt x="6282" y="10551"/>
                    <a:pt x="5387" y="10551"/>
                  </a:cubicBezTo>
                  <a:cubicBezTo>
                    <a:pt x="5384" y="10551"/>
                    <a:pt x="5382" y="10551"/>
                    <a:pt x="5379" y="10551"/>
                  </a:cubicBezTo>
                  <a:cubicBezTo>
                    <a:pt x="2742" y="10541"/>
                    <a:pt x="598" y="8384"/>
                    <a:pt x="598" y="5735"/>
                  </a:cubicBezTo>
                  <a:lnTo>
                    <a:pt x="598" y="4767"/>
                  </a:lnTo>
                  <a:cubicBezTo>
                    <a:pt x="598" y="4373"/>
                    <a:pt x="744" y="3997"/>
                    <a:pt x="995" y="3708"/>
                  </a:cubicBezTo>
                  <a:cubicBezTo>
                    <a:pt x="1092" y="4075"/>
                    <a:pt x="1376" y="4356"/>
                    <a:pt x="1739" y="4415"/>
                  </a:cubicBezTo>
                  <a:cubicBezTo>
                    <a:pt x="1790" y="4423"/>
                    <a:pt x="1842" y="4427"/>
                    <a:pt x="1893" y="4427"/>
                  </a:cubicBezTo>
                  <a:cubicBezTo>
                    <a:pt x="2218" y="4427"/>
                    <a:pt x="2530" y="4260"/>
                    <a:pt x="2705" y="3958"/>
                  </a:cubicBezTo>
                  <a:cubicBezTo>
                    <a:pt x="2790" y="3812"/>
                    <a:pt x="2829" y="3644"/>
                    <a:pt x="2829" y="3475"/>
                  </a:cubicBezTo>
                  <a:lnTo>
                    <a:pt x="2829" y="3184"/>
                  </a:lnTo>
                  <a:cubicBezTo>
                    <a:pt x="2829" y="2467"/>
                    <a:pt x="3410" y="1885"/>
                    <a:pt x="4128" y="1885"/>
                  </a:cubicBezTo>
                  <a:lnTo>
                    <a:pt x="4760" y="1885"/>
                  </a:lnTo>
                  <a:cubicBezTo>
                    <a:pt x="4772" y="1885"/>
                    <a:pt x="4781" y="1895"/>
                    <a:pt x="4781" y="1906"/>
                  </a:cubicBezTo>
                  <a:lnTo>
                    <a:pt x="4781" y="2543"/>
                  </a:lnTo>
                  <a:cubicBezTo>
                    <a:pt x="4781" y="2555"/>
                    <a:pt x="4772" y="2564"/>
                    <a:pt x="4760" y="2564"/>
                  </a:cubicBezTo>
                  <a:lnTo>
                    <a:pt x="3819" y="2564"/>
                  </a:lnTo>
                  <a:cubicBezTo>
                    <a:pt x="3646" y="2564"/>
                    <a:pt x="3507" y="2703"/>
                    <a:pt x="3507" y="2876"/>
                  </a:cubicBezTo>
                  <a:lnTo>
                    <a:pt x="3507" y="4220"/>
                  </a:lnTo>
                  <a:cubicBezTo>
                    <a:pt x="3507" y="4263"/>
                    <a:pt x="3523" y="4306"/>
                    <a:pt x="3556" y="4335"/>
                  </a:cubicBezTo>
                  <a:cubicBezTo>
                    <a:pt x="3639" y="4409"/>
                    <a:pt x="3726" y="4440"/>
                    <a:pt x="3806" y="4440"/>
                  </a:cubicBezTo>
                  <a:cubicBezTo>
                    <a:pt x="3971" y="4440"/>
                    <a:pt x="4105" y="4306"/>
                    <a:pt x="4105" y="4141"/>
                  </a:cubicBezTo>
                  <a:lnTo>
                    <a:pt x="4105" y="3183"/>
                  </a:lnTo>
                  <a:cubicBezTo>
                    <a:pt x="4105" y="3171"/>
                    <a:pt x="4114" y="3162"/>
                    <a:pt x="4126" y="3162"/>
                  </a:cubicBezTo>
                  <a:lnTo>
                    <a:pt x="4761" y="3162"/>
                  </a:lnTo>
                  <a:cubicBezTo>
                    <a:pt x="5104" y="3162"/>
                    <a:pt x="5379" y="2884"/>
                    <a:pt x="5379" y="2544"/>
                  </a:cubicBezTo>
                  <a:lnTo>
                    <a:pt x="5379" y="1907"/>
                  </a:lnTo>
                  <a:cubicBezTo>
                    <a:pt x="5379" y="1566"/>
                    <a:pt x="5102" y="1289"/>
                    <a:pt x="4761" y="1289"/>
                  </a:cubicBezTo>
                  <a:lnTo>
                    <a:pt x="2606" y="1289"/>
                  </a:lnTo>
                  <a:cubicBezTo>
                    <a:pt x="2399" y="1289"/>
                    <a:pt x="2232" y="1457"/>
                    <a:pt x="2232" y="1663"/>
                  </a:cubicBezTo>
                  <a:lnTo>
                    <a:pt x="2232" y="3569"/>
                  </a:lnTo>
                  <a:cubicBezTo>
                    <a:pt x="2232" y="3578"/>
                    <a:pt x="2231" y="3587"/>
                    <a:pt x="2229" y="3596"/>
                  </a:cubicBezTo>
                  <a:cubicBezTo>
                    <a:pt x="2169" y="3758"/>
                    <a:pt x="2038" y="3847"/>
                    <a:pt x="1894" y="3847"/>
                  </a:cubicBezTo>
                  <a:cubicBezTo>
                    <a:pt x="1875" y="3847"/>
                    <a:pt x="1856" y="3845"/>
                    <a:pt x="1836" y="3842"/>
                  </a:cubicBezTo>
                  <a:cubicBezTo>
                    <a:pt x="1671" y="3813"/>
                    <a:pt x="1555" y="3649"/>
                    <a:pt x="1555" y="3438"/>
                  </a:cubicBezTo>
                  <a:lnTo>
                    <a:pt x="1555" y="2067"/>
                  </a:lnTo>
                  <a:cubicBezTo>
                    <a:pt x="1555" y="1989"/>
                    <a:pt x="1586" y="1912"/>
                    <a:pt x="1638" y="1855"/>
                  </a:cubicBezTo>
                  <a:cubicBezTo>
                    <a:pt x="2446" y="963"/>
                    <a:pt x="3330" y="597"/>
                    <a:pt x="4129" y="597"/>
                  </a:cubicBezTo>
                  <a:cubicBezTo>
                    <a:pt x="5590" y="597"/>
                    <a:pt x="6770" y="1819"/>
                    <a:pt x="6701" y="3294"/>
                  </a:cubicBezTo>
                  <a:cubicBezTo>
                    <a:pt x="6701" y="3303"/>
                    <a:pt x="6703" y="3314"/>
                    <a:pt x="6709" y="3321"/>
                  </a:cubicBezTo>
                  <a:cubicBezTo>
                    <a:pt x="6804" y="3426"/>
                    <a:pt x="6908" y="3469"/>
                    <a:pt x="7002" y="3469"/>
                  </a:cubicBezTo>
                  <a:cubicBezTo>
                    <a:pt x="7166" y="3469"/>
                    <a:pt x="7300" y="3336"/>
                    <a:pt x="7300" y="3171"/>
                  </a:cubicBezTo>
                  <a:cubicBezTo>
                    <a:pt x="7300" y="1423"/>
                    <a:pt x="5879" y="0"/>
                    <a:pt x="41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8"/>
            <p:cNvSpPr/>
            <p:nvPr/>
          </p:nvSpPr>
          <p:spPr>
            <a:xfrm>
              <a:off x="2249338" y="2242050"/>
              <a:ext cx="371325" cy="390300"/>
            </a:xfrm>
            <a:custGeom>
              <a:avLst/>
              <a:gdLst/>
              <a:ahLst/>
              <a:cxnLst/>
              <a:rect l="l" t="t" r="r" b="b"/>
              <a:pathLst>
                <a:path w="14853" h="15612" extrusionOk="0">
                  <a:moveTo>
                    <a:pt x="5831" y="0"/>
                  </a:moveTo>
                  <a:cubicBezTo>
                    <a:pt x="5193" y="0"/>
                    <a:pt x="4624" y="330"/>
                    <a:pt x="4305" y="881"/>
                  </a:cubicBezTo>
                  <a:lnTo>
                    <a:pt x="10" y="8320"/>
                  </a:lnTo>
                  <a:cubicBezTo>
                    <a:pt x="3" y="8331"/>
                    <a:pt x="1" y="8346"/>
                    <a:pt x="3" y="8358"/>
                  </a:cubicBezTo>
                  <a:cubicBezTo>
                    <a:pt x="53" y="8569"/>
                    <a:pt x="194" y="8661"/>
                    <a:pt x="329" y="8661"/>
                  </a:cubicBezTo>
                  <a:cubicBezTo>
                    <a:pt x="433" y="8661"/>
                    <a:pt x="533" y="8608"/>
                    <a:pt x="589" y="8511"/>
                  </a:cubicBezTo>
                  <a:lnTo>
                    <a:pt x="4821" y="1180"/>
                  </a:lnTo>
                  <a:cubicBezTo>
                    <a:pt x="5032" y="816"/>
                    <a:pt x="5409" y="597"/>
                    <a:pt x="5829" y="597"/>
                  </a:cubicBezTo>
                  <a:cubicBezTo>
                    <a:pt x="6251" y="597"/>
                    <a:pt x="6628" y="815"/>
                    <a:pt x="6837" y="1180"/>
                  </a:cubicBezTo>
                  <a:lnTo>
                    <a:pt x="13816" y="13265"/>
                  </a:lnTo>
                  <a:cubicBezTo>
                    <a:pt x="14157" y="13856"/>
                    <a:pt x="13945" y="14633"/>
                    <a:pt x="13181" y="14993"/>
                  </a:cubicBezTo>
                  <a:cubicBezTo>
                    <a:pt x="13153" y="15007"/>
                    <a:pt x="13123" y="15013"/>
                    <a:pt x="13093" y="15013"/>
                  </a:cubicBezTo>
                  <a:lnTo>
                    <a:pt x="3897" y="15013"/>
                  </a:lnTo>
                  <a:cubicBezTo>
                    <a:pt x="3883" y="15013"/>
                    <a:pt x="3870" y="15018"/>
                    <a:pt x="3860" y="15028"/>
                  </a:cubicBezTo>
                  <a:cubicBezTo>
                    <a:pt x="3583" y="15288"/>
                    <a:pt x="3763" y="15611"/>
                    <a:pt x="4020" y="15611"/>
                  </a:cubicBezTo>
                  <a:lnTo>
                    <a:pt x="13241" y="15611"/>
                  </a:lnTo>
                  <a:cubicBezTo>
                    <a:pt x="13286" y="15611"/>
                    <a:pt x="13331" y="15602"/>
                    <a:pt x="13371" y="15583"/>
                  </a:cubicBezTo>
                  <a:cubicBezTo>
                    <a:pt x="14532" y="15036"/>
                    <a:pt x="14852" y="13861"/>
                    <a:pt x="14335" y="12967"/>
                  </a:cubicBezTo>
                  <a:lnTo>
                    <a:pt x="7358" y="881"/>
                  </a:lnTo>
                  <a:cubicBezTo>
                    <a:pt x="7039" y="330"/>
                    <a:pt x="6468" y="0"/>
                    <a:pt x="58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8"/>
            <p:cNvSpPr/>
            <p:nvPr/>
          </p:nvSpPr>
          <p:spPr>
            <a:xfrm>
              <a:off x="2279488" y="2273625"/>
              <a:ext cx="303075" cy="326850"/>
            </a:xfrm>
            <a:custGeom>
              <a:avLst/>
              <a:gdLst/>
              <a:ahLst/>
              <a:cxnLst/>
              <a:rect l="l" t="t" r="r" b="b"/>
              <a:pathLst>
                <a:path w="12123" h="13074" extrusionOk="0">
                  <a:moveTo>
                    <a:pt x="4621" y="1"/>
                  </a:moveTo>
                  <a:cubicBezTo>
                    <a:pt x="4622" y="1"/>
                    <a:pt x="4622" y="1"/>
                    <a:pt x="4623" y="1"/>
                  </a:cubicBezTo>
                  <a:lnTo>
                    <a:pt x="4623" y="1"/>
                  </a:lnTo>
                  <a:cubicBezTo>
                    <a:pt x="4623" y="1"/>
                    <a:pt x="4624" y="1"/>
                    <a:pt x="4625" y="1"/>
                  </a:cubicBezTo>
                  <a:close/>
                  <a:moveTo>
                    <a:pt x="4623" y="1"/>
                  </a:moveTo>
                  <a:lnTo>
                    <a:pt x="4623" y="1"/>
                  </a:lnTo>
                  <a:cubicBezTo>
                    <a:pt x="4446" y="1"/>
                    <a:pt x="4294" y="90"/>
                    <a:pt x="4206" y="244"/>
                  </a:cubicBezTo>
                  <a:lnTo>
                    <a:pt x="71" y="7404"/>
                  </a:lnTo>
                  <a:cubicBezTo>
                    <a:pt x="0" y="7528"/>
                    <a:pt x="17" y="7686"/>
                    <a:pt x="122" y="7781"/>
                  </a:cubicBezTo>
                  <a:cubicBezTo>
                    <a:pt x="182" y="7836"/>
                    <a:pt x="255" y="7861"/>
                    <a:pt x="326" y="7861"/>
                  </a:cubicBezTo>
                  <a:cubicBezTo>
                    <a:pt x="429" y="7861"/>
                    <a:pt x="530" y="7808"/>
                    <a:pt x="586" y="7712"/>
                  </a:cubicBezTo>
                  <a:lnTo>
                    <a:pt x="4626" y="715"/>
                  </a:lnTo>
                  <a:lnTo>
                    <a:pt x="11417" y="12474"/>
                  </a:lnTo>
                  <a:lnTo>
                    <a:pt x="2617" y="12474"/>
                  </a:lnTo>
                  <a:cubicBezTo>
                    <a:pt x="2463" y="12474"/>
                    <a:pt x="2327" y="12584"/>
                    <a:pt x="2309" y="12736"/>
                  </a:cubicBezTo>
                  <a:cubicBezTo>
                    <a:pt x="2287" y="12919"/>
                    <a:pt x="2427" y="13074"/>
                    <a:pt x="2606" y="13074"/>
                  </a:cubicBezTo>
                  <a:lnTo>
                    <a:pt x="11599" y="13074"/>
                  </a:lnTo>
                  <a:lnTo>
                    <a:pt x="11599" y="13071"/>
                  </a:lnTo>
                  <a:cubicBezTo>
                    <a:pt x="11761" y="13071"/>
                    <a:pt x="11918" y="12996"/>
                    <a:pt x="12008" y="12861"/>
                  </a:cubicBezTo>
                  <a:cubicBezTo>
                    <a:pt x="12116" y="12700"/>
                    <a:pt x="12123" y="12510"/>
                    <a:pt x="12028" y="12346"/>
                  </a:cubicBezTo>
                  <a:lnTo>
                    <a:pt x="5040" y="244"/>
                  </a:lnTo>
                  <a:cubicBezTo>
                    <a:pt x="4952" y="90"/>
                    <a:pt x="4800" y="1"/>
                    <a:pt x="46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8"/>
            <p:cNvSpPr/>
            <p:nvPr/>
          </p:nvSpPr>
          <p:spPr>
            <a:xfrm>
              <a:off x="2371688" y="2513425"/>
              <a:ext cx="46975" cy="46950"/>
            </a:xfrm>
            <a:custGeom>
              <a:avLst/>
              <a:gdLst/>
              <a:ahLst/>
              <a:cxnLst/>
              <a:rect l="l" t="t" r="r" b="b"/>
              <a:pathLst>
                <a:path w="1879" h="1878" extrusionOk="0">
                  <a:moveTo>
                    <a:pt x="939" y="597"/>
                  </a:moveTo>
                  <a:cubicBezTo>
                    <a:pt x="1126" y="597"/>
                    <a:pt x="1279" y="750"/>
                    <a:pt x="1279" y="938"/>
                  </a:cubicBezTo>
                  <a:cubicBezTo>
                    <a:pt x="1279" y="1125"/>
                    <a:pt x="1126" y="1278"/>
                    <a:pt x="939" y="1278"/>
                  </a:cubicBezTo>
                  <a:cubicBezTo>
                    <a:pt x="752" y="1278"/>
                    <a:pt x="598" y="1125"/>
                    <a:pt x="598" y="938"/>
                  </a:cubicBezTo>
                  <a:cubicBezTo>
                    <a:pt x="598" y="750"/>
                    <a:pt x="752" y="597"/>
                    <a:pt x="939" y="597"/>
                  </a:cubicBezTo>
                  <a:close/>
                  <a:moveTo>
                    <a:pt x="939" y="0"/>
                  </a:moveTo>
                  <a:cubicBezTo>
                    <a:pt x="422" y="0"/>
                    <a:pt x="0" y="420"/>
                    <a:pt x="0" y="939"/>
                  </a:cubicBezTo>
                  <a:cubicBezTo>
                    <a:pt x="0" y="1456"/>
                    <a:pt x="420" y="1877"/>
                    <a:pt x="939" y="1877"/>
                  </a:cubicBezTo>
                  <a:cubicBezTo>
                    <a:pt x="1456" y="1877"/>
                    <a:pt x="1878" y="1457"/>
                    <a:pt x="1878" y="939"/>
                  </a:cubicBezTo>
                  <a:cubicBezTo>
                    <a:pt x="1878" y="420"/>
                    <a:pt x="1456" y="0"/>
                    <a:pt x="9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8"/>
            <p:cNvSpPr/>
            <p:nvPr/>
          </p:nvSpPr>
          <p:spPr>
            <a:xfrm>
              <a:off x="2364163" y="2377250"/>
              <a:ext cx="62050" cy="118575"/>
            </a:xfrm>
            <a:custGeom>
              <a:avLst/>
              <a:gdLst/>
              <a:ahLst/>
              <a:cxnLst/>
              <a:rect l="l" t="t" r="r" b="b"/>
              <a:pathLst>
                <a:path w="2482" h="4743" extrusionOk="0">
                  <a:moveTo>
                    <a:pt x="1851" y="598"/>
                  </a:moveTo>
                  <a:cubicBezTo>
                    <a:pt x="1854" y="598"/>
                    <a:pt x="1861" y="598"/>
                    <a:pt x="1867" y="604"/>
                  </a:cubicBezTo>
                  <a:cubicBezTo>
                    <a:pt x="1874" y="611"/>
                    <a:pt x="1872" y="618"/>
                    <a:pt x="1872" y="620"/>
                  </a:cubicBezTo>
                  <a:lnTo>
                    <a:pt x="1603" y="4126"/>
                  </a:lnTo>
                  <a:cubicBezTo>
                    <a:pt x="1602" y="4137"/>
                    <a:pt x="1593" y="4145"/>
                    <a:pt x="1582" y="4145"/>
                  </a:cubicBezTo>
                  <a:lnTo>
                    <a:pt x="897" y="4145"/>
                  </a:lnTo>
                  <a:cubicBezTo>
                    <a:pt x="887" y="4145"/>
                    <a:pt x="877" y="4138"/>
                    <a:pt x="876" y="4126"/>
                  </a:cubicBezTo>
                  <a:lnTo>
                    <a:pt x="607" y="620"/>
                  </a:lnTo>
                  <a:cubicBezTo>
                    <a:pt x="607" y="618"/>
                    <a:pt x="605" y="611"/>
                    <a:pt x="612" y="604"/>
                  </a:cubicBezTo>
                  <a:cubicBezTo>
                    <a:pt x="619" y="598"/>
                    <a:pt x="625" y="598"/>
                    <a:pt x="628" y="598"/>
                  </a:cubicBezTo>
                  <a:close/>
                  <a:moveTo>
                    <a:pt x="629" y="1"/>
                  </a:moveTo>
                  <a:cubicBezTo>
                    <a:pt x="457" y="1"/>
                    <a:pt x="293" y="72"/>
                    <a:pt x="176" y="199"/>
                  </a:cubicBezTo>
                  <a:cubicBezTo>
                    <a:pt x="59" y="325"/>
                    <a:pt x="1" y="494"/>
                    <a:pt x="13" y="665"/>
                  </a:cubicBezTo>
                  <a:lnTo>
                    <a:pt x="283" y="4174"/>
                  </a:lnTo>
                  <a:cubicBezTo>
                    <a:pt x="309" y="4493"/>
                    <a:pt x="578" y="4742"/>
                    <a:pt x="898" y="4742"/>
                  </a:cubicBezTo>
                  <a:lnTo>
                    <a:pt x="1583" y="4742"/>
                  </a:lnTo>
                  <a:cubicBezTo>
                    <a:pt x="1904" y="4742"/>
                    <a:pt x="2174" y="4493"/>
                    <a:pt x="2199" y="4174"/>
                  </a:cubicBezTo>
                  <a:lnTo>
                    <a:pt x="2468" y="665"/>
                  </a:lnTo>
                  <a:cubicBezTo>
                    <a:pt x="2482" y="494"/>
                    <a:pt x="2422" y="325"/>
                    <a:pt x="2306" y="199"/>
                  </a:cubicBezTo>
                  <a:cubicBezTo>
                    <a:pt x="2190" y="72"/>
                    <a:pt x="2024" y="1"/>
                    <a:pt x="18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2" name="Google Shape;1122;p38"/>
          <p:cNvGrpSpPr/>
          <p:nvPr/>
        </p:nvGrpSpPr>
        <p:grpSpPr>
          <a:xfrm>
            <a:off x="811110" y="1940700"/>
            <a:ext cx="453900" cy="510300"/>
            <a:chOff x="6542713" y="1429700"/>
            <a:chExt cx="453900" cy="510300"/>
          </a:xfrm>
        </p:grpSpPr>
        <p:sp>
          <p:nvSpPr>
            <p:cNvPr id="1123" name="Google Shape;1123;p38"/>
            <p:cNvSpPr/>
            <p:nvPr/>
          </p:nvSpPr>
          <p:spPr>
            <a:xfrm>
              <a:off x="6605838" y="1437625"/>
              <a:ext cx="385050" cy="383350"/>
            </a:xfrm>
            <a:custGeom>
              <a:avLst/>
              <a:gdLst/>
              <a:ahLst/>
              <a:cxnLst/>
              <a:rect l="l" t="t" r="r" b="b"/>
              <a:pathLst>
                <a:path w="15402" h="15334" extrusionOk="0">
                  <a:moveTo>
                    <a:pt x="7667" y="1"/>
                  </a:moveTo>
                  <a:cubicBezTo>
                    <a:pt x="3433" y="1"/>
                    <a:pt x="0" y="3433"/>
                    <a:pt x="0" y="7667"/>
                  </a:cubicBezTo>
                  <a:cubicBezTo>
                    <a:pt x="0" y="9171"/>
                    <a:pt x="434" y="10575"/>
                    <a:pt x="1183" y="11758"/>
                  </a:cubicBezTo>
                  <a:lnTo>
                    <a:pt x="1183" y="13623"/>
                  </a:lnTo>
                  <a:lnTo>
                    <a:pt x="2840" y="13623"/>
                  </a:lnTo>
                  <a:cubicBezTo>
                    <a:pt x="4111" y="14654"/>
                    <a:pt x="5719" y="15288"/>
                    <a:pt x="7472" y="15331"/>
                  </a:cubicBezTo>
                  <a:cubicBezTo>
                    <a:pt x="7537" y="15332"/>
                    <a:pt x="7602" y="15333"/>
                    <a:pt x="7666" y="15333"/>
                  </a:cubicBezTo>
                  <a:cubicBezTo>
                    <a:pt x="11921" y="15333"/>
                    <a:pt x="15402" y="11819"/>
                    <a:pt x="15333" y="7540"/>
                  </a:cubicBezTo>
                  <a:cubicBezTo>
                    <a:pt x="15265" y="3365"/>
                    <a:pt x="11859" y="1"/>
                    <a:pt x="7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8"/>
            <p:cNvSpPr/>
            <p:nvPr/>
          </p:nvSpPr>
          <p:spPr>
            <a:xfrm>
              <a:off x="6637663" y="1469175"/>
              <a:ext cx="319475" cy="319450"/>
            </a:xfrm>
            <a:custGeom>
              <a:avLst/>
              <a:gdLst/>
              <a:ahLst/>
              <a:cxnLst/>
              <a:rect l="l" t="t" r="r" b="b"/>
              <a:pathLst>
                <a:path w="12779" h="12778" extrusionOk="0">
                  <a:moveTo>
                    <a:pt x="6390" y="1"/>
                  </a:moveTo>
                  <a:cubicBezTo>
                    <a:pt x="4695" y="1"/>
                    <a:pt x="3071" y="673"/>
                    <a:pt x="1872" y="1871"/>
                  </a:cubicBezTo>
                  <a:cubicBezTo>
                    <a:pt x="674" y="3069"/>
                    <a:pt x="1" y="4695"/>
                    <a:pt x="1" y="6389"/>
                  </a:cubicBezTo>
                  <a:cubicBezTo>
                    <a:pt x="1" y="8083"/>
                    <a:pt x="674" y="9709"/>
                    <a:pt x="1872" y="10907"/>
                  </a:cubicBezTo>
                  <a:cubicBezTo>
                    <a:pt x="3071" y="12105"/>
                    <a:pt x="4695" y="12777"/>
                    <a:pt x="6390" y="12777"/>
                  </a:cubicBezTo>
                  <a:cubicBezTo>
                    <a:pt x="8084" y="12777"/>
                    <a:pt x="9709" y="12105"/>
                    <a:pt x="10907" y="10907"/>
                  </a:cubicBezTo>
                  <a:cubicBezTo>
                    <a:pt x="12105" y="9709"/>
                    <a:pt x="12778" y="8083"/>
                    <a:pt x="12778" y="6389"/>
                  </a:cubicBezTo>
                  <a:cubicBezTo>
                    <a:pt x="12778" y="4695"/>
                    <a:pt x="12105" y="3069"/>
                    <a:pt x="10907" y="1871"/>
                  </a:cubicBezTo>
                  <a:cubicBezTo>
                    <a:pt x="9709" y="673"/>
                    <a:pt x="8084" y="1"/>
                    <a:pt x="63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8"/>
            <p:cNvSpPr/>
            <p:nvPr/>
          </p:nvSpPr>
          <p:spPr>
            <a:xfrm>
              <a:off x="6637688" y="1508375"/>
              <a:ext cx="280250" cy="280225"/>
            </a:xfrm>
            <a:custGeom>
              <a:avLst/>
              <a:gdLst/>
              <a:ahLst/>
              <a:cxnLst/>
              <a:rect l="l" t="t" r="r" b="b"/>
              <a:pathLst>
                <a:path w="11210" h="11209" extrusionOk="0">
                  <a:moveTo>
                    <a:pt x="2203" y="1"/>
                  </a:moveTo>
                  <a:lnTo>
                    <a:pt x="2203" y="1"/>
                  </a:lnTo>
                  <a:cubicBezTo>
                    <a:pt x="857" y="1173"/>
                    <a:pt x="1" y="2893"/>
                    <a:pt x="1" y="4819"/>
                  </a:cubicBezTo>
                  <a:cubicBezTo>
                    <a:pt x="1" y="8348"/>
                    <a:pt x="2862" y="11208"/>
                    <a:pt x="6390" y="11208"/>
                  </a:cubicBezTo>
                  <a:cubicBezTo>
                    <a:pt x="8316" y="11208"/>
                    <a:pt x="10038" y="10354"/>
                    <a:pt x="11210" y="9007"/>
                  </a:cubicBezTo>
                  <a:lnTo>
                    <a:pt x="11210" y="9007"/>
                  </a:lnTo>
                  <a:cubicBezTo>
                    <a:pt x="10088" y="9982"/>
                    <a:pt x="8627" y="10576"/>
                    <a:pt x="7022" y="10576"/>
                  </a:cubicBezTo>
                  <a:cubicBezTo>
                    <a:pt x="3495" y="10576"/>
                    <a:pt x="633" y="7715"/>
                    <a:pt x="633" y="4187"/>
                  </a:cubicBezTo>
                  <a:cubicBezTo>
                    <a:pt x="633" y="2583"/>
                    <a:pt x="1228" y="1122"/>
                    <a:pt x="2203" y="1"/>
                  </a:cubicBezTo>
                  <a:close/>
                </a:path>
              </a:pathLst>
            </a:custGeom>
            <a:solidFill>
              <a:srgbClr val="FFFFFF">
                <a:alpha val="34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8"/>
            <p:cNvSpPr/>
            <p:nvPr/>
          </p:nvSpPr>
          <p:spPr>
            <a:xfrm>
              <a:off x="6669663" y="1519000"/>
              <a:ext cx="255575" cy="193600"/>
            </a:xfrm>
            <a:custGeom>
              <a:avLst/>
              <a:gdLst/>
              <a:ahLst/>
              <a:cxnLst/>
              <a:rect l="l" t="t" r="r" b="b"/>
              <a:pathLst>
                <a:path w="10223" h="7744" extrusionOk="0">
                  <a:moveTo>
                    <a:pt x="7330" y="0"/>
                  </a:moveTo>
                  <a:cubicBezTo>
                    <a:pt x="7054" y="0"/>
                    <a:pt x="6778" y="89"/>
                    <a:pt x="6549" y="267"/>
                  </a:cubicBezTo>
                  <a:cubicBezTo>
                    <a:pt x="6249" y="500"/>
                    <a:pt x="5936" y="748"/>
                    <a:pt x="5297" y="748"/>
                  </a:cubicBezTo>
                  <a:cubicBezTo>
                    <a:pt x="4600" y="748"/>
                    <a:pt x="3991" y="298"/>
                    <a:pt x="3224" y="63"/>
                  </a:cubicBezTo>
                  <a:cubicBezTo>
                    <a:pt x="3107" y="27"/>
                    <a:pt x="2985" y="9"/>
                    <a:pt x="2864" y="9"/>
                  </a:cubicBezTo>
                  <a:cubicBezTo>
                    <a:pt x="2611" y="9"/>
                    <a:pt x="2359" y="86"/>
                    <a:pt x="2150" y="235"/>
                  </a:cubicBezTo>
                  <a:cubicBezTo>
                    <a:pt x="850" y="1162"/>
                    <a:pt x="1" y="2681"/>
                    <a:pt x="1" y="4397"/>
                  </a:cubicBezTo>
                  <a:cubicBezTo>
                    <a:pt x="1" y="5389"/>
                    <a:pt x="286" y="6316"/>
                    <a:pt x="778" y="7102"/>
                  </a:cubicBezTo>
                  <a:cubicBezTo>
                    <a:pt x="996" y="7448"/>
                    <a:pt x="1359" y="7670"/>
                    <a:pt x="1765" y="7711"/>
                  </a:cubicBezTo>
                  <a:cubicBezTo>
                    <a:pt x="1986" y="7734"/>
                    <a:pt x="2190" y="7744"/>
                    <a:pt x="2379" y="7744"/>
                  </a:cubicBezTo>
                  <a:cubicBezTo>
                    <a:pt x="4278" y="7744"/>
                    <a:pt x="4651" y="6711"/>
                    <a:pt x="5606" y="6620"/>
                  </a:cubicBezTo>
                  <a:cubicBezTo>
                    <a:pt x="5654" y="6616"/>
                    <a:pt x="5701" y="6613"/>
                    <a:pt x="5746" y="6613"/>
                  </a:cubicBezTo>
                  <a:cubicBezTo>
                    <a:pt x="6559" y="6613"/>
                    <a:pt x="6946" y="7303"/>
                    <a:pt x="7601" y="7303"/>
                  </a:cubicBezTo>
                  <a:cubicBezTo>
                    <a:pt x="7739" y="7303"/>
                    <a:pt x="7889" y="7273"/>
                    <a:pt x="8058" y="7198"/>
                  </a:cubicBezTo>
                  <a:cubicBezTo>
                    <a:pt x="8372" y="7059"/>
                    <a:pt x="8763" y="6735"/>
                    <a:pt x="9283" y="6521"/>
                  </a:cubicBezTo>
                  <a:cubicBezTo>
                    <a:pt x="9674" y="6360"/>
                    <a:pt x="9971" y="6034"/>
                    <a:pt x="10072" y="5624"/>
                  </a:cubicBezTo>
                  <a:cubicBezTo>
                    <a:pt x="10170" y="5230"/>
                    <a:pt x="10223" y="4819"/>
                    <a:pt x="10223" y="4394"/>
                  </a:cubicBezTo>
                  <a:cubicBezTo>
                    <a:pt x="10223" y="2685"/>
                    <a:pt x="9378" y="1172"/>
                    <a:pt x="8084" y="244"/>
                  </a:cubicBezTo>
                  <a:cubicBezTo>
                    <a:pt x="7858" y="82"/>
                    <a:pt x="7594" y="0"/>
                    <a:pt x="73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8"/>
            <p:cNvSpPr/>
            <p:nvPr/>
          </p:nvSpPr>
          <p:spPr>
            <a:xfrm>
              <a:off x="6693613" y="1542975"/>
              <a:ext cx="207700" cy="145675"/>
            </a:xfrm>
            <a:custGeom>
              <a:avLst/>
              <a:gdLst/>
              <a:ahLst/>
              <a:cxnLst/>
              <a:rect l="l" t="t" r="r" b="b"/>
              <a:pathLst>
                <a:path w="8308" h="5827" extrusionOk="0">
                  <a:moveTo>
                    <a:pt x="6374" y="0"/>
                  </a:moveTo>
                  <a:cubicBezTo>
                    <a:pt x="6304" y="0"/>
                    <a:pt x="6235" y="22"/>
                    <a:pt x="6178" y="66"/>
                  </a:cubicBezTo>
                  <a:cubicBezTo>
                    <a:pt x="5830" y="337"/>
                    <a:pt x="5302" y="747"/>
                    <a:pt x="4339" y="747"/>
                  </a:cubicBezTo>
                  <a:cubicBezTo>
                    <a:pt x="3695" y="747"/>
                    <a:pt x="3150" y="506"/>
                    <a:pt x="2672" y="292"/>
                  </a:cubicBezTo>
                  <a:cubicBezTo>
                    <a:pt x="2432" y="187"/>
                    <a:pt x="2211" y="88"/>
                    <a:pt x="1986" y="20"/>
                  </a:cubicBezTo>
                  <a:cubicBezTo>
                    <a:pt x="1960" y="13"/>
                    <a:pt x="1933" y="9"/>
                    <a:pt x="1905" y="9"/>
                  </a:cubicBezTo>
                  <a:cubicBezTo>
                    <a:pt x="1850" y="9"/>
                    <a:pt x="1792" y="25"/>
                    <a:pt x="1750" y="57"/>
                  </a:cubicBezTo>
                  <a:cubicBezTo>
                    <a:pt x="656" y="837"/>
                    <a:pt x="1" y="2102"/>
                    <a:pt x="1" y="3438"/>
                  </a:cubicBezTo>
                  <a:cubicBezTo>
                    <a:pt x="1" y="4216"/>
                    <a:pt x="219" y="4975"/>
                    <a:pt x="631" y="5634"/>
                  </a:cubicBezTo>
                  <a:cubicBezTo>
                    <a:pt x="689" y="5727"/>
                    <a:pt x="789" y="5787"/>
                    <a:pt x="904" y="5799"/>
                  </a:cubicBezTo>
                  <a:cubicBezTo>
                    <a:pt x="1086" y="5817"/>
                    <a:pt x="1261" y="5827"/>
                    <a:pt x="1425" y="5827"/>
                  </a:cubicBezTo>
                  <a:cubicBezTo>
                    <a:pt x="2291" y="5827"/>
                    <a:pt x="2704" y="5562"/>
                    <a:pt x="3141" y="5283"/>
                  </a:cubicBezTo>
                  <a:cubicBezTo>
                    <a:pt x="3521" y="5041"/>
                    <a:pt x="3951" y="4768"/>
                    <a:pt x="4558" y="4710"/>
                  </a:cubicBezTo>
                  <a:cubicBezTo>
                    <a:pt x="4636" y="4703"/>
                    <a:pt x="4712" y="4699"/>
                    <a:pt x="4786" y="4699"/>
                  </a:cubicBezTo>
                  <a:cubicBezTo>
                    <a:pt x="5486" y="4699"/>
                    <a:pt x="5990" y="5009"/>
                    <a:pt x="6323" y="5214"/>
                  </a:cubicBezTo>
                  <a:cubicBezTo>
                    <a:pt x="6423" y="5277"/>
                    <a:pt x="6594" y="5381"/>
                    <a:pt x="6646" y="5388"/>
                  </a:cubicBezTo>
                  <a:cubicBezTo>
                    <a:pt x="6646" y="5388"/>
                    <a:pt x="6665" y="5386"/>
                    <a:pt x="6715" y="5365"/>
                  </a:cubicBezTo>
                  <a:cubicBezTo>
                    <a:pt x="6783" y="5334"/>
                    <a:pt x="6908" y="5256"/>
                    <a:pt x="7030" y="5179"/>
                  </a:cubicBezTo>
                  <a:cubicBezTo>
                    <a:pt x="7280" y="5024"/>
                    <a:pt x="7584" y="4834"/>
                    <a:pt x="7959" y="4679"/>
                  </a:cubicBezTo>
                  <a:cubicBezTo>
                    <a:pt x="8076" y="4629"/>
                    <a:pt x="8158" y="4543"/>
                    <a:pt x="8184" y="4436"/>
                  </a:cubicBezTo>
                  <a:cubicBezTo>
                    <a:pt x="8266" y="4110"/>
                    <a:pt x="8306" y="3775"/>
                    <a:pt x="8306" y="3439"/>
                  </a:cubicBezTo>
                  <a:cubicBezTo>
                    <a:pt x="8308" y="2104"/>
                    <a:pt x="7657" y="843"/>
                    <a:pt x="6569" y="63"/>
                  </a:cubicBezTo>
                  <a:cubicBezTo>
                    <a:pt x="6510" y="21"/>
                    <a:pt x="6442" y="0"/>
                    <a:pt x="6374" y="0"/>
                  </a:cubicBezTo>
                  <a:close/>
                </a:path>
              </a:pathLst>
            </a:custGeom>
            <a:solidFill>
              <a:srgbClr val="000000">
                <a:alpha val="27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8"/>
            <p:cNvSpPr/>
            <p:nvPr/>
          </p:nvSpPr>
          <p:spPr>
            <a:xfrm>
              <a:off x="6819463" y="1588950"/>
              <a:ext cx="57675" cy="53775"/>
            </a:xfrm>
            <a:custGeom>
              <a:avLst/>
              <a:gdLst/>
              <a:ahLst/>
              <a:cxnLst/>
              <a:rect l="l" t="t" r="r" b="b"/>
              <a:pathLst>
                <a:path w="2307" h="2151" extrusionOk="0">
                  <a:moveTo>
                    <a:pt x="879" y="0"/>
                  </a:moveTo>
                  <a:cubicBezTo>
                    <a:pt x="674" y="0"/>
                    <a:pt x="470" y="78"/>
                    <a:pt x="314" y="235"/>
                  </a:cubicBezTo>
                  <a:cubicBezTo>
                    <a:pt x="1" y="548"/>
                    <a:pt x="1" y="1056"/>
                    <a:pt x="314" y="1369"/>
                  </a:cubicBezTo>
                  <a:lnTo>
                    <a:pt x="860" y="1916"/>
                  </a:lnTo>
                  <a:cubicBezTo>
                    <a:pt x="1017" y="2073"/>
                    <a:pt x="1222" y="2151"/>
                    <a:pt x="1428" y="2151"/>
                  </a:cubicBezTo>
                  <a:cubicBezTo>
                    <a:pt x="1633" y="2151"/>
                    <a:pt x="1838" y="2073"/>
                    <a:pt x="1995" y="1916"/>
                  </a:cubicBezTo>
                  <a:cubicBezTo>
                    <a:pt x="2307" y="1604"/>
                    <a:pt x="2307" y="1095"/>
                    <a:pt x="1995" y="783"/>
                  </a:cubicBezTo>
                  <a:lnTo>
                    <a:pt x="1447" y="235"/>
                  </a:lnTo>
                  <a:cubicBezTo>
                    <a:pt x="1290" y="79"/>
                    <a:pt x="1085" y="0"/>
                    <a:pt x="879" y="0"/>
                  </a:cubicBezTo>
                  <a:close/>
                </a:path>
              </a:pathLst>
            </a:custGeom>
            <a:solidFill>
              <a:srgbClr val="E15F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8"/>
            <p:cNvSpPr/>
            <p:nvPr/>
          </p:nvSpPr>
          <p:spPr>
            <a:xfrm>
              <a:off x="6716688" y="1628725"/>
              <a:ext cx="57750" cy="31900"/>
            </a:xfrm>
            <a:custGeom>
              <a:avLst/>
              <a:gdLst/>
              <a:ahLst/>
              <a:cxnLst/>
              <a:rect l="l" t="t" r="r" b="b"/>
              <a:pathLst>
                <a:path w="2310" h="1276" extrusionOk="0">
                  <a:moveTo>
                    <a:pt x="694" y="0"/>
                  </a:moveTo>
                  <a:cubicBezTo>
                    <a:pt x="366" y="0"/>
                    <a:pt x="78" y="240"/>
                    <a:pt x="43" y="566"/>
                  </a:cubicBezTo>
                  <a:cubicBezTo>
                    <a:pt x="1" y="951"/>
                    <a:pt x="300" y="1276"/>
                    <a:pt x="676" y="1276"/>
                  </a:cubicBezTo>
                  <a:lnTo>
                    <a:pt x="1615" y="1276"/>
                  </a:lnTo>
                  <a:cubicBezTo>
                    <a:pt x="1942" y="1276"/>
                    <a:pt x="2232" y="1036"/>
                    <a:pt x="2267" y="710"/>
                  </a:cubicBezTo>
                  <a:cubicBezTo>
                    <a:pt x="2309" y="327"/>
                    <a:pt x="2008" y="0"/>
                    <a:pt x="1634" y="0"/>
                  </a:cubicBezTo>
                  <a:close/>
                </a:path>
              </a:pathLst>
            </a:custGeom>
            <a:solidFill>
              <a:srgbClr val="E15F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8"/>
            <p:cNvSpPr/>
            <p:nvPr/>
          </p:nvSpPr>
          <p:spPr>
            <a:xfrm>
              <a:off x="6747113" y="1564825"/>
              <a:ext cx="36525" cy="31975"/>
            </a:xfrm>
            <a:custGeom>
              <a:avLst/>
              <a:gdLst/>
              <a:ahLst/>
              <a:cxnLst/>
              <a:rect l="l" t="t" r="r" b="b"/>
              <a:pathLst>
                <a:path w="1461" h="1279" extrusionOk="0">
                  <a:moveTo>
                    <a:pt x="731" y="1"/>
                  </a:moveTo>
                  <a:cubicBezTo>
                    <a:pt x="507" y="1"/>
                    <a:pt x="290" y="119"/>
                    <a:pt x="172" y="329"/>
                  </a:cubicBezTo>
                  <a:cubicBezTo>
                    <a:pt x="1" y="636"/>
                    <a:pt x="111" y="1025"/>
                    <a:pt x="419" y="1198"/>
                  </a:cubicBezTo>
                  <a:cubicBezTo>
                    <a:pt x="517" y="1253"/>
                    <a:pt x="624" y="1279"/>
                    <a:pt x="730" y="1279"/>
                  </a:cubicBezTo>
                  <a:cubicBezTo>
                    <a:pt x="954" y="1279"/>
                    <a:pt x="1171" y="1161"/>
                    <a:pt x="1288" y="952"/>
                  </a:cubicBezTo>
                  <a:cubicBezTo>
                    <a:pt x="1461" y="644"/>
                    <a:pt x="1350" y="254"/>
                    <a:pt x="1042" y="82"/>
                  </a:cubicBezTo>
                  <a:cubicBezTo>
                    <a:pt x="943" y="27"/>
                    <a:pt x="836" y="1"/>
                    <a:pt x="731" y="1"/>
                  </a:cubicBezTo>
                  <a:close/>
                </a:path>
              </a:pathLst>
            </a:custGeom>
            <a:solidFill>
              <a:srgbClr val="E15F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8"/>
            <p:cNvSpPr/>
            <p:nvPr/>
          </p:nvSpPr>
          <p:spPr>
            <a:xfrm>
              <a:off x="6549688" y="1732275"/>
              <a:ext cx="175400" cy="199675"/>
            </a:xfrm>
            <a:custGeom>
              <a:avLst/>
              <a:gdLst/>
              <a:ahLst/>
              <a:cxnLst/>
              <a:rect l="l" t="t" r="r" b="b"/>
              <a:pathLst>
                <a:path w="7016" h="7987" extrusionOk="0">
                  <a:moveTo>
                    <a:pt x="1914" y="1"/>
                  </a:moveTo>
                  <a:cubicBezTo>
                    <a:pt x="857" y="1"/>
                    <a:pt x="1" y="858"/>
                    <a:pt x="1" y="1917"/>
                  </a:cubicBezTo>
                  <a:lnTo>
                    <a:pt x="1" y="2876"/>
                  </a:lnTo>
                  <a:cubicBezTo>
                    <a:pt x="1" y="5694"/>
                    <a:pt x="2278" y="7980"/>
                    <a:pt x="5089" y="7987"/>
                  </a:cubicBezTo>
                  <a:cubicBezTo>
                    <a:pt x="5091" y="7987"/>
                    <a:pt x="5093" y="7987"/>
                    <a:pt x="5095" y="7987"/>
                  </a:cubicBezTo>
                  <a:cubicBezTo>
                    <a:pt x="6151" y="7987"/>
                    <a:pt x="7016" y="7126"/>
                    <a:pt x="7016" y="6069"/>
                  </a:cubicBezTo>
                  <a:lnTo>
                    <a:pt x="7016" y="3195"/>
                  </a:lnTo>
                  <a:cubicBezTo>
                    <a:pt x="7015" y="2137"/>
                    <a:pt x="6158" y="1278"/>
                    <a:pt x="5101" y="1278"/>
                  </a:cubicBezTo>
                  <a:lnTo>
                    <a:pt x="3508" y="1278"/>
                  </a:lnTo>
                  <a:lnTo>
                    <a:pt x="19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8"/>
            <p:cNvSpPr/>
            <p:nvPr/>
          </p:nvSpPr>
          <p:spPr>
            <a:xfrm>
              <a:off x="6549663" y="1732725"/>
              <a:ext cx="135500" cy="199550"/>
            </a:xfrm>
            <a:custGeom>
              <a:avLst/>
              <a:gdLst/>
              <a:ahLst/>
              <a:cxnLst/>
              <a:rect l="l" t="t" r="r" b="b"/>
              <a:pathLst>
                <a:path w="5420" h="7982" extrusionOk="0">
                  <a:moveTo>
                    <a:pt x="1913" y="0"/>
                  </a:moveTo>
                  <a:cubicBezTo>
                    <a:pt x="857" y="0"/>
                    <a:pt x="1" y="856"/>
                    <a:pt x="1" y="1913"/>
                  </a:cubicBezTo>
                  <a:lnTo>
                    <a:pt x="1" y="2878"/>
                  </a:lnTo>
                  <a:cubicBezTo>
                    <a:pt x="2" y="5696"/>
                    <a:pt x="2285" y="7981"/>
                    <a:pt x="5102" y="7981"/>
                  </a:cubicBezTo>
                  <a:cubicBezTo>
                    <a:pt x="5210" y="7981"/>
                    <a:pt x="5316" y="7971"/>
                    <a:pt x="5420" y="7952"/>
                  </a:cubicBezTo>
                  <a:cubicBezTo>
                    <a:pt x="5406" y="7454"/>
                    <a:pt x="5043" y="7054"/>
                    <a:pt x="4541" y="6986"/>
                  </a:cubicBezTo>
                  <a:cubicBezTo>
                    <a:pt x="2499" y="6709"/>
                    <a:pt x="958" y="4942"/>
                    <a:pt x="958" y="2878"/>
                  </a:cubicBezTo>
                  <a:lnTo>
                    <a:pt x="958" y="1914"/>
                  </a:lnTo>
                  <a:cubicBezTo>
                    <a:pt x="958" y="1482"/>
                    <a:pt x="1252" y="1102"/>
                    <a:pt x="1675" y="992"/>
                  </a:cubicBezTo>
                  <a:lnTo>
                    <a:pt x="1913" y="930"/>
                  </a:lnTo>
                  <a:lnTo>
                    <a:pt x="1913" y="683"/>
                  </a:lnTo>
                  <a:lnTo>
                    <a:pt x="1913" y="29"/>
                  </a:lnTo>
                  <a:lnTo>
                    <a:pt x="191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8"/>
            <p:cNvSpPr/>
            <p:nvPr/>
          </p:nvSpPr>
          <p:spPr>
            <a:xfrm>
              <a:off x="6573588" y="1668900"/>
              <a:ext cx="143525" cy="95750"/>
            </a:xfrm>
            <a:custGeom>
              <a:avLst/>
              <a:gdLst/>
              <a:ahLst/>
              <a:cxnLst/>
              <a:rect l="l" t="t" r="r" b="b"/>
              <a:pathLst>
                <a:path w="5741" h="3830" extrusionOk="0">
                  <a:moveTo>
                    <a:pt x="2870" y="1"/>
                  </a:moveTo>
                  <a:cubicBezTo>
                    <a:pt x="1288" y="1"/>
                    <a:pt x="1" y="1315"/>
                    <a:pt x="1" y="2915"/>
                  </a:cubicBezTo>
                  <a:lnTo>
                    <a:pt x="1" y="3192"/>
                  </a:lnTo>
                  <a:cubicBezTo>
                    <a:pt x="1" y="3544"/>
                    <a:pt x="288" y="3830"/>
                    <a:pt x="640" y="3830"/>
                  </a:cubicBezTo>
                  <a:cubicBezTo>
                    <a:pt x="663" y="3830"/>
                    <a:pt x="686" y="3828"/>
                    <a:pt x="710" y="3826"/>
                  </a:cubicBezTo>
                  <a:cubicBezTo>
                    <a:pt x="1037" y="3790"/>
                    <a:pt x="1276" y="3500"/>
                    <a:pt x="1276" y="3173"/>
                  </a:cubicBezTo>
                  <a:lnTo>
                    <a:pt x="1276" y="2870"/>
                  </a:lnTo>
                  <a:cubicBezTo>
                    <a:pt x="1276" y="1991"/>
                    <a:pt x="1992" y="1276"/>
                    <a:pt x="2871" y="1276"/>
                  </a:cubicBezTo>
                  <a:cubicBezTo>
                    <a:pt x="2883" y="1276"/>
                    <a:pt x="2895" y="1276"/>
                    <a:pt x="2907" y="1277"/>
                  </a:cubicBezTo>
                  <a:cubicBezTo>
                    <a:pt x="3779" y="1297"/>
                    <a:pt x="4465" y="2031"/>
                    <a:pt x="4465" y="2902"/>
                  </a:cubicBezTo>
                  <a:lnTo>
                    <a:pt x="4465" y="3192"/>
                  </a:lnTo>
                  <a:cubicBezTo>
                    <a:pt x="4465" y="3544"/>
                    <a:pt x="4751" y="3829"/>
                    <a:pt x="5103" y="3829"/>
                  </a:cubicBezTo>
                  <a:cubicBezTo>
                    <a:pt x="5454" y="3829"/>
                    <a:pt x="5740" y="3544"/>
                    <a:pt x="5740" y="3193"/>
                  </a:cubicBezTo>
                  <a:lnTo>
                    <a:pt x="5740" y="2870"/>
                  </a:lnTo>
                  <a:cubicBezTo>
                    <a:pt x="5740" y="1335"/>
                    <a:pt x="4529" y="78"/>
                    <a:pt x="3012" y="4"/>
                  </a:cubicBezTo>
                  <a:cubicBezTo>
                    <a:pt x="2964" y="2"/>
                    <a:pt x="2917" y="1"/>
                    <a:pt x="28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8"/>
            <p:cNvSpPr/>
            <p:nvPr/>
          </p:nvSpPr>
          <p:spPr>
            <a:xfrm>
              <a:off x="6605513" y="1700450"/>
              <a:ext cx="63775" cy="79750"/>
            </a:xfrm>
            <a:custGeom>
              <a:avLst/>
              <a:gdLst/>
              <a:ahLst/>
              <a:cxnLst/>
              <a:rect l="l" t="t" r="r" b="b"/>
              <a:pathLst>
                <a:path w="2551" h="3190" extrusionOk="0">
                  <a:moveTo>
                    <a:pt x="1594" y="1"/>
                  </a:moveTo>
                  <a:cubicBezTo>
                    <a:pt x="714" y="1"/>
                    <a:pt x="1" y="715"/>
                    <a:pt x="1" y="1595"/>
                  </a:cubicBezTo>
                  <a:lnTo>
                    <a:pt x="1" y="3189"/>
                  </a:lnTo>
                  <a:lnTo>
                    <a:pt x="1275" y="3189"/>
                  </a:lnTo>
                  <a:lnTo>
                    <a:pt x="1275" y="1596"/>
                  </a:lnTo>
                  <a:cubicBezTo>
                    <a:pt x="1275" y="1419"/>
                    <a:pt x="1418" y="1277"/>
                    <a:pt x="1595" y="1277"/>
                  </a:cubicBezTo>
                  <a:lnTo>
                    <a:pt x="2232" y="1277"/>
                  </a:lnTo>
                  <a:cubicBezTo>
                    <a:pt x="2407" y="1277"/>
                    <a:pt x="2551" y="1134"/>
                    <a:pt x="2551" y="957"/>
                  </a:cubicBezTo>
                  <a:lnTo>
                    <a:pt x="2551" y="320"/>
                  </a:lnTo>
                  <a:cubicBezTo>
                    <a:pt x="2551" y="144"/>
                    <a:pt x="2407" y="1"/>
                    <a:pt x="22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8"/>
            <p:cNvSpPr/>
            <p:nvPr/>
          </p:nvSpPr>
          <p:spPr>
            <a:xfrm>
              <a:off x="6542713" y="1661425"/>
              <a:ext cx="190350" cy="278575"/>
            </a:xfrm>
            <a:custGeom>
              <a:avLst/>
              <a:gdLst/>
              <a:ahLst/>
              <a:cxnLst/>
              <a:rect l="l" t="t" r="r" b="b"/>
              <a:pathLst>
                <a:path w="7614" h="11143" extrusionOk="0">
                  <a:moveTo>
                    <a:pt x="4127" y="0"/>
                  </a:moveTo>
                  <a:cubicBezTo>
                    <a:pt x="2457" y="0"/>
                    <a:pt x="1085" y="1298"/>
                    <a:pt x="966" y="2937"/>
                  </a:cubicBezTo>
                  <a:cubicBezTo>
                    <a:pt x="367" y="3347"/>
                    <a:pt x="0" y="4033"/>
                    <a:pt x="0" y="4766"/>
                  </a:cubicBezTo>
                  <a:lnTo>
                    <a:pt x="0" y="5730"/>
                  </a:lnTo>
                  <a:cubicBezTo>
                    <a:pt x="0" y="8713"/>
                    <a:pt x="2422" y="11140"/>
                    <a:pt x="5399" y="11142"/>
                  </a:cubicBezTo>
                  <a:cubicBezTo>
                    <a:pt x="6621" y="11142"/>
                    <a:pt x="7611" y="10148"/>
                    <a:pt x="7611" y="8927"/>
                  </a:cubicBezTo>
                  <a:lnTo>
                    <a:pt x="7611" y="6051"/>
                  </a:lnTo>
                  <a:cubicBezTo>
                    <a:pt x="7613" y="4827"/>
                    <a:pt x="6620" y="3834"/>
                    <a:pt x="5398" y="3834"/>
                  </a:cubicBezTo>
                  <a:lnTo>
                    <a:pt x="5082" y="3834"/>
                  </a:lnTo>
                  <a:cubicBezTo>
                    <a:pt x="4917" y="3834"/>
                    <a:pt x="4783" y="3968"/>
                    <a:pt x="4783" y="4132"/>
                  </a:cubicBezTo>
                  <a:lnTo>
                    <a:pt x="4783" y="6565"/>
                  </a:lnTo>
                  <a:lnTo>
                    <a:pt x="3600" y="7749"/>
                  </a:lnTo>
                  <a:cubicBezTo>
                    <a:pt x="3500" y="7848"/>
                    <a:pt x="3478" y="8028"/>
                    <a:pt x="3561" y="8141"/>
                  </a:cubicBezTo>
                  <a:cubicBezTo>
                    <a:pt x="3621" y="8223"/>
                    <a:pt x="3713" y="8265"/>
                    <a:pt x="3803" y="8265"/>
                  </a:cubicBezTo>
                  <a:cubicBezTo>
                    <a:pt x="3879" y="8265"/>
                    <a:pt x="3956" y="8237"/>
                    <a:pt x="4014" y="8178"/>
                  </a:cubicBezTo>
                  <a:lnTo>
                    <a:pt x="4781" y="7410"/>
                  </a:lnTo>
                  <a:lnTo>
                    <a:pt x="4781" y="8594"/>
                  </a:lnTo>
                  <a:cubicBezTo>
                    <a:pt x="4781" y="8747"/>
                    <a:pt x="4891" y="8883"/>
                    <a:pt x="5043" y="8902"/>
                  </a:cubicBezTo>
                  <a:cubicBezTo>
                    <a:pt x="5056" y="8903"/>
                    <a:pt x="5068" y="8904"/>
                    <a:pt x="5080" y="8904"/>
                  </a:cubicBezTo>
                  <a:cubicBezTo>
                    <a:pt x="5246" y="8904"/>
                    <a:pt x="5379" y="8770"/>
                    <a:pt x="5379" y="8604"/>
                  </a:cubicBezTo>
                  <a:lnTo>
                    <a:pt x="5379" y="4431"/>
                  </a:lnTo>
                  <a:lnTo>
                    <a:pt x="5395" y="4431"/>
                  </a:lnTo>
                  <a:cubicBezTo>
                    <a:pt x="6289" y="4431"/>
                    <a:pt x="7013" y="5154"/>
                    <a:pt x="7013" y="6049"/>
                  </a:cubicBezTo>
                  <a:lnTo>
                    <a:pt x="7013" y="8920"/>
                  </a:lnTo>
                  <a:cubicBezTo>
                    <a:pt x="7013" y="9816"/>
                    <a:pt x="6282" y="10542"/>
                    <a:pt x="5385" y="10542"/>
                  </a:cubicBezTo>
                  <a:cubicBezTo>
                    <a:pt x="5383" y="10542"/>
                    <a:pt x="5381" y="10542"/>
                    <a:pt x="5379" y="10542"/>
                  </a:cubicBezTo>
                  <a:cubicBezTo>
                    <a:pt x="2740" y="10532"/>
                    <a:pt x="597" y="8377"/>
                    <a:pt x="597" y="5729"/>
                  </a:cubicBezTo>
                  <a:lnTo>
                    <a:pt x="597" y="4766"/>
                  </a:lnTo>
                  <a:cubicBezTo>
                    <a:pt x="597" y="4372"/>
                    <a:pt x="743" y="3997"/>
                    <a:pt x="994" y="3707"/>
                  </a:cubicBezTo>
                  <a:cubicBezTo>
                    <a:pt x="1090" y="4075"/>
                    <a:pt x="1374" y="4354"/>
                    <a:pt x="1738" y="4414"/>
                  </a:cubicBezTo>
                  <a:cubicBezTo>
                    <a:pt x="1789" y="4422"/>
                    <a:pt x="1840" y="4426"/>
                    <a:pt x="1890" y="4426"/>
                  </a:cubicBezTo>
                  <a:cubicBezTo>
                    <a:pt x="2201" y="4426"/>
                    <a:pt x="2498" y="4274"/>
                    <a:pt x="2678" y="3998"/>
                  </a:cubicBezTo>
                  <a:cubicBezTo>
                    <a:pt x="2781" y="3843"/>
                    <a:pt x="2828" y="3660"/>
                    <a:pt x="2828" y="3473"/>
                  </a:cubicBezTo>
                  <a:lnTo>
                    <a:pt x="2828" y="3179"/>
                  </a:lnTo>
                  <a:cubicBezTo>
                    <a:pt x="2828" y="2462"/>
                    <a:pt x="3409" y="1880"/>
                    <a:pt x="4127" y="1880"/>
                  </a:cubicBezTo>
                  <a:lnTo>
                    <a:pt x="4760" y="1880"/>
                  </a:lnTo>
                  <a:cubicBezTo>
                    <a:pt x="4772" y="1880"/>
                    <a:pt x="4781" y="1890"/>
                    <a:pt x="4781" y="1901"/>
                  </a:cubicBezTo>
                  <a:lnTo>
                    <a:pt x="4781" y="2538"/>
                  </a:lnTo>
                  <a:cubicBezTo>
                    <a:pt x="4781" y="2550"/>
                    <a:pt x="4772" y="2559"/>
                    <a:pt x="4760" y="2559"/>
                  </a:cubicBezTo>
                  <a:lnTo>
                    <a:pt x="3819" y="2559"/>
                  </a:lnTo>
                  <a:cubicBezTo>
                    <a:pt x="3646" y="2559"/>
                    <a:pt x="3506" y="2698"/>
                    <a:pt x="3506" y="2871"/>
                  </a:cubicBezTo>
                  <a:lnTo>
                    <a:pt x="3506" y="4214"/>
                  </a:lnTo>
                  <a:cubicBezTo>
                    <a:pt x="3506" y="4257"/>
                    <a:pt x="3523" y="4300"/>
                    <a:pt x="3556" y="4329"/>
                  </a:cubicBezTo>
                  <a:cubicBezTo>
                    <a:pt x="3638" y="4403"/>
                    <a:pt x="3725" y="4434"/>
                    <a:pt x="3805" y="4434"/>
                  </a:cubicBezTo>
                  <a:cubicBezTo>
                    <a:pt x="3970" y="4434"/>
                    <a:pt x="4105" y="4300"/>
                    <a:pt x="4105" y="4135"/>
                  </a:cubicBezTo>
                  <a:lnTo>
                    <a:pt x="4105" y="3177"/>
                  </a:lnTo>
                  <a:cubicBezTo>
                    <a:pt x="4105" y="3164"/>
                    <a:pt x="4113" y="3156"/>
                    <a:pt x="4126" y="3156"/>
                  </a:cubicBezTo>
                  <a:lnTo>
                    <a:pt x="4761" y="3156"/>
                  </a:lnTo>
                  <a:cubicBezTo>
                    <a:pt x="5103" y="3156"/>
                    <a:pt x="5379" y="2880"/>
                    <a:pt x="5379" y="2538"/>
                  </a:cubicBezTo>
                  <a:lnTo>
                    <a:pt x="5379" y="1901"/>
                  </a:lnTo>
                  <a:cubicBezTo>
                    <a:pt x="5379" y="1560"/>
                    <a:pt x="5103" y="1283"/>
                    <a:pt x="4761" y="1283"/>
                  </a:cubicBezTo>
                  <a:lnTo>
                    <a:pt x="2604" y="1283"/>
                  </a:lnTo>
                  <a:cubicBezTo>
                    <a:pt x="2398" y="1283"/>
                    <a:pt x="2231" y="1450"/>
                    <a:pt x="2231" y="1656"/>
                  </a:cubicBezTo>
                  <a:lnTo>
                    <a:pt x="2231" y="3562"/>
                  </a:lnTo>
                  <a:cubicBezTo>
                    <a:pt x="2231" y="3572"/>
                    <a:pt x="2230" y="3580"/>
                    <a:pt x="2227" y="3589"/>
                  </a:cubicBezTo>
                  <a:cubicBezTo>
                    <a:pt x="2167" y="3751"/>
                    <a:pt x="2038" y="3840"/>
                    <a:pt x="1894" y="3840"/>
                  </a:cubicBezTo>
                  <a:cubicBezTo>
                    <a:pt x="1874" y="3840"/>
                    <a:pt x="1854" y="3838"/>
                    <a:pt x="1834" y="3835"/>
                  </a:cubicBezTo>
                  <a:cubicBezTo>
                    <a:pt x="1670" y="3808"/>
                    <a:pt x="1554" y="3643"/>
                    <a:pt x="1554" y="3434"/>
                  </a:cubicBezTo>
                  <a:lnTo>
                    <a:pt x="1554" y="2067"/>
                  </a:lnTo>
                  <a:cubicBezTo>
                    <a:pt x="1554" y="1988"/>
                    <a:pt x="1584" y="1912"/>
                    <a:pt x="1636" y="1854"/>
                  </a:cubicBezTo>
                  <a:cubicBezTo>
                    <a:pt x="2445" y="963"/>
                    <a:pt x="3328" y="596"/>
                    <a:pt x="4127" y="596"/>
                  </a:cubicBezTo>
                  <a:cubicBezTo>
                    <a:pt x="5587" y="596"/>
                    <a:pt x="6767" y="1818"/>
                    <a:pt x="6697" y="3293"/>
                  </a:cubicBezTo>
                  <a:cubicBezTo>
                    <a:pt x="6697" y="3302"/>
                    <a:pt x="6699" y="3313"/>
                    <a:pt x="6705" y="3320"/>
                  </a:cubicBezTo>
                  <a:cubicBezTo>
                    <a:pt x="6800" y="3425"/>
                    <a:pt x="6904" y="3468"/>
                    <a:pt x="6997" y="3468"/>
                  </a:cubicBezTo>
                  <a:cubicBezTo>
                    <a:pt x="7162" y="3468"/>
                    <a:pt x="7296" y="3335"/>
                    <a:pt x="7296" y="3170"/>
                  </a:cubicBezTo>
                  <a:cubicBezTo>
                    <a:pt x="7296" y="1423"/>
                    <a:pt x="5875" y="0"/>
                    <a:pt x="4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8"/>
            <p:cNvSpPr/>
            <p:nvPr/>
          </p:nvSpPr>
          <p:spPr>
            <a:xfrm>
              <a:off x="6811263" y="1581475"/>
              <a:ext cx="74125" cy="68725"/>
            </a:xfrm>
            <a:custGeom>
              <a:avLst/>
              <a:gdLst/>
              <a:ahLst/>
              <a:cxnLst/>
              <a:rect l="l" t="t" r="r" b="b"/>
              <a:pathLst>
                <a:path w="2965" h="2749" extrusionOk="0">
                  <a:moveTo>
                    <a:pt x="1209" y="600"/>
                  </a:moveTo>
                  <a:cubicBezTo>
                    <a:pt x="1338" y="600"/>
                    <a:pt x="1467" y="648"/>
                    <a:pt x="1565" y="747"/>
                  </a:cubicBezTo>
                  <a:lnTo>
                    <a:pt x="2113" y="1293"/>
                  </a:lnTo>
                  <a:cubicBezTo>
                    <a:pt x="2308" y="1489"/>
                    <a:pt x="2308" y="1809"/>
                    <a:pt x="2111" y="2004"/>
                  </a:cubicBezTo>
                  <a:cubicBezTo>
                    <a:pt x="2013" y="2103"/>
                    <a:pt x="1884" y="2152"/>
                    <a:pt x="1756" y="2152"/>
                  </a:cubicBezTo>
                  <a:cubicBezTo>
                    <a:pt x="1627" y="2152"/>
                    <a:pt x="1498" y="2103"/>
                    <a:pt x="1401" y="2004"/>
                  </a:cubicBezTo>
                  <a:lnTo>
                    <a:pt x="853" y="1458"/>
                  </a:lnTo>
                  <a:cubicBezTo>
                    <a:pt x="657" y="1261"/>
                    <a:pt x="657" y="941"/>
                    <a:pt x="853" y="747"/>
                  </a:cubicBezTo>
                  <a:cubicBezTo>
                    <a:pt x="952" y="648"/>
                    <a:pt x="1080" y="600"/>
                    <a:pt x="1209" y="600"/>
                  </a:cubicBezTo>
                  <a:close/>
                  <a:moveTo>
                    <a:pt x="1209" y="0"/>
                  </a:moveTo>
                  <a:cubicBezTo>
                    <a:pt x="927" y="0"/>
                    <a:pt x="645" y="108"/>
                    <a:pt x="430" y="322"/>
                  </a:cubicBezTo>
                  <a:cubicBezTo>
                    <a:pt x="1" y="752"/>
                    <a:pt x="1" y="1449"/>
                    <a:pt x="430" y="1879"/>
                  </a:cubicBezTo>
                  <a:lnTo>
                    <a:pt x="978" y="2426"/>
                  </a:lnTo>
                  <a:cubicBezTo>
                    <a:pt x="1193" y="2640"/>
                    <a:pt x="1474" y="2748"/>
                    <a:pt x="1757" y="2748"/>
                  </a:cubicBezTo>
                  <a:cubicBezTo>
                    <a:pt x="2038" y="2748"/>
                    <a:pt x="2321" y="2641"/>
                    <a:pt x="2535" y="2426"/>
                  </a:cubicBezTo>
                  <a:cubicBezTo>
                    <a:pt x="2965" y="1996"/>
                    <a:pt x="2965" y="1298"/>
                    <a:pt x="2535" y="869"/>
                  </a:cubicBezTo>
                  <a:lnTo>
                    <a:pt x="1988" y="322"/>
                  </a:lnTo>
                  <a:cubicBezTo>
                    <a:pt x="1773" y="108"/>
                    <a:pt x="1491" y="0"/>
                    <a:pt x="12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8"/>
            <p:cNvSpPr/>
            <p:nvPr/>
          </p:nvSpPr>
          <p:spPr>
            <a:xfrm>
              <a:off x="6598263" y="1429700"/>
              <a:ext cx="398350" cy="398375"/>
            </a:xfrm>
            <a:custGeom>
              <a:avLst/>
              <a:gdLst/>
              <a:ahLst/>
              <a:cxnLst/>
              <a:rect l="l" t="t" r="r" b="b"/>
              <a:pathLst>
                <a:path w="15934" h="15935" extrusionOk="0">
                  <a:moveTo>
                    <a:pt x="7968" y="0"/>
                  </a:moveTo>
                  <a:cubicBezTo>
                    <a:pt x="3575" y="0"/>
                    <a:pt x="1" y="3575"/>
                    <a:pt x="1" y="7966"/>
                  </a:cubicBezTo>
                  <a:cubicBezTo>
                    <a:pt x="1" y="8187"/>
                    <a:pt x="10" y="8411"/>
                    <a:pt x="29" y="8631"/>
                  </a:cubicBezTo>
                  <a:cubicBezTo>
                    <a:pt x="41" y="8788"/>
                    <a:pt x="171" y="8905"/>
                    <a:pt x="325" y="8905"/>
                  </a:cubicBezTo>
                  <a:cubicBezTo>
                    <a:pt x="334" y="8905"/>
                    <a:pt x="342" y="8905"/>
                    <a:pt x="350" y="8904"/>
                  </a:cubicBezTo>
                  <a:cubicBezTo>
                    <a:pt x="516" y="8891"/>
                    <a:pt x="637" y="8746"/>
                    <a:pt x="624" y="8582"/>
                  </a:cubicBezTo>
                  <a:cubicBezTo>
                    <a:pt x="607" y="8379"/>
                    <a:pt x="600" y="8172"/>
                    <a:pt x="600" y="7968"/>
                  </a:cubicBezTo>
                  <a:cubicBezTo>
                    <a:pt x="600" y="3906"/>
                    <a:pt x="3905" y="599"/>
                    <a:pt x="7968" y="599"/>
                  </a:cubicBezTo>
                  <a:cubicBezTo>
                    <a:pt x="12029" y="599"/>
                    <a:pt x="15336" y="3906"/>
                    <a:pt x="15336" y="7968"/>
                  </a:cubicBezTo>
                  <a:cubicBezTo>
                    <a:pt x="15336" y="12030"/>
                    <a:pt x="12029" y="15336"/>
                    <a:pt x="7968" y="15336"/>
                  </a:cubicBezTo>
                  <a:cubicBezTo>
                    <a:pt x="7450" y="15336"/>
                    <a:pt x="6933" y="15282"/>
                    <a:pt x="6431" y="15176"/>
                  </a:cubicBezTo>
                  <a:cubicBezTo>
                    <a:pt x="6410" y="15172"/>
                    <a:pt x="6390" y="15170"/>
                    <a:pt x="6369" y="15170"/>
                  </a:cubicBezTo>
                  <a:cubicBezTo>
                    <a:pt x="6232" y="15170"/>
                    <a:pt x="6106" y="15267"/>
                    <a:pt x="6077" y="15407"/>
                  </a:cubicBezTo>
                  <a:cubicBezTo>
                    <a:pt x="6043" y="15568"/>
                    <a:pt x="6146" y="15727"/>
                    <a:pt x="6308" y="15762"/>
                  </a:cubicBezTo>
                  <a:cubicBezTo>
                    <a:pt x="6849" y="15877"/>
                    <a:pt x="7408" y="15935"/>
                    <a:pt x="7966" y="15935"/>
                  </a:cubicBezTo>
                  <a:cubicBezTo>
                    <a:pt x="12358" y="15935"/>
                    <a:pt x="15933" y="12360"/>
                    <a:pt x="15933" y="7969"/>
                  </a:cubicBezTo>
                  <a:cubicBezTo>
                    <a:pt x="15934" y="3575"/>
                    <a:pt x="12359" y="0"/>
                    <a:pt x="7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8"/>
            <p:cNvSpPr/>
            <p:nvPr/>
          </p:nvSpPr>
          <p:spPr>
            <a:xfrm>
              <a:off x="6630213" y="1461650"/>
              <a:ext cx="334475" cy="334450"/>
            </a:xfrm>
            <a:custGeom>
              <a:avLst/>
              <a:gdLst/>
              <a:ahLst/>
              <a:cxnLst/>
              <a:rect l="l" t="t" r="r" b="b"/>
              <a:pathLst>
                <a:path w="13379" h="13378" extrusionOk="0">
                  <a:moveTo>
                    <a:pt x="6690" y="0"/>
                  </a:moveTo>
                  <a:cubicBezTo>
                    <a:pt x="3001" y="0"/>
                    <a:pt x="0" y="3001"/>
                    <a:pt x="0" y="6688"/>
                  </a:cubicBezTo>
                  <a:cubicBezTo>
                    <a:pt x="0" y="6801"/>
                    <a:pt x="3" y="6913"/>
                    <a:pt x="9" y="7023"/>
                  </a:cubicBezTo>
                  <a:cubicBezTo>
                    <a:pt x="16" y="7183"/>
                    <a:pt x="149" y="7307"/>
                    <a:pt x="306" y="7307"/>
                  </a:cubicBezTo>
                  <a:cubicBezTo>
                    <a:pt x="312" y="7307"/>
                    <a:pt x="317" y="7307"/>
                    <a:pt x="322" y="7306"/>
                  </a:cubicBezTo>
                  <a:cubicBezTo>
                    <a:pt x="486" y="7299"/>
                    <a:pt x="613" y="7159"/>
                    <a:pt x="606" y="6994"/>
                  </a:cubicBezTo>
                  <a:cubicBezTo>
                    <a:pt x="600" y="6893"/>
                    <a:pt x="597" y="6791"/>
                    <a:pt x="597" y="6688"/>
                  </a:cubicBezTo>
                  <a:cubicBezTo>
                    <a:pt x="597" y="3331"/>
                    <a:pt x="3330" y="598"/>
                    <a:pt x="6688" y="598"/>
                  </a:cubicBezTo>
                  <a:cubicBezTo>
                    <a:pt x="10046" y="598"/>
                    <a:pt x="12778" y="3331"/>
                    <a:pt x="12778" y="6688"/>
                  </a:cubicBezTo>
                  <a:cubicBezTo>
                    <a:pt x="12778" y="10047"/>
                    <a:pt x="10046" y="12779"/>
                    <a:pt x="6688" y="12779"/>
                  </a:cubicBezTo>
                  <a:cubicBezTo>
                    <a:pt x="6172" y="12779"/>
                    <a:pt x="5660" y="12715"/>
                    <a:pt x="5166" y="12587"/>
                  </a:cubicBezTo>
                  <a:cubicBezTo>
                    <a:pt x="5141" y="12581"/>
                    <a:pt x="5116" y="12578"/>
                    <a:pt x="5091" y="12578"/>
                  </a:cubicBezTo>
                  <a:cubicBezTo>
                    <a:pt x="4959" y="12578"/>
                    <a:pt x="4838" y="12667"/>
                    <a:pt x="4802" y="12803"/>
                  </a:cubicBezTo>
                  <a:cubicBezTo>
                    <a:pt x="4763" y="12962"/>
                    <a:pt x="4858" y="13126"/>
                    <a:pt x="5017" y="13166"/>
                  </a:cubicBezTo>
                  <a:cubicBezTo>
                    <a:pt x="5561" y="13307"/>
                    <a:pt x="6124" y="13378"/>
                    <a:pt x="6690" y="13378"/>
                  </a:cubicBezTo>
                  <a:cubicBezTo>
                    <a:pt x="10377" y="13378"/>
                    <a:pt x="13378" y="10377"/>
                    <a:pt x="13378" y="6688"/>
                  </a:cubicBezTo>
                  <a:cubicBezTo>
                    <a:pt x="13378" y="3001"/>
                    <a:pt x="10377" y="0"/>
                    <a:pt x="6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8"/>
            <p:cNvSpPr/>
            <p:nvPr/>
          </p:nvSpPr>
          <p:spPr>
            <a:xfrm>
              <a:off x="6662213" y="1509575"/>
              <a:ext cx="233125" cy="134700"/>
            </a:xfrm>
            <a:custGeom>
              <a:avLst/>
              <a:gdLst/>
              <a:ahLst/>
              <a:cxnLst/>
              <a:rect l="l" t="t" r="r" b="b"/>
              <a:pathLst>
                <a:path w="9325" h="5388" extrusionOk="0">
                  <a:moveTo>
                    <a:pt x="7615" y="1"/>
                  </a:moveTo>
                  <a:cubicBezTo>
                    <a:pt x="7403" y="1"/>
                    <a:pt x="7192" y="55"/>
                    <a:pt x="7009" y="162"/>
                  </a:cubicBezTo>
                  <a:cubicBezTo>
                    <a:pt x="6878" y="240"/>
                    <a:pt x="6764" y="328"/>
                    <a:pt x="6656" y="412"/>
                  </a:cubicBezTo>
                  <a:cubicBezTo>
                    <a:pt x="6371" y="632"/>
                    <a:pt x="6127" y="823"/>
                    <a:pt x="5595" y="823"/>
                  </a:cubicBezTo>
                  <a:cubicBezTo>
                    <a:pt x="5217" y="823"/>
                    <a:pt x="4903" y="683"/>
                    <a:pt x="4537" y="520"/>
                  </a:cubicBezTo>
                  <a:cubicBezTo>
                    <a:pt x="4149" y="347"/>
                    <a:pt x="3709" y="153"/>
                    <a:pt x="3128" y="109"/>
                  </a:cubicBezTo>
                  <a:cubicBezTo>
                    <a:pt x="3096" y="106"/>
                    <a:pt x="3065" y="105"/>
                    <a:pt x="3034" y="105"/>
                  </a:cubicBezTo>
                  <a:cubicBezTo>
                    <a:pt x="2788" y="105"/>
                    <a:pt x="2548" y="178"/>
                    <a:pt x="2349" y="314"/>
                  </a:cubicBezTo>
                  <a:cubicBezTo>
                    <a:pt x="878" y="1326"/>
                    <a:pt x="0" y="2991"/>
                    <a:pt x="0" y="4769"/>
                  </a:cubicBezTo>
                  <a:cubicBezTo>
                    <a:pt x="0" y="4881"/>
                    <a:pt x="3" y="4996"/>
                    <a:pt x="10" y="5107"/>
                  </a:cubicBezTo>
                  <a:cubicBezTo>
                    <a:pt x="20" y="5265"/>
                    <a:pt x="151" y="5387"/>
                    <a:pt x="308" y="5387"/>
                  </a:cubicBezTo>
                  <a:lnTo>
                    <a:pt x="327" y="5387"/>
                  </a:lnTo>
                  <a:cubicBezTo>
                    <a:pt x="491" y="5377"/>
                    <a:pt x="616" y="5235"/>
                    <a:pt x="607" y="5070"/>
                  </a:cubicBezTo>
                  <a:cubicBezTo>
                    <a:pt x="600" y="4970"/>
                    <a:pt x="598" y="4870"/>
                    <a:pt x="598" y="4769"/>
                  </a:cubicBezTo>
                  <a:cubicBezTo>
                    <a:pt x="598" y="3189"/>
                    <a:pt x="1380" y="1707"/>
                    <a:pt x="2689" y="806"/>
                  </a:cubicBezTo>
                  <a:cubicBezTo>
                    <a:pt x="2787" y="738"/>
                    <a:pt x="2909" y="702"/>
                    <a:pt x="3035" y="702"/>
                  </a:cubicBezTo>
                  <a:cubicBezTo>
                    <a:pt x="3051" y="702"/>
                    <a:pt x="3067" y="702"/>
                    <a:pt x="3083" y="704"/>
                  </a:cubicBezTo>
                  <a:cubicBezTo>
                    <a:pt x="3560" y="739"/>
                    <a:pt x="3935" y="906"/>
                    <a:pt x="4295" y="1065"/>
                  </a:cubicBezTo>
                  <a:cubicBezTo>
                    <a:pt x="4686" y="1240"/>
                    <a:pt x="5091" y="1419"/>
                    <a:pt x="5595" y="1419"/>
                  </a:cubicBezTo>
                  <a:cubicBezTo>
                    <a:pt x="6330" y="1419"/>
                    <a:pt x="6715" y="1121"/>
                    <a:pt x="7022" y="882"/>
                  </a:cubicBezTo>
                  <a:cubicBezTo>
                    <a:pt x="7121" y="805"/>
                    <a:pt x="7214" y="733"/>
                    <a:pt x="7313" y="675"/>
                  </a:cubicBezTo>
                  <a:cubicBezTo>
                    <a:pt x="7403" y="622"/>
                    <a:pt x="7508" y="596"/>
                    <a:pt x="7615" y="596"/>
                  </a:cubicBezTo>
                  <a:cubicBezTo>
                    <a:pt x="7739" y="596"/>
                    <a:pt x="7867" y="632"/>
                    <a:pt x="7980" y="703"/>
                  </a:cubicBezTo>
                  <a:cubicBezTo>
                    <a:pt x="8271" y="886"/>
                    <a:pt x="8542" y="1102"/>
                    <a:pt x="8786" y="1342"/>
                  </a:cubicBezTo>
                  <a:cubicBezTo>
                    <a:pt x="8846" y="1402"/>
                    <a:pt x="8922" y="1432"/>
                    <a:pt x="8999" y="1432"/>
                  </a:cubicBezTo>
                  <a:cubicBezTo>
                    <a:pt x="9075" y="1432"/>
                    <a:pt x="9151" y="1402"/>
                    <a:pt x="9210" y="1343"/>
                  </a:cubicBezTo>
                  <a:cubicBezTo>
                    <a:pt x="9325" y="1225"/>
                    <a:pt x="9324" y="1037"/>
                    <a:pt x="9206" y="920"/>
                  </a:cubicBezTo>
                  <a:cubicBezTo>
                    <a:pt x="8931" y="649"/>
                    <a:pt x="8626" y="407"/>
                    <a:pt x="8300" y="200"/>
                  </a:cubicBezTo>
                  <a:cubicBezTo>
                    <a:pt x="8091" y="67"/>
                    <a:pt x="7852" y="1"/>
                    <a:pt x="7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8"/>
            <p:cNvSpPr/>
            <p:nvPr/>
          </p:nvSpPr>
          <p:spPr>
            <a:xfrm>
              <a:off x="6741313" y="1556575"/>
              <a:ext cx="191400" cy="164650"/>
            </a:xfrm>
            <a:custGeom>
              <a:avLst/>
              <a:gdLst/>
              <a:ahLst/>
              <a:cxnLst/>
              <a:rect l="l" t="t" r="r" b="b"/>
              <a:pathLst>
                <a:path w="7656" h="6586" extrusionOk="0">
                  <a:moveTo>
                    <a:pt x="6651" y="0"/>
                  </a:moveTo>
                  <a:cubicBezTo>
                    <a:pt x="6599" y="0"/>
                    <a:pt x="6546" y="14"/>
                    <a:pt x="6498" y="43"/>
                  </a:cubicBezTo>
                  <a:cubicBezTo>
                    <a:pt x="6354" y="126"/>
                    <a:pt x="6307" y="310"/>
                    <a:pt x="6393" y="453"/>
                  </a:cubicBezTo>
                  <a:cubicBezTo>
                    <a:pt x="6828" y="1188"/>
                    <a:pt x="7056" y="2032"/>
                    <a:pt x="7056" y="2891"/>
                  </a:cubicBezTo>
                  <a:cubicBezTo>
                    <a:pt x="7056" y="3294"/>
                    <a:pt x="7004" y="3697"/>
                    <a:pt x="6902" y="4089"/>
                  </a:cubicBezTo>
                  <a:cubicBezTo>
                    <a:pt x="6849" y="4297"/>
                    <a:pt x="6669" y="4465"/>
                    <a:pt x="6425" y="4536"/>
                  </a:cubicBezTo>
                  <a:cubicBezTo>
                    <a:pt x="5971" y="4671"/>
                    <a:pt x="5678" y="4932"/>
                    <a:pt x="5442" y="5141"/>
                  </a:cubicBezTo>
                  <a:cubicBezTo>
                    <a:pt x="5305" y="5263"/>
                    <a:pt x="5186" y="5368"/>
                    <a:pt x="5069" y="5420"/>
                  </a:cubicBezTo>
                  <a:cubicBezTo>
                    <a:pt x="4944" y="5475"/>
                    <a:pt x="4837" y="5500"/>
                    <a:pt x="4734" y="5500"/>
                  </a:cubicBezTo>
                  <a:cubicBezTo>
                    <a:pt x="4521" y="5500"/>
                    <a:pt x="4333" y="5392"/>
                    <a:pt x="4066" y="5227"/>
                  </a:cubicBezTo>
                  <a:cubicBezTo>
                    <a:pt x="3762" y="5041"/>
                    <a:pt x="3391" y="4810"/>
                    <a:pt x="2877" y="4810"/>
                  </a:cubicBezTo>
                  <a:cubicBezTo>
                    <a:pt x="2823" y="4810"/>
                    <a:pt x="2767" y="4813"/>
                    <a:pt x="2709" y="4819"/>
                  </a:cubicBezTo>
                  <a:cubicBezTo>
                    <a:pt x="2059" y="4880"/>
                    <a:pt x="1656" y="5248"/>
                    <a:pt x="1331" y="5544"/>
                  </a:cubicBezTo>
                  <a:cubicBezTo>
                    <a:pt x="1027" y="5823"/>
                    <a:pt x="832" y="5987"/>
                    <a:pt x="556" y="5987"/>
                  </a:cubicBezTo>
                  <a:cubicBezTo>
                    <a:pt x="503" y="5987"/>
                    <a:pt x="447" y="5981"/>
                    <a:pt x="387" y="5969"/>
                  </a:cubicBezTo>
                  <a:cubicBezTo>
                    <a:pt x="367" y="5965"/>
                    <a:pt x="347" y="5963"/>
                    <a:pt x="327" y="5963"/>
                  </a:cubicBezTo>
                  <a:cubicBezTo>
                    <a:pt x="188" y="5963"/>
                    <a:pt x="63" y="6059"/>
                    <a:pt x="33" y="6201"/>
                  </a:cubicBezTo>
                  <a:cubicBezTo>
                    <a:pt x="0" y="6362"/>
                    <a:pt x="104" y="6521"/>
                    <a:pt x="266" y="6555"/>
                  </a:cubicBezTo>
                  <a:cubicBezTo>
                    <a:pt x="368" y="6576"/>
                    <a:pt x="465" y="6585"/>
                    <a:pt x="555" y="6585"/>
                  </a:cubicBezTo>
                  <a:cubicBezTo>
                    <a:pt x="556" y="6585"/>
                    <a:pt x="557" y="6585"/>
                    <a:pt x="558" y="6585"/>
                  </a:cubicBezTo>
                  <a:cubicBezTo>
                    <a:pt x="1081" y="6585"/>
                    <a:pt x="1427" y="6271"/>
                    <a:pt x="1738" y="5986"/>
                  </a:cubicBezTo>
                  <a:cubicBezTo>
                    <a:pt x="2036" y="5714"/>
                    <a:pt x="2317" y="5457"/>
                    <a:pt x="2767" y="5415"/>
                  </a:cubicBezTo>
                  <a:cubicBezTo>
                    <a:pt x="2806" y="5411"/>
                    <a:pt x="2843" y="5409"/>
                    <a:pt x="2880" y="5409"/>
                  </a:cubicBezTo>
                  <a:cubicBezTo>
                    <a:pt x="3223" y="5409"/>
                    <a:pt x="3471" y="5563"/>
                    <a:pt x="3755" y="5737"/>
                  </a:cubicBezTo>
                  <a:cubicBezTo>
                    <a:pt x="4036" y="5911"/>
                    <a:pt x="4343" y="6100"/>
                    <a:pt x="4733" y="6100"/>
                  </a:cubicBezTo>
                  <a:cubicBezTo>
                    <a:pt x="4908" y="6100"/>
                    <a:pt x="5099" y="6062"/>
                    <a:pt x="5312" y="5968"/>
                  </a:cubicBezTo>
                  <a:cubicBezTo>
                    <a:pt x="5515" y="5879"/>
                    <a:pt x="5673" y="5737"/>
                    <a:pt x="5841" y="5587"/>
                  </a:cubicBezTo>
                  <a:cubicBezTo>
                    <a:pt x="6053" y="5400"/>
                    <a:pt x="6271" y="5205"/>
                    <a:pt x="6597" y="5109"/>
                  </a:cubicBezTo>
                  <a:cubicBezTo>
                    <a:pt x="7045" y="4975"/>
                    <a:pt x="7376" y="4650"/>
                    <a:pt x="7482" y="4237"/>
                  </a:cubicBezTo>
                  <a:cubicBezTo>
                    <a:pt x="7598" y="3796"/>
                    <a:pt x="7655" y="3344"/>
                    <a:pt x="7655" y="2890"/>
                  </a:cubicBezTo>
                  <a:cubicBezTo>
                    <a:pt x="7655" y="1925"/>
                    <a:pt x="7397" y="977"/>
                    <a:pt x="6907" y="147"/>
                  </a:cubicBezTo>
                  <a:cubicBezTo>
                    <a:pt x="6852" y="53"/>
                    <a:pt x="6753" y="0"/>
                    <a:pt x="6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8"/>
            <p:cNvSpPr/>
            <p:nvPr/>
          </p:nvSpPr>
          <p:spPr>
            <a:xfrm>
              <a:off x="6709263" y="1621750"/>
              <a:ext cx="72550" cy="46875"/>
            </a:xfrm>
            <a:custGeom>
              <a:avLst/>
              <a:gdLst/>
              <a:ahLst/>
              <a:cxnLst/>
              <a:rect l="l" t="t" r="r" b="b"/>
              <a:pathLst>
                <a:path w="2902" h="1875" extrusionOk="0">
                  <a:moveTo>
                    <a:pt x="1916" y="599"/>
                  </a:moveTo>
                  <a:cubicBezTo>
                    <a:pt x="2096" y="599"/>
                    <a:pt x="2255" y="735"/>
                    <a:pt x="2267" y="916"/>
                  </a:cubicBezTo>
                  <a:cubicBezTo>
                    <a:pt x="2279" y="1112"/>
                    <a:pt x="2122" y="1277"/>
                    <a:pt x="1928" y="1277"/>
                  </a:cubicBezTo>
                  <a:lnTo>
                    <a:pt x="974" y="1277"/>
                  </a:lnTo>
                  <a:cubicBezTo>
                    <a:pt x="781" y="1277"/>
                    <a:pt x="623" y="1114"/>
                    <a:pt x="637" y="916"/>
                  </a:cubicBezTo>
                  <a:cubicBezTo>
                    <a:pt x="648" y="735"/>
                    <a:pt x="806" y="599"/>
                    <a:pt x="988" y="599"/>
                  </a:cubicBezTo>
                  <a:close/>
                  <a:moveTo>
                    <a:pt x="996" y="1"/>
                  </a:moveTo>
                  <a:cubicBezTo>
                    <a:pt x="445" y="1"/>
                    <a:pt x="0" y="452"/>
                    <a:pt x="38" y="1002"/>
                  </a:cubicBezTo>
                  <a:cubicBezTo>
                    <a:pt x="73" y="1488"/>
                    <a:pt x="478" y="1874"/>
                    <a:pt x="973" y="1874"/>
                  </a:cubicBezTo>
                  <a:lnTo>
                    <a:pt x="1931" y="1874"/>
                  </a:lnTo>
                  <a:cubicBezTo>
                    <a:pt x="2425" y="1874"/>
                    <a:pt x="2831" y="1489"/>
                    <a:pt x="2865" y="1002"/>
                  </a:cubicBezTo>
                  <a:cubicBezTo>
                    <a:pt x="2901" y="452"/>
                    <a:pt x="2457" y="1"/>
                    <a:pt x="19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8"/>
            <p:cNvSpPr/>
            <p:nvPr/>
          </p:nvSpPr>
          <p:spPr>
            <a:xfrm>
              <a:off x="6742063" y="1557500"/>
              <a:ext cx="46900" cy="46900"/>
            </a:xfrm>
            <a:custGeom>
              <a:avLst/>
              <a:gdLst/>
              <a:ahLst/>
              <a:cxnLst/>
              <a:rect l="l" t="t" r="r" b="b"/>
              <a:pathLst>
                <a:path w="1876" h="1876" extrusionOk="0">
                  <a:moveTo>
                    <a:pt x="938" y="597"/>
                  </a:moveTo>
                  <a:cubicBezTo>
                    <a:pt x="1126" y="597"/>
                    <a:pt x="1278" y="751"/>
                    <a:pt x="1278" y="938"/>
                  </a:cubicBezTo>
                  <a:cubicBezTo>
                    <a:pt x="1278" y="1125"/>
                    <a:pt x="1124" y="1278"/>
                    <a:pt x="938" y="1278"/>
                  </a:cubicBezTo>
                  <a:cubicBezTo>
                    <a:pt x="750" y="1278"/>
                    <a:pt x="598" y="1125"/>
                    <a:pt x="598" y="938"/>
                  </a:cubicBezTo>
                  <a:cubicBezTo>
                    <a:pt x="598" y="751"/>
                    <a:pt x="750" y="597"/>
                    <a:pt x="938" y="597"/>
                  </a:cubicBezTo>
                  <a:close/>
                  <a:moveTo>
                    <a:pt x="938" y="0"/>
                  </a:moveTo>
                  <a:cubicBezTo>
                    <a:pt x="421" y="0"/>
                    <a:pt x="1" y="421"/>
                    <a:pt x="1" y="938"/>
                  </a:cubicBezTo>
                  <a:cubicBezTo>
                    <a:pt x="1" y="1455"/>
                    <a:pt x="421" y="1875"/>
                    <a:pt x="938" y="1875"/>
                  </a:cubicBezTo>
                  <a:cubicBezTo>
                    <a:pt x="1454" y="1875"/>
                    <a:pt x="1875" y="1455"/>
                    <a:pt x="1875" y="938"/>
                  </a:cubicBezTo>
                  <a:cubicBezTo>
                    <a:pt x="1875" y="421"/>
                    <a:pt x="1454" y="0"/>
                    <a:pt x="9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8"/>
            <p:cNvSpPr/>
            <p:nvPr/>
          </p:nvSpPr>
          <p:spPr>
            <a:xfrm>
              <a:off x="6805188" y="1709250"/>
              <a:ext cx="24400" cy="22950"/>
            </a:xfrm>
            <a:custGeom>
              <a:avLst/>
              <a:gdLst/>
              <a:ahLst/>
              <a:cxnLst/>
              <a:rect l="l" t="t" r="r" b="b"/>
              <a:pathLst>
                <a:path w="976" h="918" extrusionOk="0">
                  <a:moveTo>
                    <a:pt x="329" y="1"/>
                  </a:moveTo>
                  <a:cubicBezTo>
                    <a:pt x="252" y="1"/>
                    <a:pt x="175" y="30"/>
                    <a:pt x="117" y="88"/>
                  </a:cubicBezTo>
                  <a:cubicBezTo>
                    <a:pt x="1" y="204"/>
                    <a:pt x="1" y="394"/>
                    <a:pt x="117" y="511"/>
                  </a:cubicBezTo>
                  <a:lnTo>
                    <a:pt x="438" y="830"/>
                  </a:lnTo>
                  <a:cubicBezTo>
                    <a:pt x="497" y="889"/>
                    <a:pt x="573" y="917"/>
                    <a:pt x="649" y="917"/>
                  </a:cubicBezTo>
                  <a:cubicBezTo>
                    <a:pt x="724" y="917"/>
                    <a:pt x="802" y="889"/>
                    <a:pt x="860" y="830"/>
                  </a:cubicBezTo>
                  <a:cubicBezTo>
                    <a:pt x="976" y="714"/>
                    <a:pt x="976" y="524"/>
                    <a:pt x="860" y="407"/>
                  </a:cubicBezTo>
                  <a:lnTo>
                    <a:pt x="540" y="88"/>
                  </a:lnTo>
                  <a:cubicBezTo>
                    <a:pt x="482" y="30"/>
                    <a:pt x="405"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8"/>
            <p:cNvSpPr/>
            <p:nvPr/>
          </p:nvSpPr>
          <p:spPr>
            <a:xfrm>
              <a:off x="6764188" y="1741300"/>
              <a:ext cx="17350" cy="14950"/>
            </a:xfrm>
            <a:custGeom>
              <a:avLst/>
              <a:gdLst/>
              <a:ahLst/>
              <a:cxnLst/>
              <a:rect l="l" t="t" r="r" b="b"/>
              <a:pathLst>
                <a:path w="694" h="598" extrusionOk="0">
                  <a:moveTo>
                    <a:pt x="364" y="1"/>
                  </a:moveTo>
                  <a:cubicBezTo>
                    <a:pt x="258" y="1"/>
                    <a:pt x="159" y="57"/>
                    <a:pt x="113" y="151"/>
                  </a:cubicBezTo>
                  <a:cubicBezTo>
                    <a:pt x="1" y="376"/>
                    <a:pt x="164" y="598"/>
                    <a:pt x="376" y="598"/>
                  </a:cubicBezTo>
                  <a:cubicBezTo>
                    <a:pt x="553" y="598"/>
                    <a:pt x="694" y="444"/>
                    <a:pt x="673" y="262"/>
                  </a:cubicBezTo>
                  <a:cubicBezTo>
                    <a:pt x="653" y="111"/>
                    <a:pt x="517" y="1"/>
                    <a:pt x="3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8"/>
            <p:cNvSpPr/>
            <p:nvPr/>
          </p:nvSpPr>
          <p:spPr>
            <a:xfrm>
              <a:off x="6852288" y="1725375"/>
              <a:ext cx="16550" cy="15000"/>
            </a:xfrm>
            <a:custGeom>
              <a:avLst/>
              <a:gdLst/>
              <a:ahLst/>
              <a:cxnLst/>
              <a:rect l="l" t="t" r="r" b="b"/>
              <a:pathLst>
                <a:path w="662" h="600" extrusionOk="0">
                  <a:moveTo>
                    <a:pt x="360" y="0"/>
                  </a:moveTo>
                  <a:cubicBezTo>
                    <a:pt x="243" y="0"/>
                    <a:pt x="132" y="68"/>
                    <a:pt x="87" y="179"/>
                  </a:cubicBezTo>
                  <a:cubicBezTo>
                    <a:pt x="1" y="393"/>
                    <a:pt x="159" y="599"/>
                    <a:pt x="363" y="599"/>
                  </a:cubicBezTo>
                  <a:cubicBezTo>
                    <a:pt x="528" y="598"/>
                    <a:pt x="662" y="464"/>
                    <a:pt x="662" y="299"/>
                  </a:cubicBezTo>
                  <a:cubicBezTo>
                    <a:pt x="662" y="134"/>
                    <a:pt x="528"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8"/>
            <p:cNvSpPr/>
            <p:nvPr/>
          </p:nvSpPr>
          <p:spPr>
            <a:xfrm>
              <a:off x="6804013" y="1749300"/>
              <a:ext cx="19075" cy="14950"/>
            </a:xfrm>
            <a:custGeom>
              <a:avLst/>
              <a:gdLst/>
              <a:ahLst/>
              <a:cxnLst/>
              <a:rect l="l" t="t" r="r" b="b"/>
              <a:pathLst>
                <a:path w="763" h="598" extrusionOk="0">
                  <a:moveTo>
                    <a:pt x="366" y="0"/>
                  </a:moveTo>
                  <a:cubicBezTo>
                    <a:pt x="259" y="0"/>
                    <a:pt x="160" y="57"/>
                    <a:pt x="113" y="151"/>
                  </a:cubicBezTo>
                  <a:cubicBezTo>
                    <a:pt x="1" y="376"/>
                    <a:pt x="164" y="597"/>
                    <a:pt x="377" y="597"/>
                  </a:cubicBezTo>
                  <a:cubicBezTo>
                    <a:pt x="598" y="597"/>
                    <a:pt x="762" y="356"/>
                    <a:pt x="625" y="124"/>
                  </a:cubicBezTo>
                  <a:cubicBezTo>
                    <a:pt x="579" y="45"/>
                    <a:pt x="493" y="0"/>
                    <a:pt x="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7" name="Google Shape;1147;p38"/>
          <p:cNvGrpSpPr/>
          <p:nvPr/>
        </p:nvGrpSpPr>
        <p:grpSpPr>
          <a:xfrm>
            <a:off x="7001250" y="1877750"/>
            <a:ext cx="327600" cy="510250"/>
            <a:chOff x="4405713" y="3054400"/>
            <a:chExt cx="327600" cy="510250"/>
          </a:xfrm>
        </p:grpSpPr>
        <p:sp>
          <p:nvSpPr>
            <p:cNvPr id="1148" name="Google Shape;1148;p38"/>
            <p:cNvSpPr/>
            <p:nvPr/>
          </p:nvSpPr>
          <p:spPr>
            <a:xfrm>
              <a:off x="4413413" y="3062500"/>
              <a:ext cx="314275" cy="495175"/>
            </a:xfrm>
            <a:custGeom>
              <a:avLst/>
              <a:gdLst/>
              <a:ahLst/>
              <a:cxnLst/>
              <a:rect l="l" t="t" r="r" b="b"/>
              <a:pathLst>
                <a:path w="12571" h="19807" extrusionOk="0">
                  <a:moveTo>
                    <a:pt x="2206" y="0"/>
                  </a:moveTo>
                  <a:lnTo>
                    <a:pt x="791" y="669"/>
                  </a:lnTo>
                  <a:cubicBezTo>
                    <a:pt x="101" y="2738"/>
                    <a:pt x="0" y="4956"/>
                    <a:pt x="500" y="7080"/>
                  </a:cubicBezTo>
                  <a:lnTo>
                    <a:pt x="1914" y="13089"/>
                  </a:lnTo>
                  <a:cubicBezTo>
                    <a:pt x="2160" y="14136"/>
                    <a:pt x="2091" y="15233"/>
                    <a:pt x="1713" y="16240"/>
                  </a:cubicBezTo>
                  <a:lnTo>
                    <a:pt x="1346" y="17218"/>
                  </a:lnTo>
                  <a:cubicBezTo>
                    <a:pt x="876" y="18470"/>
                    <a:pt x="1803" y="19807"/>
                    <a:pt x="3140" y="19807"/>
                  </a:cubicBezTo>
                  <a:lnTo>
                    <a:pt x="11733" y="19807"/>
                  </a:lnTo>
                  <a:cubicBezTo>
                    <a:pt x="12113" y="19807"/>
                    <a:pt x="12457" y="19540"/>
                    <a:pt x="12508" y="19164"/>
                  </a:cubicBezTo>
                  <a:cubicBezTo>
                    <a:pt x="12571" y="18696"/>
                    <a:pt x="12206" y="18308"/>
                    <a:pt x="11765" y="18308"/>
                  </a:cubicBezTo>
                  <a:cubicBezTo>
                    <a:pt x="11734" y="18308"/>
                    <a:pt x="11703" y="18310"/>
                    <a:pt x="11671" y="18314"/>
                  </a:cubicBezTo>
                  <a:lnTo>
                    <a:pt x="10653" y="18441"/>
                  </a:lnTo>
                  <a:cubicBezTo>
                    <a:pt x="10587" y="18449"/>
                    <a:pt x="10520" y="18453"/>
                    <a:pt x="10454" y="18453"/>
                  </a:cubicBezTo>
                  <a:cubicBezTo>
                    <a:pt x="10079" y="18453"/>
                    <a:pt x="9713" y="18321"/>
                    <a:pt x="9423" y="18076"/>
                  </a:cubicBezTo>
                  <a:lnTo>
                    <a:pt x="6370" y="15493"/>
                  </a:lnTo>
                  <a:cubicBezTo>
                    <a:pt x="6012" y="15189"/>
                    <a:pt x="5805" y="14743"/>
                    <a:pt x="5805" y="14275"/>
                  </a:cubicBezTo>
                  <a:lnTo>
                    <a:pt x="5805" y="0"/>
                  </a:lnTo>
                  <a:close/>
                </a:path>
              </a:pathLst>
            </a:custGeom>
            <a:solidFill>
              <a:srgbClr val="FFE0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8"/>
            <p:cNvSpPr/>
            <p:nvPr/>
          </p:nvSpPr>
          <p:spPr>
            <a:xfrm>
              <a:off x="4413238" y="3062525"/>
              <a:ext cx="313250" cy="495175"/>
            </a:xfrm>
            <a:custGeom>
              <a:avLst/>
              <a:gdLst/>
              <a:ahLst/>
              <a:cxnLst/>
              <a:rect l="l" t="t" r="r" b="b"/>
              <a:pathLst>
                <a:path w="12530" h="19807" extrusionOk="0">
                  <a:moveTo>
                    <a:pt x="1014" y="0"/>
                  </a:moveTo>
                  <a:lnTo>
                    <a:pt x="791" y="669"/>
                  </a:lnTo>
                  <a:cubicBezTo>
                    <a:pt x="102" y="2738"/>
                    <a:pt x="0" y="4957"/>
                    <a:pt x="501" y="7080"/>
                  </a:cubicBezTo>
                  <a:lnTo>
                    <a:pt x="1915" y="13090"/>
                  </a:lnTo>
                  <a:cubicBezTo>
                    <a:pt x="2161" y="14137"/>
                    <a:pt x="2092" y="15233"/>
                    <a:pt x="1713" y="16240"/>
                  </a:cubicBezTo>
                  <a:lnTo>
                    <a:pt x="1346" y="17218"/>
                  </a:lnTo>
                  <a:cubicBezTo>
                    <a:pt x="877" y="18470"/>
                    <a:pt x="1804" y="19807"/>
                    <a:pt x="3141" y="19807"/>
                  </a:cubicBezTo>
                  <a:lnTo>
                    <a:pt x="11727" y="19807"/>
                  </a:lnTo>
                  <a:cubicBezTo>
                    <a:pt x="12112" y="19807"/>
                    <a:pt x="12463" y="19534"/>
                    <a:pt x="12514" y="19152"/>
                  </a:cubicBezTo>
                  <a:cubicBezTo>
                    <a:pt x="12530" y="19040"/>
                    <a:pt x="12516" y="18910"/>
                    <a:pt x="12488" y="18811"/>
                  </a:cubicBezTo>
                  <a:lnTo>
                    <a:pt x="3310" y="18810"/>
                  </a:lnTo>
                  <a:cubicBezTo>
                    <a:pt x="2993" y="18810"/>
                    <a:pt x="2647" y="18685"/>
                    <a:pt x="2470" y="18465"/>
                  </a:cubicBezTo>
                  <a:cubicBezTo>
                    <a:pt x="2250" y="18192"/>
                    <a:pt x="2139" y="17863"/>
                    <a:pt x="2260" y="17538"/>
                  </a:cubicBezTo>
                  <a:lnTo>
                    <a:pt x="2627" y="16563"/>
                  </a:lnTo>
                  <a:cubicBezTo>
                    <a:pt x="3072" y="15375"/>
                    <a:pt x="3155" y="14093"/>
                    <a:pt x="2864" y="12860"/>
                  </a:cubicBezTo>
                  <a:lnTo>
                    <a:pt x="1497" y="7049"/>
                  </a:lnTo>
                  <a:cubicBezTo>
                    <a:pt x="1009" y="4973"/>
                    <a:pt x="1150" y="2806"/>
                    <a:pt x="1825" y="784"/>
                  </a:cubicBezTo>
                  <a:lnTo>
                    <a:pt x="2069" y="0"/>
                  </a:ln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8"/>
            <p:cNvSpPr/>
            <p:nvPr/>
          </p:nvSpPr>
          <p:spPr>
            <a:xfrm>
              <a:off x="4405713" y="3054400"/>
              <a:ext cx="327600" cy="510250"/>
            </a:xfrm>
            <a:custGeom>
              <a:avLst/>
              <a:gdLst/>
              <a:ahLst/>
              <a:cxnLst/>
              <a:rect l="l" t="t" r="r" b="b"/>
              <a:pathLst>
                <a:path w="13104" h="20410" extrusionOk="0">
                  <a:moveTo>
                    <a:pt x="2674" y="1"/>
                  </a:moveTo>
                  <a:cubicBezTo>
                    <a:pt x="2549" y="1"/>
                    <a:pt x="2435" y="85"/>
                    <a:pt x="2391" y="206"/>
                  </a:cubicBezTo>
                  <a:lnTo>
                    <a:pt x="2071" y="1081"/>
                  </a:lnTo>
                  <a:cubicBezTo>
                    <a:pt x="2070" y="1085"/>
                    <a:pt x="2070" y="1087"/>
                    <a:pt x="2069" y="1090"/>
                  </a:cubicBezTo>
                  <a:cubicBezTo>
                    <a:pt x="1450" y="2949"/>
                    <a:pt x="1317" y="4928"/>
                    <a:pt x="1678" y="6847"/>
                  </a:cubicBezTo>
                  <a:lnTo>
                    <a:pt x="1104" y="7422"/>
                  </a:lnTo>
                  <a:cubicBezTo>
                    <a:pt x="609" y="5250"/>
                    <a:pt x="719" y="2990"/>
                    <a:pt x="1424" y="875"/>
                  </a:cubicBezTo>
                  <a:lnTo>
                    <a:pt x="1581" y="405"/>
                  </a:lnTo>
                  <a:cubicBezTo>
                    <a:pt x="1629" y="259"/>
                    <a:pt x="1567" y="96"/>
                    <a:pt x="1430" y="31"/>
                  </a:cubicBezTo>
                  <a:cubicBezTo>
                    <a:pt x="1388" y="11"/>
                    <a:pt x="1344" y="1"/>
                    <a:pt x="1300" y="1"/>
                  </a:cubicBezTo>
                  <a:cubicBezTo>
                    <a:pt x="1175" y="1"/>
                    <a:pt x="1059" y="80"/>
                    <a:pt x="1018" y="206"/>
                  </a:cubicBezTo>
                  <a:lnTo>
                    <a:pt x="858" y="687"/>
                  </a:lnTo>
                  <a:cubicBezTo>
                    <a:pt x="109" y="2933"/>
                    <a:pt x="1" y="5339"/>
                    <a:pt x="542" y="7643"/>
                  </a:cubicBezTo>
                  <a:lnTo>
                    <a:pt x="1911" y="13460"/>
                  </a:lnTo>
                  <a:cubicBezTo>
                    <a:pt x="2143" y="14453"/>
                    <a:pt x="2078" y="15482"/>
                    <a:pt x="1720" y="16439"/>
                  </a:cubicBezTo>
                  <a:lnTo>
                    <a:pt x="1354" y="17415"/>
                  </a:lnTo>
                  <a:cubicBezTo>
                    <a:pt x="1099" y="18096"/>
                    <a:pt x="1195" y="18858"/>
                    <a:pt x="1608" y="19455"/>
                  </a:cubicBezTo>
                  <a:cubicBezTo>
                    <a:pt x="2022" y="20052"/>
                    <a:pt x="2703" y="20409"/>
                    <a:pt x="3430" y="20409"/>
                  </a:cubicBezTo>
                  <a:lnTo>
                    <a:pt x="12056" y="20409"/>
                  </a:lnTo>
                  <a:cubicBezTo>
                    <a:pt x="12633" y="20409"/>
                    <a:pt x="13104" y="19939"/>
                    <a:pt x="13104" y="19361"/>
                  </a:cubicBezTo>
                  <a:cubicBezTo>
                    <a:pt x="13102" y="19061"/>
                    <a:pt x="12973" y="18774"/>
                    <a:pt x="12748" y="18575"/>
                  </a:cubicBezTo>
                  <a:cubicBezTo>
                    <a:pt x="12556" y="18406"/>
                    <a:pt x="12311" y="18313"/>
                    <a:pt x="12058" y="18313"/>
                  </a:cubicBezTo>
                  <a:cubicBezTo>
                    <a:pt x="12014" y="18313"/>
                    <a:pt x="11969" y="18316"/>
                    <a:pt x="11925" y="18322"/>
                  </a:cubicBezTo>
                  <a:lnTo>
                    <a:pt x="10906" y="18449"/>
                  </a:lnTo>
                  <a:cubicBezTo>
                    <a:pt x="10853" y="18455"/>
                    <a:pt x="10800" y="18458"/>
                    <a:pt x="10747" y="18458"/>
                  </a:cubicBezTo>
                  <a:cubicBezTo>
                    <a:pt x="10441" y="18458"/>
                    <a:pt x="10141" y="18351"/>
                    <a:pt x="9905" y="18151"/>
                  </a:cubicBezTo>
                  <a:lnTo>
                    <a:pt x="6852" y="15568"/>
                  </a:lnTo>
                  <a:cubicBezTo>
                    <a:pt x="6561" y="15322"/>
                    <a:pt x="6394" y="14960"/>
                    <a:pt x="6394" y="14578"/>
                  </a:cubicBezTo>
                  <a:lnTo>
                    <a:pt x="6394" y="7393"/>
                  </a:lnTo>
                  <a:cubicBezTo>
                    <a:pt x="6394" y="7239"/>
                    <a:pt x="6284" y="7103"/>
                    <a:pt x="6132" y="7085"/>
                  </a:cubicBezTo>
                  <a:cubicBezTo>
                    <a:pt x="6119" y="7083"/>
                    <a:pt x="6107" y="7083"/>
                    <a:pt x="6094" y="7083"/>
                  </a:cubicBezTo>
                  <a:cubicBezTo>
                    <a:pt x="5929" y="7083"/>
                    <a:pt x="5794" y="7216"/>
                    <a:pt x="5794" y="7380"/>
                  </a:cubicBezTo>
                  <a:lnTo>
                    <a:pt x="5794" y="14593"/>
                  </a:lnTo>
                  <a:cubicBezTo>
                    <a:pt x="5794" y="15152"/>
                    <a:pt x="6041" y="15683"/>
                    <a:pt x="6469" y="16042"/>
                  </a:cubicBezTo>
                  <a:lnTo>
                    <a:pt x="9520" y="18613"/>
                  </a:lnTo>
                  <a:cubicBezTo>
                    <a:pt x="9863" y="18903"/>
                    <a:pt x="10300" y="19060"/>
                    <a:pt x="10746" y="19060"/>
                  </a:cubicBezTo>
                  <a:cubicBezTo>
                    <a:pt x="10824" y="19060"/>
                    <a:pt x="10901" y="19055"/>
                    <a:pt x="10979" y="19046"/>
                  </a:cubicBezTo>
                  <a:lnTo>
                    <a:pt x="11998" y="18919"/>
                  </a:lnTo>
                  <a:cubicBezTo>
                    <a:pt x="12018" y="18916"/>
                    <a:pt x="12037" y="18915"/>
                    <a:pt x="12056" y="18915"/>
                  </a:cubicBezTo>
                  <a:cubicBezTo>
                    <a:pt x="12184" y="18915"/>
                    <a:pt x="12305" y="18969"/>
                    <a:pt x="12393" y="19069"/>
                  </a:cubicBezTo>
                  <a:cubicBezTo>
                    <a:pt x="12442" y="19124"/>
                    <a:pt x="12477" y="19192"/>
                    <a:pt x="12492" y="19264"/>
                  </a:cubicBezTo>
                  <a:cubicBezTo>
                    <a:pt x="12555" y="19555"/>
                    <a:pt x="12334" y="19812"/>
                    <a:pt x="12054" y="19812"/>
                  </a:cubicBezTo>
                  <a:lnTo>
                    <a:pt x="3456" y="19812"/>
                  </a:lnTo>
                  <a:cubicBezTo>
                    <a:pt x="2935" y="19812"/>
                    <a:pt x="2438" y="19577"/>
                    <a:pt x="2129" y="19160"/>
                  </a:cubicBezTo>
                  <a:cubicBezTo>
                    <a:pt x="1798" y="18711"/>
                    <a:pt x="1719" y="18152"/>
                    <a:pt x="1914" y="17634"/>
                  </a:cubicBezTo>
                  <a:lnTo>
                    <a:pt x="2281" y="16662"/>
                  </a:lnTo>
                  <a:cubicBezTo>
                    <a:pt x="2681" y="15600"/>
                    <a:pt x="2755" y="14454"/>
                    <a:pt x="2493" y="13350"/>
                  </a:cubicBezTo>
                  <a:lnTo>
                    <a:pt x="1267" y="8155"/>
                  </a:lnTo>
                  <a:lnTo>
                    <a:pt x="1832" y="7593"/>
                  </a:lnTo>
                  <a:lnTo>
                    <a:pt x="3155" y="13196"/>
                  </a:lnTo>
                  <a:cubicBezTo>
                    <a:pt x="3447" y="14432"/>
                    <a:pt x="3365" y="15712"/>
                    <a:pt x="2917" y="16901"/>
                  </a:cubicBezTo>
                  <a:lnTo>
                    <a:pt x="2551" y="17874"/>
                  </a:lnTo>
                  <a:cubicBezTo>
                    <a:pt x="2441" y="18166"/>
                    <a:pt x="2480" y="18479"/>
                    <a:pt x="2658" y="18733"/>
                  </a:cubicBezTo>
                  <a:cubicBezTo>
                    <a:pt x="2836" y="18989"/>
                    <a:pt x="3116" y="19136"/>
                    <a:pt x="3430" y="19136"/>
                  </a:cubicBezTo>
                  <a:lnTo>
                    <a:pt x="4176" y="19136"/>
                  </a:lnTo>
                  <a:cubicBezTo>
                    <a:pt x="4176" y="19136"/>
                    <a:pt x="4475" y="19009"/>
                    <a:pt x="4475" y="18843"/>
                  </a:cubicBezTo>
                  <a:cubicBezTo>
                    <a:pt x="4475" y="18679"/>
                    <a:pt x="4342" y="18545"/>
                    <a:pt x="4176" y="18538"/>
                  </a:cubicBezTo>
                  <a:lnTo>
                    <a:pt x="3430" y="18538"/>
                  </a:lnTo>
                  <a:cubicBezTo>
                    <a:pt x="3423" y="18538"/>
                    <a:pt x="3416" y="18538"/>
                    <a:pt x="3409" y="18538"/>
                  </a:cubicBezTo>
                  <a:cubicBezTo>
                    <a:pt x="3300" y="18538"/>
                    <a:pt x="3213" y="18490"/>
                    <a:pt x="3149" y="18397"/>
                  </a:cubicBezTo>
                  <a:cubicBezTo>
                    <a:pt x="3082" y="18301"/>
                    <a:pt x="3069" y="18196"/>
                    <a:pt x="3111" y="18084"/>
                  </a:cubicBezTo>
                  <a:lnTo>
                    <a:pt x="3478" y="17108"/>
                  </a:lnTo>
                  <a:cubicBezTo>
                    <a:pt x="3967" y="15804"/>
                    <a:pt x="4056" y="14397"/>
                    <a:pt x="3739" y="13043"/>
                  </a:cubicBezTo>
                  <a:lnTo>
                    <a:pt x="2370" y="7227"/>
                  </a:lnTo>
                  <a:cubicBezTo>
                    <a:pt x="2150" y="6295"/>
                    <a:pt x="2055" y="5342"/>
                    <a:pt x="2086" y="4394"/>
                  </a:cubicBezTo>
                  <a:lnTo>
                    <a:pt x="2086" y="4394"/>
                  </a:lnTo>
                  <a:lnTo>
                    <a:pt x="4232" y="6540"/>
                  </a:lnTo>
                  <a:cubicBezTo>
                    <a:pt x="4416" y="6725"/>
                    <a:pt x="4519" y="6971"/>
                    <a:pt x="4482" y="7232"/>
                  </a:cubicBezTo>
                  <a:lnTo>
                    <a:pt x="4482" y="7857"/>
                  </a:lnTo>
                  <a:lnTo>
                    <a:pt x="3647" y="8728"/>
                  </a:lnTo>
                  <a:cubicBezTo>
                    <a:pt x="3531" y="8844"/>
                    <a:pt x="3531" y="9034"/>
                    <a:pt x="3647" y="9150"/>
                  </a:cubicBezTo>
                  <a:cubicBezTo>
                    <a:pt x="3707" y="9210"/>
                    <a:pt x="3783" y="9238"/>
                    <a:pt x="3859" y="9238"/>
                  </a:cubicBezTo>
                  <a:cubicBezTo>
                    <a:pt x="3934" y="9238"/>
                    <a:pt x="4012" y="9210"/>
                    <a:pt x="4069" y="9150"/>
                  </a:cubicBezTo>
                  <a:lnTo>
                    <a:pt x="4521" y="8703"/>
                  </a:lnTo>
                  <a:lnTo>
                    <a:pt x="4521" y="9886"/>
                  </a:lnTo>
                  <a:cubicBezTo>
                    <a:pt x="4521" y="10039"/>
                    <a:pt x="4631" y="10176"/>
                    <a:pt x="4783" y="10194"/>
                  </a:cubicBezTo>
                  <a:cubicBezTo>
                    <a:pt x="4795" y="10196"/>
                    <a:pt x="4808" y="10197"/>
                    <a:pt x="4820" y="10197"/>
                  </a:cubicBezTo>
                  <a:cubicBezTo>
                    <a:pt x="4986" y="10197"/>
                    <a:pt x="5119" y="10063"/>
                    <a:pt x="5119" y="9897"/>
                  </a:cubicBezTo>
                  <a:lnTo>
                    <a:pt x="5119" y="7251"/>
                  </a:lnTo>
                  <a:cubicBezTo>
                    <a:pt x="5119" y="6833"/>
                    <a:pt x="4955" y="6434"/>
                    <a:pt x="4660" y="6138"/>
                  </a:cubicBezTo>
                  <a:lnTo>
                    <a:pt x="4267" y="5744"/>
                  </a:lnTo>
                  <a:lnTo>
                    <a:pt x="5797" y="5744"/>
                  </a:lnTo>
                  <a:lnTo>
                    <a:pt x="5797" y="6029"/>
                  </a:lnTo>
                  <a:cubicBezTo>
                    <a:pt x="5797" y="6183"/>
                    <a:pt x="5907" y="6318"/>
                    <a:pt x="6058" y="6337"/>
                  </a:cubicBezTo>
                  <a:cubicBezTo>
                    <a:pt x="6071" y="6339"/>
                    <a:pt x="6083" y="6339"/>
                    <a:pt x="6096" y="6339"/>
                  </a:cubicBezTo>
                  <a:cubicBezTo>
                    <a:pt x="6260" y="6339"/>
                    <a:pt x="6395" y="6205"/>
                    <a:pt x="6395" y="6041"/>
                  </a:cubicBezTo>
                  <a:lnTo>
                    <a:pt x="6395" y="317"/>
                  </a:lnTo>
                  <a:cubicBezTo>
                    <a:pt x="6395" y="164"/>
                    <a:pt x="6285" y="28"/>
                    <a:pt x="6133" y="10"/>
                  </a:cubicBezTo>
                  <a:cubicBezTo>
                    <a:pt x="6120" y="8"/>
                    <a:pt x="6107" y="7"/>
                    <a:pt x="6094" y="7"/>
                  </a:cubicBezTo>
                  <a:cubicBezTo>
                    <a:pt x="5929" y="7"/>
                    <a:pt x="5797" y="141"/>
                    <a:pt x="5797" y="305"/>
                  </a:cubicBezTo>
                  <a:lnTo>
                    <a:pt x="5797" y="5106"/>
                  </a:lnTo>
                  <a:lnTo>
                    <a:pt x="3663" y="5106"/>
                  </a:lnTo>
                  <a:lnTo>
                    <a:pt x="2139" y="3587"/>
                  </a:lnTo>
                  <a:cubicBezTo>
                    <a:pt x="2188" y="3121"/>
                    <a:pt x="2268" y="2656"/>
                    <a:pt x="2377" y="2197"/>
                  </a:cubicBezTo>
                  <a:lnTo>
                    <a:pt x="3593" y="2197"/>
                  </a:lnTo>
                  <a:cubicBezTo>
                    <a:pt x="3843" y="2197"/>
                    <a:pt x="4079" y="2099"/>
                    <a:pt x="4257" y="1922"/>
                  </a:cubicBezTo>
                  <a:lnTo>
                    <a:pt x="5022" y="1158"/>
                  </a:lnTo>
                  <a:cubicBezTo>
                    <a:pt x="5121" y="1058"/>
                    <a:pt x="5145" y="900"/>
                    <a:pt x="5070" y="781"/>
                  </a:cubicBezTo>
                  <a:cubicBezTo>
                    <a:pt x="5009" y="688"/>
                    <a:pt x="4913" y="641"/>
                    <a:pt x="4816" y="641"/>
                  </a:cubicBezTo>
                  <a:cubicBezTo>
                    <a:pt x="4739" y="641"/>
                    <a:pt x="4663" y="670"/>
                    <a:pt x="4605" y="728"/>
                  </a:cubicBezTo>
                  <a:lnTo>
                    <a:pt x="3834" y="1499"/>
                  </a:lnTo>
                  <a:cubicBezTo>
                    <a:pt x="3770" y="1563"/>
                    <a:pt x="3683" y="1599"/>
                    <a:pt x="3593" y="1599"/>
                  </a:cubicBezTo>
                  <a:lnTo>
                    <a:pt x="2536" y="1599"/>
                  </a:lnTo>
                  <a:cubicBezTo>
                    <a:pt x="2568" y="1493"/>
                    <a:pt x="2600" y="1388"/>
                    <a:pt x="2636" y="1284"/>
                  </a:cubicBezTo>
                  <a:lnTo>
                    <a:pt x="2956" y="403"/>
                  </a:lnTo>
                  <a:cubicBezTo>
                    <a:pt x="3021" y="227"/>
                    <a:pt x="2909" y="31"/>
                    <a:pt x="2713" y="4"/>
                  </a:cubicBezTo>
                  <a:cubicBezTo>
                    <a:pt x="2700" y="2"/>
                    <a:pt x="2687" y="1"/>
                    <a:pt x="2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1" name="Google Shape;1151;p38"/>
          <p:cNvGrpSpPr/>
          <p:nvPr/>
        </p:nvGrpSpPr>
        <p:grpSpPr>
          <a:xfrm>
            <a:off x="5022262" y="1900075"/>
            <a:ext cx="301225" cy="510400"/>
            <a:chOff x="3322563" y="2242000"/>
            <a:chExt cx="301225" cy="510400"/>
          </a:xfrm>
        </p:grpSpPr>
        <p:sp>
          <p:nvSpPr>
            <p:cNvPr id="1152" name="Google Shape;1152;p38"/>
            <p:cNvSpPr/>
            <p:nvPr/>
          </p:nvSpPr>
          <p:spPr>
            <a:xfrm>
              <a:off x="3404413" y="2249350"/>
              <a:ext cx="143775" cy="95875"/>
            </a:xfrm>
            <a:custGeom>
              <a:avLst/>
              <a:gdLst/>
              <a:ahLst/>
              <a:cxnLst/>
              <a:rect l="l" t="t" r="r" b="b"/>
              <a:pathLst>
                <a:path w="5751" h="3835" extrusionOk="0">
                  <a:moveTo>
                    <a:pt x="1598" y="1"/>
                  </a:moveTo>
                  <a:cubicBezTo>
                    <a:pt x="716" y="1"/>
                    <a:pt x="0" y="715"/>
                    <a:pt x="0" y="1598"/>
                  </a:cubicBezTo>
                  <a:lnTo>
                    <a:pt x="0" y="3834"/>
                  </a:lnTo>
                  <a:lnTo>
                    <a:pt x="5750" y="1598"/>
                  </a:lnTo>
                  <a:cubicBezTo>
                    <a:pt x="5750" y="715"/>
                    <a:pt x="5036" y="1"/>
                    <a:pt x="41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8"/>
            <p:cNvSpPr/>
            <p:nvPr/>
          </p:nvSpPr>
          <p:spPr>
            <a:xfrm>
              <a:off x="3400938" y="2249975"/>
              <a:ext cx="143775" cy="95875"/>
            </a:xfrm>
            <a:custGeom>
              <a:avLst/>
              <a:gdLst/>
              <a:ahLst/>
              <a:cxnLst/>
              <a:rect l="l" t="t" r="r" b="b"/>
              <a:pathLst>
                <a:path w="5751" h="3835" extrusionOk="0">
                  <a:moveTo>
                    <a:pt x="1598" y="1"/>
                  </a:moveTo>
                  <a:cubicBezTo>
                    <a:pt x="716" y="1"/>
                    <a:pt x="0" y="715"/>
                    <a:pt x="0" y="1598"/>
                  </a:cubicBezTo>
                  <a:lnTo>
                    <a:pt x="0" y="3834"/>
                  </a:lnTo>
                  <a:lnTo>
                    <a:pt x="5750" y="1598"/>
                  </a:lnTo>
                  <a:cubicBezTo>
                    <a:pt x="5750" y="715"/>
                    <a:pt x="5036" y="1"/>
                    <a:pt x="4153" y="1"/>
                  </a:cubicBez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8"/>
            <p:cNvSpPr/>
            <p:nvPr/>
          </p:nvSpPr>
          <p:spPr>
            <a:xfrm>
              <a:off x="3330963" y="2385475"/>
              <a:ext cx="285450" cy="359200"/>
            </a:xfrm>
            <a:custGeom>
              <a:avLst/>
              <a:gdLst/>
              <a:ahLst/>
              <a:cxnLst/>
              <a:rect l="l" t="t" r="r" b="b"/>
              <a:pathLst>
                <a:path w="11418" h="14368" extrusionOk="0">
                  <a:moveTo>
                    <a:pt x="4114" y="1"/>
                  </a:moveTo>
                  <a:lnTo>
                    <a:pt x="4114" y="2216"/>
                  </a:lnTo>
                  <a:cubicBezTo>
                    <a:pt x="4114" y="2612"/>
                    <a:pt x="3870" y="2967"/>
                    <a:pt x="3501" y="3109"/>
                  </a:cubicBezTo>
                  <a:lnTo>
                    <a:pt x="1064" y="4049"/>
                  </a:lnTo>
                  <a:cubicBezTo>
                    <a:pt x="413" y="4298"/>
                    <a:pt x="1" y="4944"/>
                    <a:pt x="45" y="5642"/>
                  </a:cubicBezTo>
                  <a:lnTo>
                    <a:pt x="1546" y="14347"/>
                  </a:lnTo>
                  <a:lnTo>
                    <a:pt x="10810" y="14367"/>
                  </a:lnTo>
                  <a:lnTo>
                    <a:pt x="11371" y="5642"/>
                  </a:lnTo>
                  <a:cubicBezTo>
                    <a:pt x="11417" y="4944"/>
                    <a:pt x="11004" y="4298"/>
                    <a:pt x="10354" y="4049"/>
                  </a:cubicBezTo>
                  <a:lnTo>
                    <a:pt x="7917" y="3109"/>
                  </a:lnTo>
                  <a:cubicBezTo>
                    <a:pt x="7547" y="2967"/>
                    <a:pt x="7303" y="2612"/>
                    <a:pt x="7303" y="2216"/>
                  </a:cubicBezTo>
                  <a:lnTo>
                    <a:pt x="7303" y="1"/>
                  </a:lnTo>
                  <a:close/>
                </a:path>
              </a:pathLst>
            </a:custGeom>
            <a:solidFill>
              <a:srgbClr val="F6D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8"/>
            <p:cNvSpPr/>
            <p:nvPr/>
          </p:nvSpPr>
          <p:spPr>
            <a:xfrm>
              <a:off x="3415738" y="2545200"/>
              <a:ext cx="115200" cy="110100"/>
            </a:xfrm>
            <a:custGeom>
              <a:avLst/>
              <a:gdLst/>
              <a:ahLst/>
              <a:cxnLst/>
              <a:rect l="l" t="t" r="r" b="b"/>
              <a:pathLst>
                <a:path w="4608" h="4404" extrusionOk="0">
                  <a:moveTo>
                    <a:pt x="1330" y="0"/>
                  </a:moveTo>
                  <a:cubicBezTo>
                    <a:pt x="1297" y="0"/>
                    <a:pt x="1265" y="1"/>
                    <a:pt x="1232" y="4"/>
                  </a:cubicBezTo>
                  <a:cubicBezTo>
                    <a:pt x="497" y="60"/>
                    <a:pt x="0" y="766"/>
                    <a:pt x="82" y="1499"/>
                  </a:cubicBezTo>
                  <a:cubicBezTo>
                    <a:pt x="231" y="2849"/>
                    <a:pt x="1609" y="3972"/>
                    <a:pt x="2117" y="4343"/>
                  </a:cubicBezTo>
                  <a:cubicBezTo>
                    <a:pt x="2173" y="4383"/>
                    <a:pt x="2238" y="4403"/>
                    <a:pt x="2304" y="4403"/>
                  </a:cubicBezTo>
                  <a:cubicBezTo>
                    <a:pt x="2369" y="4403"/>
                    <a:pt x="2435" y="4383"/>
                    <a:pt x="2491" y="4343"/>
                  </a:cubicBezTo>
                  <a:cubicBezTo>
                    <a:pt x="2999" y="3971"/>
                    <a:pt x="4378" y="2848"/>
                    <a:pt x="4526" y="1499"/>
                  </a:cubicBezTo>
                  <a:cubicBezTo>
                    <a:pt x="4608" y="766"/>
                    <a:pt x="4111" y="60"/>
                    <a:pt x="3377" y="4"/>
                  </a:cubicBezTo>
                  <a:cubicBezTo>
                    <a:pt x="3344" y="1"/>
                    <a:pt x="3311" y="0"/>
                    <a:pt x="3279" y="0"/>
                  </a:cubicBezTo>
                  <a:cubicBezTo>
                    <a:pt x="2886" y="0"/>
                    <a:pt x="2536" y="179"/>
                    <a:pt x="2304" y="459"/>
                  </a:cubicBezTo>
                  <a:cubicBezTo>
                    <a:pt x="2072" y="179"/>
                    <a:pt x="1722" y="0"/>
                    <a:pt x="13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8"/>
            <p:cNvSpPr/>
            <p:nvPr/>
          </p:nvSpPr>
          <p:spPr>
            <a:xfrm>
              <a:off x="3330963" y="2385400"/>
              <a:ext cx="182575" cy="359750"/>
            </a:xfrm>
            <a:custGeom>
              <a:avLst/>
              <a:gdLst/>
              <a:ahLst/>
              <a:cxnLst/>
              <a:rect l="l" t="t" r="r" b="b"/>
              <a:pathLst>
                <a:path w="7303" h="14390" extrusionOk="0">
                  <a:moveTo>
                    <a:pt x="4114" y="1"/>
                  </a:moveTo>
                  <a:lnTo>
                    <a:pt x="4114" y="2220"/>
                  </a:lnTo>
                  <a:cubicBezTo>
                    <a:pt x="4114" y="2617"/>
                    <a:pt x="3870" y="2973"/>
                    <a:pt x="3501" y="3115"/>
                  </a:cubicBezTo>
                  <a:lnTo>
                    <a:pt x="1064" y="4057"/>
                  </a:lnTo>
                  <a:cubicBezTo>
                    <a:pt x="413" y="4308"/>
                    <a:pt x="1" y="4954"/>
                    <a:pt x="45" y="5651"/>
                  </a:cubicBezTo>
                  <a:lnTo>
                    <a:pt x="606" y="14389"/>
                  </a:lnTo>
                  <a:lnTo>
                    <a:pt x="1545" y="14389"/>
                  </a:lnTo>
                  <a:lnTo>
                    <a:pt x="1544" y="14369"/>
                  </a:lnTo>
                  <a:lnTo>
                    <a:pt x="998" y="5589"/>
                  </a:lnTo>
                  <a:cubicBezTo>
                    <a:pt x="979" y="5309"/>
                    <a:pt x="1144" y="5051"/>
                    <a:pt x="1405" y="4950"/>
                  </a:cubicBezTo>
                  <a:lnTo>
                    <a:pt x="3843" y="4011"/>
                  </a:lnTo>
                  <a:cubicBezTo>
                    <a:pt x="4434" y="3783"/>
                    <a:pt x="4873" y="3275"/>
                    <a:pt x="5017" y="2652"/>
                  </a:cubicBezTo>
                  <a:cubicBezTo>
                    <a:pt x="5027" y="2609"/>
                    <a:pt x="5062" y="2562"/>
                    <a:pt x="5111" y="2525"/>
                  </a:cubicBezTo>
                  <a:cubicBezTo>
                    <a:pt x="5129" y="2513"/>
                    <a:pt x="5148" y="2510"/>
                    <a:pt x="5161" y="2510"/>
                  </a:cubicBezTo>
                  <a:cubicBezTo>
                    <a:pt x="5168" y="2510"/>
                    <a:pt x="5174" y="2510"/>
                    <a:pt x="5182" y="2511"/>
                  </a:cubicBezTo>
                  <a:cubicBezTo>
                    <a:pt x="5368" y="2545"/>
                    <a:pt x="5539" y="2559"/>
                    <a:pt x="5707" y="2559"/>
                  </a:cubicBezTo>
                  <a:cubicBezTo>
                    <a:pt x="6261" y="2559"/>
                    <a:pt x="6807" y="2419"/>
                    <a:pt x="7302" y="2163"/>
                  </a:cubicBezTo>
                  <a:lnTo>
                    <a:pt x="7302" y="1"/>
                  </a:ln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8"/>
            <p:cNvSpPr/>
            <p:nvPr/>
          </p:nvSpPr>
          <p:spPr>
            <a:xfrm>
              <a:off x="3392038" y="2297800"/>
              <a:ext cx="161150" cy="127800"/>
            </a:xfrm>
            <a:custGeom>
              <a:avLst/>
              <a:gdLst/>
              <a:ahLst/>
              <a:cxnLst/>
              <a:rect l="l" t="t" r="r" b="b"/>
              <a:pathLst>
                <a:path w="6446" h="5112" extrusionOk="0">
                  <a:moveTo>
                    <a:pt x="1593" y="0"/>
                  </a:moveTo>
                  <a:lnTo>
                    <a:pt x="1455" y="685"/>
                  </a:lnTo>
                  <a:cubicBezTo>
                    <a:pt x="1384" y="1031"/>
                    <a:pt x="1080" y="1277"/>
                    <a:pt x="728" y="1278"/>
                  </a:cubicBezTo>
                  <a:cubicBezTo>
                    <a:pt x="410" y="1278"/>
                    <a:pt x="117" y="1495"/>
                    <a:pt x="65" y="1809"/>
                  </a:cubicBezTo>
                  <a:cubicBezTo>
                    <a:pt x="0" y="2210"/>
                    <a:pt x="308" y="2556"/>
                    <a:pt x="696" y="2556"/>
                  </a:cubicBezTo>
                  <a:cubicBezTo>
                    <a:pt x="696" y="3967"/>
                    <a:pt x="1840" y="5111"/>
                    <a:pt x="3251" y="5111"/>
                  </a:cubicBezTo>
                  <a:cubicBezTo>
                    <a:pt x="4662" y="5111"/>
                    <a:pt x="5807" y="3967"/>
                    <a:pt x="5807" y="2556"/>
                  </a:cubicBezTo>
                  <a:cubicBezTo>
                    <a:pt x="6160" y="2556"/>
                    <a:pt x="6446" y="2269"/>
                    <a:pt x="6446" y="1917"/>
                  </a:cubicBezTo>
                  <a:cubicBezTo>
                    <a:pt x="6446" y="1563"/>
                    <a:pt x="6160" y="1278"/>
                    <a:pt x="5807" y="1278"/>
                  </a:cubicBezTo>
                  <a:lnTo>
                    <a:pt x="4849" y="0"/>
                  </a:lnTo>
                  <a:close/>
                </a:path>
              </a:pathLst>
            </a:custGeom>
            <a:solidFill>
              <a:srgbClr val="FFE0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8"/>
            <p:cNvSpPr/>
            <p:nvPr/>
          </p:nvSpPr>
          <p:spPr>
            <a:xfrm>
              <a:off x="3389813" y="2297800"/>
              <a:ext cx="104375" cy="127800"/>
            </a:xfrm>
            <a:custGeom>
              <a:avLst/>
              <a:gdLst/>
              <a:ahLst/>
              <a:cxnLst/>
              <a:rect l="l" t="t" r="r" b="b"/>
              <a:pathLst>
                <a:path w="4175" h="5112" extrusionOk="0">
                  <a:moveTo>
                    <a:pt x="1682" y="0"/>
                  </a:moveTo>
                  <a:lnTo>
                    <a:pt x="1544" y="685"/>
                  </a:lnTo>
                  <a:cubicBezTo>
                    <a:pt x="1473" y="1029"/>
                    <a:pt x="1171" y="1277"/>
                    <a:pt x="819" y="1277"/>
                  </a:cubicBezTo>
                  <a:cubicBezTo>
                    <a:pt x="811" y="1277"/>
                    <a:pt x="803" y="1277"/>
                    <a:pt x="795" y="1277"/>
                  </a:cubicBezTo>
                  <a:cubicBezTo>
                    <a:pt x="788" y="1277"/>
                    <a:pt x="780" y="1277"/>
                    <a:pt x="773" y="1277"/>
                  </a:cubicBezTo>
                  <a:cubicBezTo>
                    <a:pt x="532" y="1277"/>
                    <a:pt x="306" y="1406"/>
                    <a:pt x="209" y="1628"/>
                  </a:cubicBezTo>
                  <a:cubicBezTo>
                    <a:pt x="0" y="2099"/>
                    <a:pt x="340" y="2556"/>
                    <a:pt x="785" y="2556"/>
                  </a:cubicBezTo>
                  <a:cubicBezTo>
                    <a:pt x="785" y="3967"/>
                    <a:pt x="1929" y="5111"/>
                    <a:pt x="3340" y="5111"/>
                  </a:cubicBezTo>
                  <a:cubicBezTo>
                    <a:pt x="3633" y="5111"/>
                    <a:pt x="3912" y="5060"/>
                    <a:pt x="4174" y="4970"/>
                  </a:cubicBezTo>
                  <a:lnTo>
                    <a:pt x="3849" y="4908"/>
                  </a:lnTo>
                  <a:cubicBezTo>
                    <a:pt x="2720" y="4693"/>
                    <a:pt x="1902" y="3705"/>
                    <a:pt x="1902" y="2556"/>
                  </a:cubicBezTo>
                  <a:cubicBezTo>
                    <a:pt x="1902" y="2143"/>
                    <a:pt x="1943" y="1727"/>
                    <a:pt x="2025" y="1321"/>
                  </a:cubicBezTo>
                  <a:lnTo>
                    <a:pt x="2236" y="258"/>
                  </a:lnTo>
                  <a:lnTo>
                    <a:pt x="1931" y="0"/>
                  </a:ln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8"/>
            <p:cNvSpPr/>
            <p:nvPr/>
          </p:nvSpPr>
          <p:spPr>
            <a:xfrm>
              <a:off x="3425838" y="2249975"/>
              <a:ext cx="119600" cy="81925"/>
            </a:xfrm>
            <a:custGeom>
              <a:avLst/>
              <a:gdLst/>
              <a:ahLst/>
              <a:cxnLst/>
              <a:rect l="l" t="t" r="r" b="b"/>
              <a:pathLst>
                <a:path w="4784" h="3277" extrusionOk="0">
                  <a:moveTo>
                    <a:pt x="638" y="1"/>
                  </a:moveTo>
                  <a:cubicBezTo>
                    <a:pt x="412" y="1"/>
                    <a:pt x="195" y="50"/>
                    <a:pt x="1" y="135"/>
                  </a:cubicBezTo>
                  <a:lnTo>
                    <a:pt x="1" y="1423"/>
                  </a:lnTo>
                  <a:cubicBezTo>
                    <a:pt x="1" y="1757"/>
                    <a:pt x="172" y="2067"/>
                    <a:pt x="457" y="2240"/>
                  </a:cubicBezTo>
                  <a:cubicBezTo>
                    <a:pt x="1120" y="2642"/>
                    <a:pt x="2524" y="3277"/>
                    <a:pt x="4783" y="3277"/>
                  </a:cubicBezTo>
                  <a:lnTo>
                    <a:pt x="4783" y="1597"/>
                  </a:lnTo>
                  <a:cubicBezTo>
                    <a:pt x="4784" y="715"/>
                    <a:pt x="4069" y="1"/>
                    <a:pt x="3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8"/>
            <p:cNvSpPr/>
            <p:nvPr/>
          </p:nvSpPr>
          <p:spPr>
            <a:xfrm>
              <a:off x="3415663" y="2545225"/>
              <a:ext cx="75625" cy="110100"/>
            </a:xfrm>
            <a:custGeom>
              <a:avLst/>
              <a:gdLst/>
              <a:ahLst/>
              <a:cxnLst/>
              <a:rect l="l" t="t" r="r" b="b"/>
              <a:pathLst>
                <a:path w="3025" h="4404" extrusionOk="0">
                  <a:moveTo>
                    <a:pt x="1323" y="1"/>
                  </a:moveTo>
                  <a:cubicBezTo>
                    <a:pt x="1293" y="1"/>
                    <a:pt x="1263" y="2"/>
                    <a:pt x="1233" y="4"/>
                  </a:cubicBezTo>
                  <a:cubicBezTo>
                    <a:pt x="497" y="60"/>
                    <a:pt x="0" y="766"/>
                    <a:pt x="82" y="1499"/>
                  </a:cubicBezTo>
                  <a:cubicBezTo>
                    <a:pt x="232" y="2850"/>
                    <a:pt x="1610" y="3972"/>
                    <a:pt x="2118" y="4343"/>
                  </a:cubicBezTo>
                  <a:cubicBezTo>
                    <a:pt x="2173" y="4383"/>
                    <a:pt x="2239" y="4404"/>
                    <a:pt x="2305" y="4404"/>
                  </a:cubicBezTo>
                  <a:cubicBezTo>
                    <a:pt x="2370" y="4404"/>
                    <a:pt x="2436" y="4383"/>
                    <a:pt x="2491" y="4343"/>
                  </a:cubicBezTo>
                  <a:cubicBezTo>
                    <a:pt x="2623" y="4248"/>
                    <a:pt x="2813" y="4099"/>
                    <a:pt x="3025" y="3910"/>
                  </a:cubicBezTo>
                  <a:lnTo>
                    <a:pt x="2961" y="3862"/>
                  </a:lnTo>
                  <a:cubicBezTo>
                    <a:pt x="2537" y="3561"/>
                    <a:pt x="1140" y="2477"/>
                    <a:pt x="999" y="1204"/>
                  </a:cubicBezTo>
                  <a:cubicBezTo>
                    <a:pt x="961" y="844"/>
                    <a:pt x="1102" y="484"/>
                    <a:pt x="1370" y="264"/>
                  </a:cubicBezTo>
                  <a:lnTo>
                    <a:pt x="1641" y="42"/>
                  </a:lnTo>
                  <a:cubicBezTo>
                    <a:pt x="1539" y="15"/>
                    <a:pt x="1433" y="1"/>
                    <a:pt x="13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8"/>
            <p:cNvSpPr/>
            <p:nvPr/>
          </p:nvSpPr>
          <p:spPr>
            <a:xfrm>
              <a:off x="3378038" y="2553700"/>
              <a:ext cx="14975" cy="198650"/>
            </a:xfrm>
            <a:custGeom>
              <a:avLst/>
              <a:gdLst/>
              <a:ahLst/>
              <a:cxnLst/>
              <a:rect l="l" t="t" r="r" b="b"/>
              <a:pathLst>
                <a:path w="599" h="7946" extrusionOk="0">
                  <a:moveTo>
                    <a:pt x="298" y="0"/>
                  </a:moveTo>
                  <a:cubicBezTo>
                    <a:pt x="286" y="0"/>
                    <a:pt x="274" y="1"/>
                    <a:pt x="262" y="2"/>
                  </a:cubicBezTo>
                  <a:cubicBezTo>
                    <a:pt x="110" y="22"/>
                    <a:pt x="0" y="158"/>
                    <a:pt x="0" y="311"/>
                  </a:cubicBezTo>
                  <a:lnTo>
                    <a:pt x="0" y="7636"/>
                  </a:lnTo>
                  <a:cubicBezTo>
                    <a:pt x="0" y="7789"/>
                    <a:pt x="110" y="7925"/>
                    <a:pt x="262" y="7943"/>
                  </a:cubicBezTo>
                  <a:cubicBezTo>
                    <a:pt x="275" y="7945"/>
                    <a:pt x="288" y="7946"/>
                    <a:pt x="301" y="7946"/>
                  </a:cubicBezTo>
                  <a:cubicBezTo>
                    <a:pt x="466" y="7946"/>
                    <a:pt x="598" y="7812"/>
                    <a:pt x="598" y="7647"/>
                  </a:cubicBezTo>
                  <a:lnTo>
                    <a:pt x="598" y="300"/>
                  </a:lnTo>
                  <a:cubicBezTo>
                    <a:pt x="598" y="134"/>
                    <a:pt x="464"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8"/>
            <p:cNvSpPr/>
            <p:nvPr/>
          </p:nvSpPr>
          <p:spPr>
            <a:xfrm>
              <a:off x="3322563" y="2242000"/>
              <a:ext cx="301225" cy="510400"/>
            </a:xfrm>
            <a:custGeom>
              <a:avLst/>
              <a:gdLst/>
              <a:ahLst/>
              <a:cxnLst/>
              <a:rect l="l" t="t" r="r" b="b"/>
              <a:pathLst>
                <a:path w="12049" h="20416" extrusionOk="0">
                  <a:moveTo>
                    <a:pt x="7295" y="598"/>
                  </a:moveTo>
                  <a:cubicBezTo>
                    <a:pt x="8012" y="598"/>
                    <a:pt x="8593" y="1180"/>
                    <a:pt x="8593" y="1897"/>
                  </a:cubicBezTo>
                  <a:lnTo>
                    <a:pt x="8593" y="3191"/>
                  </a:lnTo>
                  <a:lnTo>
                    <a:pt x="8572" y="3191"/>
                  </a:lnTo>
                  <a:cubicBezTo>
                    <a:pt x="5911" y="3191"/>
                    <a:pt x="4975" y="2337"/>
                    <a:pt x="4957" y="2320"/>
                  </a:cubicBezTo>
                  <a:cubicBezTo>
                    <a:pt x="4899" y="2263"/>
                    <a:pt x="4823" y="2235"/>
                    <a:pt x="4748" y="2235"/>
                  </a:cubicBezTo>
                  <a:cubicBezTo>
                    <a:pt x="4671" y="2235"/>
                    <a:pt x="4595" y="2264"/>
                    <a:pt x="4536" y="2322"/>
                  </a:cubicBezTo>
                  <a:cubicBezTo>
                    <a:pt x="4420" y="2439"/>
                    <a:pt x="4420" y="2627"/>
                    <a:pt x="4536" y="2744"/>
                  </a:cubicBezTo>
                  <a:cubicBezTo>
                    <a:pt x="4578" y="2787"/>
                    <a:pt x="5611" y="3784"/>
                    <a:pt x="8562" y="3788"/>
                  </a:cubicBezTo>
                  <a:cubicBezTo>
                    <a:pt x="8734" y="3788"/>
                    <a:pt x="8885" y="3909"/>
                    <a:pt x="8908" y="4080"/>
                  </a:cubicBezTo>
                  <a:cubicBezTo>
                    <a:pt x="8938" y="4287"/>
                    <a:pt x="8775" y="4465"/>
                    <a:pt x="8573" y="4467"/>
                  </a:cubicBezTo>
                  <a:cubicBezTo>
                    <a:pt x="8408" y="4467"/>
                    <a:pt x="8277" y="4611"/>
                    <a:pt x="8275" y="4777"/>
                  </a:cubicBezTo>
                  <a:cubicBezTo>
                    <a:pt x="8269" y="6013"/>
                    <a:pt x="7261" y="7018"/>
                    <a:pt x="6023" y="7018"/>
                  </a:cubicBezTo>
                  <a:cubicBezTo>
                    <a:pt x="4788" y="7014"/>
                    <a:pt x="3780" y="6012"/>
                    <a:pt x="3773" y="4776"/>
                  </a:cubicBezTo>
                  <a:cubicBezTo>
                    <a:pt x="3772" y="4612"/>
                    <a:pt x="3638" y="4465"/>
                    <a:pt x="3475" y="4465"/>
                  </a:cubicBezTo>
                  <a:cubicBezTo>
                    <a:pt x="3272" y="4465"/>
                    <a:pt x="3110" y="4287"/>
                    <a:pt x="3139" y="4080"/>
                  </a:cubicBezTo>
                  <a:cubicBezTo>
                    <a:pt x="3161" y="3909"/>
                    <a:pt x="3314" y="3788"/>
                    <a:pt x="3485" y="3788"/>
                  </a:cubicBezTo>
                  <a:lnTo>
                    <a:pt x="3783" y="3788"/>
                  </a:lnTo>
                  <a:cubicBezTo>
                    <a:pt x="3936" y="3788"/>
                    <a:pt x="4072" y="3678"/>
                    <a:pt x="4090" y="3526"/>
                  </a:cubicBezTo>
                  <a:cubicBezTo>
                    <a:pt x="4113" y="3343"/>
                    <a:pt x="3970" y="3190"/>
                    <a:pt x="3793" y="3190"/>
                  </a:cubicBezTo>
                  <a:lnTo>
                    <a:pt x="3453" y="3190"/>
                  </a:lnTo>
                  <a:lnTo>
                    <a:pt x="3453" y="1897"/>
                  </a:lnTo>
                  <a:cubicBezTo>
                    <a:pt x="3453" y="1180"/>
                    <a:pt x="4034" y="598"/>
                    <a:pt x="4752" y="598"/>
                  </a:cubicBezTo>
                  <a:close/>
                  <a:moveTo>
                    <a:pt x="4753" y="0"/>
                  </a:moveTo>
                  <a:cubicBezTo>
                    <a:pt x="3705" y="0"/>
                    <a:pt x="2857" y="849"/>
                    <a:pt x="2857" y="1896"/>
                  </a:cubicBezTo>
                  <a:lnTo>
                    <a:pt x="2857" y="3427"/>
                  </a:lnTo>
                  <a:cubicBezTo>
                    <a:pt x="2661" y="3599"/>
                    <a:pt x="2537" y="3851"/>
                    <a:pt x="2537" y="4132"/>
                  </a:cubicBezTo>
                  <a:cubicBezTo>
                    <a:pt x="2537" y="4548"/>
                    <a:pt x="2810" y="4903"/>
                    <a:pt x="3187" y="5024"/>
                  </a:cubicBezTo>
                  <a:cubicBezTo>
                    <a:pt x="3252" y="5769"/>
                    <a:pt x="3606" y="6432"/>
                    <a:pt x="4132" y="6902"/>
                  </a:cubicBezTo>
                  <a:lnTo>
                    <a:pt x="4132" y="7956"/>
                  </a:lnTo>
                  <a:cubicBezTo>
                    <a:pt x="4132" y="8227"/>
                    <a:pt x="3962" y="8474"/>
                    <a:pt x="3708" y="8571"/>
                  </a:cubicBezTo>
                  <a:lnTo>
                    <a:pt x="1266" y="9511"/>
                  </a:lnTo>
                  <a:cubicBezTo>
                    <a:pt x="487" y="9811"/>
                    <a:pt x="1" y="10570"/>
                    <a:pt x="55" y="11403"/>
                  </a:cubicBezTo>
                  <a:lnTo>
                    <a:pt x="618" y="20136"/>
                  </a:lnTo>
                  <a:cubicBezTo>
                    <a:pt x="628" y="20294"/>
                    <a:pt x="759" y="20415"/>
                    <a:pt x="916" y="20415"/>
                  </a:cubicBezTo>
                  <a:lnTo>
                    <a:pt x="936" y="20415"/>
                  </a:lnTo>
                  <a:cubicBezTo>
                    <a:pt x="1102" y="20405"/>
                    <a:pt x="1225" y="20262"/>
                    <a:pt x="1215" y="20097"/>
                  </a:cubicBezTo>
                  <a:lnTo>
                    <a:pt x="652" y="11365"/>
                  </a:lnTo>
                  <a:cubicBezTo>
                    <a:pt x="616" y="10795"/>
                    <a:pt x="949" y="10274"/>
                    <a:pt x="1482" y="10069"/>
                  </a:cubicBezTo>
                  <a:lnTo>
                    <a:pt x="3925" y="9129"/>
                  </a:lnTo>
                  <a:cubicBezTo>
                    <a:pt x="4407" y="8943"/>
                    <a:pt x="4732" y="8471"/>
                    <a:pt x="4732" y="7956"/>
                  </a:cubicBezTo>
                  <a:lnTo>
                    <a:pt x="4732" y="7323"/>
                  </a:lnTo>
                  <a:cubicBezTo>
                    <a:pt x="5120" y="7522"/>
                    <a:pt x="5560" y="7634"/>
                    <a:pt x="6026" y="7634"/>
                  </a:cubicBezTo>
                  <a:cubicBezTo>
                    <a:pt x="6492" y="7634"/>
                    <a:pt x="6932" y="7522"/>
                    <a:pt x="7321" y="7323"/>
                  </a:cubicBezTo>
                  <a:lnTo>
                    <a:pt x="7321" y="7957"/>
                  </a:lnTo>
                  <a:cubicBezTo>
                    <a:pt x="7321" y="8474"/>
                    <a:pt x="7644" y="8946"/>
                    <a:pt x="8127" y="9130"/>
                  </a:cubicBezTo>
                  <a:lnTo>
                    <a:pt x="10571" y="10070"/>
                  </a:lnTo>
                  <a:cubicBezTo>
                    <a:pt x="11104" y="10276"/>
                    <a:pt x="11437" y="10795"/>
                    <a:pt x="11400" y="11366"/>
                  </a:cubicBezTo>
                  <a:lnTo>
                    <a:pt x="10838" y="20097"/>
                  </a:lnTo>
                  <a:cubicBezTo>
                    <a:pt x="10827" y="20262"/>
                    <a:pt x="10951" y="20404"/>
                    <a:pt x="11116" y="20415"/>
                  </a:cubicBezTo>
                  <a:lnTo>
                    <a:pt x="11136" y="20415"/>
                  </a:lnTo>
                  <a:cubicBezTo>
                    <a:pt x="11291" y="20415"/>
                    <a:pt x="11424" y="20294"/>
                    <a:pt x="11435" y="20135"/>
                  </a:cubicBezTo>
                  <a:lnTo>
                    <a:pt x="11997" y="11404"/>
                  </a:lnTo>
                  <a:cubicBezTo>
                    <a:pt x="12048" y="10570"/>
                    <a:pt x="11561" y="9811"/>
                    <a:pt x="10782" y="9511"/>
                  </a:cubicBezTo>
                  <a:lnTo>
                    <a:pt x="8340" y="8571"/>
                  </a:lnTo>
                  <a:cubicBezTo>
                    <a:pt x="8086" y="8474"/>
                    <a:pt x="7917" y="8227"/>
                    <a:pt x="7917" y="7956"/>
                  </a:cubicBezTo>
                  <a:lnTo>
                    <a:pt x="7917" y="6902"/>
                  </a:lnTo>
                  <a:cubicBezTo>
                    <a:pt x="8445" y="6432"/>
                    <a:pt x="8796" y="5769"/>
                    <a:pt x="8861" y="5024"/>
                  </a:cubicBezTo>
                  <a:cubicBezTo>
                    <a:pt x="9237" y="4903"/>
                    <a:pt x="9511" y="4548"/>
                    <a:pt x="9511" y="4132"/>
                  </a:cubicBezTo>
                  <a:cubicBezTo>
                    <a:pt x="9511" y="3851"/>
                    <a:pt x="9388" y="3600"/>
                    <a:pt x="9192" y="3427"/>
                  </a:cubicBezTo>
                  <a:lnTo>
                    <a:pt x="9192" y="1896"/>
                  </a:lnTo>
                  <a:cubicBezTo>
                    <a:pt x="9192" y="850"/>
                    <a:pt x="8343" y="0"/>
                    <a:pt x="7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8"/>
            <p:cNvSpPr/>
            <p:nvPr/>
          </p:nvSpPr>
          <p:spPr>
            <a:xfrm>
              <a:off x="3553363" y="2553700"/>
              <a:ext cx="15000" cy="198650"/>
            </a:xfrm>
            <a:custGeom>
              <a:avLst/>
              <a:gdLst/>
              <a:ahLst/>
              <a:cxnLst/>
              <a:rect l="l" t="t" r="r" b="b"/>
              <a:pathLst>
                <a:path w="600" h="7946" extrusionOk="0">
                  <a:moveTo>
                    <a:pt x="298" y="0"/>
                  </a:moveTo>
                  <a:cubicBezTo>
                    <a:pt x="286" y="0"/>
                    <a:pt x="274" y="1"/>
                    <a:pt x="262" y="2"/>
                  </a:cubicBezTo>
                  <a:cubicBezTo>
                    <a:pt x="110" y="22"/>
                    <a:pt x="0" y="158"/>
                    <a:pt x="0" y="311"/>
                  </a:cubicBezTo>
                  <a:lnTo>
                    <a:pt x="0" y="7636"/>
                  </a:lnTo>
                  <a:cubicBezTo>
                    <a:pt x="0" y="7789"/>
                    <a:pt x="110" y="7925"/>
                    <a:pt x="262" y="7943"/>
                  </a:cubicBezTo>
                  <a:cubicBezTo>
                    <a:pt x="275" y="7945"/>
                    <a:pt x="288" y="7946"/>
                    <a:pt x="301" y="7946"/>
                  </a:cubicBezTo>
                  <a:cubicBezTo>
                    <a:pt x="466" y="7946"/>
                    <a:pt x="599" y="7812"/>
                    <a:pt x="599" y="7647"/>
                  </a:cubicBezTo>
                  <a:lnTo>
                    <a:pt x="599" y="300"/>
                  </a:lnTo>
                  <a:cubicBezTo>
                    <a:pt x="599" y="134"/>
                    <a:pt x="464"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8"/>
            <p:cNvSpPr/>
            <p:nvPr/>
          </p:nvSpPr>
          <p:spPr>
            <a:xfrm>
              <a:off x="3409913" y="2537750"/>
              <a:ext cx="126650" cy="126750"/>
            </a:xfrm>
            <a:custGeom>
              <a:avLst/>
              <a:gdLst/>
              <a:ahLst/>
              <a:cxnLst/>
              <a:rect l="l" t="t" r="r" b="b"/>
              <a:pathLst>
                <a:path w="5066" h="5070" extrusionOk="0">
                  <a:moveTo>
                    <a:pt x="1884" y="2137"/>
                  </a:moveTo>
                  <a:lnTo>
                    <a:pt x="2598" y="3326"/>
                  </a:lnTo>
                  <a:cubicBezTo>
                    <a:pt x="2622" y="3365"/>
                    <a:pt x="2654" y="3402"/>
                    <a:pt x="2695" y="3427"/>
                  </a:cubicBezTo>
                  <a:cubicBezTo>
                    <a:pt x="2746" y="3459"/>
                    <a:pt x="2802" y="3474"/>
                    <a:pt x="2857" y="3474"/>
                  </a:cubicBezTo>
                  <a:cubicBezTo>
                    <a:pt x="2935" y="3474"/>
                    <a:pt x="3011" y="3443"/>
                    <a:pt x="3067" y="3386"/>
                  </a:cubicBezTo>
                  <a:lnTo>
                    <a:pt x="3619" y="2835"/>
                  </a:lnTo>
                  <a:lnTo>
                    <a:pt x="4062" y="2835"/>
                  </a:lnTo>
                  <a:cubicBezTo>
                    <a:pt x="3596" y="3587"/>
                    <a:pt x="2861" y="4172"/>
                    <a:pt x="2536" y="4407"/>
                  </a:cubicBezTo>
                  <a:cubicBezTo>
                    <a:pt x="2212" y="4171"/>
                    <a:pt x="1474" y="3584"/>
                    <a:pt x="1009" y="2835"/>
                  </a:cubicBezTo>
                  <a:lnTo>
                    <a:pt x="1259" y="2835"/>
                  </a:lnTo>
                  <a:cubicBezTo>
                    <a:pt x="1358" y="2835"/>
                    <a:pt x="1452" y="2786"/>
                    <a:pt x="1507" y="2702"/>
                  </a:cubicBezTo>
                  <a:lnTo>
                    <a:pt x="1884" y="2137"/>
                  </a:lnTo>
                  <a:close/>
                  <a:moveTo>
                    <a:pt x="1562" y="0"/>
                  </a:moveTo>
                  <a:cubicBezTo>
                    <a:pt x="700" y="0"/>
                    <a:pt x="1" y="700"/>
                    <a:pt x="1" y="1562"/>
                  </a:cubicBezTo>
                  <a:cubicBezTo>
                    <a:pt x="1" y="2375"/>
                    <a:pt x="405" y="3207"/>
                    <a:pt x="1202" y="4036"/>
                  </a:cubicBezTo>
                  <a:cubicBezTo>
                    <a:pt x="1778" y="4636"/>
                    <a:pt x="2350" y="5008"/>
                    <a:pt x="2374" y="5022"/>
                  </a:cubicBezTo>
                  <a:cubicBezTo>
                    <a:pt x="2423" y="5054"/>
                    <a:pt x="2480" y="5069"/>
                    <a:pt x="2536" y="5069"/>
                  </a:cubicBezTo>
                  <a:cubicBezTo>
                    <a:pt x="2593" y="5069"/>
                    <a:pt x="2648" y="5054"/>
                    <a:pt x="2699" y="5022"/>
                  </a:cubicBezTo>
                  <a:cubicBezTo>
                    <a:pt x="2762" y="4981"/>
                    <a:pt x="4243" y="4015"/>
                    <a:pt x="4831" y="2653"/>
                  </a:cubicBezTo>
                  <a:cubicBezTo>
                    <a:pt x="4872" y="2561"/>
                    <a:pt x="4863" y="2454"/>
                    <a:pt x="4806" y="2370"/>
                  </a:cubicBezTo>
                  <a:cubicBezTo>
                    <a:pt x="4752" y="2287"/>
                    <a:pt x="4657" y="2236"/>
                    <a:pt x="4557" y="2198"/>
                  </a:cubicBezTo>
                  <a:lnTo>
                    <a:pt x="3495" y="2198"/>
                  </a:lnTo>
                  <a:cubicBezTo>
                    <a:pt x="3414" y="2236"/>
                    <a:pt x="3339" y="2268"/>
                    <a:pt x="3283" y="2323"/>
                  </a:cubicBezTo>
                  <a:lnTo>
                    <a:pt x="2916" y="2692"/>
                  </a:lnTo>
                  <a:lnTo>
                    <a:pt x="2154" y="1422"/>
                  </a:lnTo>
                  <a:cubicBezTo>
                    <a:pt x="2102" y="1336"/>
                    <a:pt x="2007" y="1280"/>
                    <a:pt x="1905" y="1278"/>
                  </a:cubicBezTo>
                  <a:cubicBezTo>
                    <a:pt x="1902" y="1278"/>
                    <a:pt x="1899" y="1278"/>
                    <a:pt x="1896" y="1278"/>
                  </a:cubicBezTo>
                  <a:cubicBezTo>
                    <a:pt x="1798" y="1278"/>
                    <a:pt x="1704" y="1328"/>
                    <a:pt x="1649" y="1411"/>
                  </a:cubicBezTo>
                  <a:lnTo>
                    <a:pt x="1099" y="2238"/>
                  </a:lnTo>
                  <a:lnTo>
                    <a:pt x="720" y="2238"/>
                  </a:lnTo>
                  <a:cubicBezTo>
                    <a:pt x="644" y="2018"/>
                    <a:pt x="600" y="1792"/>
                    <a:pt x="600" y="1562"/>
                  </a:cubicBezTo>
                  <a:cubicBezTo>
                    <a:pt x="600" y="1030"/>
                    <a:pt x="1031" y="598"/>
                    <a:pt x="1563" y="598"/>
                  </a:cubicBezTo>
                  <a:cubicBezTo>
                    <a:pt x="1851" y="598"/>
                    <a:pt x="2123" y="726"/>
                    <a:pt x="2307" y="949"/>
                  </a:cubicBezTo>
                  <a:cubicBezTo>
                    <a:pt x="2364" y="1018"/>
                    <a:pt x="2448" y="1058"/>
                    <a:pt x="2537" y="1058"/>
                  </a:cubicBezTo>
                  <a:cubicBezTo>
                    <a:pt x="2626" y="1058"/>
                    <a:pt x="2711" y="1018"/>
                    <a:pt x="2768" y="949"/>
                  </a:cubicBezTo>
                  <a:cubicBezTo>
                    <a:pt x="2952" y="726"/>
                    <a:pt x="3222" y="598"/>
                    <a:pt x="3511" y="598"/>
                  </a:cubicBezTo>
                  <a:cubicBezTo>
                    <a:pt x="3956" y="598"/>
                    <a:pt x="4340" y="899"/>
                    <a:pt x="4447" y="1328"/>
                  </a:cubicBezTo>
                  <a:cubicBezTo>
                    <a:pt x="4480" y="1464"/>
                    <a:pt x="4602" y="1556"/>
                    <a:pt x="4736" y="1556"/>
                  </a:cubicBezTo>
                  <a:cubicBezTo>
                    <a:pt x="4760" y="1556"/>
                    <a:pt x="4784" y="1553"/>
                    <a:pt x="4808" y="1547"/>
                  </a:cubicBezTo>
                  <a:cubicBezTo>
                    <a:pt x="4967" y="1508"/>
                    <a:pt x="5066" y="1346"/>
                    <a:pt x="5026" y="1186"/>
                  </a:cubicBezTo>
                  <a:cubicBezTo>
                    <a:pt x="4853" y="487"/>
                    <a:pt x="4230" y="0"/>
                    <a:pt x="3510" y="0"/>
                  </a:cubicBezTo>
                  <a:cubicBezTo>
                    <a:pt x="3151" y="0"/>
                    <a:pt x="2811" y="122"/>
                    <a:pt x="2536" y="341"/>
                  </a:cubicBezTo>
                  <a:cubicBezTo>
                    <a:pt x="2263" y="122"/>
                    <a:pt x="1921" y="0"/>
                    <a:pt x="1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65" name="Google Shape;1165;p38"/>
          <p:cNvCxnSpPr>
            <a:stCxn id="1090" idx="0"/>
            <a:endCxn id="1104" idx="1"/>
          </p:cNvCxnSpPr>
          <p:nvPr/>
        </p:nvCxnSpPr>
        <p:spPr>
          <a:xfrm rot="5400000" flipH="1" flipV="1">
            <a:off x="1781251" y="860824"/>
            <a:ext cx="548501" cy="1128452"/>
          </a:xfrm>
          <a:prstGeom prst="bentConnector2">
            <a:avLst/>
          </a:prstGeom>
          <a:noFill/>
          <a:ln w="19050" cap="flat" cmpd="sng">
            <a:solidFill>
              <a:schemeClr val="accent4"/>
            </a:solidFill>
            <a:prstDash val="solid"/>
            <a:round/>
            <a:headEnd type="none" w="med" len="med"/>
            <a:tailEnd type="none" w="med" len="med"/>
          </a:ln>
        </p:spPr>
      </p:cxnSp>
      <p:cxnSp>
        <p:nvCxnSpPr>
          <p:cNvPr id="1166" name="Google Shape;1166;p38"/>
          <p:cNvCxnSpPr>
            <a:stCxn id="1104" idx="3"/>
            <a:endCxn id="1087" idx="0"/>
          </p:cNvCxnSpPr>
          <p:nvPr/>
        </p:nvCxnSpPr>
        <p:spPr>
          <a:xfrm>
            <a:off x="6542022" y="1150799"/>
            <a:ext cx="1104516" cy="548501"/>
          </a:xfrm>
          <a:prstGeom prst="bentConnector2">
            <a:avLst/>
          </a:prstGeom>
          <a:noFill/>
          <a:ln w="19050" cap="flat" cmpd="sng">
            <a:solidFill>
              <a:schemeClr val="accent4"/>
            </a:solidFill>
            <a:prstDash val="solid"/>
            <a:round/>
            <a:headEnd type="none" w="med" len="med"/>
            <a:tailEnd type="none" w="med" len="med"/>
          </a:ln>
        </p:spPr>
      </p:cxnSp>
      <p:cxnSp>
        <p:nvCxnSpPr>
          <p:cNvPr id="1167" name="Google Shape;1167;p38"/>
          <p:cNvCxnSpPr>
            <a:stCxn id="1088" idx="0"/>
            <a:endCxn id="1104" idx="2"/>
          </p:cNvCxnSpPr>
          <p:nvPr/>
        </p:nvCxnSpPr>
        <p:spPr>
          <a:xfrm rot="5400000" flipH="1" flipV="1">
            <a:off x="3902002" y="1020427"/>
            <a:ext cx="319901" cy="1037846"/>
          </a:xfrm>
          <a:prstGeom prst="bentConnector3">
            <a:avLst>
              <a:gd name="adj1" fmla="val 50000"/>
            </a:avLst>
          </a:prstGeom>
          <a:noFill/>
          <a:ln w="19050" cap="flat" cmpd="sng">
            <a:solidFill>
              <a:schemeClr val="accent4"/>
            </a:solidFill>
            <a:prstDash val="solid"/>
            <a:round/>
            <a:headEnd type="none" w="med" len="med"/>
            <a:tailEnd type="none" w="med" len="med"/>
          </a:ln>
        </p:spPr>
      </p:cxnSp>
      <p:cxnSp>
        <p:nvCxnSpPr>
          <p:cNvPr id="1168" name="Google Shape;1168;p38"/>
          <p:cNvCxnSpPr>
            <a:stCxn id="1104" idx="2"/>
            <a:endCxn id="1089" idx="0"/>
          </p:cNvCxnSpPr>
          <p:nvPr/>
        </p:nvCxnSpPr>
        <p:spPr>
          <a:xfrm rot="16200000" flipH="1">
            <a:off x="4927879" y="1032395"/>
            <a:ext cx="319901" cy="1013908"/>
          </a:xfrm>
          <a:prstGeom prst="bentConnector3">
            <a:avLst>
              <a:gd name="adj1" fmla="val 50000"/>
            </a:avLst>
          </a:prstGeom>
          <a:noFill/>
          <a:ln w="19050" cap="flat" cmpd="sng">
            <a:solidFill>
              <a:schemeClr val="accent4"/>
            </a:solidFill>
            <a:prstDash val="solid"/>
            <a:round/>
            <a:headEnd type="none" w="med" len="med"/>
            <a:tailEnd type="none" w="med" len="med"/>
          </a:ln>
        </p:spPr>
      </p:cxnSp>
      <p:grpSp>
        <p:nvGrpSpPr>
          <p:cNvPr id="1169" name="Google Shape;1169;p38"/>
          <p:cNvGrpSpPr/>
          <p:nvPr/>
        </p:nvGrpSpPr>
        <p:grpSpPr>
          <a:xfrm rot="-324741">
            <a:off x="351875" y="4241983"/>
            <a:ext cx="419331" cy="723312"/>
            <a:chOff x="2501746" y="1185251"/>
            <a:chExt cx="337479" cy="582170"/>
          </a:xfrm>
        </p:grpSpPr>
        <p:sp>
          <p:nvSpPr>
            <p:cNvPr id="1170" name="Google Shape;1170;p38"/>
            <p:cNvSpPr/>
            <p:nvPr/>
          </p:nvSpPr>
          <p:spPr>
            <a:xfrm>
              <a:off x="2501746" y="1185251"/>
              <a:ext cx="337479" cy="582170"/>
            </a:xfrm>
            <a:custGeom>
              <a:avLst/>
              <a:gdLst/>
              <a:ahLst/>
              <a:cxnLst/>
              <a:rect l="l" t="t" r="r" b="b"/>
              <a:pathLst>
                <a:path w="10795" h="18622" extrusionOk="0">
                  <a:moveTo>
                    <a:pt x="4676" y="465"/>
                  </a:moveTo>
                  <a:cubicBezTo>
                    <a:pt x="4976" y="465"/>
                    <a:pt x="5274" y="481"/>
                    <a:pt x="5575" y="510"/>
                  </a:cubicBezTo>
                  <a:cubicBezTo>
                    <a:pt x="5750" y="891"/>
                    <a:pt x="5917" y="1276"/>
                    <a:pt x="6051" y="1677"/>
                  </a:cubicBezTo>
                  <a:cubicBezTo>
                    <a:pt x="6155" y="1985"/>
                    <a:pt x="6230" y="2297"/>
                    <a:pt x="6297" y="2611"/>
                  </a:cubicBezTo>
                  <a:cubicBezTo>
                    <a:pt x="5673" y="3171"/>
                    <a:pt x="5007" y="3640"/>
                    <a:pt x="4157" y="3940"/>
                  </a:cubicBezTo>
                  <a:cubicBezTo>
                    <a:pt x="3503" y="4171"/>
                    <a:pt x="2863" y="4262"/>
                    <a:pt x="2223" y="4262"/>
                  </a:cubicBezTo>
                  <a:cubicBezTo>
                    <a:pt x="1784" y="4262"/>
                    <a:pt x="1345" y="4219"/>
                    <a:pt x="902" y="4150"/>
                  </a:cubicBezTo>
                  <a:cubicBezTo>
                    <a:pt x="716" y="3419"/>
                    <a:pt x="550" y="2696"/>
                    <a:pt x="430" y="1947"/>
                  </a:cubicBezTo>
                  <a:cubicBezTo>
                    <a:pt x="1084" y="1452"/>
                    <a:pt x="1788" y="1039"/>
                    <a:pt x="2623" y="773"/>
                  </a:cubicBezTo>
                  <a:cubicBezTo>
                    <a:pt x="3330" y="548"/>
                    <a:pt x="4005" y="465"/>
                    <a:pt x="4676" y="465"/>
                  </a:cubicBezTo>
                  <a:close/>
                  <a:moveTo>
                    <a:pt x="5899" y="3464"/>
                  </a:moveTo>
                  <a:cubicBezTo>
                    <a:pt x="6292" y="4637"/>
                    <a:pt x="6685" y="5810"/>
                    <a:pt x="7062" y="6988"/>
                  </a:cubicBezTo>
                  <a:cubicBezTo>
                    <a:pt x="6882" y="6963"/>
                    <a:pt x="6698" y="6952"/>
                    <a:pt x="6511" y="6952"/>
                  </a:cubicBezTo>
                  <a:cubicBezTo>
                    <a:pt x="5181" y="6952"/>
                    <a:pt x="3728" y="7550"/>
                    <a:pt x="2778" y="8381"/>
                  </a:cubicBezTo>
                  <a:cubicBezTo>
                    <a:pt x="2477" y="7134"/>
                    <a:pt x="2180" y="5886"/>
                    <a:pt x="1815" y="4658"/>
                  </a:cubicBezTo>
                  <a:lnTo>
                    <a:pt x="1815" y="4658"/>
                  </a:lnTo>
                  <a:cubicBezTo>
                    <a:pt x="1923" y="4664"/>
                    <a:pt x="2032" y="4667"/>
                    <a:pt x="2142" y="4667"/>
                  </a:cubicBezTo>
                  <a:cubicBezTo>
                    <a:pt x="3468" y="4667"/>
                    <a:pt x="4839" y="4228"/>
                    <a:pt x="5899" y="3464"/>
                  </a:cubicBezTo>
                  <a:close/>
                  <a:moveTo>
                    <a:pt x="6962" y="7274"/>
                  </a:moveTo>
                  <a:lnTo>
                    <a:pt x="6962" y="7274"/>
                  </a:lnTo>
                  <a:cubicBezTo>
                    <a:pt x="6618" y="8311"/>
                    <a:pt x="5355" y="8860"/>
                    <a:pt x="4194" y="8860"/>
                  </a:cubicBezTo>
                  <a:cubicBezTo>
                    <a:pt x="3742" y="8860"/>
                    <a:pt x="3305" y="8776"/>
                    <a:pt x="2944" y="8606"/>
                  </a:cubicBezTo>
                  <a:cubicBezTo>
                    <a:pt x="4254" y="7706"/>
                    <a:pt x="5407" y="7418"/>
                    <a:pt x="6962" y="7274"/>
                  </a:cubicBezTo>
                  <a:close/>
                  <a:moveTo>
                    <a:pt x="7214" y="7465"/>
                  </a:moveTo>
                  <a:cubicBezTo>
                    <a:pt x="7579" y="8620"/>
                    <a:pt x="7930" y="9777"/>
                    <a:pt x="8247" y="10945"/>
                  </a:cubicBezTo>
                  <a:cubicBezTo>
                    <a:pt x="8654" y="12447"/>
                    <a:pt x="10723" y="18197"/>
                    <a:pt x="7528" y="18197"/>
                  </a:cubicBezTo>
                  <a:cubicBezTo>
                    <a:pt x="7518" y="18197"/>
                    <a:pt x="7509" y="18197"/>
                    <a:pt x="7499" y="18197"/>
                  </a:cubicBezTo>
                  <a:cubicBezTo>
                    <a:pt x="6038" y="18181"/>
                    <a:pt x="5411" y="16692"/>
                    <a:pt x="4981" y="15609"/>
                  </a:cubicBezTo>
                  <a:cubicBezTo>
                    <a:pt x="4483" y="14352"/>
                    <a:pt x="4051" y="13071"/>
                    <a:pt x="3664" y="11777"/>
                  </a:cubicBezTo>
                  <a:cubicBezTo>
                    <a:pt x="3378" y="10822"/>
                    <a:pt x="3136" y="9856"/>
                    <a:pt x="2901" y="8886"/>
                  </a:cubicBezTo>
                  <a:lnTo>
                    <a:pt x="2901" y="8886"/>
                  </a:lnTo>
                  <a:cubicBezTo>
                    <a:pt x="3257" y="9102"/>
                    <a:pt x="3701" y="9201"/>
                    <a:pt x="4169" y="9201"/>
                  </a:cubicBezTo>
                  <a:cubicBezTo>
                    <a:pt x="5418" y="9201"/>
                    <a:pt x="6837" y="8498"/>
                    <a:pt x="7214" y="7465"/>
                  </a:cubicBezTo>
                  <a:close/>
                  <a:moveTo>
                    <a:pt x="4943" y="0"/>
                  </a:moveTo>
                  <a:cubicBezTo>
                    <a:pt x="3334" y="0"/>
                    <a:pt x="1638" y="556"/>
                    <a:pt x="363" y="1489"/>
                  </a:cubicBezTo>
                  <a:lnTo>
                    <a:pt x="1" y="1776"/>
                  </a:lnTo>
                  <a:lnTo>
                    <a:pt x="32" y="2264"/>
                  </a:lnTo>
                  <a:cubicBezTo>
                    <a:pt x="84" y="2863"/>
                    <a:pt x="186" y="3471"/>
                    <a:pt x="350" y="4052"/>
                  </a:cubicBezTo>
                  <a:lnTo>
                    <a:pt x="456" y="4409"/>
                  </a:lnTo>
                  <a:lnTo>
                    <a:pt x="1007" y="4557"/>
                  </a:lnTo>
                  <a:cubicBezTo>
                    <a:pt x="1155" y="4588"/>
                    <a:pt x="1308" y="4611"/>
                    <a:pt x="1460" y="4629"/>
                  </a:cubicBezTo>
                  <a:cubicBezTo>
                    <a:pt x="1940" y="7605"/>
                    <a:pt x="2800" y="10606"/>
                    <a:pt x="3749" y="13467"/>
                  </a:cubicBezTo>
                  <a:cubicBezTo>
                    <a:pt x="4273" y="15045"/>
                    <a:pt x="5089" y="18622"/>
                    <a:pt x="7440" y="18622"/>
                  </a:cubicBezTo>
                  <a:cubicBezTo>
                    <a:pt x="7591" y="18622"/>
                    <a:pt x="7747" y="18607"/>
                    <a:pt x="7910" y="18577"/>
                  </a:cubicBezTo>
                  <a:cubicBezTo>
                    <a:pt x="10794" y="18034"/>
                    <a:pt x="9439" y="13973"/>
                    <a:pt x="9041" y="12349"/>
                  </a:cubicBezTo>
                  <a:cubicBezTo>
                    <a:pt x="8279" y="9247"/>
                    <a:pt x="7270" y="6210"/>
                    <a:pt x="6261" y="3179"/>
                  </a:cubicBezTo>
                  <a:cubicBezTo>
                    <a:pt x="6303" y="3141"/>
                    <a:pt x="6349" y="3106"/>
                    <a:pt x="6391" y="3067"/>
                  </a:cubicBezTo>
                  <a:lnTo>
                    <a:pt x="6786" y="2661"/>
                  </a:lnTo>
                  <a:lnTo>
                    <a:pt x="6689" y="2244"/>
                  </a:lnTo>
                  <a:cubicBezTo>
                    <a:pt x="6536" y="1664"/>
                    <a:pt x="6311" y="1092"/>
                    <a:pt x="6041" y="562"/>
                  </a:cubicBezTo>
                  <a:lnTo>
                    <a:pt x="5759" y="52"/>
                  </a:lnTo>
                  <a:lnTo>
                    <a:pt x="5345" y="12"/>
                  </a:lnTo>
                  <a:cubicBezTo>
                    <a:pt x="5212" y="4"/>
                    <a:pt x="5078" y="0"/>
                    <a:pt x="49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8"/>
            <p:cNvSpPr/>
            <p:nvPr/>
          </p:nvSpPr>
          <p:spPr>
            <a:xfrm>
              <a:off x="2523723" y="1205727"/>
              <a:ext cx="146277" cy="47644"/>
            </a:xfrm>
            <a:custGeom>
              <a:avLst/>
              <a:gdLst/>
              <a:ahLst/>
              <a:cxnLst/>
              <a:rect l="l" t="t" r="r" b="b"/>
              <a:pathLst>
                <a:path w="4679" h="1524" extrusionOk="0">
                  <a:moveTo>
                    <a:pt x="3361" y="510"/>
                  </a:moveTo>
                  <a:cubicBezTo>
                    <a:pt x="3420" y="510"/>
                    <a:pt x="3481" y="511"/>
                    <a:pt x="3542" y="513"/>
                  </a:cubicBezTo>
                  <a:cubicBezTo>
                    <a:pt x="2716" y="911"/>
                    <a:pt x="1847" y="1078"/>
                    <a:pt x="923" y="1171"/>
                  </a:cubicBezTo>
                  <a:cubicBezTo>
                    <a:pt x="1711" y="723"/>
                    <a:pt x="2465" y="510"/>
                    <a:pt x="3361" y="510"/>
                  </a:cubicBezTo>
                  <a:close/>
                  <a:moveTo>
                    <a:pt x="4447" y="1"/>
                  </a:moveTo>
                  <a:cubicBezTo>
                    <a:pt x="4416" y="1"/>
                    <a:pt x="4384" y="10"/>
                    <a:pt x="4353" y="33"/>
                  </a:cubicBezTo>
                  <a:cubicBezTo>
                    <a:pt x="4241" y="113"/>
                    <a:pt x="4127" y="187"/>
                    <a:pt x="4015" y="256"/>
                  </a:cubicBezTo>
                  <a:cubicBezTo>
                    <a:pt x="3763" y="202"/>
                    <a:pt x="3500" y="176"/>
                    <a:pt x="3231" y="176"/>
                  </a:cubicBezTo>
                  <a:cubicBezTo>
                    <a:pt x="2210" y="176"/>
                    <a:pt x="1122" y="553"/>
                    <a:pt x="407" y="1216"/>
                  </a:cubicBezTo>
                  <a:cubicBezTo>
                    <a:pt x="318" y="1223"/>
                    <a:pt x="230" y="1229"/>
                    <a:pt x="139" y="1234"/>
                  </a:cubicBezTo>
                  <a:cubicBezTo>
                    <a:pt x="1" y="1243"/>
                    <a:pt x="28" y="1427"/>
                    <a:pt x="143" y="1449"/>
                  </a:cubicBezTo>
                  <a:cubicBezTo>
                    <a:pt x="408" y="1500"/>
                    <a:pt x="674" y="1524"/>
                    <a:pt x="939" y="1524"/>
                  </a:cubicBezTo>
                  <a:cubicBezTo>
                    <a:pt x="2231" y="1524"/>
                    <a:pt x="3510" y="960"/>
                    <a:pt x="4548" y="256"/>
                  </a:cubicBezTo>
                  <a:cubicBezTo>
                    <a:pt x="4679" y="167"/>
                    <a:pt x="4577" y="1"/>
                    <a:pt x="4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8"/>
            <p:cNvSpPr/>
            <p:nvPr/>
          </p:nvSpPr>
          <p:spPr>
            <a:xfrm>
              <a:off x="2670621" y="1485330"/>
              <a:ext cx="28261" cy="23728"/>
            </a:xfrm>
            <a:custGeom>
              <a:avLst/>
              <a:gdLst/>
              <a:ahLst/>
              <a:cxnLst/>
              <a:rect l="l" t="t" r="r" b="b"/>
              <a:pathLst>
                <a:path w="904" h="759" extrusionOk="0">
                  <a:moveTo>
                    <a:pt x="381" y="251"/>
                  </a:moveTo>
                  <a:cubicBezTo>
                    <a:pt x="447" y="251"/>
                    <a:pt x="514" y="272"/>
                    <a:pt x="546" y="328"/>
                  </a:cubicBezTo>
                  <a:cubicBezTo>
                    <a:pt x="581" y="387"/>
                    <a:pt x="542" y="447"/>
                    <a:pt x="485" y="479"/>
                  </a:cubicBezTo>
                  <a:cubicBezTo>
                    <a:pt x="458" y="494"/>
                    <a:pt x="428" y="504"/>
                    <a:pt x="399" y="504"/>
                  </a:cubicBezTo>
                  <a:cubicBezTo>
                    <a:pt x="366" y="504"/>
                    <a:pt x="335" y="492"/>
                    <a:pt x="313" y="462"/>
                  </a:cubicBezTo>
                  <a:cubicBezTo>
                    <a:pt x="280" y="414"/>
                    <a:pt x="271" y="317"/>
                    <a:pt x="318" y="271"/>
                  </a:cubicBezTo>
                  <a:cubicBezTo>
                    <a:pt x="323" y="266"/>
                    <a:pt x="326" y="261"/>
                    <a:pt x="329" y="255"/>
                  </a:cubicBezTo>
                  <a:cubicBezTo>
                    <a:pt x="346" y="253"/>
                    <a:pt x="363" y="251"/>
                    <a:pt x="381" y="251"/>
                  </a:cubicBezTo>
                  <a:close/>
                  <a:moveTo>
                    <a:pt x="444" y="1"/>
                  </a:moveTo>
                  <a:cubicBezTo>
                    <a:pt x="374" y="1"/>
                    <a:pt x="302" y="20"/>
                    <a:pt x="238" y="64"/>
                  </a:cubicBezTo>
                  <a:cubicBezTo>
                    <a:pt x="230" y="69"/>
                    <a:pt x="227" y="75"/>
                    <a:pt x="219" y="81"/>
                  </a:cubicBezTo>
                  <a:cubicBezTo>
                    <a:pt x="204" y="85"/>
                    <a:pt x="188" y="93"/>
                    <a:pt x="175" y="107"/>
                  </a:cubicBezTo>
                  <a:cubicBezTo>
                    <a:pt x="30" y="240"/>
                    <a:pt x="1" y="435"/>
                    <a:pt x="109" y="595"/>
                  </a:cubicBezTo>
                  <a:cubicBezTo>
                    <a:pt x="180" y="700"/>
                    <a:pt x="300" y="758"/>
                    <a:pt x="424" y="758"/>
                  </a:cubicBezTo>
                  <a:cubicBezTo>
                    <a:pt x="490" y="758"/>
                    <a:pt x="557" y="742"/>
                    <a:pt x="619" y="707"/>
                  </a:cubicBezTo>
                  <a:cubicBezTo>
                    <a:pt x="810" y="603"/>
                    <a:pt x="903" y="383"/>
                    <a:pt x="794" y="199"/>
                  </a:cubicBezTo>
                  <a:cubicBezTo>
                    <a:pt x="721" y="78"/>
                    <a:pt x="584" y="1"/>
                    <a:pt x="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8"/>
            <p:cNvSpPr/>
            <p:nvPr/>
          </p:nvSpPr>
          <p:spPr>
            <a:xfrm>
              <a:off x="2643580" y="1543820"/>
              <a:ext cx="38140" cy="31950"/>
            </a:xfrm>
            <a:custGeom>
              <a:avLst/>
              <a:gdLst/>
              <a:ahLst/>
              <a:cxnLst/>
              <a:rect l="l" t="t" r="r" b="b"/>
              <a:pathLst>
                <a:path w="1220" h="1022" extrusionOk="0">
                  <a:moveTo>
                    <a:pt x="525" y="248"/>
                  </a:moveTo>
                  <a:cubicBezTo>
                    <a:pt x="783" y="248"/>
                    <a:pt x="973" y="571"/>
                    <a:pt x="668" y="701"/>
                  </a:cubicBezTo>
                  <a:cubicBezTo>
                    <a:pt x="626" y="719"/>
                    <a:pt x="587" y="727"/>
                    <a:pt x="552" y="727"/>
                  </a:cubicBezTo>
                  <a:cubicBezTo>
                    <a:pt x="347" y="727"/>
                    <a:pt x="280" y="445"/>
                    <a:pt x="408" y="282"/>
                  </a:cubicBezTo>
                  <a:cubicBezTo>
                    <a:pt x="413" y="275"/>
                    <a:pt x="415" y="269"/>
                    <a:pt x="418" y="263"/>
                  </a:cubicBezTo>
                  <a:cubicBezTo>
                    <a:pt x="422" y="262"/>
                    <a:pt x="425" y="262"/>
                    <a:pt x="428" y="262"/>
                  </a:cubicBezTo>
                  <a:cubicBezTo>
                    <a:pt x="431" y="262"/>
                    <a:pt x="434" y="262"/>
                    <a:pt x="438" y="261"/>
                  </a:cubicBezTo>
                  <a:cubicBezTo>
                    <a:pt x="467" y="252"/>
                    <a:pt x="496" y="248"/>
                    <a:pt x="525" y="248"/>
                  </a:cubicBezTo>
                  <a:close/>
                  <a:moveTo>
                    <a:pt x="605" y="0"/>
                  </a:moveTo>
                  <a:cubicBezTo>
                    <a:pt x="526" y="0"/>
                    <a:pt x="446" y="17"/>
                    <a:pt x="371" y="51"/>
                  </a:cubicBezTo>
                  <a:cubicBezTo>
                    <a:pt x="343" y="65"/>
                    <a:pt x="326" y="87"/>
                    <a:pt x="315" y="112"/>
                  </a:cubicBezTo>
                  <a:cubicBezTo>
                    <a:pt x="312" y="112"/>
                    <a:pt x="310" y="111"/>
                    <a:pt x="307" y="111"/>
                  </a:cubicBezTo>
                  <a:cubicBezTo>
                    <a:pt x="285" y="111"/>
                    <a:pt x="260" y="119"/>
                    <a:pt x="240" y="134"/>
                  </a:cubicBezTo>
                  <a:cubicBezTo>
                    <a:pt x="17" y="290"/>
                    <a:pt x="0" y="582"/>
                    <a:pt x="135" y="793"/>
                  </a:cubicBezTo>
                  <a:cubicBezTo>
                    <a:pt x="231" y="943"/>
                    <a:pt x="393" y="1022"/>
                    <a:pt x="564" y="1022"/>
                  </a:cubicBezTo>
                  <a:cubicBezTo>
                    <a:pt x="653" y="1022"/>
                    <a:pt x="744" y="1000"/>
                    <a:pt x="829" y="956"/>
                  </a:cubicBezTo>
                  <a:cubicBezTo>
                    <a:pt x="1079" y="826"/>
                    <a:pt x="1220" y="544"/>
                    <a:pt x="1098" y="294"/>
                  </a:cubicBezTo>
                  <a:cubicBezTo>
                    <a:pt x="1008" y="111"/>
                    <a:pt x="810" y="0"/>
                    <a:pt x="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8"/>
            <p:cNvSpPr/>
            <p:nvPr/>
          </p:nvSpPr>
          <p:spPr>
            <a:xfrm>
              <a:off x="2721827" y="1610501"/>
              <a:ext cx="28168" cy="24416"/>
            </a:xfrm>
            <a:custGeom>
              <a:avLst/>
              <a:gdLst/>
              <a:ahLst/>
              <a:cxnLst/>
              <a:rect l="l" t="t" r="r" b="b"/>
              <a:pathLst>
                <a:path w="901" h="781" extrusionOk="0">
                  <a:moveTo>
                    <a:pt x="351" y="253"/>
                  </a:moveTo>
                  <a:cubicBezTo>
                    <a:pt x="482" y="253"/>
                    <a:pt x="593" y="398"/>
                    <a:pt x="439" y="474"/>
                  </a:cubicBezTo>
                  <a:cubicBezTo>
                    <a:pt x="416" y="485"/>
                    <a:pt x="391" y="491"/>
                    <a:pt x="367" y="491"/>
                  </a:cubicBezTo>
                  <a:cubicBezTo>
                    <a:pt x="334" y="491"/>
                    <a:pt x="302" y="478"/>
                    <a:pt x="279" y="448"/>
                  </a:cubicBezTo>
                  <a:cubicBezTo>
                    <a:pt x="231" y="382"/>
                    <a:pt x="267" y="313"/>
                    <a:pt x="312" y="257"/>
                  </a:cubicBezTo>
                  <a:cubicBezTo>
                    <a:pt x="325" y="254"/>
                    <a:pt x="338" y="253"/>
                    <a:pt x="351" y="253"/>
                  </a:cubicBezTo>
                  <a:close/>
                  <a:moveTo>
                    <a:pt x="432" y="1"/>
                  </a:moveTo>
                  <a:cubicBezTo>
                    <a:pt x="368" y="1"/>
                    <a:pt x="304" y="16"/>
                    <a:pt x="245" y="48"/>
                  </a:cubicBezTo>
                  <a:cubicBezTo>
                    <a:pt x="225" y="58"/>
                    <a:pt x="213" y="74"/>
                    <a:pt x="203" y="89"/>
                  </a:cubicBezTo>
                  <a:cubicBezTo>
                    <a:pt x="189" y="91"/>
                    <a:pt x="178" y="97"/>
                    <a:pt x="166" y="105"/>
                  </a:cubicBezTo>
                  <a:cubicBezTo>
                    <a:pt x="6" y="205"/>
                    <a:pt x="1" y="439"/>
                    <a:pt x="73" y="585"/>
                  </a:cubicBezTo>
                  <a:cubicBezTo>
                    <a:pt x="136" y="711"/>
                    <a:pt x="269" y="781"/>
                    <a:pt x="408" y="781"/>
                  </a:cubicBezTo>
                  <a:cubicBezTo>
                    <a:pt x="470" y="781"/>
                    <a:pt x="533" y="767"/>
                    <a:pt x="591" y="739"/>
                  </a:cubicBezTo>
                  <a:cubicBezTo>
                    <a:pt x="791" y="642"/>
                    <a:pt x="900" y="417"/>
                    <a:pt x="804" y="223"/>
                  </a:cubicBezTo>
                  <a:cubicBezTo>
                    <a:pt x="738" y="87"/>
                    <a:pt x="586" y="1"/>
                    <a:pt x="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8"/>
            <p:cNvSpPr/>
            <p:nvPr/>
          </p:nvSpPr>
          <p:spPr>
            <a:xfrm>
              <a:off x="2704321" y="1670898"/>
              <a:ext cx="38828" cy="32763"/>
            </a:xfrm>
            <a:custGeom>
              <a:avLst/>
              <a:gdLst/>
              <a:ahLst/>
              <a:cxnLst/>
              <a:rect l="l" t="t" r="r" b="b"/>
              <a:pathLst>
                <a:path w="1242" h="1048" extrusionOk="0">
                  <a:moveTo>
                    <a:pt x="598" y="301"/>
                  </a:moveTo>
                  <a:cubicBezTo>
                    <a:pt x="661" y="301"/>
                    <a:pt x="722" y="319"/>
                    <a:pt x="776" y="365"/>
                  </a:cubicBezTo>
                  <a:cubicBezTo>
                    <a:pt x="888" y="458"/>
                    <a:pt x="844" y="604"/>
                    <a:pt x="736" y="687"/>
                  </a:cubicBezTo>
                  <a:cubicBezTo>
                    <a:pt x="689" y="724"/>
                    <a:pt x="637" y="742"/>
                    <a:pt x="588" y="742"/>
                  </a:cubicBezTo>
                  <a:cubicBezTo>
                    <a:pt x="519" y="742"/>
                    <a:pt x="455" y="709"/>
                    <a:pt x="406" y="647"/>
                  </a:cubicBezTo>
                  <a:cubicBezTo>
                    <a:pt x="328" y="548"/>
                    <a:pt x="363" y="456"/>
                    <a:pt x="393" y="354"/>
                  </a:cubicBezTo>
                  <a:cubicBezTo>
                    <a:pt x="395" y="353"/>
                    <a:pt x="398" y="353"/>
                    <a:pt x="400" y="352"/>
                  </a:cubicBezTo>
                  <a:cubicBezTo>
                    <a:pt x="463" y="322"/>
                    <a:pt x="532" y="301"/>
                    <a:pt x="598" y="301"/>
                  </a:cubicBezTo>
                  <a:close/>
                  <a:moveTo>
                    <a:pt x="602" y="1"/>
                  </a:moveTo>
                  <a:cubicBezTo>
                    <a:pt x="464" y="1"/>
                    <a:pt x="327" y="49"/>
                    <a:pt x="228" y="155"/>
                  </a:cubicBezTo>
                  <a:cubicBezTo>
                    <a:pt x="213" y="172"/>
                    <a:pt x="205" y="192"/>
                    <a:pt x="202" y="212"/>
                  </a:cubicBezTo>
                  <a:cubicBezTo>
                    <a:pt x="0" y="363"/>
                    <a:pt x="52" y="685"/>
                    <a:pt x="185" y="860"/>
                  </a:cubicBezTo>
                  <a:cubicBezTo>
                    <a:pt x="281" y="988"/>
                    <a:pt x="428" y="1048"/>
                    <a:pt x="579" y="1048"/>
                  </a:cubicBezTo>
                  <a:cubicBezTo>
                    <a:pt x="719" y="1048"/>
                    <a:pt x="861" y="997"/>
                    <a:pt x="971" y="900"/>
                  </a:cubicBezTo>
                  <a:cubicBezTo>
                    <a:pt x="1201" y="696"/>
                    <a:pt x="1241" y="357"/>
                    <a:pt x="1007" y="150"/>
                  </a:cubicBezTo>
                  <a:cubicBezTo>
                    <a:pt x="899" y="55"/>
                    <a:pt x="750" y="1"/>
                    <a:pt x="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8"/>
            <p:cNvSpPr/>
            <p:nvPr/>
          </p:nvSpPr>
          <p:spPr>
            <a:xfrm>
              <a:off x="2682625" y="1637136"/>
              <a:ext cx="15663" cy="12036"/>
            </a:xfrm>
            <a:custGeom>
              <a:avLst/>
              <a:gdLst/>
              <a:ahLst/>
              <a:cxnLst/>
              <a:rect l="l" t="t" r="r" b="b"/>
              <a:pathLst>
                <a:path w="501" h="385" extrusionOk="0">
                  <a:moveTo>
                    <a:pt x="249" y="0"/>
                  </a:moveTo>
                  <a:cubicBezTo>
                    <a:pt x="246" y="0"/>
                    <a:pt x="244" y="0"/>
                    <a:pt x="241" y="1"/>
                  </a:cubicBezTo>
                  <a:cubicBezTo>
                    <a:pt x="100" y="6"/>
                    <a:pt x="1" y="147"/>
                    <a:pt x="61" y="271"/>
                  </a:cubicBezTo>
                  <a:cubicBezTo>
                    <a:pt x="63" y="274"/>
                    <a:pt x="64" y="280"/>
                    <a:pt x="68" y="284"/>
                  </a:cubicBezTo>
                  <a:cubicBezTo>
                    <a:pt x="95" y="351"/>
                    <a:pt x="170" y="384"/>
                    <a:pt x="242" y="384"/>
                  </a:cubicBezTo>
                  <a:cubicBezTo>
                    <a:pt x="251" y="384"/>
                    <a:pt x="261" y="384"/>
                    <a:pt x="270" y="383"/>
                  </a:cubicBezTo>
                  <a:cubicBezTo>
                    <a:pt x="351" y="373"/>
                    <a:pt x="398" y="319"/>
                    <a:pt x="433" y="256"/>
                  </a:cubicBezTo>
                  <a:cubicBezTo>
                    <a:pt x="500" y="133"/>
                    <a:pt x="375" y="0"/>
                    <a:pt x="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8"/>
            <p:cNvSpPr/>
            <p:nvPr/>
          </p:nvSpPr>
          <p:spPr>
            <a:xfrm>
              <a:off x="2717419" y="1557013"/>
              <a:ext cx="16069" cy="12974"/>
            </a:xfrm>
            <a:custGeom>
              <a:avLst/>
              <a:gdLst/>
              <a:ahLst/>
              <a:cxnLst/>
              <a:rect l="l" t="t" r="r" b="b"/>
              <a:pathLst>
                <a:path w="514" h="415" extrusionOk="0">
                  <a:moveTo>
                    <a:pt x="205" y="1"/>
                  </a:moveTo>
                  <a:cubicBezTo>
                    <a:pt x="148" y="1"/>
                    <a:pt x="92" y="25"/>
                    <a:pt x="55" y="86"/>
                  </a:cubicBezTo>
                  <a:cubicBezTo>
                    <a:pt x="26" y="133"/>
                    <a:pt x="1" y="174"/>
                    <a:pt x="1" y="229"/>
                  </a:cubicBezTo>
                  <a:cubicBezTo>
                    <a:pt x="1" y="342"/>
                    <a:pt x="76" y="414"/>
                    <a:pt x="179" y="414"/>
                  </a:cubicBezTo>
                  <a:cubicBezTo>
                    <a:pt x="203" y="414"/>
                    <a:pt x="230" y="410"/>
                    <a:pt x="257" y="401"/>
                  </a:cubicBezTo>
                  <a:cubicBezTo>
                    <a:pt x="314" y="383"/>
                    <a:pt x="347" y="348"/>
                    <a:pt x="386" y="306"/>
                  </a:cubicBezTo>
                  <a:cubicBezTo>
                    <a:pt x="514" y="169"/>
                    <a:pt x="354"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8"/>
            <p:cNvSpPr/>
            <p:nvPr/>
          </p:nvSpPr>
          <p:spPr>
            <a:xfrm>
              <a:off x="2636671" y="1515341"/>
              <a:ext cx="15225" cy="11223"/>
            </a:xfrm>
            <a:custGeom>
              <a:avLst/>
              <a:gdLst/>
              <a:ahLst/>
              <a:cxnLst/>
              <a:rect l="l" t="t" r="r" b="b"/>
              <a:pathLst>
                <a:path w="487" h="359" extrusionOk="0">
                  <a:moveTo>
                    <a:pt x="214" y="0"/>
                  </a:moveTo>
                  <a:cubicBezTo>
                    <a:pt x="160" y="0"/>
                    <a:pt x="105" y="23"/>
                    <a:pt x="69" y="70"/>
                  </a:cubicBezTo>
                  <a:cubicBezTo>
                    <a:pt x="1" y="160"/>
                    <a:pt x="43" y="284"/>
                    <a:pt x="148" y="325"/>
                  </a:cubicBezTo>
                  <a:lnTo>
                    <a:pt x="205" y="347"/>
                  </a:lnTo>
                  <a:cubicBezTo>
                    <a:pt x="224" y="355"/>
                    <a:pt x="244" y="358"/>
                    <a:pt x="262" y="358"/>
                  </a:cubicBezTo>
                  <a:cubicBezTo>
                    <a:pt x="389" y="358"/>
                    <a:pt x="487" y="202"/>
                    <a:pt x="393" y="102"/>
                  </a:cubicBezTo>
                  <a:cubicBezTo>
                    <a:pt x="379" y="88"/>
                    <a:pt x="366" y="73"/>
                    <a:pt x="352" y="58"/>
                  </a:cubicBezTo>
                  <a:cubicBezTo>
                    <a:pt x="316" y="20"/>
                    <a:pt x="265"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8"/>
            <p:cNvSpPr/>
            <p:nvPr/>
          </p:nvSpPr>
          <p:spPr>
            <a:xfrm>
              <a:off x="2558455" y="1293572"/>
              <a:ext cx="164097" cy="153749"/>
            </a:xfrm>
            <a:custGeom>
              <a:avLst/>
              <a:gdLst/>
              <a:ahLst/>
              <a:cxnLst/>
              <a:rect l="l" t="t" r="r" b="b"/>
              <a:pathLst>
                <a:path w="5249" h="4918" extrusionOk="0">
                  <a:moveTo>
                    <a:pt x="4084" y="1"/>
                  </a:moveTo>
                  <a:cubicBezTo>
                    <a:pt x="3024" y="764"/>
                    <a:pt x="1652" y="1203"/>
                    <a:pt x="324" y="1203"/>
                  </a:cubicBezTo>
                  <a:cubicBezTo>
                    <a:pt x="216" y="1203"/>
                    <a:pt x="108" y="1200"/>
                    <a:pt x="1" y="1194"/>
                  </a:cubicBezTo>
                  <a:lnTo>
                    <a:pt x="1" y="1194"/>
                  </a:lnTo>
                  <a:cubicBezTo>
                    <a:pt x="366" y="2421"/>
                    <a:pt x="663" y="3669"/>
                    <a:pt x="964" y="4917"/>
                  </a:cubicBezTo>
                  <a:cubicBezTo>
                    <a:pt x="1914" y="4087"/>
                    <a:pt x="3365" y="3488"/>
                    <a:pt x="4695" y="3488"/>
                  </a:cubicBezTo>
                  <a:cubicBezTo>
                    <a:pt x="4882" y="3488"/>
                    <a:pt x="5067" y="3500"/>
                    <a:pt x="5248" y="3525"/>
                  </a:cubicBezTo>
                  <a:cubicBezTo>
                    <a:pt x="4871" y="2346"/>
                    <a:pt x="4479" y="1173"/>
                    <a:pt x="4084" y="1"/>
                  </a:cubicBez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8"/>
            <p:cNvSpPr/>
            <p:nvPr/>
          </p:nvSpPr>
          <p:spPr>
            <a:xfrm>
              <a:off x="2592405" y="1418649"/>
              <a:ext cx="244567" cy="335540"/>
            </a:xfrm>
            <a:custGeom>
              <a:avLst/>
              <a:gdLst/>
              <a:ahLst/>
              <a:cxnLst/>
              <a:rect l="l" t="t" r="r" b="b"/>
              <a:pathLst>
                <a:path w="7823" h="10733" extrusionOk="0">
                  <a:moveTo>
                    <a:pt x="2947" y="2134"/>
                  </a:moveTo>
                  <a:cubicBezTo>
                    <a:pt x="3087" y="2134"/>
                    <a:pt x="3224" y="2211"/>
                    <a:pt x="3297" y="2332"/>
                  </a:cubicBezTo>
                  <a:cubicBezTo>
                    <a:pt x="3406" y="2516"/>
                    <a:pt x="3313" y="2736"/>
                    <a:pt x="3123" y="2840"/>
                  </a:cubicBezTo>
                  <a:cubicBezTo>
                    <a:pt x="3061" y="2875"/>
                    <a:pt x="2993" y="2891"/>
                    <a:pt x="2927" y="2891"/>
                  </a:cubicBezTo>
                  <a:cubicBezTo>
                    <a:pt x="2803" y="2891"/>
                    <a:pt x="2683" y="2833"/>
                    <a:pt x="2612" y="2728"/>
                  </a:cubicBezTo>
                  <a:cubicBezTo>
                    <a:pt x="2504" y="2570"/>
                    <a:pt x="2533" y="2373"/>
                    <a:pt x="2678" y="2240"/>
                  </a:cubicBezTo>
                  <a:cubicBezTo>
                    <a:pt x="2693" y="2226"/>
                    <a:pt x="2708" y="2218"/>
                    <a:pt x="2723" y="2214"/>
                  </a:cubicBezTo>
                  <a:cubicBezTo>
                    <a:pt x="2729" y="2207"/>
                    <a:pt x="2734" y="2202"/>
                    <a:pt x="2741" y="2197"/>
                  </a:cubicBezTo>
                  <a:cubicBezTo>
                    <a:pt x="2805" y="2154"/>
                    <a:pt x="2877" y="2134"/>
                    <a:pt x="2947" y="2134"/>
                  </a:cubicBezTo>
                  <a:close/>
                  <a:moveTo>
                    <a:pt x="1630" y="3094"/>
                  </a:moveTo>
                  <a:cubicBezTo>
                    <a:pt x="1681" y="3094"/>
                    <a:pt x="1731" y="3114"/>
                    <a:pt x="1768" y="3153"/>
                  </a:cubicBezTo>
                  <a:cubicBezTo>
                    <a:pt x="1782" y="3166"/>
                    <a:pt x="1795" y="3181"/>
                    <a:pt x="1809" y="3196"/>
                  </a:cubicBezTo>
                  <a:cubicBezTo>
                    <a:pt x="1902" y="3296"/>
                    <a:pt x="1804" y="3453"/>
                    <a:pt x="1678" y="3453"/>
                  </a:cubicBezTo>
                  <a:cubicBezTo>
                    <a:pt x="1660" y="3453"/>
                    <a:pt x="1641" y="3449"/>
                    <a:pt x="1622" y="3442"/>
                  </a:cubicBezTo>
                  <a:lnTo>
                    <a:pt x="1565" y="3420"/>
                  </a:lnTo>
                  <a:cubicBezTo>
                    <a:pt x="1459" y="3378"/>
                    <a:pt x="1417" y="3254"/>
                    <a:pt x="1485" y="3164"/>
                  </a:cubicBezTo>
                  <a:cubicBezTo>
                    <a:pt x="1521" y="3117"/>
                    <a:pt x="1575" y="3094"/>
                    <a:pt x="1630" y="3094"/>
                  </a:cubicBezTo>
                  <a:close/>
                  <a:moveTo>
                    <a:pt x="4204" y="4427"/>
                  </a:moveTo>
                  <a:cubicBezTo>
                    <a:pt x="4353" y="4427"/>
                    <a:pt x="4513" y="4595"/>
                    <a:pt x="4385" y="4732"/>
                  </a:cubicBezTo>
                  <a:cubicBezTo>
                    <a:pt x="4346" y="4774"/>
                    <a:pt x="4313" y="4809"/>
                    <a:pt x="4256" y="4827"/>
                  </a:cubicBezTo>
                  <a:cubicBezTo>
                    <a:pt x="4229" y="4836"/>
                    <a:pt x="4203" y="4840"/>
                    <a:pt x="4178" y="4840"/>
                  </a:cubicBezTo>
                  <a:cubicBezTo>
                    <a:pt x="4075" y="4840"/>
                    <a:pt x="3999" y="4767"/>
                    <a:pt x="4000" y="4655"/>
                  </a:cubicBezTo>
                  <a:cubicBezTo>
                    <a:pt x="4000" y="4598"/>
                    <a:pt x="4025" y="4559"/>
                    <a:pt x="4054" y="4512"/>
                  </a:cubicBezTo>
                  <a:cubicBezTo>
                    <a:pt x="4091" y="4451"/>
                    <a:pt x="4147" y="4427"/>
                    <a:pt x="4204" y="4427"/>
                  </a:cubicBezTo>
                  <a:close/>
                  <a:moveTo>
                    <a:pt x="2242" y="4004"/>
                  </a:moveTo>
                  <a:cubicBezTo>
                    <a:pt x="2447" y="4004"/>
                    <a:pt x="2645" y="4114"/>
                    <a:pt x="2735" y="4298"/>
                  </a:cubicBezTo>
                  <a:cubicBezTo>
                    <a:pt x="2857" y="4548"/>
                    <a:pt x="2716" y="4830"/>
                    <a:pt x="2466" y="4960"/>
                  </a:cubicBezTo>
                  <a:cubicBezTo>
                    <a:pt x="2381" y="5005"/>
                    <a:pt x="2289" y="5027"/>
                    <a:pt x="2199" y="5027"/>
                  </a:cubicBezTo>
                  <a:cubicBezTo>
                    <a:pt x="2029" y="5027"/>
                    <a:pt x="1867" y="4948"/>
                    <a:pt x="1772" y="4798"/>
                  </a:cubicBezTo>
                  <a:cubicBezTo>
                    <a:pt x="1637" y="4588"/>
                    <a:pt x="1656" y="4294"/>
                    <a:pt x="1877" y="4138"/>
                  </a:cubicBezTo>
                  <a:cubicBezTo>
                    <a:pt x="1899" y="4123"/>
                    <a:pt x="1922" y="4115"/>
                    <a:pt x="1945" y="4115"/>
                  </a:cubicBezTo>
                  <a:cubicBezTo>
                    <a:pt x="1947" y="4115"/>
                    <a:pt x="1950" y="4116"/>
                    <a:pt x="1953" y="4116"/>
                  </a:cubicBezTo>
                  <a:cubicBezTo>
                    <a:pt x="1961" y="4091"/>
                    <a:pt x="1980" y="4069"/>
                    <a:pt x="2008" y="4055"/>
                  </a:cubicBezTo>
                  <a:cubicBezTo>
                    <a:pt x="2083" y="4021"/>
                    <a:pt x="2163" y="4004"/>
                    <a:pt x="2242" y="4004"/>
                  </a:cubicBezTo>
                  <a:close/>
                  <a:moveTo>
                    <a:pt x="4573" y="6137"/>
                  </a:moveTo>
                  <a:cubicBezTo>
                    <a:pt x="4727" y="6137"/>
                    <a:pt x="4880" y="6224"/>
                    <a:pt x="4944" y="6360"/>
                  </a:cubicBezTo>
                  <a:cubicBezTo>
                    <a:pt x="5040" y="6554"/>
                    <a:pt x="4931" y="6779"/>
                    <a:pt x="4731" y="6876"/>
                  </a:cubicBezTo>
                  <a:cubicBezTo>
                    <a:pt x="4673" y="6904"/>
                    <a:pt x="4610" y="6918"/>
                    <a:pt x="4548" y="6918"/>
                  </a:cubicBezTo>
                  <a:cubicBezTo>
                    <a:pt x="4409" y="6918"/>
                    <a:pt x="4276" y="6848"/>
                    <a:pt x="4213" y="6722"/>
                  </a:cubicBezTo>
                  <a:cubicBezTo>
                    <a:pt x="4141" y="6576"/>
                    <a:pt x="4146" y="6342"/>
                    <a:pt x="4306" y="6242"/>
                  </a:cubicBezTo>
                  <a:cubicBezTo>
                    <a:pt x="4318" y="6234"/>
                    <a:pt x="4330" y="6231"/>
                    <a:pt x="4343" y="6226"/>
                  </a:cubicBezTo>
                  <a:cubicBezTo>
                    <a:pt x="4353" y="6210"/>
                    <a:pt x="4365" y="6195"/>
                    <a:pt x="4385" y="6185"/>
                  </a:cubicBezTo>
                  <a:cubicBezTo>
                    <a:pt x="4444" y="6152"/>
                    <a:pt x="4508" y="6137"/>
                    <a:pt x="4573" y="6137"/>
                  </a:cubicBezTo>
                  <a:close/>
                  <a:moveTo>
                    <a:pt x="3135" y="6989"/>
                  </a:moveTo>
                  <a:cubicBezTo>
                    <a:pt x="3261" y="6989"/>
                    <a:pt x="3386" y="7122"/>
                    <a:pt x="3319" y="7245"/>
                  </a:cubicBezTo>
                  <a:cubicBezTo>
                    <a:pt x="3284" y="7308"/>
                    <a:pt x="3236" y="7364"/>
                    <a:pt x="3156" y="7372"/>
                  </a:cubicBezTo>
                  <a:cubicBezTo>
                    <a:pt x="3147" y="7373"/>
                    <a:pt x="3137" y="7373"/>
                    <a:pt x="3128" y="7373"/>
                  </a:cubicBezTo>
                  <a:cubicBezTo>
                    <a:pt x="3056" y="7373"/>
                    <a:pt x="2981" y="7340"/>
                    <a:pt x="2954" y="7273"/>
                  </a:cubicBezTo>
                  <a:cubicBezTo>
                    <a:pt x="2950" y="7268"/>
                    <a:pt x="2949" y="7263"/>
                    <a:pt x="2947" y="7260"/>
                  </a:cubicBezTo>
                  <a:cubicBezTo>
                    <a:pt x="2887" y="7137"/>
                    <a:pt x="2986" y="6995"/>
                    <a:pt x="3127" y="6990"/>
                  </a:cubicBezTo>
                  <a:cubicBezTo>
                    <a:pt x="3130" y="6989"/>
                    <a:pt x="3132" y="6989"/>
                    <a:pt x="3135" y="6989"/>
                  </a:cubicBezTo>
                  <a:close/>
                  <a:moveTo>
                    <a:pt x="4182" y="8068"/>
                  </a:moveTo>
                  <a:cubicBezTo>
                    <a:pt x="4329" y="8068"/>
                    <a:pt x="4479" y="8122"/>
                    <a:pt x="4587" y="8217"/>
                  </a:cubicBezTo>
                  <a:cubicBezTo>
                    <a:pt x="4821" y="8426"/>
                    <a:pt x="4781" y="8765"/>
                    <a:pt x="4551" y="8968"/>
                  </a:cubicBezTo>
                  <a:cubicBezTo>
                    <a:pt x="4441" y="9064"/>
                    <a:pt x="4298" y="9116"/>
                    <a:pt x="4158" y="9116"/>
                  </a:cubicBezTo>
                  <a:cubicBezTo>
                    <a:pt x="4007" y="9116"/>
                    <a:pt x="3860" y="9056"/>
                    <a:pt x="3765" y="8928"/>
                  </a:cubicBezTo>
                  <a:cubicBezTo>
                    <a:pt x="3632" y="8752"/>
                    <a:pt x="3580" y="8430"/>
                    <a:pt x="3782" y="8279"/>
                  </a:cubicBezTo>
                  <a:cubicBezTo>
                    <a:pt x="3787" y="8260"/>
                    <a:pt x="3793" y="8241"/>
                    <a:pt x="3808" y="8223"/>
                  </a:cubicBezTo>
                  <a:cubicBezTo>
                    <a:pt x="3907" y="8116"/>
                    <a:pt x="4043" y="8068"/>
                    <a:pt x="4182" y="8068"/>
                  </a:cubicBezTo>
                  <a:close/>
                  <a:moveTo>
                    <a:pt x="4313" y="1"/>
                  </a:moveTo>
                  <a:cubicBezTo>
                    <a:pt x="3937" y="1034"/>
                    <a:pt x="2518" y="1736"/>
                    <a:pt x="1269" y="1736"/>
                  </a:cubicBezTo>
                  <a:cubicBezTo>
                    <a:pt x="801" y="1736"/>
                    <a:pt x="357" y="1638"/>
                    <a:pt x="1" y="1421"/>
                  </a:cubicBezTo>
                  <a:lnTo>
                    <a:pt x="1" y="1421"/>
                  </a:lnTo>
                  <a:cubicBezTo>
                    <a:pt x="236" y="2390"/>
                    <a:pt x="478" y="3357"/>
                    <a:pt x="764" y="4312"/>
                  </a:cubicBezTo>
                  <a:cubicBezTo>
                    <a:pt x="1150" y="5606"/>
                    <a:pt x="1583" y="6888"/>
                    <a:pt x="2081" y="8145"/>
                  </a:cubicBezTo>
                  <a:cubicBezTo>
                    <a:pt x="2511" y="9227"/>
                    <a:pt x="3138" y="10715"/>
                    <a:pt x="4599" y="10733"/>
                  </a:cubicBezTo>
                  <a:cubicBezTo>
                    <a:pt x="4608" y="10733"/>
                    <a:pt x="4618" y="10733"/>
                    <a:pt x="4627" y="10733"/>
                  </a:cubicBezTo>
                  <a:cubicBezTo>
                    <a:pt x="7822" y="10733"/>
                    <a:pt x="5754" y="4982"/>
                    <a:pt x="5345" y="3482"/>
                  </a:cubicBezTo>
                  <a:cubicBezTo>
                    <a:pt x="5028" y="2315"/>
                    <a:pt x="4679" y="1156"/>
                    <a:pt x="43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8"/>
            <p:cNvSpPr/>
            <p:nvPr/>
          </p:nvSpPr>
          <p:spPr>
            <a:xfrm>
              <a:off x="2679968" y="1418618"/>
              <a:ext cx="157032" cy="335509"/>
            </a:xfrm>
            <a:custGeom>
              <a:avLst/>
              <a:gdLst/>
              <a:ahLst/>
              <a:cxnLst/>
              <a:rect l="l" t="t" r="r" b="b"/>
              <a:pathLst>
                <a:path w="5023" h="10732" extrusionOk="0">
                  <a:moveTo>
                    <a:pt x="1512" y="1"/>
                  </a:moveTo>
                  <a:cubicBezTo>
                    <a:pt x="1392" y="330"/>
                    <a:pt x="1165" y="626"/>
                    <a:pt x="872" y="876"/>
                  </a:cubicBezTo>
                  <a:cubicBezTo>
                    <a:pt x="1221" y="2060"/>
                    <a:pt x="1597" y="3235"/>
                    <a:pt x="1908" y="4430"/>
                  </a:cubicBezTo>
                  <a:cubicBezTo>
                    <a:pt x="2240" y="5711"/>
                    <a:pt x="2596" y="7089"/>
                    <a:pt x="2589" y="8420"/>
                  </a:cubicBezTo>
                  <a:cubicBezTo>
                    <a:pt x="2584" y="9227"/>
                    <a:pt x="2206" y="10182"/>
                    <a:pt x="1241" y="10183"/>
                  </a:cubicBezTo>
                  <a:cubicBezTo>
                    <a:pt x="742" y="10183"/>
                    <a:pt x="357" y="9931"/>
                    <a:pt x="1" y="9624"/>
                  </a:cubicBezTo>
                  <a:lnTo>
                    <a:pt x="1" y="9624"/>
                  </a:lnTo>
                  <a:cubicBezTo>
                    <a:pt x="409" y="10238"/>
                    <a:pt x="969" y="10723"/>
                    <a:pt x="1798" y="10732"/>
                  </a:cubicBezTo>
                  <a:cubicBezTo>
                    <a:pt x="1808" y="10732"/>
                    <a:pt x="1817" y="10732"/>
                    <a:pt x="1827" y="10732"/>
                  </a:cubicBezTo>
                  <a:cubicBezTo>
                    <a:pt x="5022" y="10732"/>
                    <a:pt x="2953" y="4982"/>
                    <a:pt x="2544" y="3482"/>
                  </a:cubicBezTo>
                  <a:cubicBezTo>
                    <a:pt x="2227" y="2313"/>
                    <a:pt x="1878" y="1156"/>
                    <a:pt x="15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8"/>
            <p:cNvSpPr/>
            <p:nvPr/>
          </p:nvSpPr>
          <p:spPr>
            <a:xfrm>
              <a:off x="2593780" y="1412647"/>
              <a:ext cx="125644" cy="49582"/>
            </a:xfrm>
            <a:custGeom>
              <a:avLst/>
              <a:gdLst/>
              <a:ahLst/>
              <a:cxnLst/>
              <a:rect l="l" t="t" r="r" b="b"/>
              <a:pathLst>
                <a:path w="4019" h="1586" extrusionOk="0">
                  <a:moveTo>
                    <a:pt x="4018" y="0"/>
                  </a:moveTo>
                  <a:lnTo>
                    <a:pt x="4018" y="0"/>
                  </a:lnTo>
                  <a:cubicBezTo>
                    <a:pt x="2464" y="144"/>
                    <a:pt x="1310" y="432"/>
                    <a:pt x="0" y="1332"/>
                  </a:cubicBezTo>
                  <a:cubicBezTo>
                    <a:pt x="361" y="1502"/>
                    <a:pt x="797" y="1586"/>
                    <a:pt x="1249" y="1586"/>
                  </a:cubicBezTo>
                  <a:cubicBezTo>
                    <a:pt x="2410" y="1586"/>
                    <a:pt x="3674" y="1037"/>
                    <a:pt x="40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8"/>
            <p:cNvSpPr/>
            <p:nvPr/>
          </p:nvSpPr>
          <p:spPr>
            <a:xfrm>
              <a:off x="2729017" y="1618379"/>
              <a:ext cx="11380" cy="7503"/>
            </a:xfrm>
            <a:custGeom>
              <a:avLst/>
              <a:gdLst/>
              <a:ahLst/>
              <a:cxnLst/>
              <a:rect l="l" t="t" r="r" b="b"/>
              <a:pathLst>
                <a:path w="364" h="240" extrusionOk="0">
                  <a:moveTo>
                    <a:pt x="121" y="1"/>
                  </a:moveTo>
                  <a:cubicBezTo>
                    <a:pt x="108" y="1"/>
                    <a:pt x="95" y="2"/>
                    <a:pt x="82" y="5"/>
                  </a:cubicBezTo>
                  <a:cubicBezTo>
                    <a:pt x="37" y="61"/>
                    <a:pt x="1" y="130"/>
                    <a:pt x="49" y="196"/>
                  </a:cubicBezTo>
                  <a:cubicBezTo>
                    <a:pt x="72" y="226"/>
                    <a:pt x="104" y="239"/>
                    <a:pt x="137" y="239"/>
                  </a:cubicBezTo>
                  <a:cubicBezTo>
                    <a:pt x="161" y="239"/>
                    <a:pt x="186" y="233"/>
                    <a:pt x="209" y="222"/>
                  </a:cubicBezTo>
                  <a:cubicBezTo>
                    <a:pt x="363" y="146"/>
                    <a:pt x="252" y="1"/>
                    <a:pt x="1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8"/>
            <p:cNvSpPr/>
            <p:nvPr/>
          </p:nvSpPr>
          <p:spPr>
            <a:xfrm>
              <a:off x="2714637" y="1680308"/>
              <a:ext cx="17444" cy="13818"/>
            </a:xfrm>
            <a:custGeom>
              <a:avLst/>
              <a:gdLst/>
              <a:ahLst/>
              <a:cxnLst/>
              <a:rect l="l" t="t" r="r" b="b"/>
              <a:pathLst>
                <a:path w="558" h="442" extrusionOk="0">
                  <a:moveTo>
                    <a:pt x="269" y="0"/>
                  </a:moveTo>
                  <a:cubicBezTo>
                    <a:pt x="203" y="0"/>
                    <a:pt x="134" y="21"/>
                    <a:pt x="70" y="51"/>
                  </a:cubicBezTo>
                  <a:cubicBezTo>
                    <a:pt x="68" y="52"/>
                    <a:pt x="65" y="52"/>
                    <a:pt x="63" y="53"/>
                  </a:cubicBezTo>
                  <a:cubicBezTo>
                    <a:pt x="34" y="155"/>
                    <a:pt x="0" y="247"/>
                    <a:pt x="76" y="346"/>
                  </a:cubicBezTo>
                  <a:cubicBezTo>
                    <a:pt x="125" y="408"/>
                    <a:pt x="190" y="441"/>
                    <a:pt x="258" y="441"/>
                  </a:cubicBezTo>
                  <a:cubicBezTo>
                    <a:pt x="307" y="441"/>
                    <a:pt x="359" y="424"/>
                    <a:pt x="406" y="386"/>
                  </a:cubicBezTo>
                  <a:cubicBezTo>
                    <a:pt x="514" y="303"/>
                    <a:pt x="557" y="157"/>
                    <a:pt x="446" y="64"/>
                  </a:cubicBezTo>
                  <a:cubicBezTo>
                    <a:pt x="393" y="18"/>
                    <a:pt x="332" y="0"/>
                    <a:pt x="2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8"/>
            <p:cNvSpPr/>
            <p:nvPr/>
          </p:nvSpPr>
          <p:spPr>
            <a:xfrm>
              <a:off x="2679093" y="1493114"/>
              <a:ext cx="9691" cy="7972"/>
            </a:xfrm>
            <a:custGeom>
              <a:avLst/>
              <a:gdLst/>
              <a:ahLst/>
              <a:cxnLst/>
              <a:rect l="l" t="t" r="r" b="b"/>
              <a:pathLst>
                <a:path w="310" h="255" extrusionOk="0">
                  <a:moveTo>
                    <a:pt x="110" y="1"/>
                  </a:moveTo>
                  <a:cubicBezTo>
                    <a:pt x="92" y="1"/>
                    <a:pt x="75" y="3"/>
                    <a:pt x="58" y="5"/>
                  </a:cubicBezTo>
                  <a:cubicBezTo>
                    <a:pt x="55" y="11"/>
                    <a:pt x="52" y="16"/>
                    <a:pt x="47" y="21"/>
                  </a:cubicBezTo>
                  <a:cubicBezTo>
                    <a:pt x="0" y="66"/>
                    <a:pt x="9" y="164"/>
                    <a:pt x="42" y="212"/>
                  </a:cubicBezTo>
                  <a:cubicBezTo>
                    <a:pt x="64" y="242"/>
                    <a:pt x="95" y="254"/>
                    <a:pt x="128" y="254"/>
                  </a:cubicBezTo>
                  <a:cubicBezTo>
                    <a:pt x="157" y="254"/>
                    <a:pt x="187" y="245"/>
                    <a:pt x="214" y="229"/>
                  </a:cubicBezTo>
                  <a:cubicBezTo>
                    <a:pt x="271" y="196"/>
                    <a:pt x="310" y="137"/>
                    <a:pt x="275" y="78"/>
                  </a:cubicBezTo>
                  <a:cubicBezTo>
                    <a:pt x="243" y="22"/>
                    <a:pt x="176" y="1"/>
                    <a:pt x="1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8"/>
            <p:cNvSpPr/>
            <p:nvPr/>
          </p:nvSpPr>
          <p:spPr>
            <a:xfrm>
              <a:off x="2552577" y="1221670"/>
              <a:ext cx="81876" cy="20665"/>
            </a:xfrm>
            <a:custGeom>
              <a:avLst/>
              <a:gdLst/>
              <a:ahLst/>
              <a:cxnLst/>
              <a:rect l="l" t="t" r="r" b="b"/>
              <a:pathLst>
                <a:path w="2619" h="661" extrusionOk="0">
                  <a:moveTo>
                    <a:pt x="2442" y="0"/>
                  </a:moveTo>
                  <a:cubicBezTo>
                    <a:pt x="1544" y="0"/>
                    <a:pt x="789" y="212"/>
                    <a:pt x="0" y="661"/>
                  </a:cubicBezTo>
                  <a:cubicBezTo>
                    <a:pt x="924" y="568"/>
                    <a:pt x="1793" y="401"/>
                    <a:pt x="2619" y="3"/>
                  </a:cubicBezTo>
                  <a:cubicBezTo>
                    <a:pt x="2559" y="1"/>
                    <a:pt x="2501" y="0"/>
                    <a:pt x="2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8"/>
            <p:cNvSpPr/>
            <p:nvPr/>
          </p:nvSpPr>
          <p:spPr>
            <a:xfrm>
              <a:off x="2652333" y="1551573"/>
              <a:ext cx="21665" cy="15006"/>
            </a:xfrm>
            <a:custGeom>
              <a:avLst/>
              <a:gdLst/>
              <a:ahLst/>
              <a:cxnLst/>
              <a:rect l="l" t="t" r="r" b="b"/>
              <a:pathLst>
                <a:path w="693" h="480" extrusionOk="0">
                  <a:moveTo>
                    <a:pt x="245" y="0"/>
                  </a:moveTo>
                  <a:cubicBezTo>
                    <a:pt x="216" y="0"/>
                    <a:pt x="187" y="4"/>
                    <a:pt x="158" y="13"/>
                  </a:cubicBezTo>
                  <a:cubicBezTo>
                    <a:pt x="154" y="15"/>
                    <a:pt x="150" y="15"/>
                    <a:pt x="146" y="15"/>
                  </a:cubicBezTo>
                  <a:cubicBezTo>
                    <a:pt x="144" y="15"/>
                    <a:pt x="141" y="15"/>
                    <a:pt x="138" y="15"/>
                  </a:cubicBezTo>
                  <a:cubicBezTo>
                    <a:pt x="135" y="21"/>
                    <a:pt x="133" y="27"/>
                    <a:pt x="128" y="34"/>
                  </a:cubicBezTo>
                  <a:cubicBezTo>
                    <a:pt x="0" y="198"/>
                    <a:pt x="67" y="479"/>
                    <a:pt x="272" y="479"/>
                  </a:cubicBezTo>
                  <a:cubicBezTo>
                    <a:pt x="307" y="479"/>
                    <a:pt x="345" y="471"/>
                    <a:pt x="388" y="453"/>
                  </a:cubicBezTo>
                  <a:cubicBezTo>
                    <a:pt x="693" y="323"/>
                    <a:pt x="503" y="0"/>
                    <a:pt x="2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8"/>
            <p:cNvSpPr/>
            <p:nvPr/>
          </p:nvSpPr>
          <p:spPr>
            <a:xfrm>
              <a:off x="2515157" y="1199725"/>
              <a:ext cx="183480" cy="118766"/>
            </a:xfrm>
            <a:custGeom>
              <a:avLst/>
              <a:gdLst/>
              <a:ahLst/>
              <a:cxnLst/>
              <a:rect l="l" t="t" r="r" b="b"/>
              <a:pathLst>
                <a:path w="5869" h="3799" extrusionOk="0">
                  <a:moveTo>
                    <a:pt x="4722" y="193"/>
                  </a:moveTo>
                  <a:cubicBezTo>
                    <a:pt x="4852" y="193"/>
                    <a:pt x="4955" y="359"/>
                    <a:pt x="4823" y="448"/>
                  </a:cubicBezTo>
                  <a:cubicBezTo>
                    <a:pt x="3785" y="1152"/>
                    <a:pt x="2506" y="1716"/>
                    <a:pt x="1215" y="1716"/>
                  </a:cubicBezTo>
                  <a:cubicBezTo>
                    <a:pt x="949" y="1716"/>
                    <a:pt x="683" y="1692"/>
                    <a:pt x="418" y="1641"/>
                  </a:cubicBezTo>
                  <a:cubicBezTo>
                    <a:pt x="303" y="1619"/>
                    <a:pt x="275" y="1435"/>
                    <a:pt x="415" y="1426"/>
                  </a:cubicBezTo>
                  <a:cubicBezTo>
                    <a:pt x="505" y="1420"/>
                    <a:pt x="593" y="1415"/>
                    <a:pt x="682" y="1408"/>
                  </a:cubicBezTo>
                  <a:cubicBezTo>
                    <a:pt x="1397" y="744"/>
                    <a:pt x="2486" y="369"/>
                    <a:pt x="3508" y="369"/>
                  </a:cubicBezTo>
                  <a:cubicBezTo>
                    <a:pt x="3776" y="369"/>
                    <a:pt x="4039" y="394"/>
                    <a:pt x="4290" y="448"/>
                  </a:cubicBezTo>
                  <a:cubicBezTo>
                    <a:pt x="4402" y="378"/>
                    <a:pt x="4516" y="305"/>
                    <a:pt x="4628" y="225"/>
                  </a:cubicBezTo>
                  <a:cubicBezTo>
                    <a:pt x="4659" y="202"/>
                    <a:pt x="4692" y="193"/>
                    <a:pt x="4722" y="193"/>
                  </a:cubicBezTo>
                  <a:close/>
                  <a:moveTo>
                    <a:pt x="4247" y="1"/>
                  </a:moveTo>
                  <a:cubicBezTo>
                    <a:pt x="3576" y="1"/>
                    <a:pt x="2901" y="84"/>
                    <a:pt x="2194" y="309"/>
                  </a:cubicBezTo>
                  <a:cubicBezTo>
                    <a:pt x="1359" y="575"/>
                    <a:pt x="654" y="988"/>
                    <a:pt x="1" y="1482"/>
                  </a:cubicBezTo>
                  <a:cubicBezTo>
                    <a:pt x="122" y="2233"/>
                    <a:pt x="288" y="2956"/>
                    <a:pt x="472" y="3686"/>
                  </a:cubicBezTo>
                  <a:cubicBezTo>
                    <a:pt x="915" y="3756"/>
                    <a:pt x="1355" y="3799"/>
                    <a:pt x="1795" y="3799"/>
                  </a:cubicBezTo>
                  <a:cubicBezTo>
                    <a:pt x="2434" y="3799"/>
                    <a:pt x="3074" y="3708"/>
                    <a:pt x="3728" y="3476"/>
                  </a:cubicBezTo>
                  <a:cubicBezTo>
                    <a:pt x="4578" y="3175"/>
                    <a:pt x="5247" y="2707"/>
                    <a:pt x="5868" y="2147"/>
                  </a:cubicBezTo>
                  <a:cubicBezTo>
                    <a:pt x="5800" y="1833"/>
                    <a:pt x="5725" y="1521"/>
                    <a:pt x="5622" y="1213"/>
                  </a:cubicBezTo>
                  <a:cubicBezTo>
                    <a:pt x="5488" y="812"/>
                    <a:pt x="5320" y="428"/>
                    <a:pt x="5146" y="46"/>
                  </a:cubicBezTo>
                  <a:cubicBezTo>
                    <a:pt x="4845" y="17"/>
                    <a:pt x="4547" y="1"/>
                    <a:pt x="4247" y="1"/>
                  </a:cubicBezTo>
                  <a:close/>
                </a:path>
              </a:pathLst>
            </a:custGeom>
            <a:solidFill>
              <a:srgbClr val="F4E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8"/>
            <p:cNvSpPr/>
            <p:nvPr/>
          </p:nvSpPr>
          <p:spPr>
            <a:xfrm>
              <a:off x="2558486" y="1293478"/>
              <a:ext cx="164097" cy="110200"/>
            </a:xfrm>
            <a:custGeom>
              <a:avLst/>
              <a:gdLst/>
              <a:ahLst/>
              <a:cxnLst/>
              <a:rect l="l" t="t" r="r" b="b"/>
              <a:pathLst>
                <a:path w="5249" h="3525" extrusionOk="0">
                  <a:moveTo>
                    <a:pt x="4085" y="1"/>
                  </a:moveTo>
                  <a:cubicBezTo>
                    <a:pt x="3024" y="766"/>
                    <a:pt x="1652" y="1205"/>
                    <a:pt x="324" y="1205"/>
                  </a:cubicBezTo>
                  <a:cubicBezTo>
                    <a:pt x="216" y="1205"/>
                    <a:pt x="108" y="1202"/>
                    <a:pt x="1" y="1196"/>
                  </a:cubicBezTo>
                  <a:lnTo>
                    <a:pt x="1" y="1196"/>
                  </a:lnTo>
                  <a:cubicBezTo>
                    <a:pt x="78" y="1452"/>
                    <a:pt x="150" y="1709"/>
                    <a:pt x="220" y="1967"/>
                  </a:cubicBezTo>
                  <a:cubicBezTo>
                    <a:pt x="535" y="2006"/>
                    <a:pt x="854" y="2031"/>
                    <a:pt x="1171" y="2036"/>
                  </a:cubicBezTo>
                  <a:cubicBezTo>
                    <a:pt x="1299" y="2038"/>
                    <a:pt x="1430" y="2041"/>
                    <a:pt x="1564" y="2041"/>
                  </a:cubicBezTo>
                  <a:cubicBezTo>
                    <a:pt x="2233" y="2041"/>
                    <a:pt x="2950" y="1988"/>
                    <a:pt x="3525" y="1664"/>
                  </a:cubicBezTo>
                  <a:cubicBezTo>
                    <a:pt x="3545" y="1653"/>
                    <a:pt x="3565" y="1648"/>
                    <a:pt x="3584" y="1648"/>
                  </a:cubicBezTo>
                  <a:cubicBezTo>
                    <a:pt x="3613" y="1648"/>
                    <a:pt x="3641" y="1661"/>
                    <a:pt x="3663" y="1687"/>
                  </a:cubicBezTo>
                  <a:cubicBezTo>
                    <a:pt x="4071" y="2212"/>
                    <a:pt x="4272" y="2842"/>
                    <a:pt x="4381" y="3500"/>
                  </a:cubicBezTo>
                  <a:cubicBezTo>
                    <a:pt x="4486" y="3493"/>
                    <a:pt x="4591" y="3489"/>
                    <a:pt x="4695" y="3489"/>
                  </a:cubicBezTo>
                  <a:cubicBezTo>
                    <a:pt x="4883" y="3489"/>
                    <a:pt x="5068" y="3501"/>
                    <a:pt x="5248" y="3525"/>
                  </a:cubicBezTo>
                  <a:cubicBezTo>
                    <a:pt x="4872" y="2347"/>
                    <a:pt x="4480" y="1173"/>
                    <a:pt x="4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8"/>
            <p:cNvSpPr/>
            <p:nvPr/>
          </p:nvSpPr>
          <p:spPr>
            <a:xfrm>
              <a:off x="2515157" y="1199725"/>
              <a:ext cx="183480" cy="118766"/>
            </a:xfrm>
            <a:custGeom>
              <a:avLst/>
              <a:gdLst/>
              <a:ahLst/>
              <a:cxnLst/>
              <a:rect l="l" t="t" r="r" b="b"/>
              <a:pathLst>
                <a:path w="5869" h="3799" extrusionOk="0">
                  <a:moveTo>
                    <a:pt x="4722" y="193"/>
                  </a:moveTo>
                  <a:cubicBezTo>
                    <a:pt x="4852" y="193"/>
                    <a:pt x="4955" y="359"/>
                    <a:pt x="4823" y="448"/>
                  </a:cubicBezTo>
                  <a:cubicBezTo>
                    <a:pt x="3785" y="1152"/>
                    <a:pt x="2506" y="1716"/>
                    <a:pt x="1215" y="1716"/>
                  </a:cubicBezTo>
                  <a:cubicBezTo>
                    <a:pt x="949" y="1716"/>
                    <a:pt x="683" y="1692"/>
                    <a:pt x="418" y="1641"/>
                  </a:cubicBezTo>
                  <a:cubicBezTo>
                    <a:pt x="303" y="1619"/>
                    <a:pt x="275" y="1435"/>
                    <a:pt x="415" y="1426"/>
                  </a:cubicBezTo>
                  <a:cubicBezTo>
                    <a:pt x="505" y="1420"/>
                    <a:pt x="593" y="1415"/>
                    <a:pt x="682" y="1408"/>
                  </a:cubicBezTo>
                  <a:cubicBezTo>
                    <a:pt x="1397" y="744"/>
                    <a:pt x="2486" y="369"/>
                    <a:pt x="3508" y="369"/>
                  </a:cubicBezTo>
                  <a:cubicBezTo>
                    <a:pt x="3776" y="369"/>
                    <a:pt x="4039" y="394"/>
                    <a:pt x="4290" y="448"/>
                  </a:cubicBezTo>
                  <a:cubicBezTo>
                    <a:pt x="4402" y="378"/>
                    <a:pt x="4516" y="305"/>
                    <a:pt x="4628" y="225"/>
                  </a:cubicBezTo>
                  <a:cubicBezTo>
                    <a:pt x="4659" y="202"/>
                    <a:pt x="4692" y="193"/>
                    <a:pt x="4722" y="193"/>
                  </a:cubicBezTo>
                  <a:close/>
                  <a:moveTo>
                    <a:pt x="4247" y="1"/>
                  </a:moveTo>
                  <a:cubicBezTo>
                    <a:pt x="3576" y="1"/>
                    <a:pt x="2901" y="84"/>
                    <a:pt x="2194" y="309"/>
                  </a:cubicBezTo>
                  <a:cubicBezTo>
                    <a:pt x="1359" y="575"/>
                    <a:pt x="654" y="988"/>
                    <a:pt x="1" y="1482"/>
                  </a:cubicBezTo>
                  <a:cubicBezTo>
                    <a:pt x="122" y="2233"/>
                    <a:pt x="288" y="2956"/>
                    <a:pt x="472" y="3686"/>
                  </a:cubicBezTo>
                  <a:cubicBezTo>
                    <a:pt x="915" y="3756"/>
                    <a:pt x="1355" y="3799"/>
                    <a:pt x="1795" y="3799"/>
                  </a:cubicBezTo>
                  <a:cubicBezTo>
                    <a:pt x="2434" y="3799"/>
                    <a:pt x="3074" y="3708"/>
                    <a:pt x="3728" y="3476"/>
                  </a:cubicBezTo>
                  <a:cubicBezTo>
                    <a:pt x="4578" y="3175"/>
                    <a:pt x="5247" y="2707"/>
                    <a:pt x="5868" y="2147"/>
                  </a:cubicBezTo>
                  <a:cubicBezTo>
                    <a:pt x="5800" y="1833"/>
                    <a:pt x="5725" y="1521"/>
                    <a:pt x="5622" y="1213"/>
                  </a:cubicBezTo>
                  <a:cubicBezTo>
                    <a:pt x="5488" y="812"/>
                    <a:pt x="5320" y="428"/>
                    <a:pt x="5146" y="46"/>
                  </a:cubicBezTo>
                  <a:cubicBezTo>
                    <a:pt x="4845" y="17"/>
                    <a:pt x="4547" y="1"/>
                    <a:pt x="4247" y="1"/>
                  </a:cubicBez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8"/>
            <p:cNvSpPr/>
            <p:nvPr/>
          </p:nvSpPr>
          <p:spPr>
            <a:xfrm>
              <a:off x="2526161" y="1235801"/>
              <a:ext cx="172506" cy="82721"/>
            </a:xfrm>
            <a:custGeom>
              <a:avLst/>
              <a:gdLst/>
              <a:ahLst/>
              <a:cxnLst/>
              <a:rect l="l" t="t" r="r" b="b"/>
              <a:pathLst>
                <a:path w="5518" h="2646" extrusionOk="0">
                  <a:moveTo>
                    <a:pt x="5250" y="1"/>
                  </a:moveTo>
                  <a:cubicBezTo>
                    <a:pt x="4901" y="611"/>
                    <a:pt x="4228" y="1105"/>
                    <a:pt x="3652" y="1408"/>
                  </a:cubicBezTo>
                  <a:cubicBezTo>
                    <a:pt x="2942" y="1783"/>
                    <a:pt x="2173" y="2013"/>
                    <a:pt x="1371" y="2089"/>
                  </a:cubicBezTo>
                  <a:cubicBezTo>
                    <a:pt x="1126" y="2112"/>
                    <a:pt x="865" y="2149"/>
                    <a:pt x="610" y="2149"/>
                  </a:cubicBezTo>
                  <a:cubicBezTo>
                    <a:pt x="491" y="2149"/>
                    <a:pt x="373" y="2141"/>
                    <a:pt x="258" y="2119"/>
                  </a:cubicBezTo>
                  <a:cubicBezTo>
                    <a:pt x="164" y="2101"/>
                    <a:pt x="81" y="2074"/>
                    <a:pt x="1" y="2043"/>
                  </a:cubicBezTo>
                  <a:lnTo>
                    <a:pt x="1" y="2043"/>
                  </a:lnTo>
                  <a:cubicBezTo>
                    <a:pt x="39" y="2206"/>
                    <a:pt x="80" y="2370"/>
                    <a:pt x="122" y="2534"/>
                  </a:cubicBezTo>
                  <a:cubicBezTo>
                    <a:pt x="563" y="2603"/>
                    <a:pt x="1000" y="2645"/>
                    <a:pt x="1438" y="2645"/>
                  </a:cubicBezTo>
                  <a:cubicBezTo>
                    <a:pt x="2079" y="2645"/>
                    <a:pt x="2721" y="2554"/>
                    <a:pt x="3377" y="2323"/>
                  </a:cubicBezTo>
                  <a:cubicBezTo>
                    <a:pt x="4228" y="2023"/>
                    <a:pt x="4896" y="1554"/>
                    <a:pt x="5517" y="995"/>
                  </a:cubicBezTo>
                  <a:cubicBezTo>
                    <a:pt x="5449" y="680"/>
                    <a:pt x="5374" y="368"/>
                    <a:pt x="5271" y="60"/>
                  </a:cubicBezTo>
                  <a:cubicBezTo>
                    <a:pt x="5264" y="39"/>
                    <a:pt x="5256" y="19"/>
                    <a:pt x="5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38"/>
          <p:cNvGrpSpPr/>
          <p:nvPr/>
        </p:nvGrpSpPr>
        <p:grpSpPr>
          <a:xfrm rot="2700000">
            <a:off x="8322273" y="2271177"/>
            <a:ext cx="203439" cy="327136"/>
            <a:chOff x="4140725" y="520912"/>
            <a:chExt cx="175945" cy="282926"/>
          </a:xfrm>
        </p:grpSpPr>
        <p:sp>
          <p:nvSpPr>
            <p:cNvPr id="1193" name="Google Shape;1193;p38"/>
            <p:cNvSpPr/>
            <p:nvPr/>
          </p:nvSpPr>
          <p:spPr>
            <a:xfrm>
              <a:off x="4195745" y="753342"/>
              <a:ext cx="27292" cy="25635"/>
            </a:xfrm>
            <a:custGeom>
              <a:avLst/>
              <a:gdLst/>
              <a:ahLst/>
              <a:cxnLst/>
              <a:rect l="l" t="t" r="r" b="b"/>
              <a:pathLst>
                <a:path w="873" h="820" extrusionOk="0">
                  <a:moveTo>
                    <a:pt x="531" y="181"/>
                  </a:moveTo>
                  <a:cubicBezTo>
                    <a:pt x="592" y="235"/>
                    <a:pt x="653" y="290"/>
                    <a:pt x="719" y="336"/>
                  </a:cubicBezTo>
                  <a:cubicBezTo>
                    <a:pt x="640" y="414"/>
                    <a:pt x="572" y="506"/>
                    <a:pt x="483" y="577"/>
                  </a:cubicBezTo>
                  <a:cubicBezTo>
                    <a:pt x="439" y="611"/>
                    <a:pt x="348" y="655"/>
                    <a:pt x="275" y="655"/>
                  </a:cubicBezTo>
                  <a:cubicBezTo>
                    <a:pt x="218" y="655"/>
                    <a:pt x="171" y="628"/>
                    <a:pt x="167" y="549"/>
                  </a:cubicBezTo>
                  <a:cubicBezTo>
                    <a:pt x="167" y="537"/>
                    <a:pt x="165" y="529"/>
                    <a:pt x="161" y="519"/>
                  </a:cubicBezTo>
                  <a:cubicBezTo>
                    <a:pt x="300" y="426"/>
                    <a:pt x="421" y="306"/>
                    <a:pt x="531" y="181"/>
                  </a:cubicBezTo>
                  <a:close/>
                  <a:moveTo>
                    <a:pt x="533" y="0"/>
                  </a:moveTo>
                  <a:cubicBezTo>
                    <a:pt x="507" y="0"/>
                    <a:pt x="480" y="17"/>
                    <a:pt x="466" y="36"/>
                  </a:cubicBezTo>
                  <a:cubicBezTo>
                    <a:pt x="336" y="199"/>
                    <a:pt x="177" y="333"/>
                    <a:pt x="39" y="486"/>
                  </a:cubicBezTo>
                  <a:cubicBezTo>
                    <a:pt x="24" y="499"/>
                    <a:pt x="21" y="518"/>
                    <a:pt x="25" y="534"/>
                  </a:cubicBezTo>
                  <a:cubicBezTo>
                    <a:pt x="24" y="537"/>
                    <a:pt x="23" y="540"/>
                    <a:pt x="21" y="545"/>
                  </a:cubicBezTo>
                  <a:cubicBezTo>
                    <a:pt x="1" y="712"/>
                    <a:pt x="156" y="819"/>
                    <a:pt x="307" y="819"/>
                  </a:cubicBezTo>
                  <a:cubicBezTo>
                    <a:pt x="328" y="819"/>
                    <a:pt x="349" y="817"/>
                    <a:pt x="370" y="813"/>
                  </a:cubicBezTo>
                  <a:cubicBezTo>
                    <a:pt x="576" y="770"/>
                    <a:pt x="802" y="540"/>
                    <a:pt x="861" y="343"/>
                  </a:cubicBezTo>
                  <a:cubicBezTo>
                    <a:pt x="873" y="321"/>
                    <a:pt x="873" y="292"/>
                    <a:pt x="853" y="269"/>
                  </a:cubicBezTo>
                  <a:cubicBezTo>
                    <a:pt x="774" y="173"/>
                    <a:pt x="666" y="93"/>
                    <a:pt x="568" y="13"/>
                  </a:cubicBezTo>
                  <a:cubicBezTo>
                    <a:pt x="557" y="4"/>
                    <a:pt x="545"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8"/>
            <p:cNvSpPr/>
            <p:nvPr/>
          </p:nvSpPr>
          <p:spPr>
            <a:xfrm>
              <a:off x="4217347" y="730052"/>
              <a:ext cx="21540" cy="21665"/>
            </a:xfrm>
            <a:custGeom>
              <a:avLst/>
              <a:gdLst/>
              <a:ahLst/>
              <a:cxnLst/>
              <a:rect l="l" t="t" r="r" b="b"/>
              <a:pathLst>
                <a:path w="689" h="693" extrusionOk="0">
                  <a:moveTo>
                    <a:pt x="340" y="156"/>
                  </a:moveTo>
                  <a:cubicBezTo>
                    <a:pt x="392" y="180"/>
                    <a:pt x="449" y="195"/>
                    <a:pt x="505" y="207"/>
                  </a:cubicBezTo>
                  <a:cubicBezTo>
                    <a:pt x="459" y="332"/>
                    <a:pt x="391" y="438"/>
                    <a:pt x="319" y="550"/>
                  </a:cubicBezTo>
                  <a:cubicBezTo>
                    <a:pt x="275" y="519"/>
                    <a:pt x="229" y="493"/>
                    <a:pt x="184" y="459"/>
                  </a:cubicBezTo>
                  <a:cubicBezTo>
                    <a:pt x="246" y="375"/>
                    <a:pt x="319" y="262"/>
                    <a:pt x="340" y="156"/>
                  </a:cubicBezTo>
                  <a:close/>
                  <a:moveTo>
                    <a:pt x="336" y="1"/>
                  </a:moveTo>
                  <a:cubicBezTo>
                    <a:pt x="319" y="1"/>
                    <a:pt x="302" y="2"/>
                    <a:pt x="286" y="5"/>
                  </a:cubicBezTo>
                  <a:cubicBezTo>
                    <a:pt x="257" y="11"/>
                    <a:pt x="241" y="38"/>
                    <a:pt x="243" y="65"/>
                  </a:cubicBezTo>
                  <a:cubicBezTo>
                    <a:pt x="205" y="112"/>
                    <a:pt x="187" y="172"/>
                    <a:pt x="157" y="225"/>
                  </a:cubicBezTo>
                  <a:cubicBezTo>
                    <a:pt x="118" y="298"/>
                    <a:pt x="72" y="366"/>
                    <a:pt x="20" y="431"/>
                  </a:cubicBezTo>
                  <a:cubicBezTo>
                    <a:pt x="1" y="457"/>
                    <a:pt x="9" y="500"/>
                    <a:pt x="30" y="522"/>
                  </a:cubicBezTo>
                  <a:cubicBezTo>
                    <a:pt x="98" y="595"/>
                    <a:pt x="194" y="680"/>
                    <a:pt x="300" y="683"/>
                  </a:cubicBezTo>
                  <a:cubicBezTo>
                    <a:pt x="308" y="689"/>
                    <a:pt x="316" y="692"/>
                    <a:pt x="325" y="692"/>
                  </a:cubicBezTo>
                  <a:cubicBezTo>
                    <a:pt x="332" y="692"/>
                    <a:pt x="339" y="690"/>
                    <a:pt x="345" y="685"/>
                  </a:cubicBezTo>
                  <a:cubicBezTo>
                    <a:pt x="520" y="569"/>
                    <a:pt x="620" y="370"/>
                    <a:pt x="677" y="175"/>
                  </a:cubicBezTo>
                  <a:cubicBezTo>
                    <a:pt x="689" y="135"/>
                    <a:pt x="666" y="93"/>
                    <a:pt x="626" y="79"/>
                  </a:cubicBezTo>
                  <a:cubicBezTo>
                    <a:pt x="540" y="50"/>
                    <a:pt x="432" y="1"/>
                    <a:pt x="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8"/>
            <p:cNvSpPr/>
            <p:nvPr/>
          </p:nvSpPr>
          <p:spPr>
            <a:xfrm>
              <a:off x="4223099" y="734929"/>
              <a:ext cx="10067" cy="12317"/>
            </a:xfrm>
            <a:custGeom>
              <a:avLst/>
              <a:gdLst/>
              <a:ahLst/>
              <a:cxnLst/>
              <a:rect l="l" t="t" r="r" b="b"/>
              <a:pathLst>
                <a:path w="322" h="394" extrusionOk="0">
                  <a:moveTo>
                    <a:pt x="157" y="0"/>
                  </a:moveTo>
                  <a:cubicBezTo>
                    <a:pt x="136" y="106"/>
                    <a:pt x="63" y="218"/>
                    <a:pt x="1" y="303"/>
                  </a:cubicBezTo>
                  <a:cubicBezTo>
                    <a:pt x="46" y="335"/>
                    <a:pt x="93" y="361"/>
                    <a:pt x="137" y="394"/>
                  </a:cubicBezTo>
                  <a:cubicBezTo>
                    <a:pt x="208" y="283"/>
                    <a:pt x="276" y="176"/>
                    <a:pt x="322" y="51"/>
                  </a:cubicBezTo>
                  <a:cubicBezTo>
                    <a:pt x="265" y="39"/>
                    <a:pt x="208" y="24"/>
                    <a:pt x="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4198778" y="534855"/>
              <a:ext cx="103416" cy="131459"/>
            </a:xfrm>
            <a:custGeom>
              <a:avLst/>
              <a:gdLst/>
              <a:ahLst/>
              <a:cxnLst/>
              <a:rect l="l" t="t" r="r" b="b"/>
              <a:pathLst>
                <a:path w="3308" h="4205" extrusionOk="0">
                  <a:moveTo>
                    <a:pt x="1466" y="864"/>
                  </a:moveTo>
                  <a:cubicBezTo>
                    <a:pt x="1495" y="864"/>
                    <a:pt x="1522" y="879"/>
                    <a:pt x="1537" y="914"/>
                  </a:cubicBezTo>
                  <a:cubicBezTo>
                    <a:pt x="1587" y="1032"/>
                    <a:pt x="1620" y="1157"/>
                    <a:pt x="1656" y="1279"/>
                  </a:cubicBezTo>
                  <a:cubicBezTo>
                    <a:pt x="1677" y="1352"/>
                    <a:pt x="1619" y="1398"/>
                    <a:pt x="1559" y="1398"/>
                  </a:cubicBezTo>
                  <a:cubicBezTo>
                    <a:pt x="1518" y="1398"/>
                    <a:pt x="1476" y="1376"/>
                    <a:pt x="1460" y="1326"/>
                  </a:cubicBezTo>
                  <a:cubicBezTo>
                    <a:pt x="1425" y="1213"/>
                    <a:pt x="1386" y="1099"/>
                    <a:pt x="1364" y="980"/>
                  </a:cubicBezTo>
                  <a:cubicBezTo>
                    <a:pt x="1353" y="916"/>
                    <a:pt x="1412" y="864"/>
                    <a:pt x="1466" y="864"/>
                  </a:cubicBezTo>
                  <a:close/>
                  <a:moveTo>
                    <a:pt x="1249" y="1382"/>
                  </a:moveTo>
                  <a:cubicBezTo>
                    <a:pt x="1278" y="1382"/>
                    <a:pt x="1305" y="1396"/>
                    <a:pt x="1318" y="1429"/>
                  </a:cubicBezTo>
                  <a:cubicBezTo>
                    <a:pt x="1374" y="1568"/>
                    <a:pt x="1421" y="1711"/>
                    <a:pt x="1472" y="1853"/>
                  </a:cubicBezTo>
                  <a:cubicBezTo>
                    <a:pt x="1496" y="1922"/>
                    <a:pt x="1439" y="1966"/>
                    <a:pt x="1381" y="1966"/>
                  </a:cubicBezTo>
                  <a:cubicBezTo>
                    <a:pt x="1342" y="1966"/>
                    <a:pt x="1301" y="1945"/>
                    <a:pt x="1286" y="1897"/>
                  </a:cubicBezTo>
                  <a:cubicBezTo>
                    <a:pt x="1241" y="1762"/>
                    <a:pt x="1194" y="1626"/>
                    <a:pt x="1156" y="1490"/>
                  </a:cubicBezTo>
                  <a:cubicBezTo>
                    <a:pt x="1138" y="1429"/>
                    <a:pt x="1196" y="1382"/>
                    <a:pt x="1249" y="1382"/>
                  </a:cubicBezTo>
                  <a:close/>
                  <a:moveTo>
                    <a:pt x="963" y="1815"/>
                  </a:moveTo>
                  <a:cubicBezTo>
                    <a:pt x="993" y="1815"/>
                    <a:pt x="1023" y="1828"/>
                    <a:pt x="1040" y="1858"/>
                  </a:cubicBezTo>
                  <a:cubicBezTo>
                    <a:pt x="1126" y="2012"/>
                    <a:pt x="1192" y="2177"/>
                    <a:pt x="1264" y="2337"/>
                  </a:cubicBezTo>
                  <a:cubicBezTo>
                    <a:pt x="1296" y="2413"/>
                    <a:pt x="1230" y="2478"/>
                    <a:pt x="1169" y="2478"/>
                  </a:cubicBezTo>
                  <a:cubicBezTo>
                    <a:pt x="1139" y="2478"/>
                    <a:pt x="1111" y="2463"/>
                    <a:pt x="1094" y="2427"/>
                  </a:cubicBezTo>
                  <a:cubicBezTo>
                    <a:pt x="1017" y="2261"/>
                    <a:pt x="936" y="2094"/>
                    <a:pt x="876" y="1919"/>
                  </a:cubicBezTo>
                  <a:cubicBezTo>
                    <a:pt x="854" y="1857"/>
                    <a:pt x="908" y="1815"/>
                    <a:pt x="963" y="1815"/>
                  </a:cubicBezTo>
                  <a:close/>
                  <a:moveTo>
                    <a:pt x="2002" y="1"/>
                  </a:moveTo>
                  <a:cubicBezTo>
                    <a:pt x="1531" y="1"/>
                    <a:pt x="1086" y="294"/>
                    <a:pt x="921" y="763"/>
                  </a:cubicBezTo>
                  <a:lnTo>
                    <a:pt x="0" y="3360"/>
                  </a:lnTo>
                  <a:cubicBezTo>
                    <a:pt x="365" y="3506"/>
                    <a:pt x="678" y="3764"/>
                    <a:pt x="1049" y="3912"/>
                  </a:cubicBezTo>
                  <a:cubicBezTo>
                    <a:pt x="1444" y="4072"/>
                    <a:pt x="1856" y="4144"/>
                    <a:pt x="2275" y="4205"/>
                  </a:cubicBezTo>
                  <a:lnTo>
                    <a:pt x="3207" y="1573"/>
                  </a:lnTo>
                  <a:cubicBezTo>
                    <a:pt x="3308" y="1286"/>
                    <a:pt x="3291" y="976"/>
                    <a:pt x="3160" y="699"/>
                  </a:cubicBezTo>
                  <a:cubicBezTo>
                    <a:pt x="3027" y="422"/>
                    <a:pt x="2797" y="214"/>
                    <a:pt x="2510" y="112"/>
                  </a:cubicBezTo>
                  <a:lnTo>
                    <a:pt x="2381" y="66"/>
                  </a:lnTo>
                  <a:cubicBezTo>
                    <a:pt x="2256" y="22"/>
                    <a:pt x="2128" y="1"/>
                    <a:pt x="2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8"/>
            <p:cNvSpPr/>
            <p:nvPr/>
          </p:nvSpPr>
          <p:spPr>
            <a:xfrm>
              <a:off x="4156481" y="648115"/>
              <a:ext cx="110263" cy="141713"/>
            </a:xfrm>
            <a:custGeom>
              <a:avLst/>
              <a:gdLst/>
              <a:ahLst/>
              <a:cxnLst/>
              <a:rect l="l" t="t" r="r" b="b"/>
              <a:pathLst>
                <a:path w="3527" h="4533" extrusionOk="0">
                  <a:moveTo>
                    <a:pt x="2284" y="2623"/>
                  </a:moveTo>
                  <a:cubicBezTo>
                    <a:pt x="2380" y="2623"/>
                    <a:pt x="2488" y="2672"/>
                    <a:pt x="2575" y="2702"/>
                  </a:cubicBezTo>
                  <a:cubicBezTo>
                    <a:pt x="2614" y="2715"/>
                    <a:pt x="2638" y="2757"/>
                    <a:pt x="2625" y="2797"/>
                  </a:cubicBezTo>
                  <a:cubicBezTo>
                    <a:pt x="2568" y="2992"/>
                    <a:pt x="2468" y="3192"/>
                    <a:pt x="2294" y="3307"/>
                  </a:cubicBezTo>
                  <a:cubicBezTo>
                    <a:pt x="2288" y="3312"/>
                    <a:pt x="2281" y="3314"/>
                    <a:pt x="2274" y="3314"/>
                  </a:cubicBezTo>
                  <a:cubicBezTo>
                    <a:pt x="2264" y="3314"/>
                    <a:pt x="2256" y="3311"/>
                    <a:pt x="2249" y="3306"/>
                  </a:cubicBezTo>
                  <a:cubicBezTo>
                    <a:pt x="2142" y="3302"/>
                    <a:pt x="2047" y="3219"/>
                    <a:pt x="1978" y="3145"/>
                  </a:cubicBezTo>
                  <a:cubicBezTo>
                    <a:pt x="1956" y="3121"/>
                    <a:pt x="1948" y="3078"/>
                    <a:pt x="1968" y="3053"/>
                  </a:cubicBezTo>
                  <a:cubicBezTo>
                    <a:pt x="2019" y="2989"/>
                    <a:pt x="2066" y="2921"/>
                    <a:pt x="2105" y="2848"/>
                  </a:cubicBezTo>
                  <a:cubicBezTo>
                    <a:pt x="2134" y="2794"/>
                    <a:pt x="2154" y="2735"/>
                    <a:pt x="2191" y="2688"/>
                  </a:cubicBezTo>
                  <a:cubicBezTo>
                    <a:pt x="2190" y="2662"/>
                    <a:pt x="2206" y="2635"/>
                    <a:pt x="2234" y="2627"/>
                  </a:cubicBezTo>
                  <a:cubicBezTo>
                    <a:pt x="2250" y="2624"/>
                    <a:pt x="2267" y="2623"/>
                    <a:pt x="2284" y="2623"/>
                  </a:cubicBezTo>
                  <a:close/>
                  <a:moveTo>
                    <a:pt x="1788" y="3364"/>
                  </a:moveTo>
                  <a:cubicBezTo>
                    <a:pt x="1800" y="3364"/>
                    <a:pt x="1812" y="3367"/>
                    <a:pt x="1823" y="3376"/>
                  </a:cubicBezTo>
                  <a:cubicBezTo>
                    <a:pt x="1921" y="3455"/>
                    <a:pt x="2027" y="3535"/>
                    <a:pt x="2108" y="3632"/>
                  </a:cubicBezTo>
                  <a:cubicBezTo>
                    <a:pt x="2128" y="3657"/>
                    <a:pt x="2128" y="3684"/>
                    <a:pt x="2115" y="3707"/>
                  </a:cubicBezTo>
                  <a:cubicBezTo>
                    <a:pt x="2058" y="3905"/>
                    <a:pt x="1832" y="4135"/>
                    <a:pt x="1626" y="4178"/>
                  </a:cubicBezTo>
                  <a:cubicBezTo>
                    <a:pt x="1605" y="4182"/>
                    <a:pt x="1584" y="4184"/>
                    <a:pt x="1563" y="4184"/>
                  </a:cubicBezTo>
                  <a:cubicBezTo>
                    <a:pt x="1413" y="4184"/>
                    <a:pt x="1258" y="4077"/>
                    <a:pt x="1277" y="3910"/>
                  </a:cubicBezTo>
                  <a:cubicBezTo>
                    <a:pt x="1277" y="3906"/>
                    <a:pt x="1280" y="3902"/>
                    <a:pt x="1281" y="3898"/>
                  </a:cubicBezTo>
                  <a:cubicBezTo>
                    <a:pt x="1277" y="3882"/>
                    <a:pt x="1280" y="3864"/>
                    <a:pt x="1293" y="3850"/>
                  </a:cubicBezTo>
                  <a:cubicBezTo>
                    <a:pt x="1433" y="3697"/>
                    <a:pt x="1589" y="3562"/>
                    <a:pt x="1720" y="3400"/>
                  </a:cubicBezTo>
                  <a:cubicBezTo>
                    <a:pt x="1735" y="3380"/>
                    <a:pt x="1762" y="3364"/>
                    <a:pt x="1788" y="3364"/>
                  </a:cubicBezTo>
                  <a:close/>
                  <a:moveTo>
                    <a:pt x="1260" y="1"/>
                  </a:moveTo>
                  <a:lnTo>
                    <a:pt x="212" y="2960"/>
                  </a:lnTo>
                  <a:cubicBezTo>
                    <a:pt x="1" y="3554"/>
                    <a:pt x="313" y="4210"/>
                    <a:pt x="910" y="4421"/>
                  </a:cubicBezTo>
                  <a:lnTo>
                    <a:pt x="1038" y="4467"/>
                  </a:lnTo>
                  <a:cubicBezTo>
                    <a:pt x="1053" y="4473"/>
                    <a:pt x="1071" y="4479"/>
                    <a:pt x="1088" y="4483"/>
                  </a:cubicBezTo>
                  <a:cubicBezTo>
                    <a:pt x="1195" y="4516"/>
                    <a:pt x="1306" y="4532"/>
                    <a:pt x="1416" y="4532"/>
                  </a:cubicBezTo>
                  <a:cubicBezTo>
                    <a:pt x="1585" y="4532"/>
                    <a:pt x="1754" y="4494"/>
                    <a:pt x="1912" y="4418"/>
                  </a:cubicBezTo>
                  <a:cubicBezTo>
                    <a:pt x="2190" y="4287"/>
                    <a:pt x="2398" y="4056"/>
                    <a:pt x="2499" y="3770"/>
                  </a:cubicBezTo>
                  <a:lnTo>
                    <a:pt x="3526" y="867"/>
                  </a:lnTo>
                  <a:lnTo>
                    <a:pt x="3526" y="867"/>
                  </a:lnTo>
                  <a:cubicBezTo>
                    <a:pt x="3522" y="867"/>
                    <a:pt x="3517" y="867"/>
                    <a:pt x="3513" y="867"/>
                  </a:cubicBezTo>
                  <a:cubicBezTo>
                    <a:pt x="2738" y="867"/>
                    <a:pt x="1738" y="593"/>
                    <a:pt x="1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8"/>
            <p:cNvSpPr/>
            <p:nvPr/>
          </p:nvSpPr>
          <p:spPr>
            <a:xfrm>
              <a:off x="4156481" y="648084"/>
              <a:ext cx="57992" cy="138712"/>
            </a:xfrm>
            <a:custGeom>
              <a:avLst/>
              <a:gdLst/>
              <a:ahLst/>
              <a:cxnLst/>
              <a:rect l="l" t="t" r="r" b="b"/>
              <a:pathLst>
                <a:path w="1855" h="4437" extrusionOk="0">
                  <a:moveTo>
                    <a:pt x="1260" y="0"/>
                  </a:moveTo>
                  <a:lnTo>
                    <a:pt x="212" y="2961"/>
                  </a:lnTo>
                  <a:cubicBezTo>
                    <a:pt x="1" y="3555"/>
                    <a:pt x="313" y="4211"/>
                    <a:pt x="910" y="4422"/>
                  </a:cubicBezTo>
                  <a:lnTo>
                    <a:pt x="948" y="4436"/>
                  </a:lnTo>
                  <a:cubicBezTo>
                    <a:pt x="880" y="4346"/>
                    <a:pt x="837" y="4237"/>
                    <a:pt x="824" y="4091"/>
                  </a:cubicBezTo>
                  <a:cubicBezTo>
                    <a:pt x="797" y="3747"/>
                    <a:pt x="879" y="3420"/>
                    <a:pt x="968" y="3090"/>
                  </a:cubicBezTo>
                  <a:cubicBezTo>
                    <a:pt x="1208" y="2196"/>
                    <a:pt x="1529" y="1335"/>
                    <a:pt x="1855" y="473"/>
                  </a:cubicBezTo>
                  <a:cubicBezTo>
                    <a:pt x="1620" y="347"/>
                    <a:pt x="1412" y="191"/>
                    <a:pt x="12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8"/>
            <p:cNvSpPr/>
            <p:nvPr/>
          </p:nvSpPr>
          <p:spPr>
            <a:xfrm>
              <a:off x="4200747" y="758969"/>
              <a:ext cx="17476" cy="14912"/>
            </a:xfrm>
            <a:custGeom>
              <a:avLst/>
              <a:gdLst/>
              <a:ahLst/>
              <a:cxnLst/>
              <a:rect l="l" t="t" r="r" b="b"/>
              <a:pathLst>
                <a:path w="559" h="477" extrusionOk="0">
                  <a:moveTo>
                    <a:pt x="371" y="1"/>
                  </a:moveTo>
                  <a:cubicBezTo>
                    <a:pt x="260" y="126"/>
                    <a:pt x="140" y="247"/>
                    <a:pt x="1" y="339"/>
                  </a:cubicBezTo>
                  <a:cubicBezTo>
                    <a:pt x="5" y="349"/>
                    <a:pt x="7" y="357"/>
                    <a:pt x="7" y="369"/>
                  </a:cubicBezTo>
                  <a:cubicBezTo>
                    <a:pt x="11" y="449"/>
                    <a:pt x="57" y="476"/>
                    <a:pt x="114" y="476"/>
                  </a:cubicBezTo>
                  <a:cubicBezTo>
                    <a:pt x="188" y="476"/>
                    <a:pt x="279" y="432"/>
                    <a:pt x="323" y="397"/>
                  </a:cubicBezTo>
                  <a:cubicBezTo>
                    <a:pt x="412" y="326"/>
                    <a:pt x="480" y="234"/>
                    <a:pt x="559" y="156"/>
                  </a:cubicBezTo>
                  <a:cubicBezTo>
                    <a:pt x="494" y="109"/>
                    <a:pt x="432" y="55"/>
                    <a:pt x="3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8"/>
            <p:cNvSpPr/>
            <p:nvPr/>
          </p:nvSpPr>
          <p:spPr>
            <a:xfrm>
              <a:off x="4198746" y="534886"/>
              <a:ext cx="93944" cy="116234"/>
            </a:xfrm>
            <a:custGeom>
              <a:avLst/>
              <a:gdLst/>
              <a:ahLst/>
              <a:cxnLst/>
              <a:rect l="l" t="t" r="r" b="b"/>
              <a:pathLst>
                <a:path w="3005" h="3718" extrusionOk="0">
                  <a:moveTo>
                    <a:pt x="1467" y="863"/>
                  </a:moveTo>
                  <a:cubicBezTo>
                    <a:pt x="1496" y="863"/>
                    <a:pt x="1523" y="878"/>
                    <a:pt x="1538" y="913"/>
                  </a:cubicBezTo>
                  <a:cubicBezTo>
                    <a:pt x="1588" y="1031"/>
                    <a:pt x="1621" y="1156"/>
                    <a:pt x="1657" y="1278"/>
                  </a:cubicBezTo>
                  <a:cubicBezTo>
                    <a:pt x="1678" y="1351"/>
                    <a:pt x="1620" y="1397"/>
                    <a:pt x="1560" y="1397"/>
                  </a:cubicBezTo>
                  <a:cubicBezTo>
                    <a:pt x="1519" y="1397"/>
                    <a:pt x="1477" y="1375"/>
                    <a:pt x="1461" y="1325"/>
                  </a:cubicBezTo>
                  <a:cubicBezTo>
                    <a:pt x="1426" y="1212"/>
                    <a:pt x="1387" y="1098"/>
                    <a:pt x="1365" y="979"/>
                  </a:cubicBezTo>
                  <a:cubicBezTo>
                    <a:pt x="1354" y="915"/>
                    <a:pt x="1413" y="863"/>
                    <a:pt x="1467" y="863"/>
                  </a:cubicBezTo>
                  <a:close/>
                  <a:moveTo>
                    <a:pt x="1250" y="1381"/>
                  </a:moveTo>
                  <a:cubicBezTo>
                    <a:pt x="1279" y="1381"/>
                    <a:pt x="1306" y="1395"/>
                    <a:pt x="1319" y="1428"/>
                  </a:cubicBezTo>
                  <a:cubicBezTo>
                    <a:pt x="1375" y="1567"/>
                    <a:pt x="1422" y="1712"/>
                    <a:pt x="1471" y="1854"/>
                  </a:cubicBezTo>
                  <a:cubicBezTo>
                    <a:pt x="1495" y="1922"/>
                    <a:pt x="1439" y="1966"/>
                    <a:pt x="1381" y="1966"/>
                  </a:cubicBezTo>
                  <a:cubicBezTo>
                    <a:pt x="1342" y="1966"/>
                    <a:pt x="1301" y="1945"/>
                    <a:pt x="1286" y="1897"/>
                  </a:cubicBezTo>
                  <a:cubicBezTo>
                    <a:pt x="1241" y="1762"/>
                    <a:pt x="1194" y="1627"/>
                    <a:pt x="1156" y="1490"/>
                  </a:cubicBezTo>
                  <a:cubicBezTo>
                    <a:pt x="1139" y="1428"/>
                    <a:pt x="1197" y="1381"/>
                    <a:pt x="1250" y="1381"/>
                  </a:cubicBezTo>
                  <a:close/>
                  <a:moveTo>
                    <a:pt x="1269" y="2403"/>
                  </a:moveTo>
                  <a:cubicBezTo>
                    <a:pt x="1263" y="2414"/>
                    <a:pt x="1257" y="2425"/>
                    <a:pt x="1251" y="2437"/>
                  </a:cubicBezTo>
                  <a:lnTo>
                    <a:pt x="1251" y="2437"/>
                  </a:lnTo>
                  <a:cubicBezTo>
                    <a:pt x="1259" y="2427"/>
                    <a:pt x="1265" y="2415"/>
                    <a:pt x="1269" y="2403"/>
                  </a:cubicBezTo>
                  <a:close/>
                  <a:moveTo>
                    <a:pt x="2003" y="0"/>
                  </a:moveTo>
                  <a:cubicBezTo>
                    <a:pt x="1531" y="0"/>
                    <a:pt x="1087" y="293"/>
                    <a:pt x="919" y="762"/>
                  </a:cubicBezTo>
                  <a:lnTo>
                    <a:pt x="0" y="3359"/>
                  </a:lnTo>
                  <a:cubicBezTo>
                    <a:pt x="232" y="3453"/>
                    <a:pt x="445" y="3591"/>
                    <a:pt x="663" y="3717"/>
                  </a:cubicBezTo>
                  <a:cubicBezTo>
                    <a:pt x="802" y="3349"/>
                    <a:pt x="1007" y="2891"/>
                    <a:pt x="1251" y="2437"/>
                  </a:cubicBezTo>
                  <a:lnTo>
                    <a:pt x="1251" y="2437"/>
                  </a:lnTo>
                  <a:cubicBezTo>
                    <a:pt x="1231" y="2462"/>
                    <a:pt x="1200" y="2477"/>
                    <a:pt x="1170" y="2477"/>
                  </a:cubicBezTo>
                  <a:cubicBezTo>
                    <a:pt x="1140" y="2477"/>
                    <a:pt x="1112" y="2462"/>
                    <a:pt x="1095" y="2426"/>
                  </a:cubicBezTo>
                  <a:cubicBezTo>
                    <a:pt x="1018" y="2260"/>
                    <a:pt x="937" y="2093"/>
                    <a:pt x="877" y="1918"/>
                  </a:cubicBezTo>
                  <a:cubicBezTo>
                    <a:pt x="855" y="1856"/>
                    <a:pt x="909" y="1814"/>
                    <a:pt x="964" y="1814"/>
                  </a:cubicBezTo>
                  <a:cubicBezTo>
                    <a:pt x="994" y="1814"/>
                    <a:pt x="1024" y="1827"/>
                    <a:pt x="1041" y="1857"/>
                  </a:cubicBezTo>
                  <a:cubicBezTo>
                    <a:pt x="1127" y="2011"/>
                    <a:pt x="1193" y="2176"/>
                    <a:pt x="1265" y="2336"/>
                  </a:cubicBezTo>
                  <a:cubicBezTo>
                    <a:pt x="1275" y="2360"/>
                    <a:pt x="1275" y="2383"/>
                    <a:pt x="1269" y="2403"/>
                  </a:cubicBezTo>
                  <a:lnTo>
                    <a:pt x="1269" y="2403"/>
                  </a:lnTo>
                  <a:cubicBezTo>
                    <a:pt x="1763" y="1490"/>
                    <a:pt x="2413" y="597"/>
                    <a:pt x="3005" y="457"/>
                  </a:cubicBezTo>
                  <a:cubicBezTo>
                    <a:pt x="2875" y="301"/>
                    <a:pt x="2705" y="179"/>
                    <a:pt x="2510" y="111"/>
                  </a:cubicBezTo>
                  <a:lnTo>
                    <a:pt x="2381" y="65"/>
                  </a:lnTo>
                  <a:cubicBezTo>
                    <a:pt x="2256" y="21"/>
                    <a:pt x="2129" y="0"/>
                    <a:pt x="2003" y="0"/>
                  </a:cubicBezTo>
                  <a:close/>
                </a:path>
              </a:pathLst>
            </a:custGeom>
            <a:solidFill>
              <a:srgbClr val="000000">
                <a:alpha val="27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8"/>
            <p:cNvSpPr/>
            <p:nvPr/>
          </p:nvSpPr>
          <p:spPr>
            <a:xfrm>
              <a:off x="4140725" y="520912"/>
              <a:ext cx="175945" cy="282926"/>
            </a:xfrm>
            <a:custGeom>
              <a:avLst/>
              <a:gdLst/>
              <a:ahLst/>
              <a:cxnLst/>
              <a:rect l="l" t="t" r="r" b="b"/>
              <a:pathLst>
                <a:path w="5628" h="9050" extrusionOk="0">
                  <a:moveTo>
                    <a:pt x="3857" y="448"/>
                  </a:moveTo>
                  <a:cubicBezTo>
                    <a:pt x="3983" y="448"/>
                    <a:pt x="4112" y="469"/>
                    <a:pt x="4237" y="514"/>
                  </a:cubicBezTo>
                  <a:lnTo>
                    <a:pt x="4366" y="559"/>
                  </a:lnTo>
                  <a:cubicBezTo>
                    <a:pt x="4653" y="661"/>
                    <a:pt x="4883" y="869"/>
                    <a:pt x="5015" y="1146"/>
                  </a:cubicBezTo>
                  <a:cubicBezTo>
                    <a:pt x="5147" y="1423"/>
                    <a:pt x="5164" y="1733"/>
                    <a:pt x="5063" y="2020"/>
                  </a:cubicBezTo>
                  <a:lnTo>
                    <a:pt x="4130" y="4653"/>
                  </a:lnTo>
                  <a:cubicBezTo>
                    <a:pt x="3713" y="4590"/>
                    <a:pt x="3300" y="4518"/>
                    <a:pt x="2905" y="4360"/>
                  </a:cubicBezTo>
                  <a:cubicBezTo>
                    <a:pt x="2535" y="4212"/>
                    <a:pt x="2222" y="3954"/>
                    <a:pt x="1855" y="3808"/>
                  </a:cubicBezTo>
                  <a:lnTo>
                    <a:pt x="2775" y="1212"/>
                  </a:lnTo>
                  <a:cubicBezTo>
                    <a:pt x="2943" y="741"/>
                    <a:pt x="3386" y="448"/>
                    <a:pt x="3857" y="448"/>
                  </a:cubicBezTo>
                  <a:close/>
                  <a:moveTo>
                    <a:pt x="1763" y="4070"/>
                  </a:moveTo>
                  <a:cubicBezTo>
                    <a:pt x="2241" y="4662"/>
                    <a:pt x="3242" y="4936"/>
                    <a:pt x="4016" y="4936"/>
                  </a:cubicBezTo>
                  <a:cubicBezTo>
                    <a:pt x="4020" y="4936"/>
                    <a:pt x="4025" y="4936"/>
                    <a:pt x="4029" y="4936"/>
                  </a:cubicBezTo>
                  <a:lnTo>
                    <a:pt x="4029" y="4936"/>
                  </a:lnTo>
                  <a:lnTo>
                    <a:pt x="3002" y="7839"/>
                  </a:lnTo>
                  <a:cubicBezTo>
                    <a:pt x="2900" y="8125"/>
                    <a:pt x="2692" y="8356"/>
                    <a:pt x="2415" y="8487"/>
                  </a:cubicBezTo>
                  <a:cubicBezTo>
                    <a:pt x="2257" y="8563"/>
                    <a:pt x="2088" y="8601"/>
                    <a:pt x="1919" y="8601"/>
                  </a:cubicBezTo>
                  <a:cubicBezTo>
                    <a:pt x="1808" y="8601"/>
                    <a:pt x="1698" y="8585"/>
                    <a:pt x="1591" y="8552"/>
                  </a:cubicBezTo>
                  <a:cubicBezTo>
                    <a:pt x="1573" y="8548"/>
                    <a:pt x="1557" y="8542"/>
                    <a:pt x="1541" y="8536"/>
                  </a:cubicBezTo>
                  <a:lnTo>
                    <a:pt x="1411" y="8490"/>
                  </a:lnTo>
                  <a:cubicBezTo>
                    <a:pt x="817" y="8279"/>
                    <a:pt x="505" y="7625"/>
                    <a:pt x="714" y="7029"/>
                  </a:cubicBezTo>
                  <a:lnTo>
                    <a:pt x="1763" y="4070"/>
                  </a:lnTo>
                  <a:close/>
                  <a:moveTo>
                    <a:pt x="3859" y="0"/>
                  </a:moveTo>
                  <a:cubicBezTo>
                    <a:pt x="3203" y="0"/>
                    <a:pt x="2586" y="409"/>
                    <a:pt x="2356" y="1061"/>
                  </a:cubicBezTo>
                  <a:lnTo>
                    <a:pt x="294" y="6879"/>
                  </a:lnTo>
                  <a:cubicBezTo>
                    <a:pt x="1" y="7706"/>
                    <a:pt x="436" y="8620"/>
                    <a:pt x="1264" y="8912"/>
                  </a:cubicBezTo>
                  <a:lnTo>
                    <a:pt x="1393" y="8958"/>
                  </a:lnTo>
                  <a:cubicBezTo>
                    <a:pt x="1565" y="9019"/>
                    <a:pt x="1743" y="9050"/>
                    <a:pt x="1921" y="9050"/>
                  </a:cubicBezTo>
                  <a:cubicBezTo>
                    <a:pt x="2156" y="9050"/>
                    <a:pt x="2389" y="8997"/>
                    <a:pt x="2609" y="8892"/>
                  </a:cubicBezTo>
                  <a:cubicBezTo>
                    <a:pt x="2994" y="8709"/>
                    <a:pt x="3285" y="8387"/>
                    <a:pt x="3425" y="7988"/>
                  </a:cubicBezTo>
                  <a:lnTo>
                    <a:pt x="5486" y="2170"/>
                  </a:lnTo>
                  <a:cubicBezTo>
                    <a:pt x="5627" y="1771"/>
                    <a:pt x="5604" y="1338"/>
                    <a:pt x="5420" y="953"/>
                  </a:cubicBezTo>
                  <a:cubicBezTo>
                    <a:pt x="5237" y="568"/>
                    <a:pt x="4915" y="277"/>
                    <a:pt x="4516" y="137"/>
                  </a:cubicBezTo>
                  <a:lnTo>
                    <a:pt x="4388" y="91"/>
                  </a:lnTo>
                  <a:cubicBezTo>
                    <a:pt x="4364" y="84"/>
                    <a:pt x="4342" y="75"/>
                    <a:pt x="4321" y="69"/>
                  </a:cubicBezTo>
                  <a:cubicBezTo>
                    <a:pt x="4167" y="22"/>
                    <a:pt x="4012" y="0"/>
                    <a:pt x="38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a:off x="4225412" y="591626"/>
              <a:ext cx="13818" cy="20758"/>
            </a:xfrm>
            <a:custGeom>
              <a:avLst/>
              <a:gdLst/>
              <a:ahLst/>
              <a:cxnLst/>
              <a:rect l="l" t="t" r="r" b="b"/>
              <a:pathLst>
                <a:path w="442" h="664" extrusionOk="0">
                  <a:moveTo>
                    <a:pt x="109" y="0"/>
                  </a:moveTo>
                  <a:cubicBezTo>
                    <a:pt x="55" y="0"/>
                    <a:pt x="1" y="42"/>
                    <a:pt x="23" y="105"/>
                  </a:cubicBezTo>
                  <a:cubicBezTo>
                    <a:pt x="84" y="278"/>
                    <a:pt x="164" y="445"/>
                    <a:pt x="241" y="612"/>
                  </a:cubicBezTo>
                  <a:cubicBezTo>
                    <a:pt x="258" y="649"/>
                    <a:pt x="287" y="664"/>
                    <a:pt x="316" y="664"/>
                  </a:cubicBezTo>
                  <a:cubicBezTo>
                    <a:pt x="377" y="664"/>
                    <a:pt x="441" y="598"/>
                    <a:pt x="409" y="523"/>
                  </a:cubicBezTo>
                  <a:cubicBezTo>
                    <a:pt x="339" y="362"/>
                    <a:pt x="273" y="197"/>
                    <a:pt x="185" y="44"/>
                  </a:cubicBezTo>
                  <a:cubicBezTo>
                    <a:pt x="169" y="13"/>
                    <a:pt x="139" y="0"/>
                    <a:pt x="109"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4234322" y="578058"/>
              <a:ext cx="11192" cy="18289"/>
            </a:xfrm>
            <a:custGeom>
              <a:avLst/>
              <a:gdLst/>
              <a:ahLst/>
              <a:cxnLst/>
              <a:rect l="l" t="t" r="r" b="b"/>
              <a:pathLst>
                <a:path w="358" h="585" extrusionOk="0">
                  <a:moveTo>
                    <a:pt x="111" y="1"/>
                  </a:moveTo>
                  <a:cubicBezTo>
                    <a:pt x="58" y="1"/>
                    <a:pt x="1" y="47"/>
                    <a:pt x="18" y="109"/>
                  </a:cubicBezTo>
                  <a:cubicBezTo>
                    <a:pt x="56" y="246"/>
                    <a:pt x="103" y="381"/>
                    <a:pt x="148" y="516"/>
                  </a:cubicBezTo>
                  <a:cubicBezTo>
                    <a:pt x="163" y="563"/>
                    <a:pt x="204" y="584"/>
                    <a:pt x="244" y="584"/>
                  </a:cubicBezTo>
                  <a:cubicBezTo>
                    <a:pt x="301" y="584"/>
                    <a:pt x="357" y="541"/>
                    <a:pt x="333" y="473"/>
                  </a:cubicBezTo>
                  <a:cubicBezTo>
                    <a:pt x="284" y="331"/>
                    <a:pt x="237" y="187"/>
                    <a:pt x="180" y="48"/>
                  </a:cubicBezTo>
                  <a:cubicBezTo>
                    <a:pt x="167" y="15"/>
                    <a:pt x="140" y="1"/>
                    <a:pt x="111"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4241074" y="561865"/>
              <a:ext cx="10192" cy="16725"/>
            </a:xfrm>
            <a:custGeom>
              <a:avLst/>
              <a:gdLst/>
              <a:ahLst/>
              <a:cxnLst/>
              <a:rect l="l" t="t" r="r" b="b"/>
              <a:pathLst>
                <a:path w="326" h="535" extrusionOk="0">
                  <a:moveTo>
                    <a:pt x="113" y="0"/>
                  </a:moveTo>
                  <a:cubicBezTo>
                    <a:pt x="59" y="0"/>
                    <a:pt x="1" y="52"/>
                    <a:pt x="12" y="116"/>
                  </a:cubicBezTo>
                  <a:cubicBezTo>
                    <a:pt x="34" y="233"/>
                    <a:pt x="74" y="347"/>
                    <a:pt x="109" y="462"/>
                  </a:cubicBezTo>
                  <a:cubicBezTo>
                    <a:pt x="124" y="512"/>
                    <a:pt x="166" y="534"/>
                    <a:pt x="207" y="534"/>
                  </a:cubicBezTo>
                  <a:cubicBezTo>
                    <a:pt x="267" y="534"/>
                    <a:pt x="325" y="488"/>
                    <a:pt x="304" y="415"/>
                  </a:cubicBezTo>
                  <a:cubicBezTo>
                    <a:pt x="268" y="293"/>
                    <a:pt x="235" y="168"/>
                    <a:pt x="185" y="50"/>
                  </a:cubicBezTo>
                  <a:cubicBezTo>
                    <a:pt x="170" y="15"/>
                    <a:pt x="142" y="0"/>
                    <a:pt x="113"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5" name="Google Shape;1205;p38"/>
          <p:cNvGrpSpPr/>
          <p:nvPr/>
        </p:nvGrpSpPr>
        <p:grpSpPr>
          <a:xfrm rot="1330826">
            <a:off x="8132903" y="412150"/>
            <a:ext cx="582704" cy="255098"/>
            <a:chOff x="3942777" y="2077204"/>
            <a:chExt cx="417667" cy="182854"/>
          </a:xfrm>
        </p:grpSpPr>
        <p:sp>
          <p:nvSpPr>
            <p:cNvPr id="1206" name="Google Shape;1206;p38"/>
            <p:cNvSpPr/>
            <p:nvPr/>
          </p:nvSpPr>
          <p:spPr>
            <a:xfrm>
              <a:off x="3942777" y="2077204"/>
              <a:ext cx="417667" cy="182854"/>
            </a:xfrm>
            <a:custGeom>
              <a:avLst/>
              <a:gdLst/>
              <a:ahLst/>
              <a:cxnLst/>
              <a:rect l="l" t="t" r="r" b="b"/>
              <a:pathLst>
                <a:path w="13360" h="5849" extrusionOk="0">
                  <a:moveTo>
                    <a:pt x="3835" y="400"/>
                  </a:moveTo>
                  <a:cubicBezTo>
                    <a:pt x="4188" y="400"/>
                    <a:pt x="4537" y="417"/>
                    <a:pt x="4867" y="429"/>
                  </a:cubicBezTo>
                  <a:cubicBezTo>
                    <a:pt x="7058" y="507"/>
                    <a:pt x="9304" y="922"/>
                    <a:pt x="11132" y="2205"/>
                  </a:cubicBezTo>
                  <a:cubicBezTo>
                    <a:pt x="11600" y="2534"/>
                    <a:pt x="12130" y="2954"/>
                    <a:pt x="12450" y="3442"/>
                  </a:cubicBezTo>
                  <a:cubicBezTo>
                    <a:pt x="12573" y="3627"/>
                    <a:pt x="12704" y="3855"/>
                    <a:pt x="12746" y="4077"/>
                  </a:cubicBezTo>
                  <a:cubicBezTo>
                    <a:pt x="12917" y="4952"/>
                    <a:pt x="12182" y="5457"/>
                    <a:pt x="11417" y="5484"/>
                  </a:cubicBezTo>
                  <a:cubicBezTo>
                    <a:pt x="11364" y="5486"/>
                    <a:pt x="11311" y="5486"/>
                    <a:pt x="11258" y="5486"/>
                  </a:cubicBezTo>
                  <a:cubicBezTo>
                    <a:pt x="10673" y="5486"/>
                    <a:pt x="10073" y="5375"/>
                    <a:pt x="9477" y="5246"/>
                  </a:cubicBezTo>
                  <a:cubicBezTo>
                    <a:pt x="9464" y="5231"/>
                    <a:pt x="9445" y="5216"/>
                    <a:pt x="9418" y="5212"/>
                  </a:cubicBezTo>
                  <a:cubicBezTo>
                    <a:pt x="7118" y="4695"/>
                    <a:pt x="4802" y="4262"/>
                    <a:pt x="2495" y="3780"/>
                  </a:cubicBezTo>
                  <a:cubicBezTo>
                    <a:pt x="2051" y="3688"/>
                    <a:pt x="1590" y="3601"/>
                    <a:pt x="1215" y="3333"/>
                  </a:cubicBezTo>
                  <a:cubicBezTo>
                    <a:pt x="351" y="2710"/>
                    <a:pt x="678" y="1592"/>
                    <a:pt x="1392" y="1033"/>
                  </a:cubicBezTo>
                  <a:cubicBezTo>
                    <a:pt x="2072" y="502"/>
                    <a:pt x="2964" y="400"/>
                    <a:pt x="3835" y="400"/>
                  </a:cubicBezTo>
                  <a:close/>
                  <a:moveTo>
                    <a:pt x="3907" y="0"/>
                  </a:moveTo>
                  <a:cubicBezTo>
                    <a:pt x="3017" y="0"/>
                    <a:pt x="2119" y="113"/>
                    <a:pt x="1389" y="559"/>
                  </a:cubicBezTo>
                  <a:cubicBezTo>
                    <a:pt x="563" y="1063"/>
                    <a:pt x="0" y="2105"/>
                    <a:pt x="454" y="3048"/>
                  </a:cubicBezTo>
                  <a:cubicBezTo>
                    <a:pt x="1001" y="4183"/>
                    <a:pt x="2734" y="4219"/>
                    <a:pt x="3782" y="4422"/>
                  </a:cubicBezTo>
                  <a:cubicBezTo>
                    <a:pt x="5198" y="4694"/>
                    <a:pt x="6614" y="4963"/>
                    <a:pt x="8034" y="5213"/>
                  </a:cubicBezTo>
                  <a:cubicBezTo>
                    <a:pt x="8810" y="5434"/>
                    <a:pt x="9610" y="5592"/>
                    <a:pt x="10404" y="5730"/>
                  </a:cubicBezTo>
                  <a:cubicBezTo>
                    <a:pt x="10740" y="5789"/>
                    <a:pt x="11086" y="5849"/>
                    <a:pt x="11428" y="5849"/>
                  </a:cubicBezTo>
                  <a:cubicBezTo>
                    <a:pt x="11721" y="5849"/>
                    <a:pt x="12011" y="5805"/>
                    <a:pt x="12287" y="5678"/>
                  </a:cubicBezTo>
                  <a:cubicBezTo>
                    <a:pt x="13182" y="5270"/>
                    <a:pt x="13360" y="4282"/>
                    <a:pt x="12922" y="3457"/>
                  </a:cubicBezTo>
                  <a:cubicBezTo>
                    <a:pt x="12320" y="2323"/>
                    <a:pt x="10949" y="1511"/>
                    <a:pt x="9814" y="1021"/>
                  </a:cubicBezTo>
                  <a:cubicBezTo>
                    <a:pt x="8462" y="436"/>
                    <a:pt x="7001" y="175"/>
                    <a:pt x="5538" y="79"/>
                  </a:cubicBezTo>
                  <a:cubicBezTo>
                    <a:pt x="5026" y="45"/>
                    <a:pt x="446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a:off x="3991483" y="2095398"/>
              <a:ext cx="356518" cy="137649"/>
            </a:xfrm>
            <a:custGeom>
              <a:avLst/>
              <a:gdLst/>
              <a:ahLst/>
              <a:cxnLst/>
              <a:rect l="l" t="t" r="r" b="b"/>
              <a:pathLst>
                <a:path w="11404" h="4403" extrusionOk="0">
                  <a:moveTo>
                    <a:pt x="3565" y="397"/>
                  </a:moveTo>
                  <a:cubicBezTo>
                    <a:pt x="5627" y="397"/>
                    <a:pt x="7732" y="1026"/>
                    <a:pt x="9203" y="2399"/>
                  </a:cubicBezTo>
                  <a:cubicBezTo>
                    <a:pt x="9684" y="2846"/>
                    <a:pt x="9926" y="3752"/>
                    <a:pt x="9127" y="3957"/>
                  </a:cubicBezTo>
                  <a:cubicBezTo>
                    <a:pt x="8891" y="4018"/>
                    <a:pt x="8642" y="4043"/>
                    <a:pt x="8392" y="4043"/>
                  </a:cubicBezTo>
                  <a:cubicBezTo>
                    <a:pt x="8045" y="4043"/>
                    <a:pt x="7693" y="3996"/>
                    <a:pt x="7366" y="3934"/>
                  </a:cubicBezTo>
                  <a:cubicBezTo>
                    <a:pt x="6581" y="3787"/>
                    <a:pt x="5839" y="3483"/>
                    <a:pt x="5085" y="3225"/>
                  </a:cubicBezTo>
                  <a:cubicBezTo>
                    <a:pt x="4425" y="2998"/>
                    <a:pt x="3765" y="2810"/>
                    <a:pt x="3071" y="2728"/>
                  </a:cubicBezTo>
                  <a:cubicBezTo>
                    <a:pt x="2608" y="2673"/>
                    <a:pt x="2128" y="2680"/>
                    <a:pt x="1677" y="2545"/>
                  </a:cubicBezTo>
                  <a:cubicBezTo>
                    <a:pt x="1028" y="2353"/>
                    <a:pt x="1" y="1317"/>
                    <a:pt x="809" y="786"/>
                  </a:cubicBezTo>
                  <a:cubicBezTo>
                    <a:pt x="1675" y="530"/>
                    <a:pt x="2615" y="397"/>
                    <a:pt x="3565" y="397"/>
                  </a:cubicBezTo>
                  <a:close/>
                  <a:moveTo>
                    <a:pt x="3242" y="0"/>
                  </a:moveTo>
                  <a:cubicBezTo>
                    <a:pt x="2452" y="0"/>
                    <a:pt x="1675" y="114"/>
                    <a:pt x="964" y="384"/>
                  </a:cubicBezTo>
                  <a:cubicBezTo>
                    <a:pt x="863" y="409"/>
                    <a:pt x="769" y="447"/>
                    <a:pt x="683" y="497"/>
                  </a:cubicBezTo>
                  <a:cubicBezTo>
                    <a:pt x="612" y="530"/>
                    <a:pt x="541" y="566"/>
                    <a:pt x="470" y="603"/>
                  </a:cubicBezTo>
                  <a:cubicBezTo>
                    <a:pt x="404" y="705"/>
                    <a:pt x="338" y="807"/>
                    <a:pt x="277" y="913"/>
                  </a:cubicBezTo>
                  <a:cubicBezTo>
                    <a:pt x="281" y="915"/>
                    <a:pt x="284" y="920"/>
                    <a:pt x="288" y="923"/>
                  </a:cubicBezTo>
                  <a:cubicBezTo>
                    <a:pt x="188" y="1126"/>
                    <a:pt x="145" y="1364"/>
                    <a:pt x="184" y="1613"/>
                  </a:cubicBezTo>
                  <a:cubicBezTo>
                    <a:pt x="312" y="2451"/>
                    <a:pt x="1203" y="2853"/>
                    <a:pt x="1946" y="2976"/>
                  </a:cubicBezTo>
                  <a:cubicBezTo>
                    <a:pt x="2813" y="3121"/>
                    <a:pt x="3658" y="3147"/>
                    <a:pt x="4505" y="3410"/>
                  </a:cubicBezTo>
                  <a:cubicBezTo>
                    <a:pt x="5158" y="3612"/>
                    <a:pt x="5790" y="3871"/>
                    <a:pt x="6445" y="4060"/>
                  </a:cubicBezTo>
                  <a:cubicBezTo>
                    <a:pt x="6998" y="4221"/>
                    <a:pt x="7724" y="4403"/>
                    <a:pt x="8412" y="4403"/>
                  </a:cubicBezTo>
                  <a:cubicBezTo>
                    <a:pt x="8901" y="4403"/>
                    <a:pt x="9371" y="4311"/>
                    <a:pt x="9745" y="4053"/>
                  </a:cubicBezTo>
                  <a:cubicBezTo>
                    <a:pt x="11404" y="2910"/>
                    <a:pt x="8002" y="1117"/>
                    <a:pt x="7206" y="806"/>
                  </a:cubicBezTo>
                  <a:cubicBezTo>
                    <a:pt x="6029" y="344"/>
                    <a:pt x="4616" y="0"/>
                    <a:pt x="32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a:off x="4062509" y="2119751"/>
              <a:ext cx="44393" cy="39047"/>
            </a:xfrm>
            <a:custGeom>
              <a:avLst/>
              <a:gdLst/>
              <a:ahLst/>
              <a:cxnLst/>
              <a:rect l="l" t="t" r="r" b="b"/>
              <a:pathLst>
                <a:path w="1420" h="1249" extrusionOk="0">
                  <a:moveTo>
                    <a:pt x="724" y="333"/>
                  </a:moveTo>
                  <a:cubicBezTo>
                    <a:pt x="834" y="337"/>
                    <a:pt x="949" y="391"/>
                    <a:pt x="976" y="495"/>
                  </a:cubicBezTo>
                  <a:cubicBezTo>
                    <a:pt x="1022" y="672"/>
                    <a:pt x="862" y="853"/>
                    <a:pt x="695" y="886"/>
                  </a:cubicBezTo>
                  <a:cubicBezTo>
                    <a:pt x="674" y="890"/>
                    <a:pt x="654" y="892"/>
                    <a:pt x="633" y="892"/>
                  </a:cubicBezTo>
                  <a:cubicBezTo>
                    <a:pt x="485" y="892"/>
                    <a:pt x="361" y="784"/>
                    <a:pt x="382" y="619"/>
                  </a:cubicBezTo>
                  <a:cubicBezTo>
                    <a:pt x="403" y="451"/>
                    <a:pt x="569" y="365"/>
                    <a:pt x="724" y="333"/>
                  </a:cubicBezTo>
                  <a:close/>
                  <a:moveTo>
                    <a:pt x="767" y="0"/>
                  </a:moveTo>
                  <a:cubicBezTo>
                    <a:pt x="744" y="0"/>
                    <a:pt x="722" y="2"/>
                    <a:pt x="699" y="6"/>
                  </a:cubicBezTo>
                  <a:cubicBezTo>
                    <a:pt x="662" y="12"/>
                    <a:pt x="634" y="23"/>
                    <a:pt x="610" y="37"/>
                  </a:cubicBezTo>
                  <a:cubicBezTo>
                    <a:pt x="308" y="55"/>
                    <a:pt x="42" y="294"/>
                    <a:pt x="22" y="619"/>
                  </a:cubicBezTo>
                  <a:cubicBezTo>
                    <a:pt x="0" y="989"/>
                    <a:pt x="291" y="1249"/>
                    <a:pt x="633" y="1249"/>
                  </a:cubicBezTo>
                  <a:cubicBezTo>
                    <a:pt x="677" y="1249"/>
                    <a:pt x="722" y="1244"/>
                    <a:pt x="767" y="1235"/>
                  </a:cubicBezTo>
                  <a:cubicBezTo>
                    <a:pt x="1142" y="1161"/>
                    <a:pt x="1420" y="755"/>
                    <a:pt x="1299" y="381"/>
                  </a:cubicBezTo>
                  <a:cubicBezTo>
                    <a:pt x="1246" y="215"/>
                    <a:pt x="1113" y="86"/>
                    <a:pt x="949" y="32"/>
                  </a:cubicBezTo>
                  <a:cubicBezTo>
                    <a:pt x="891" y="13"/>
                    <a:pt x="829" y="0"/>
                    <a:pt x="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8"/>
            <p:cNvSpPr/>
            <p:nvPr/>
          </p:nvSpPr>
          <p:spPr>
            <a:xfrm>
              <a:off x="4129221" y="2136164"/>
              <a:ext cx="44393" cy="39047"/>
            </a:xfrm>
            <a:custGeom>
              <a:avLst/>
              <a:gdLst/>
              <a:ahLst/>
              <a:cxnLst/>
              <a:rect l="l" t="t" r="r" b="b"/>
              <a:pathLst>
                <a:path w="1420" h="1249" extrusionOk="0">
                  <a:moveTo>
                    <a:pt x="723" y="332"/>
                  </a:moveTo>
                  <a:cubicBezTo>
                    <a:pt x="832" y="336"/>
                    <a:pt x="949" y="391"/>
                    <a:pt x="976" y="495"/>
                  </a:cubicBezTo>
                  <a:cubicBezTo>
                    <a:pt x="1021" y="672"/>
                    <a:pt x="861" y="851"/>
                    <a:pt x="695" y="885"/>
                  </a:cubicBezTo>
                  <a:cubicBezTo>
                    <a:pt x="673" y="890"/>
                    <a:pt x="652" y="892"/>
                    <a:pt x="631" y="892"/>
                  </a:cubicBezTo>
                  <a:cubicBezTo>
                    <a:pt x="483" y="892"/>
                    <a:pt x="360" y="784"/>
                    <a:pt x="381" y="619"/>
                  </a:cubicBezTo>
                  <a:cubicBezTo>
                    <a:pt x="402" y="450"/>
                    <a:pt x="567" y="365"/>
                    <a:pt x="723" y="332"/>
                  </a:cubicBezTo>
                  <a:close/>
                  <a:moveTo>
                    <a:pt x="767" y="0"/>
                  </a:moveTo>
                  <a:cubicBezTo>
                    <a:pt x="744" y="0"/>
                    <a:pt x="721" y="2"/>
                    <a:pt x="699" y="6"/>
                  </a:cubicBezTo>
                  <a:cubicBezTo>
                    <a:pt x="660" y="12"/>
                    <a:pt x="633" y="23"/>
                    <a:pt x="608" y="37"/>
                  </a:cubicBezTo>
                  <a:cubicBezTo>
                    <a:pt x="308" y="54"/>
                    <a:pt x="41" y="294"/>
                    <a:pt x="23" y="618"/>
                  </a:cubicBezTo>
                  <a:cubicBezTo>
                    <a:pt x="1" y="989"/>
                    <a:pt x="292" y="1248"/>
                    <a:pt x="634" y="1248"/>
                  </a:cubicBezTo>
                  <a:cubicBezTo>
                    <a:pt x="678" y="1248"/>
                    <a:pt x="722" y="1244"/>
                    <a:pt x="767" y="1235"/>
                  </a:cubicBezTo>
                  <a:cubicBezTo>
                    <a:pt x="1141" y="1161"/>
                    <a:pt x="1419" y="755"/>
                    <a:pt x="1298" y="380"/>
                  </a:cubicBezTo>
                  <a:cubicBezTo>
                    <a:pt x="1244" y="215"/>
                    <a:pt x="1112" y="86"/>
                    <a:pt x="949" y="32"/>
                  </a:cubicBezTo>
                  <a:cubicBezTo>
                    <a:pt x="890" y="13"/>
                    <a:pt x="828" y="0"/>
                    <a:pt x="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p:nvPr/>
          </p:nvSpPr>
          <p:spPr>
            <a:xfrm>
              <a:off x="4208969" y="2160485"/>
              <a:ext cx="44424" cy="39078"/>
            </a:xfrm>
            <a:custGeom>
              <a:avLst/>
              <a:gdLst/>
              <a:ahLst/>
              <a:cxnLst/>
              <a:rect l="l" t="t" r="r" b="b"/>
              <a:pathLst>
                <a:path w="1421" h="1250" extrusionOk="0">
                  <a:moveTo>
                    <a:pt x="725" y="332"/>
                  </a:moveTo>
                  <a:cubicBezTo>
                    <a:pt x="834" y="336"/>
                    <a:pt x="950" y="391"/>
                    <a:pt x="977" y="495"/>
                  </a:cubicBezTo>
                  <a:cubicBezTo>
                    <a:pt x="1022" y="674"/>
                    <a:pt x="861" y="853"/>
                    <a:pt x="696" y="885"/>
                  </a:cubicBezTo>
                  <a:cubicBezTo>
                    <a:pt x="675" y="889"/>
                    <a:pt x="654" y="891"/>
                    <a:pt x="634" y="891"/>
                  </a:cubicBezTo>
                  <a:cubicBezTo>
                    <a:pt x="485" y="891"/>
                    <a:pt x="361" y="784"/>
                    <a:pt x="382" y="619"/>
                  </a:cubicBezTo>
                  <a:cubicBezTo>
                    <a:pt x="403" y="451"/>
                    <a:pt x="570" y="365"/>
                    <a:pt x="725" y="332"/>
                  </a:cubicBezTo>
                  <a:close/>
                  <a:moveTo>
                    <a:pt x="767" y="0"/>
                  </a:moveTo>
                  <a:cubicBezTo>
                    <a:pt x="744" y="0"/>
                    <a:pt x="722" y="2"/>
                    <a:pt x="700" y="5"/>
                  </a:cubicBezTo>
                  <a:cubicBezTo>
                    <a:pt x="662" y="13"/>
                    <a:pt x="634" y="24"/>
                    <a:pt x="610" y="37"/>
                  </a:cubicBezTo>
                  <a:cubicBezTo>
                    <a:pt x="308" y="55"/>
                    <a:pt x="43" y="295"/>
                    <a:pt x="23" y="619"/>
                  </a:cubicBezTo>
                  <a:cubicBezTo>
                    <a:pt x="1" y="989"/>
                    <a:pt x="292" y="1249"/>
                    <a:pt x="634" y="1249"/>
                  </a:cubicBezTo>
                  <a:cubicBezTo>
                    <a:pt x="678" y="1249"/>
                    <a:pt x="722" y="1245"/>
                    <a:pt x="767" y="1236"/>
                  </a:cubicBezTo>
                  <a:cubicBezTo>
                    <a:pt x="1142" y="1163"/>
                    <a:pt x="1420" y="756"/>
                    <a:pt x="1299" y="382"/>
                  </a:cubicBezTo>
                  <a:cubicBezTo>
                    <a:pt x="1246" y="217"/>
                    <a:pt x="1113" y="88"/>
                    <a:pt x="950" y="31"/>
                  </a:cubicBezTo>
                  <a:cubicBezTo>
                    <a:pt x="891" y="12"/>
                    <a:pt x="829" y="0"/>
                    <a:pt x="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8"/>
            <p:cNvSpPr/>
            <p:nvPr/>
          </p:nvSpPr>
          <p:spPr>
            <a:xfrm>
              <a:off x="3953781" y="2089709"/>
              <a:ext cx="394220" cy="159032"/>
            </a:xfrm>
            <a:custGeom>
              <a:avLst/>
              <a:gdLst/>
              <a:ahLst/>
              <a:cxnLst/>
              <a:rect l="l" t="t" r="r" b="b"/>
              <a:pathLst>
                <a:path w="12610" h="5087" extrusionOk="0">
                  <a:moveTo>
                    <a:pt x="4448" y="181"/>
                  </a:moveTo>
                  <a:cubicBezTo>
                    <a:pt x="5822" y="181"/>
                    <a:pt x="7235" y="525"/>
                    <a:pt x="8412" y="987"/>
                  </a:cubicBezTo>
                  <a:cubicBezTo>
                    <a:pt x="9207" y="1299"/>
                    <a:pt x="12610" y="3092"/>
                    <a:pt x="10951" y="4232"/>
                  </a:cubicBezTo>
                  <a:cubicBezTo>
                    <a:pt x="10576" y="4490"/>
                    <a:pt x="10105" y="4583"/>
                    <a:pt x="9615" y="4583"/>
                  </a:cubicBezTo>
                  <a:cubicBezTo>
                    <a:pt x="8928" y="4583"/>
                    <a:pt x="8203" y="4402"/>
                    <a:pt x="7651" y="4241"/>
                  </a:cubicBezTo>
                  <a:cubicBezTo>
                    <a:pt x="6996" y="4051"/>
                    <a:pt x="6364" y="3793"/>
                    <a:pt x="5712" y="3591"/>
                  </a:cubicBezTo>
                  <a:cubicBezTo>
                    <a:pt x="4864" y="3328"/>
                    <a:pt x="4020" y="3302"/>
                    <a:pt x="3152" y="3157"/>
                  </a:cubicBezTo>
                  <a:cubicBezTo>
                    <a:pt x="2411" y="3034"/>
                    <a:pt x="1519" y="2632"/>
                    <a:pt x="1391" y="1793"/>
                  </a:cubicBezTo>
                  <a:cubicBezTo>
                    <a:pt x="1352" y="1545"/>
                    <a:pt x="1394" y="1306"/>
                    <a:pt x="1495" y="1103"/>
                  </a:cubicBezTo>
                  <a:cubicBezTo>
                    <a:pt x="1490" y="1101"/>
                    <a:pt x="1487" y="1096"/>
                    <a:pt x="1483" y="1093"/>
                  </a:cubicBezTo>
                  <a:cubicBezTo>
                    <a:pt x="1544" y="988"/>
                    <a:pt x="1610" y="884"/>
                    <a:pt x="1677" y="783"/>
                  </a:cubicBezTo>
                  <a:cubicBezTo>
                    <a:pt x="1747" y="747"/>
                    <a:pt x="1816" y="711"/>
                    <a:pt x="1889" y="677"/>
                  </a:cubicBezTo>
                  <a:cubicBezTo>
                    <a:pt x="1974" y="628"/>
                    <a:pt x="2068" y="589"/>
                    <a:pt x="2170" y="565"/>
                  </a:cubicBezTo>
                  <a:cubicBezTo>
                    <a:pt x="2881" y="294"/>
                    <a:pt x="3658" y="181"/>
                    <a:pt x="4448" y="181"/>
                  </a:cubicBezTo>
                  <a:close/>
                  <a:moveTo>
                    <a:pt x="3483" y="0"/>
                  </a:moveTo>
                  <a:cubicBezTo>
                    <a:pt x="2613" y="0"/>
                    <a:pt x="1720" y="102"/>
                    <a:pt x="1042" y="633"/>
                  </a:cubicBezTo>
                  <a:cubicBezTo>
                    <a:pt x="326" y="1192"/>
                    <a:pt x="1" y="2310"/>
                    <a:pt x="865" y="2931"/>
                  </a:cubicBezTo>
                  <a:cubicBezTo>
                    <a:pt x="1240" y="3201"/>
                    <a:pt x="1700" y="3288"/>
                    <a:pt x="2144" y="3379"/>
                  </a:cubicBezTo>
                  <a:cubicBezTo>
                    <a:pt x="4452" y="3861"/>
                    <a:pt x="6767" y="4294"/>
                    <a:pt x="9067" y="4811"/>
                  </a:cubicBezTo>
                  <a:cubicBezTo>
                    <a:pt x="9094" y="4818"/>
                    <a:pt x="9113" y="4831"/>
                    <a:pt x="9127" y="4846"/>
                  </a:cubicBezTo>
                  <a:cubicBezTo>
                    <a:pt x="9722" y="4975"/>
                    <a:pt x="10322" y="5086"/>
                    <a:pt x="10907" y="5086"/>
                  </a:cubicBezTo>
                  <a:cubicBezTo>
                    <a:pt x="10960" y="5086"/>
                    <a:pt x="11013" y="5086"/>
                    <a:pt x="11066" y="5084"/>
                  </a:cubicBezTo>
                  <a:cubicBezTo>
                    <a:pt x="11830" y="5057"/>
                    <a:pt x="12565" y="4552"/>
                    <a:pt x="12397" y="3677"/>
                  </a:cubicBezTo>
                  <a:cubicBezTo>
                    <a:pt x="12353" y="3456"/>
                    <a:pt x="12222" y="3229"/>
                    <a:pt x="12100" y="3042"/>
                  </a:cubicBezTo>
                  <a:cubicBezTo>
                    <a:pt x="11779" y="2555"/>
                    <a:pt x="11251" y="2134"/>
                    <a:pt x="10781" y="1805"/>
                  </a:cubicBezTo>
                  <a:cubicBezTo>
                    <a:pt x="8952" y="521"/>
                    <a:pt x="6707" y="105"/>
                    <a:pt x="4516" y="29"/>
                  </a:cubicBezTo>
                  <a:cubicBezTo>
                    <a:pt x="4186" y="17"/>
                    <a:pt x="3836" y="0"/>
                    <a:pt x="34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8"/>
            <p:cNvSpPr/>
            <p:nvPr/>
          </p:nvSpPr>
          <p:spPr>
            <a:xfrm>
              <a:off x="4073763" y="2130130"/>
              <a:ext cx="20727" cy="17507"/>
            </a:xfrm>
            <a:custGeom>
              <a:avLst/>
              <a:gdLst/>
              <a:ahLst/>
              <a:cxnLst/>
              <a:rect l="l" t="t" r="r" b="b"/>
              <a:pathLst>
                <a:path w="663" h="560" extrusionOk="0">
                  <a:moveTo>
                    <a:pt x="364" y="1"/>
                  </a:moveTo>
                  <a:cubicBezTo>
                    <a:pt x="209" y="32"/>
                    <a:pt x="43" y="117"/>
                    <a:pt x="22" y="287"/>
                  </a:cubicBezTo>
                  <a:cubicBezTo>
                    <a:pt x="1" y="452"/>
                    <a:pt x="125" y="560"/>
                    <a:pt x="273" y="560"/>
                  </a:cubicBezTo>
                  <a:cubicBezTo>
                    <a:pt x="294" y="560"/>
                    <a:pt x="314" y="558"/>
                    <a:pt x="335" y="554"/>
                  </a:cubicBezTo>
                  <a:cubicBezTo>
                    <a:pt x="502" y="521"/>
                    <a:pt x="662" y="340"/>
                    <a:pt x="615" y="163"/>
                  </a:cubicBezTo>
                  <a:cubicBezTo>
                    <a:pt x="589" y="59"/>
                    <a:pt x="474" y="3"/>
                    <a:pt x="3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8"/>
            <p:cNvSpPr/>
            <p:nvPr/>
          </p:nvSpPr>
          <p:spPr>
            <a:xfrm>
              <a:off x="3991514" y="2107778"/>
              <a:ext cx="310343" cy="114014"/>
            </a:xfrm>
            <a:custGeom>
              <a:avLst/>
              <a:gdLst/>
              <a:ahLst/>
              <a:cxnLst/>
              <a:rect l="l" t="t" r="r" b="b"/>
              <a:pathLst>
                <a:path w="9927" h="3647" extrusionOk="0">
                  <a:moveTo>
                    <a:pt x="3038" y="384"/>
                  </a:moveTo>
                  <a:cubicBezTo>
                    <a:pt x="3101" y="384"/>
                    <a:pt x="3163" y="396"/>
                    <a:pt x="3221" y="415"/>
                  </a:cubicBezTo>
                  <a:cubicBezTo>
                    <a:pt x="3386" y="470"/>
                    <a:pt x="3518" y="600"/>
                    <a:pt x="3571" y="764"/>
                  </a:cubicBezTo>
                  <a:cubicBezTo>
                    <a:pt x="3691" y="1138"/>
                    <a:pt x="3413" y="1544"/>
                    <a:pt x="3039" y="1618"/>
                  </a:cubicBezTo>
                  <a:cubicBezTo>
                    <a:pt x="2994" y="1627"/>
                    <a:pt x="2949" y="1632"/>
                    <a:pt x="2905" y="1632"/>
                  </a:cubicBezTo>
                  <a:cubicBezTo>
                    <a:pt x="2563" y="1632"/>
                    <a:pt x="2272" y="1372"/>
                    <a:pt x="2295" y="1002"/>
                  </a:cubicBezTo>
                  <a:cubicBezTo>
                    <a:pt x="2314" y="679"/>
                    <a:pt x="2580" y="439"/>
                    <a:pt x="2882" y="420"/>
                  </a:cubicBezTo>
                  <a:cubicBezTo>
                    <a:pt x="2907" y="405"/>
                    <a:pt x="2934" y="394"/>
                    <a:pt x="2971" y="389"/>
                  </a:cubicBezTo>
                  <a:cubicBezTo>
                    <a:pt x="2993" y="385"/>
                    <a:pt x="3016" y="384"/>
                    <a:pt x="3038" y="384"/>
                  </a:cubicBezTo>
                  <a:close/>
                  <a:moveTo>
                    <a:pt x="5173" y="908"/>
                  </a:moveTo>
                  <a:cubicBezTo>
                    <a:pt x="5234" y="908"/>
                    <a:pt x="5296" y="920"/>
                    <a:pt x="5354" y="940"/>
                  </a:cubicBezTo>
                  <a:cubicBezTo>
                    <a:pt x="5517" y="994"/>
                    <a:pt x="5650" y="1124"/>
                    <a:pt x="5703" y="1288"/>
                  </a:cubicBezTo>
                  <a:cubicBezTo>
                    <a:pt x="5824" y="1663"/>
                    <a:pt x="5546" y="2069"/>
                    <a:pt x="5172" y="2143"/>
                  </a:cubicBezTo>
                  <a:cubicBezTo>
                    <a:pt x="5127" y="2152"/>
                    <a:pt x="5082" y="2156"/>
                    <a:pt x="5038" y="2156"/>
                  </a:cubicBezTo>
                  <a:cubicBezTo>
                    <a:pt x="4696" y="2156"/>
                    <a:pt x="4406" y="1897"/>
                    <a:pt x="4428" y="1527"/>
                  </a:cubicBezTo>
                  <a:cubicBezTo>
                    <a:pt x="4448" y="1204"/>
                    <a:pt x="4713" y="962"/>
                    <a:pt x="5013" y="945"/>
                  </a:cubicBezTo>
                  <a:cubicBezTo>
                    <a:pt x="5038" y="930"/>
                    <a:pt x="5065" y="919"/>
                    <a:pt x="5104" y="914"/>
                  </a:cubicBezTo>
                  <a:cubicBezTo>
                    <a:pt x="5127" y="910"/>
                    <a:pt x="5150" y="908"/>
                    <a:pt x="5173" y="908"/>
                  </a:cubicBezTo>
                  <a:close/>
                  <a:moveTo>
                    <a:pt x="7725" y="1686"/>
                  </a:moveTo>
                  <a:cubicBezTo>
                    <a:pt x="7786" y="1686"/>
                    <a:pt x="7848" y="1698"/>
                    <a:pt x="7906" y="1717"/>
                  </a:cubicBezTo>
                  <a:cubicBezTo>
                    <a:pt x="8069" y="1773"/>
                    <a:pt x="8202" y="1903"/>
                    <a:pt x="8255" y="2068"/>
                  </a:cubicBezTo>
                  <a:cubicBezTo>
                    <a:pt x="8376" y="2442"/>
                    <a:pt x="8098" y="2849"/>
                    <a:pt x="7723" y="2922"/>
                  </a:cubicBezTo>
                  <a:cubicBezTo>
                    <a:pt x="7678" y="2931"/>
                    <a:pt x="7634" y="2935"/>
                    <a:pt x="7590" y="2935"/>
                  </a:cubicBezTo>
                  <a:cubicBezTo>
                    <a:pt x="7247" y="2935"/>
                    <a:pt x="6957" y="2675"/>
                    <a:pt x="6979" y="2305"/>
                  </a:cubicBezTo>
                  <a:cubicBezTo>
                    <a:pt x="6999" y="1982"/>
                    <a:pt x="7264" y="1741"/>
                    <a:pt x="7566" y="1723"/>
                  </a:cubicBezTo>
                  <a:cubicBezTo>
                    <a:pt x="7590" y="1709"/>
                    <a:pt x="7618" y="1696"/>
                    <a:pt x="7656" y="1691"/>
                  </a:cubicBezTo>
                  <a:cubicBezTo>
                    <a:pt x="7678" y="1688"/>
                    <a:pt x="7702" y="1686"/>
                    <a:pt x="7725" y="1686"/>
                  </a:cubicBezTo>
                  <a:close/>
                  <a:moveTo>
                    <a:pt x="3565" y="1"/>
                  </a:moveTo>
                  <a:cubicBezTo>
                    <a:pt x="2616" y="1"/>
                    <a:pt x="1675" y="134"/>
                    <a:pt x="810" y="390"/>
                  </a:cubicBezTo>
                  <a:cubicBezTo>
                    <a:pt x="1" y="922"/>
                    <a:pt x="1028" y="1957"/>
                    <a:pt x="1678" y="2149"/>
                  </a:cubicBezTo>
                  <a:cubicBezTo>
                    <a:pt x="2128" y="2284"/>
                    <a:pt x="2608" y="2277"/>
                    <a:pt x="3071" y="2332"/>
                  </a:cubicBezTo>
                  <a:cubicBezTo>
                    <a:pt x="3766" y="2414"/>
                    <a:pt x="4425" y="2602"/>
                    <a:pt x="5085" y="2829"/>
                  </a:cubicBezTo>
                  <a:cubicBezTo>
                    <a:pt x="5839" y="3087"/>
                    <a:pt x="6582" y="3391"/>
                    <a:pt x="7366" y="3538"/>
                  </a:cubicBezTo>
                  <a:cubicBezTo>
                    <a:pt x="7693" y="3600"/>
                    <a:pt x="8043" y="3647"/>
                    <a:pt x="8390" y="3647"/>
                  </a:cubicBezTo>
                  <a:cubicBezTo>
                    <a:pt x="8641" y="3647"/>
                    <a:pt x="8891" y="3622"/>
                    <a:pt x="9128" y="3561"/>
                  </a:cubicBezTo>
                  <a:cubicBezTo>
                    <a:pt x="9927" y="3355"/>
                    <a:pt x="9683" y="2450"/>
                    <a:pt x="9203" y="2003"/>
                  </a:cubicBezTo>
                  <a:cubicBezTo>
                    <a:pt x="7731" y="630"/>
                    <a:pt x="5627" y="1"/>
                    <a:pt x="35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a:off x="4140475" y="2146542"/>
              <a:ext cx="20696" cy="17507"/>
            </a:xfrm>
            <a:custGeom>
              <a:avLst/>
              <a:gdLst/>
              <a:ahLst/>
              <a:cxnLst/>
              <a:rect l="l" t="t" r="r" b="b"/>
              <a:pathLst>
                <a:path w="662" h="560" extrusionOk="0">
                  <a:moveTo>
                    <a:pt x="363" y="0"/>
                  </a:moveTo>
                  <a:cubicBezTo>
                    <a:pt x="209" y="33"/>
                    <a:pt x="42" y="118"/>
                    <a:pt x="21" y="287"/>
                  </a:cubicBezTo>
                  <a:cubicBezTo>
                    <a:pt x="0" y="452"/>
                    <a:pt x="123" y="560"/>
                    <a:pt x="271" y="560"/>
                  </a:cubicBezTo>
                  <a:cubicBezTo>
                    <a:pt x="292" y="560"/>
                    <a:pt x="313" y="558"/>
                    <a:pt x="335" y="553"/>
                  </a:cubicBezTo>
                  <a:cubicBezTo>
                    <a:pt x="501" y="521"/>
                    <a:pt x="661" y="341"/>
                    <a:pt x="616" y="163"/>
                  </a:cubicBezTo>
                  <a:cubicBezTo>
                    <a:pt x="589" y="57"/>
                    <a:pt x="472" y="3"/>
                    <a:pt x="3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a:off x="4220192" y="2170864"/>
              <a:ext cx="20727" cy="17507"/>
            </a:xfrm>
            <a:custGeom>
              <a:avLst/>
              <a:gdLst/>
              <a:ahLst/>
              <a:cxnLst/>
              <a:rect l="l" t="t" r="r" b="b"/>
              <a:pathLst>
                <a:path w="663" h="560" extrusionOk="0">
                  <a:moveTo>
                    <a:pt x="364" y="0"/>
                  </a:moveTo>
                  <a:cubicBezTo>
                    <a:pt x="209" y="33"/>
                    <a:pt x="43" y="119"/>
                    <a:pt x="22" y="287"/>
                  </a:cubicBezTo>
                  <a:cubicBezTo>
                    <a:pt x="1" y="452"/>
                    <a:pt x="124" y="559"/>
                    <a:pt x="273" y="559"/>
                  </a:cubicBezTo>
                  <a:cubicBezTo>
                    <a:pt x="294" y="559"/>
                    <a:pt x="315" y="557"/>
                    <a:pt x="335" y="553"/>
                  </a:cubicBezTo>
                  <a:cubicBezTo>
                    <a:pt x="502" y="521"/>
                    <a:pt x="662" y="340"/>
                    <a:pt x="616" y="163"/>
                  </a:cubicBezTo>
                  <a:cubicBezTo>
                    <a:pt x="590" y="59"/>
                    <a:pt x="475" y="4"/>
                    <a:pt x="3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38"/>
          <p:cNvGrpSpPr/>
          <p:nvPr/>
        </p:nvGrpSpPr>
        <p:grpSpPr>
          <a:xfrm>
            <a:off x="334478" y="3647773"/>
            <a:ext cx="209896" cy="209803"/>
            <a:chOff x="3690028" y="2857398"/>
            <a:chExt cx="209896" cy="209803"/>
          </a:xfrm>
        </p:grpSpPr>
        <p:sp>
          <p:nvSpPr>
            <p:cNvPr id="1217" name="Google Shape;1217;p38"/>
            <p:cNvSpPr/>
            <p:nvPr/>
          </p:nvSpPr>
          <p:spPr>
            <a:xfrm>
              <a:off x="3704783" y="2873060"/>
              <a:ext cx="177446" cy="178134"/>
            </a:xfrm>
            <a:custGeom>
              <a:avLst/>
              <a:gdLst/>
              <a:ahLst/>
              <a:cxnLst/>
              <a:rect l="l" t="t" r="r" b="b"/>
              <a:pathLst>
                <a:path w="5676" h="5698" extrusionOk="0">
                  <a:moveTo>
                    <a:pt x="2610" y="1"/>
                  </a:moveTo>
                  <a:cubicBezTo>
                    <a:pt x="1948" y="372"/>
                    <a:pt x="1276" y="731"/>
                    <a:pt x="594" y="1062"/>
                  </a:cubicBezTo>
                  <a:cubicBezTo>
                    <a:pt x="709" y="1298"/>
                    <a:pt x="823" y="1537"/>
                    <a:pt x="937" y="1774"/>
                  </a:cubicBezTo>
                  <a:lnTo>
                    <a:pt x="1134" y="2183"/>
                  </a:lnTo>
                  <a:lnTo>
                    <a:pt x="780" y="2369"/>
                  </a:lnTo>
                  <a:cubicBezTo>
                    <a:pt x="520" y="2506"/>
                    <a:pt x="260" y="2646"/>
                    <a:pt x="1" y="2786"/>
                  </a:cubicBezTo>
                  <a:cubicBezTo>
                    <a:pt x="406" y="3575"/>
                    <a:pt x="803" y="4384"/>
                    <a:pt x="1166" y="5203"/>
                  </a:cubicBezTo>
                  <a:cubicBezTo>
                    <a:pt x="1427" y="5039"/>
                    <a:pt x="1688" y="4875"/>
                    <a:pt x="1952" y="4712"/>
                  </a:cubicBezTo>
                  <a:lnTo>
                    <a:pt x="2308" y="4492"/>
                  </a:lnTo>
                  <a:lnTo>
                    <a:pt x="2528" y="4880"/>
                  </a:lnTo>
                  <a:cubicBezTo>
                    <a:pt x="2684" y="5153"/>
                    <a:pt x="2842" y="5426"/>
                    <a:pt x="2996" y="5697"/>
                  </a:cubicBezTo>
                  <a:cubicBezTo>
                    <a:pt x="3633" y="5325"/>
                    <a:pt x="4264" y="4942"/>
                    <a:pt x="4888" y="4545"/>
                  </a:cubicBezTo>
                  <a:cubicBezTo>
                    <a:pt x="4740" y="4283"/>
                    <a:pt x="4593" y="4023"/>
                    <a:pt x="4452" y="3758"/>
                  </a:cubicBezTo>
                  <a:lnTo>
                    <a:pt x="4224" y="3333"/>
                  </a:lnTo>
                  <a:lnTo>
                    <a:pt x="4682" y="3067"/>
                  </a:lnTo>
                  <a:cubicBezTo>
                    <a:pt x="5012" y="2876"/>
                    <a:pt x="5343" y="2690"/>
                    <a:pt x="5675" y="2504"/>
                  </a:cubicBezTo>
                  <a:cubicBezTo>
                    <a:pt x="5327" y="1805"/>
                    <a:pt x="5005" y="1088"/>
                    <a:pt x="4690" y="375"/>
                  </a:cubicBezTo>
                  <a:cubicBezTo>
                    <a:pt x="4313" y="563"/>
                    <a:pt x="3936" y="754"/>
                    <a:pt x="3561" y="942"/>
                  </a:cubicBezTo>
                  <a:lnTo>
                    <a:pt x="3145" y="1152"/>
                  </a:lnTo>
                  <a:lnTo>
                    <a:pt x="2934" y="707"/>
                  </a:lnTo>
                  <a:cubicBezTo>
                    <a:pt x="2824" y="471"/>
                    <a:pt x="2717" y="235"/>
                    <a:pt x="26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a:off x="3704752" y="2942398"/>
              <a:ext cx="152780" cy="108794"/>
            </a:xfrm>
            <a:custGeom>
              <a:avLst/>
              <a:gdLst/>
              <a:ahLst/>
              <a:cxnLst/>
              <a:rect l="l" t="t" r="r" b="b"/>
              <a:pathLst>
                <a:path w="4887" h="3480" extrusionOk="0">
                  <a:moveTo>
                    <a:pt x="1067" y="1"/>
                  </a:moveTo>
                  <a:lnTo>
                    <a:pt x="780" y="151"/>
                  </a:lnTo>
                  <a:cubicBezTo>
                    <a:pt x="520" y="288"/>
                    <a:pt x="260" y="428"/>
                    <a:pt x="1" y="568"/>
                  </a:cubicBezTo>
                  <a:cubicBezTo>
                    <a:pt x="406" y="1357"/>
                    <a:pt x="803" y="2166"/>
                    <a:pt x="1166" y="2985"/>
                  </a:cubicBezTo>
                  <a:cubicBezTo>
                    <a:pt x="1427" y="2821"/>
                    <a:pt x="1688" y="2657"/>
                    <a:pt x="1952" y="2494"/>
                  </a:cubicBezTo>
                  <a:lnTo>
                    <a:pt x="2308" y="2274"/>
                  </a:lnTo>
                  <a:lnTo>
                    <a:pt x="2528" y="2662"/>
                  </a:lnTo>
                  <a:cubicBezTo>
                    <a:pt x="2684" y="2935"/>
                    <a:pt x="2842" y="3208"/>
                    <a:pt x="2996" y="3479"/>
                  </a:cubicBezTo>
                  <a:cubicBezTo>
                    <a:pt x="3633" y="3107"/>
                    <a:pt x="4264" y="2724"/>
                    <a:pt x="4887" y="2327"/>
                  </a:cubicBezTo>
                  <a:cubicBezTo>
                    <a:pt x="4793" y="2159"/>
                    <a:pt x="4701" y="1989"/>
                    <a:pt x="4608" y="1821"/>
                  </a:cubicBezTo>
                  <a:cubicBezTo>
                    <a:pt x="4456" y="1848"/>
                    <a:pt x="4301" y="1861"/>
                    <a:pt x="4146" y="1861"/>
                  </a:cubicBezTo>
                  <a:cubicBezTo>
                    <a:pt x="3533" y="1861"/>
                    <a:pt x="2905" y="1659"/>
                    <a:pt x="2385" y="1347"/>
                  </a:cubicBezTo>
                  <a:cubicBezTo>
                    <a:pt x="1786" y="989"/>
                    <a:pt x="1372" y="532"/>
                    <a:pt x="10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a:off x="3690028" y="2857398"/>
              <a:ext cx="209896" cy="209803"/>
            </a:xfrm>
            <a:custGeom>
              <a:avLst/>
              <a:gdLst/>
              <a:ahLst/>
              <a:cxnLst/>
              <a:rect l="l" t="t" r="r" b="b"/>
              <a:pathLst>
                <a:path w="6714" h="6711" extrusionOk="0">
                  <a:moveTo>
                    <a:pt x="3080" y="503"/>
                  </a:moveTo>
                  <a:cubicBezTo>
                    <a:pt x="3186" y="737"/>
                    <a:pt x="3294" y="973"/>
                    <a:pt x="3404" y="1209"/>
                  </a:cubicBezTo>
                  <a:lnTo>
                    <a:pt x="3615" y="1654"/>
                  </a:lnTo>
                  <a:lnTo>
                    <a:pt x="4031" y="1444"/>
                  </a:lnTo>
                  <a:cubicBezTo>
                    <a:pt x="4407" y="1256"/>
                    <a:pt x="4783" y="1065"/>
                    <a:pt x="5159" y="877"/>
                  </a:cubicBezTo>
                  <a:cubicBezTo>
                    <a:pt x="5473" y="1591"/>
                    <a:pt x="5797" y="2307"/>
                    <a:pt x="6145" y="3006"/>
                  </a:cubicBezTo>
                  <a:cubicBezTo>
                    <a:pt x="5815" y="3189"/>
                    <a:pt x="5484" y="3376"/>
                    <a:pt x="5154" y="3567"/>
                  </a:cubicBezTo>
                  <a:lnTo>
                    <a:pt x="4696" y="3833"/>
                  </a:lnTo>
                  <a:lnTo>
                    <a:pt x="4921" y="4260"/>
                  </a:lnTo>
                  <a:cubicBezTo>
                    <a:pt x="5063" y="4525"/>
                    <a:pt x="5210" y="4786"/>
                    <a:pt x="5357" y="5047"/>
                  </a:cubicBezTo>
                  <a:cubicBezTo>
                    <a:pt x="4733" y="5444"/>
                    <a:pt x="4102" y="5825"/>
                    <a:pt x="3466" y="6199"/>
                  </a:cubicBezTo>
                  <a:cubicBezTo>
                    <a:pt x="3311" y="5927"/>
                    <a:pt x="3154" y="5655"/>
                    <a:pt x="2997" y="5383"/>
                  </a:cubicBezTo>
                  <a:lnTo>
                    <a:pt x="2778" y="4994"/>
                  </a:lnTo>
                  <a:lnTo>
                    <a:pt x="2421" y="5214"/>
                  </a:lnTo>
                  <a:cubicBezTo>
                    <a:pt x="2158" y="5379"/>
                    <a:pt x="1898" y="5541"/>
                    <a:pt x="1635" y="5706"/>
                  </a:cubicBezTo>
                  <a:cubicBezTo>
                    <a:pt x="1273" y="4887"/>
                    <a:pt x="874" y="4077"/>
                    <a:pt x="470" y="3288"/>
                  </a:cubicBezTo>
                  <a:cubicBezTo>
                    <a:pt x="729" y="3148"/>
                    <a:pt x="989" y="3009"/>
                    <a:pt x="1249" y="2871"/>
                  </a:cubicBezTo>
                  <a:lnTo>
                    <a:pt x="1603" y="2685"/>
                  </a:lnTo>
                  <a:lnTo>
                    <a:pt x="1405" y="2276"/>
                  </a:lnTo>
                  <a:cubicBezTo>
                    <a:pt x="1293" y="2038"/>
                    <a:pt x="1179" y="1800"/>
                    <a:pt x="1064" y="1564"/>
                  </a:cubicBezTo>
                  <a:cubicBezTo>
                    <a:pt x="1746" y="1232"/>
                    <a:pt x="2419" y="873"/>
                    <a:pt x="3080" y="503"/>
                  </a:cubicBezTo>
                  <a:close/>
                  <a:moveTo>
                    <a:pt x="3220" y="0"/>
                  </a:moveTo>
                  <a:lnTo>
                    <a:pt x="2923" y="152"/>
                  </a:lnTo>
                  <a:cubicBezTo>
                    <a:pt x="2246" y="502"/>
                    <a:pt x="1571" y="867"/>
                    <a:pt x="916" y="1257"/>
                  </a:cubicBezTo>
                  <a:lnTo>
                    <a:pt x="608" y="1445"/>
                  </a:lnTo>
                  <a:lnTo>
                    <a:pt x="727" y="1723"/>
                  </a:lnTo>
                  <a:cubicBezTo>
                    <a:pt x="836" y="1975"/>
                    <a:pt x="947" y="2226"/>
                    <a:pt x="1063" y="2475"/>
                  </a:cubicBezTo>
                  <a:cubicBezTo>
                    <a:pt x="805" y="2629"/>
                    <a:pt x="548" y="2787"/>
                    <a:pt x="295" y="2947"/>
                  </a:cubicBezTo>
                  <a:lnTo>
                    <a:pt x="1" y="3134"/>
                  </a:lnTo>
                  <a:lnTo>
                    <a:pt x="136" y="3474"/>
                  </a:lnTo>
                  <a:cubicBezTo>
                    <a:pt x="468" y="4311"/>
                    <a:pt x="820" y="5155"/>
                    <a:pt x="1203" y="5977"/>
                  </a:cubicBezTo>
                  <a:lnTo>
                    <a:pt x="1363" y="6307"/>
                  </a:lnTo>
                  <a:lnTo>
                    <a:pt x="1790" y="6066"/>
                  </a:lnTo>
                  <a:cubicBezTo>
                    <a:pt x="2066" y="5910"/>
                    <a:pt x="2340" y="5756"/>
                    <a:pt x="2616" y="5600"/>
                  </a:cubicBezTo>
                  <a:cubicBezTo>
                    <a:pt x="2759" y="5881"/>
                    <a:pt x="2905" y="6162"/>
                    <a:pt x="3057" y="6440"/>
                  </a:cubicBezTo>
                  <a:lnTo>
                    <a:pt x="3207" y="6711"/>
                  </a:lnTo>
                  <a:lnTo>
                    <a:pt x="3633" y="6498"/>
                  </a:lnTo>
                  <a:cubicBezTo>
                    <a:pt x="4288" y="6160"/>
                    <a:pt x="4920" y="5780"/>
                    <a:pt x="5536" y="5373"/>
                  </a:cubicBezTo>
                  <a:lnTo>
                    <a:pt x="5900" y="5128"/>
                  </a:lnTo>
                  <a:lnTo>
                    <a:pt x="5746" y="4796"/>
                  </a:lnTo>
                  <a:cubicBezTo>
                    <a:pt x="5621" y="4527"/>
                    <a:pt x="5495" y="4260"/>
                    <a:pt x="5364" y="3993"/>
                  </a:cubicBezTo>
                  <a:cubicBezTo>
                    <a:pt x="5690" y="3793"/>
                    <a:pt x="6015" y="3592"/>
                    <a:pt x="6338" y="3387"/>
                  </a:cubicBezTo>
                  <a:lnTo>
                    <a:pt x="6714" y="3147"/>
                  </a:lnTo>
                  <a:lnTo>
                    <a:pt x="6546" y="2785"/>
                  </a:lnTo>
                  <a:cubicBezTo>
                    <a:pt x="6217" y="2084"/>
                    <a:pt x="5864" y="1390"/>
                    <a:pt x="5503" y="704"/>
                  </a:cubicBezTo>
                  <a:lnTo>
                    <a:pt x="5325" y="366"/>
                  </a:lnTo>
                  <a:lnTo>
                    <a:pt x="4996" y="496"/>
                  </a:lnTo>
                  <a:cubicBezTo>
                    <a:pt x="4595" y="659"/>
                    <a:pt x="4196" y="835"/>
                    <a:pt x="3800" y="1022"/>
                  </a:cubicBezTo>
                  <a:cubicBezTo>
                    <a:pt x="3669" y="786"/>
                    <a:pt x="3537" y="553"/>
                    <a:pt x="3404" y="320"/>
                  </a:cubicBezTo>
                  <a:lnTo>
                    <a:pt x="32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0" name="Google Shape;1220;p38"/>
          <p:cNvGrpSpPr/>
          <p:nvPr/>
        </p:nvGrpSpPr>
        <p:grpSpPr>
          <a:xfrm rot="1431951">
            <a:off x="273257" y="3921770"/>
            <a:ext cx="137736" cy="137702"/>
            <a:chOff x="3690028" y="2857398"/>
            <a:chExt cx="209896" cy="209803"/>
          </a:xfrm>
        </p:grpSpPr>
        <p:sp>
          <p:nvSpPr>
            <p:cNvPr id="1221" name="Google Shape;1221;p38"/>
            <p:cNvSpPr/>
            <p:nvPr/>
          </p:nvSpPr>
          <p:spPr>
            <a:xfrm>
              <a:off x="3704783" y="2873060"/>
              <a:ext cx="177446" cy="178134"/>
            </a:xfrm>
            <a:custGeom>
              <a:avLst/>
              <a:gdLst/>
              <a:ahLst/>
              <a:cxnLst/>
              <a:rect l="l" t="t" r="r" b="b"/>
              <a:pathLst>
                <a:path w="5676" h="5698" extrusionOk="0">
                  <a:moveTo>
                    <a:pt x="2610" y="1"/>
                  </a:moveTo>
                  <a:cubicBezTo>
                    <a:pt x="1948" y="372"/>
                    <a:pt x="1276" y="731"/>
                    <a:pt x="594" y="1062"/>
                  </a:cubicBezTo>
                  <a:cubicBezTo>
                    <a:pt x="709" y="1298"/>
                    <a:pt x="823" y="1537"/>
                    <a:pt x="937" y="1774"/>
                  </a:cubicBezTo>
                  <a:lnTo>
                    <a:pt x="1134" y="2183"/>
                  </a:lnTo>
                  <a:lnTo>
                    <a:pt x="780" y="2369"/>
                  </a:lnTo>
                  <a:cubicBezTo>
                    <a:pt x="520" y="2506"/>
                    <a:pt x="260" y="2646"/>
                    <a:pt x="1" y="2786"/>
                  </a:cubicBezTo>
                  <a:cubicBezTo>
                    <a:pt x="406" y="3575"/>
                    <a:pt x="803" y="4384"/>
                    <a:pt x="1166" y="5203"/>
                  </a:cubicBezTo>
                  <a:cubicBezTo>
                    <a:pt x="1427" y="5039"/>
                    <a:pt x="1688" y="4875"/>
                    <a:pt x="1952" y="4712"/>
                  </a:cubicBezTo>
                  <a:lnTo>
                    <a:pt x="2308" y="4492"/>
                  </a:lnTo>
                  <a:lnTo>
                    <a:pt x="2528" y="4880"/>
                  </a:lnTo>
                  <a:cubicBezTo>
                    <a:pt x="2684" y="5153"/>
                    <a:pt x="2842" y="5426"/>
                    <a:pt x="2996" y="5697"/>
                  </a:cubicBezTo>
                  <a:cubicBezTo>
                    <a:pt x="3633" y="5325"/>
                    <a:pt x="4264" y="4942"/>
                    <a:pt x="4888" y="4545"/>
                  </a:cubicBezTo>
                  <a:cubicBezTo>
                    <a:pt x="4740" y="4283"/>
                    <a:pt x="4593" y="4023"/>
                    <a:pt x="4452" y="3758"/>
                  </a:cubicBezTo>
                  <a:lnTo>
                    <a:pt x="4224" y="3333"/>
                  </a:lnTo>
                  <a:lnTo>
                    <a:pt x="4682" y="3067"/>
                  </a:lnTo>
                  <a:cubicBezTo>
                    <a:pt x="5012" y="2876"/>
                    <a:pt x="5343" y="2690"/>
                    <a:pt x="5675" y="2504"/>
                  </a:cubicBezTo>
                  <a:cubicBezTo>
                    <a:pt x="5327" y="1805"/>
                    <a:pt x="5005" y="1088"/>
                    <a:pt x="4690" y="375"/>
                  </a:cubicBezTo>
                  <a:cubicBezTo>
                    <a:pt x="4313" y="563"/>
                    <a:pt x="3936" y="754"/>
                    <a:pt x="3561" y="942"/>
                  </a:cubicBezTo>
                  <a:lnTo>
                    <a:pt x="3145" y="1152"/>
                  </a:lnTo>
                  <a:lnTo>
                    <a:pt x="2934" y="707"/>
                  </a:lnTo>
                  <a:cubicBezTo>
                    <a:pt x="2824" y="471"/>
                    <a:pt x="2717" y="235"/>
                    <a:pt x="26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8"/>
            <p:cNvSpPr/>
            <p:nvPr/>
          </p:nvSpPr>
          <p:spPr>
            <a:xfrm>
              <a:off x="3704752" y="2942398"/>
              <a:ext cx="152780" cy="108794"/>
            </a:xfrm>
            <a:custGeom>
              <a:avLst/>
              <a:gdLst/>
              <a:ahLst/>
              <a:cxnLst/>
              <a:rect l="l" t="t" r="r" b="b"/>
              <a:pathLst>
                <a:path w="4887" h="3480" extrusionOk="0">
                  <a:moveTo>
                    <a:pt x="1067" y="1"/>
                  </a:moveTo>
                  <a:lnTo>
                    <a:pt x="780" y="151"/>
                  </a:lnTo>
                  <a:cubicBezTo>
                    <a:pt x="520" y="288"/>
                    <a:pt x="260" y="428"/>
                    <a:pt x="1" y="568"/>
                  </a:cubicBezTo>
                  <a:cubicBezTo>
                    <a:pt x="406" y="1357"/>
                    <a:pt x="803" y="2166"/>
                    <a:pt x="1166" y="2985"/>
                  </a:cubicBezTo>
                  <a:cubicBezTo>
                    <a:pt x="1427" y="2821"/>
                    <a:pt x="1688" y="2657"/>
                    <a:pt x="1952" y="2494"/>
                  </a:cubicBezTo>
                  <a:lnTo>
                    <a:pt x="2308" y="2274"/>
                  </a:lnTo>
                  <a:lnTo>
                    <a:pt x="2528" y="2662"/>
                  </a:lnTo>
                  <a:cubicBezTo>
                    <a:pt x="2684" y="2935"/>
                    <a:pt x="2842" y="3208"/>
                    <a:pt x="2996" y="3479"/>
                  </a:cubicBezTo>
                  <a:cubicBezTo>
                    <a:pt x="3633" y="3107"/>
                    <a:pt x="4264" y="2724"/>
                    <a:pt x="4887" y="2327"/>
                  </a:cubicBezTo>
                  <a:cubicBezTo>
                    <a:pt x="4793" y="2159"/>
                    <a:pt x="4701" y="1989"/>
                    <a:pt x="4608" y="1821"/>
                  </a:cubicBezTo>
                  <a:cubicBezTo>
                    <a:pt x="4456" y="1848"/>
                    <a:pt x="4301" y="1861"/>
                    <a:pt x="4146" y="1861"/>
                  </a:cubicBezTo>
                  <a:cubicBezTo>
                    <a:pt x="3533" y="1861"/>
                    <a:pt x="2905" y="1659"/>
                    <a:pt x="2385" y="1347"/>
                  </a:cubicBezTo>
                  <a:cubicBezTo>
                    <a:pt x="1786" y="989"/>
                    <a:pt x="1372" y="532"/>
                    <a:pt x="10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8"/>
            <p:cNvSpPr/>
            <p:nvPr/>
          </p:nvSpPr>
          <p:spPr>
            <a:xfrm>
              <a:off x="3690028" y="2857398"/>
              <a:ext cx="209896" cy="209803"/>
            </a:xfrm>
            <a:custGeom>
              <a:avLst/>
              <a:gdLst/>
              <a:ahLst/>
              <a:cxnLst/>
              <a:rect l="l" t="t" r="r" b="b"/>
              <a:pathLst>
                <a:path w="6714" h="6711" extrusionOk="0">
                  <a:moveTo>
                    <a:pt x="3080" y="503"/>
                  </a:moveTo>
                  <a:cubicBezTo>
                    <a:pt x="3186" y="737"/>
                    <a:pt x="3294" y="973"/>
                    <a:pt x="3404" y="1209"/>
                  </a:cubicBezTo>
                  <a:lnTo>
                    <a:pt x="3615" y="1654"/>
                  </a:lnTo>
                  <a:lnTo>
                    <a:pt x="4031" y="1444"/>
                  </a:lnTo>
                  <a:cubicBezTo>
                    <a:pt x="4407" y="1256"/>
                    <a:pt x="4783" y="1065"/>
                    <a:pt x="5159" y="877"/>
                  </a:cubicBezTo>
                  <a:cubicBezTo>
                    <a:pt x="5473" y="1591"/>
                    <a:pt x="5797" y="2307"/>
                    <a:pt x="6145" y="3006"/>
                  </a:cubicBezTo>
                  <a:cubicBezTo>
                    <a:pt x="5815" y="3189"/>
                    <a:pt x="5484" y="3376"/>
                    <a:pt x="5154" y="3567"/>
                  </a:cubicBezTo>
                  <a:lnTo>
                    <a:pt x="4696" y="3833"/>
                  </a:lnTo>
                  <a:lnTo>
                    <a:pt x="4921" y="4260"/>
                  </a:lnTo>
                  <a:cubicBezTo>
                    <a:pt x="5063" y="4525"/>
                    <a:pt x="5210" y="4786"/>
                    <a:pt x="5357" y="5047"/>
                  </a:cubicBezTo>
                  <a:cubicBezTo>
                    <a:pt x="4733" y="5444"/>
                    <a:pt x="4102" y="5825"/>
                    <a:pt x="3466" y="6199"/>
                  </a:cubicBezTo>
                  <a:cubicBezTo>
                    <a:pt x="3311" y="5927"/>
                    <a:pt x="3154" y="5655"/>
                    <a:pt x="2997" y="5383"/>
                  </a:cubicBezTo>
                  <a:lnTo>
                    <a:pt x="2778" y="4994"/>
                  </a:lnTo>
                  <a:lnTo>
                    <a:pt x="2421" y="5214"/>
                  </a:lnTo>
                  <a:cubicBezTo>
                    <a:pt x="2158" y="5379"/>
                    <a:pt x="1898" y="5541"/>
                    <a:pt x="1635" y="5706"/>
                  </a:cubicBezTo>
                  <a:cubicBezTo>
                    <a:pt x="1273" y="4887"/>
                    <a:pt x="874" y="4077"/>
                    <a:pt x="470" y="3288"/>
                  </a:cubicBezTo>
                  <a:cubicBezTo>
                    <a:pt x="729" y="3148"/>
                    <a:pt x="989" y="3009"/>
                    <a:pt x="1249" y="2871"/>
                  </a:cubicBezTo>
                  <a:lnTo>
                    <a:pt x="1603" y="2685"/>
                  </a:lnTo>
                  <a:lnTo>
                    <a:pt x="1405" y="2276"/>
                  </a:lnTo>
                  <a:cubicBezTo>
                    <a:pt x="1293" y="2038"/>
                    <a:pt x="1179" y="1800"/>
                    <a:pt x="1064" y="1564"/>
                  </a:cubicBezTo>
                  <a:cubicBezTo>
                    <a:pt x="1746" y="1232"/>
                    <a:pt x="2419" y="873"/>
                    <a:pt x="3080" y="503"/>
                  </a:cubicBezTo>
                  <a:close/>
                  <a:moveTo>
                    <a:pt x="3220" y="0"/>
                  </a:moveTo>
                  <a:lnTo>
                    <a:pt x="2923" y="152"/>
                  </a:lnTo>
                  <a:cubicBezTo>
                    <a:pt x="2246" y="502"/>
                    <a:pt x="1571" y="867"/>
                    <a:pt x="916" y="1257"/>
                  </a:cubicBezTo>
                  <a:lnTo>
                    <a:pt x="608" y="1445"/>
                  </a:lnTo>
                  <a:lnTo>
                    <a:pt x="727" y="1723"/>
                  </a:lnTo>
                  <a:cubicBezTo>
                    <a:pt x="836" y="1975"/>
                    <a:pt x="947" y="2226"/>
                    <a:pt x="1063" y="2475"/>
                  </a:cubicBezTo>
                  <a:cubicBezTo>
                    <a:pt x="805" y="2629"/>
                    <a:pt x="548" y="2787"/>
                    <a:pt x="295" y="2947"/>
                  </a:cubicBezTo>
                  <a:lnTo>
                    <a:pt x="1" y="3134"/>
                  </a:lnTo>
                  <a:lnTo>
                    <a:pt x="136" y="3474"/>
                  </a:lnTo>
                  <a:cubicBezTo>
                    <a:pt x="468" y="4311"/>
                    <a:pt x="820" y="5155"/>
                    <a:pt x="1203" y="5977"/>
                  </a:cubicBezTo>
                  <a:lnTo>
                    <a:pt x="1363" y="6307"/>
                  </a:lnTo>
                  <a:lnTo>
                    <a:pt x="1790" y="6066"/>
                  </a:lnTo>
                  <a:cubicBezTo>
                    <a:pt x="2066" y="5910"/>
                    <a:pt x="2340" y="5756"/>
                    <a:pt x="2616" y="5600"/>
                  </a:cubicBezTo>
                  <a:cubicBezTo>
                    <a:pt x="2759" y="5881"/>
                    <a:pt x="2905" y="6162"/>
                    <a:pt x="3057" y="6440"/>
                  </a:cubicBezTo>
                  <a:lnTo>
                    <a:pt x="3207" y="6711"/>
                  </a:lnTo>
                  <a:lnTo>
                    <a:pt x="3633" y="6498"/>
                  </a:lnTo>
                  <a:cubicBezTo>
                    <a:pt x="4288" y="6160"/>
                    <a:pt x="4920" y="5780"/>
                    <a:pt x="5536" y="5373"/>
                  </a:cubicBezTo>
                  <a:lnTo>
                    <a:pt x="5900" y="5128"/>
                  </a:lnTo>
                  <a:lnTo>
                    <a:pt x="5746" y="4796"/>
                  </a:lnTo>
                  <a:cubicBezTo>
                    <a:pt x="5621" y="4527"/>
                    <a:pt x="5495" y="4260"/>
                    <a:pt x="5364" y="3993"/>
                  </a:cubicBezTo>
                  <a:cubicBezTo>
                    <a:pt x="5690" y="3793"/>
                    <a:pt x="6015" y="3592"/>
                    <a:pt x="6338" y="3387"/>
                  </a:cubicBezTo>
                  <a:lnTo>
                    <a:pt x="6714" y="3147"/>
                  </a:lnTo>
                  <a:lnTo>
                    <a:pt x="6546" y="2785"/>
                  </a:lnTo>
                  <a:cubicBezTo>
                    <a:pt x="6217" y="2084"/>
                    <a:pt x="5864" y="1390"/>
                    <a:pt x="5503" y="704"/>
                  </a:cubicBezTo>
                  <a:lnTo>
                    <a:pt x="5325" y="366"/>
                  </a:lnTo>
                  <a:lnTo>
                    <a:pt x="4996" y="496"/>
                  </a:lnTo>
                  <a:cubicBezTo>
                    <a:pt x="4595" y="659"/>
                    <a:pt x="4196" y="835"/>
                    <a:pt x="3800" y="1022"/>
                  </a:cubicBezTo>
                  <a:cubicBezTo>
                    <a:pt x="3669" y="786"/>
                    <a:pt x="3537" y="553"/>
                    <a:pt x="3404" y="320"/>
                  </a:cubicBezTo>
                  <a:lnTo>
                    <a:pt x="32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224;p38"/>
          <p:cNvGrpSpPr/>
          <p:nvPr/>
        </p:nvGrpSpPr>
        <p:grpSpPr>
          <a:xfrm rot="-5955685">
            <a:off x="8533732" y="2534672"/>
            <a:ext cx="163330" cy="262640"/>
            <a:chOff x="4140725" y="520912"/>
            <a:chExt cx="175945" cy="282926"/>
          </a:xfrm>
        </p:grpSpPr>
        <p:sp>
          <p:nvSpPr>
            <p:cNvPr id="1225" name="Google Shape;1225;p38"/>
            <p:cNvSpPr/>
            <p:nvPr/>
          </p:nvSpPr>
          <p:spPr>
            <a:xfrm>
              <a:off x="4195745" y="753342"/>
              <a:ext cx="27292" cy="25635"/>
            </a:xfrm>
            <a:custGeom>
              <a:avLst/>
              <a:gdLst/>
              <a:ahLst/>
              <a:cxnLst/>
              <a:rect l="l" t="t" r="r" b="b"/>
              <a:pathLst>
                <a:path w="873" h="820" extrusionOk="0">
                  <a:moveTo>
                    <a:pt x="531" y="181"/>
                  </a:moveTo>
                  <a:cubicBezTo>
                    <a:pt x="592" y="235"/>
                    <a:pt x="653" y="290"/>
                    <a:pt x="719" y="336"/>
                  </a:cubicBezTo>
                  <a:cubicBezTo>
                    <a:pt x="640" y="414"/>
                    <a:pt x="572" y="506"/>
                    <a:pt x="483" y="577"/>
                  </a:cubicBezTo>
                  <a:cubicBezTo>
                    <a:pt x="439" y="611"/>
                    <a:pt x="348" y="655"/>
                    <a:pt x="275" y="655"/>
                  </a:cubicBezTo>
                  <a:cubicBezTo>
                    <a:pt x="218" y="655"/>
                    <a:pt x="171" y="628"/>
                    <a:pt x="167" y="549"/>
                  </a:cubicBezTo>
                  <a:cubicBezTo>
                    <a:pt x="167" y="537"/>
                    <a:pt x="165" y="529"/>
                    <a:pt x="161" y="519"/>
                  </a:cubicBezTo>
                  <a:cubicBezTo>
                    <a:pt x="300" y="426"/>
                    <a:pt x="421" y="306"/>
                    <a:pt x="531" y="181"/>
                  </a:cubicBezTo>
                  <a:close/>
                  <a:moveTo>
                    <a:pt x="533" y="0"/>
                  </a:moveTo>
                  <a:cubicBezTo>
                    <a:pt x="507" y="0"/>
                    <a:pt x="480" y="17"/>
                    <a:pt x="466" y="36"/>
                  </a:cubicBezTo>
                  <a:cubicBezTo>
                    <a:pt x="336" y="199"/>
                    <a:pt x="177" y="333"/>
                    <a:pt x="39" y="486"/>
                  </a:cubicBezTo>
                  <a:cubicBezTo>
                    <a:pt x="24" y="499"/>
                    <a:pt x="21" y="518"/>
                    <a:pt x="25" y="534"/>
                  </a:cubicBezTo>
                  <a:cubicBezTo>
                    <a:pt x="24" y="537"/>
                    <a:pt x="23" y="540"/>
                    <a:pt x="21" y="545"/>
                  </a:cubicBezTo>
                  <a:cubicBezTo>
                    <a:pt x="1" y="712"/>
                    <a:pt x="156" y="819"/>
                    <a:pt x="307" y="819"/>
                  </a:cubicBezTo>
                  <a:cubicBezTo>
                    <a:pt x="328" y="819"/>
                    <a:pt x="349" y="817"/>
                    <a:pt x="370" y="813"/>
                  </a:cubicBezTo>
                  <a:cubicBezTo>
                    <a:pt x="576" y="770"/>
                    <a:pt x="802" y="540"/>
                    <a:pt x="861" y="343"/>
                  </a:cubicBezTo>
                  <a:cubicBezTo>
                    <a:pt x="873" y="321"/>
                    <a:pt x="873" y="292"/>
                    <a:pt x="853" y="269"/>
                  </a:cubicBezTo>
                  <a:cubicBezTo>
                    <a:pt x="774" y="173"/>
                    <a:pt x="666" y="93"/>
                    <a:pt x="568" y="13"/>
                  </a:cubicBezTo>
                  <a:cubicBezTo>
                    <a:pt x="557" y="4"/>
                    <a:pt x="545"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8"/>
            <p:cNvSpPr/>
            <p:nvPr/>
          </p:nvSpPr>
          <p:spPr>
            <a:xfrm>
              <a:off x="4217347" y="730052"/>
              <a:ext cx="21540" cy="21665"/>
            </a:xfrm>
            <a:custGeom>
              <a:avLst/>
              <a:gdLst/>
              <a:ahLst/>
              <a:cxnLst/>
              <a:rect l="l" t="t" r="r" b="b"/>
              <a:pathLst>
                <a:path w="689" h="693" extrusionOk="0">
                  <a:moveTo>
                    <a:pt x="340" y="156"/>
                  </a:moveTo>
                  <a:cubicBezTo>
                    <a:pt x="392" y="180"/>
                    <a:pt x="449" y="195"/>
                    <a:pt x="505" y="207"/>
                  </a:cubicBezTo>
                  <a:cubicBezTo>
                    <a:pt x="459" y="332"/>
                    <a:pt x="391" y="438"/>
                    <a:pt x="319" y="550"/>
                  </a:cubicBezTo>
                  <a:cubicBezTo>
                    <a:pt x="275" y="519"/>
                    <a:pt x="229" y="493"/>
                    <a:pt x="184" y="459"/>
                  </a:cubicBezTo>
                  <a:cubicBezTo>
                    <a:pt x="246" y="375"/>
                    <a:pt x="319" y="262"/>
                    <a:pt x="340" y="156"/>
                  </a:cubicBezTo>
                  <a:close/>
                  <a:moveTo>
                    <a:pt x="336" y="1"/>
                  </a:moveTo>
                  <a:cubicBezTo>
                    <a:pt x="319" y="1"/>
                    <a:pt x="302" y="2"/>
                    <a:pt x="286" y="5"/>
                  </a:cubicBezTo>
                  <a:cubicBezTo>
                    <a:pt x="257" y="11"/>
                    <a:pt x="241" y="38"/>
                    <a:pt x="243" y="65"/>
                  </a:cubicBezTo>
                  <a:cubicBezTo>
                    <a:pt x="205" y="112"/>
                    <a:pt x="187" y="172"/>
                    <a:pt x="157" y="225"/>
                  </a:cubicBezTo>
                  <a:cubicBezTo>
                    <a:pt x="118" y="298"/>
                    <a:pt x="72" y="366"/>
                    <a:pt x="20" y="431"/>
                  </a:cubicBezTo>
                  <a:cubicBezTo>
                    <a:pt x="1" y="457"/>
                    <a:pt x="9" y="500"/>
                    <a:pt x="30" y="522"/>
                  </a:cubicBezTo>
                  <a:cubicBezTo>
                    <a:pt x="98" y="595"/>
                    <a:pt x="194" y="680"/>
                    <a:pt x="300" y="683"/>
                  </a:cubicBezTo>
                  <a:cubicBezTo>
                    <a:pt x="308" y="689"/>
                    <a:pt x="316" y="692"/>
                    <a:pt x="325" y="692"/>
                  </a:cubicBezTo>
                  <a:cubicBezTo>
                    <a:pt x="332" y="692"/>
                    <a:pt x="339" y="690"/>
                    <a:pt x="345" y="685"/>
                  </a:cubicBezTo>
                  <a:cubicBezTo>
                    <a:pt x="520" y="569"/>
                    <a:pt x="620" y="370"/>
                    <a:pt x="677" y="175"/>
                  </a:cubicBezTo>
                  <a:cubicBezTo>
                    <a:pt x="689" y="135"/>
                    <a:pt x="666" y="93"/>
                    <a:pt x="626" y="79"/>
                  </a:cubicBezTo>
                  <a:cubicBezTo>
                    <a:pt x="540" y="50"/>
                    <a:pt x="432" y="1"/>
                    <a:pt x="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8"/>
            <p:cNvSpPr/>
            <p:nvPr/>
          </p:nvSpPr>
          <p:spPr>
            <a:xfrm>
              <a:off x="4223099" y="734929"/>
              <a:ext cx="10067" cy="12317"/>
            </a:xfrm>
            <a:custGeom>
              <a:avLst/>
              <a:gdLst/>
              <a:ahLst/>
              <a:cxnLst/>
              <a:rect l="l" t="t" r="r" b="b"/>
              <a:pathLst>
                <a:path w="322" h="394" extrusionOk="0">
                  <a:moveTo>
                    <a:pt x="157" y="0"/>
                  </a:moveTo>
                  <a:cubicBezTo>
                    <a:pt x="136" y="106"/>
                    <a:pt x="63" y="218"/>
                    <a:pt x="1" y="303"/>
                  </a:cubicBezTo>
                  <a:cubicBezTo>
                    <a:pt x="46" y="335"/>
                    <a:pt x="93" y="361"/>
                    <a:pt x="137" y="394"/>
                  </a:cubicBezTo>
                  <a:cubicBezTo>
                    <a:pt x="208" y="283"/>
                    <a:pt x="276" y="176"/>
                    <a:pt x="322" y="51"/>
                  </a:cubicBezTo>
                  <a:cubicBezTo>
                    <a:pt x="265" y="39"/>
                    <a:pt x="208" y="24"/>
                    <a:pt x="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8"/>
            <p:cNvSpPr/>
            <p:nvPr/>
          </p:nvSpPr>
          <p:spPr>
            <a:xfrm>
              <a:off x="4198778" y="534855"/>
              <a:ext cx="103416" cy="131459"/>
            </a:xfrm>
            <a:custGeom>
              <a:avLst/>
              <a:gdLst/>
              <a:ahLst/>
              <a:cxnLst/>
              <a:rect l="l" t="t" r="r" b="b"/>
              <a:pathLst>
                <a:path w="3308" h="4205" extrusionOk="0">
                  <a:moveTo>
                    <a:pt x="1466" y="864"/>
                  </a:moveTo>
                  <a:cubicBezTo>
                    <a:pt x="1495" y="864"/>
                    <a:pt x="1522" y="879"/>
                    <a:pt x="1537" y="914"/>
                  </a:cubicBezTo>
                  <a:cubicBezTo>
                    <a:pt x="1587" y="1032"/>
                    <a:pt x="1620" y="1157"/>
                    <a:pt x="1656" y="1279"/>
                  </a:cubicBezTo>
                  <a:cubicBezTo>
                    <a:pt x="1677" y="1352"/>
                    <a:pt x="1619" y="1398"/>
                    <a:pt x="1559" y="1398"/>
                  </a:cubicBezTo>
                  <a:cubicBezTo>
                    <a:pt x="1518" y="1398"/>
                    <a:pt x="1476" y="1376"/>
                    <a:pt x="1460" y="1326"/>
                  </a:cubicBezTo>
                  <a:cubicBezTo>
                    <a:pt x="1425" y="1213"/>
                    <a:pt x="1386" y="1099"/>
                    <a:pt x="1364" y="980"/>
                  </a:cubicBezTo>
                  <a:cubicBezTo>
                    <a:pt x="1353" y="916"/>
                    <a:pt x="1412" y="864"/>
                    <a:pt x="1466" y="864"/>
                  </a:cubicBezTo>
                  <a:close/>
                  <a:moveTo>
                    <a:pt x="1249" y="1382"/>
                  </a:moveTo>
                  <a:cubicBezTo>
                    <a:pt x="1278" y="1382"/>
                    <a:pt x="1305" y="1396"/>
                    <a:pt x="1318" y="1429"/>
                  </a:cubicBezTo>
                  <a:cubicBezTo>
                    <a:pt x="1374" y="1568"/>
                    <a:pt x="1421" y="1711"/>
                    <a:pt x="1472" y="1853"/>
                  </a:cubicBezTo>
                  <a:cubicBezTo>
                    <a:pt x="1496" y="1922"/>
                    <a:pt x="1439" y="1966"/>
                    <a:pt x="1381" y="1966"/>
                  </a:cubicBezTo>
                  <a:cubicBezTo>
                    <a:pt x="1342" y="1966"/>
                    <a:pt x="1301" y="1945"/>
                    <a:pt x="1286" y="1897"/>
                  </a:cubicBezTo>
                  <a:cubicBezTo>
                    <a:pt x="1241" y="1762"/>
                    <a:pt x="1194" y="1626"/>
                    <a:pt x="1156" y="1490"/>
                  </a:cubicBezTo>
                  <a:cubicBezTo>
                    <a:pt x="1138" y="1429"/>
                    <a:pt x="1196" y="1382"/>
                    <a:pt x="1249" y="1382"/>
                  </a:cubicBezTo>
                  <a:close/>
                  <a:moveTo>
                    <a:pt x="963" y="1815"/>
                  </a:moveTo>
                  <a:cubicBezTo>
                    <a:pt x="993" y="1815"/>
                    <a:pt x="1023" y="1828"/>
                    <a:pt x="1040" y="1858"/>
                  </a:cubicBezTo>
                  <a:cubicBezTo>
                    <a:pt x="1126" y="2012"/>
                    <a:pt x="1192" y="2177"/>
                    <a:pt x="1264" y="2337"/>
                  </a:cubicBezTo>
                  <a:cubicBezTo>
                    <a:pt x="1296" y="2413"/>
                    <a:pt x="1230" y="2478"/>
                    <a:pt x="1169" y="2478"/>
                  </a:cubicBezTo>
                  <a:cubicBezTo>
                    <a:pt x="1139" y="2478"/>
                    <a:pt x="1111" y="2463"/>
                    <a:pt x="1094" y="2427"/>
                  </a:cubicBezTo>
                  <a:cubicBezTo>
                    <a:pt x="1017" y="2261"/>
                    <a:pt x="936" y="2094"/>
                    <a:pt x="876" y="1919"/>
                  </a:cubicBezTo>
                  <a:cubicBezTo>
                    <a:pt x="854" y="1857"/>
                    <a:pt x="908" y="1815"/>
                    <a:pt x="963" y="1815"/>
                  </a:cubicBezTo>
                  <a:close/>
                  <a:moveTo>
                    <a:pt x="2002" y="1"/>
                  </a:moveTo>
                  <a:cubicBezTo>
                    <a:pt x="1531" y="1"/>
                    <a:pt x="1086" y="294"/>
                    <a:pt x="921" y="763"/>
                  </a:cubicBezTo>
                  <a:lnTo>
                    <a:pt x="0" y="3360"/>
                  </a:lnTo>
                  <a:cubicBezTo>
                    <a:pt x="365" y="3506"/>
                    <a:pt x="678" y="3764"/>
                    <a:pt x="1049" y="3912"/>
                  </a:cubicBezTo>
                  <a:cubicBezTo>
                    <a:pt x="1444" y="4072"/>
                    <a:pt x="1856" y="4144"/>
                    <a:pt x="2275" y="4205"/>
                  </a:cubicBezTo>
                  <a:lnTo>
                    <a:pt x="3207" y="1573"/>
                  </a:lnTo>
                  <a:cubicBezTo>
                    <a:pt x="3308" y="1286"/>
                    <a:pt x="3291" y="976"/>
                    <a:pt x="3160" y="699"/>
                  </a:cubicBezTo>
                  <a:cubicBezTo>
                    <a:pt x="3027" y="422"/>
                    <a:pt x="2797" y="214"/>
                    <a:pt x="2510" y="112"/>
                  </a:cubicBezTo>
                  <a:lnTo>
                    <a:pt x="2381" y="66"/>
                  </a:lnTo>
                  <a:cubicBezTo>
                    <a:pt x="2256" y="22"/>
                    <a:pt x="2128" y="1"/>
                    <a:pt x="2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8"/>
            <p:cNvSpPr/>
            <p:nvPr/>
          </p:nvSpPr>
          <p:spPr>
            <a:xfrm>
              <a:off x="4156481" y="648115"/>
              <a:ext cx="110263" cy="141713"/>
            </a:xfrm>
            <a:custGeom>
              <a:avLst/>
              <a:gdLst/>
              <a:ahLst/>
              <a:cxnLst/>
              <a:rect l="l" t="t" r="r" b="b"/>
              <a:pathLst>
                <a:path w="3527" h="4533" extrusionOk="0">
                  <a:moveTo>
                    <a:pt x="2284" y="2623"/>
                  </a:moveTo>
                  <a:cubicBezTo>
                    <a:pt x="2380" y="2623"/>
                    <a:pt x="2488" y="2672"/>
                    <a:pt x="2575" y="2702"/>
                  </a:cubicBezTo>
                  <a:cubicBezTo>
                    <a:pt x="2614" y="2715"/>
                    <a:pt x="2638" y="2757"/>
                    <a:pt x="2625" y="2797"/>
                  </a:cubicBezTo>
                  <a:cubicBezTo>
                    <a:pt x="2568" y="2992"/>
                    <a:pt x="2468" y="3192"/>
                    <a:pt x="2294" y="3307"/>
                  </a:cubicBezTo>
                  <a:cubicBezTo>
                    <a:pt x="2288" y="3312"/>
                    <a:pt x="2281" y="3314"/>
                    <a:pt x="2274" y="3314"/>
                  </a:cubicBezTo>
                  <a:cubicBezTo>
                    <a:pt x="2264" y="3314"/>
                    <a:pt x="2256" y="3311"/>
                    <a:pt x="2249" y="3306"/>
                  </a:cubicBezTo>
                  <a:cubicBezTo>
                    <a:pt x="2142" y="3302"/>
                    <a:pt x="2047" y="3219"/>
                    <a:pt x="1978" y="3145"/>
                  </a:cubicBezTo>
                  <a:cubicBezTo>
                    <a:pt x="1956" y="3121"/>
                    <a:pt x="1948" y="3078"/>
                    <a:pt x="1968" y="3053"/>
                  </a:cubicBezTo>
                  <a:cubicBezTo>
                    <a:pt x="2019" y="2989"/>
                    <a:pt x="2066" y="2921"/>
                    <a:pt x="2105" y="2848"/>
                  </a:cubicBezTo>
                  <a:cubicBezTo>
                    <a:pt x="2134" y="2794"/>
                    <a:pt x="2154" y="2735"/>
                    <a:pt x="2191" y="2688"/>
                  </a:cubicBezTo>
                  <a:cubicBezTo>
                    <a:pt x="2190" y="2662"/>
                    <a:pt x="2206" y="2635"/>
                    <a:pt x="2234" y="2627"/>
                  </a:cubicBezTo>
                  <a:cubicBezTo>
                    <a:pt x="2250" y="2624"/>
                    <a:pt x="2267" y="2623"/>
                    <a:pt x="2284" y="2623"/>
                  </a:cubicBezTo>
                  <a:close/>
                  <a:moveTo>
                    <a:pt x="1788" y="3364"/>
                  </a:moveTo>
                  <a:cubicBezTo>
                    <a:pt x="1800" y="3364"/>
                    <a:pt x="1812" y="3367"/>
                    <a:pt x="1823" y="3376"/>
                  </a:cubicBezTo>
                  <a:cubicBezTo>
                    <a:pt x="1921" y="3455"/>
                    <a:pt x="2027" y="3535"/>
                    <a:pt x="2108" y="3632"/>
                  </a:cubicBezTo>
                  <a:cubicBezTo>
                    <a:pt x="2128" y="3657"/>
                    <a:pt x="2128" y="3684"/>
                    <a:pt x="2115" y="3707"/>
                  </a:cubicBezTo>
                  <a:cubicBezTo>
                    <a:pt x="2058" y="3905"/>
                    <a:pt x="1832" y="4135"/>
                    <a:pt x="1626" y="4178"/>
                  </a:cubicBezTo>
                  <a:cubicBezTo>
                    <a:pt x="1605" y="4182"/>
                    <a:pt x="1584" y="4184"/>
                    <a:pt x="1563" y="4184"/>
                  </a:cubicBezTo>
                  <a:cubicBezTo>
                    <a:pt x="1413" y="4184"/>
                    <a:pt x="1258" y="4077"/>
                    <a:pt x="1277" y="3910"/>
                  </a:cubicBezTo>
                  <a:cubicBezTo>
                    <a:pt x="1277" y="3906"/>
                    <a:pt x="1280" y="3902"/>
                    <a:pt x="1281" y="3898"/>
                  </a:cubicBezTo>
                  <a:cubicBezTo>
                    <a:pt x="1277" y="3882"/>
                    <a:pt x="1280" y="3864"/>
                    <a:pt x="1293" y="3850"/>
                  </a:cubicBezTo>
                  <a:cubicBezTo>
                    <a:pt x="1433" y="3697"/>
                    <a:pt x="1589" y="3562"/>
                    <a:pt x="1720" y="3400"/>
                  </a:cubicBezTo>
                  <a:cubicBezTo>
                    <a:pt x="1735" y="3380"/>
                    <a:pt x="1762" y="3364"/>
                    <a:pt x="1788" y="3364"/>
                  </a:cubicBezTo>
                  <a:close/>
                  <a:moveTo>
                    <a:pt x="1260" y="1"/>
                  </a:moveTo>
                  <a:lnTo>
                    <a:pt x="212" y="2960"/>
                  </a:lnTo>
                  <a:cubicBezTo>
                    <a:pt x="1" y="3554"/>
                    <a:pt x="313" y="4210"/>
                    <a:pt x="910" y="4421"/>
                  </a:cubicBezTo>
                  <a:lnTo>
                    <a:pt x="1038" y="4467"/>
                  </a:lnTo>
                  <a:cubicBezTo>
                    <a:pt x="1053" y="4473"/>
                    <a:pt x="1071" y="4479"/>
                    <a:pt x="1088" y="4483"/>
                  </a:cubicBezTo>
                  <a:cubicBezTo>
                    <a:pt x="1195" y="4516"/>
                    <a:pt x="1306" y="4532"/>
                    <a:pt x="1416" y="4532"/>
                  </a:cubicBezTo>
                  <a:cubicBezTo>
                    <a:pt x="1585" y="4532"/>
                    <a:pt x="1754" y="4494"/>
                    <a:pt x="1912" y="4418"/>
                  </a:cubicBezTo>
                  <a:cubicBezTo>
                    <a:pt x="2190" y="4287"/>
                    <a:pt x="2398" y="4056"/>
                    <a:pt x="2499" y="3770"/>
                  </a:cubicBezTo>
                  <a:lnTo>
                    <a:pt x="3526" y="867"/>
                  </a:lnTo>
                  <a:lnTo>
                    <a:pt x="3526" y="867"/>
                  </a:lnTo>
                  <a:cubicBezTo>
                    <a:pt x="3522" y="867"/>
                    <a:pt x="3517" y="867"/>
                    <a:pt x="3513" y="867"/>
                  </a:cubicBezTo>
                  <a:cubicBezTo>
                    <a:pt x="2738" y="867"/>
                    <a:pt x="1738" y="593"/>
                    <a:pt x="1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8"/>
            <p:cNvSpPr/>
            <p:nvPr/>
          </p:nvSpPr>
          <p:spPr>
            <a:xfrm>
              <a:off x="4156481" y="648084"/>
              <a:ext cx="57992" cy="138712"/>
            </a:xfrm>
            <a:custGeom>
              <a:avLst/>
              <a:gdLst/>
              <a:ahLst/>
              <a:cxnLst/>
              <a:rect l="l" t="t" r="r" b="b"/>
              <a:pathLst>
                <a:path w="1855" h="4437" extrusionOk="0">
                  <a:moveTo>
                    <a:pt x="1260" y="0"/>
                  </a:moveTo>
                  <a:lnTo>
                    <a:pt x="212" y="2961"/>
                  </a:lnTo>
                  <a:cubicBezTo>
                    <a:pt x="1" y="3555"/>
                    <a:pt x="313" y="4211"/>
                    <a:pt x="910" y="4422"/>
                  </a:cubicBezTo>
                  <a:lnTo>
                    <a:pt x="948" y="4436"/>
                  </a:lnTo>
                  <a:cubicBezTo>
                    <a:pt x="880" y="4346"/>
                    <a:pt x="837" y="4237"/>
                    <a:pt x="824" y="4091"/>
                  </a:cubicBezTo>
                  <a:cubicBezTo>
                    <a:pt x="797" y="3747"/>
                    <a:pt x="879" y="3420"/>
                    <a:pt x="968" y="3090"/>
                  </a:cubicBezTo>
                  <a:cubicBezTo>
                    <a:pt x="1208" y="2196"/>
                    <a:pt x="1529" y="1335"/>
                    <a:pt x="1855" y="473"/>
                  </a:cubicBezTo>
                  <a:cubicBezTo>
                    <a:pt x="1620" y="347"/>
                    <a:pt x="1412" y="191"/>
                    <a:pt x="12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8"/>
            <p:cNvSpPr/>
            <p:nvPr/>
          </p:nvSpPr>
          <p:spPr>
            <a:xfrm>
              <a:off x="4200747" y="758969"/>
              <a:ext cx="17476" cy="14912"/>
            </a:xfrm>
            <a:custGeom>
              <a:avLst/>
              <a:gdLst/>
              <a:ahLst/>
              <a:cxnLst/>
              <a:rect l="l" t="t" r="r" b="b"/>
              <a:pathLst>
                <a:path w="559" h="477" extrusionOk="0">
                  <a:moveTo>
                    <a:pt x="371" y="1"/>
                  </a:moveTo>
                  <a:cubicBezTo>
                    <a:pt x="260" y="126"/>
                    <a:pt x="140" y="247"/>
                    <a:pt x="1" y="339"/>
                  </a:cubicBezTo>
                  <a:cubicBezTo>
                    <a:pt x="5" y="349"/>
                    <a:pt x="7" y="357"/>
                    <a:pt x="7" y="369"/>
                  </a:cubicBezTo>
                  <a:cubicBezTo>
                    <a:pt x="11" y="449"/>
                    <a:pt x="57" y="476"/>
                    <a:pt x="114" y="476"/>
                  </a:cubicBezTo>
                  <a:cubicBezTo>
                    <a:pt x="188" y="476"/>
                    <a:pt x="279" y="432"/>
                    <a:pt x="323" y="397"/>
                  </a:cubicBezTo>
                  <a:cubicBezTo>
                    <a:pt x="412" y="326"/>
                    <a:pt x="480" y="234"/>
                    <a:pt x="559" y="156"/>
                  </a:cubicBezTo>
                  <a:cubicBezTo>
                    <a:pt x="494" y="109"/>
                    <a:pt x="432" y="55"/>
                    <a:pt x="3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8"/>
            <p:cNvSpPr/>
            <p:nvPr/>
          </p:nvSpPr>
          <p:spPr>
            <a:xfrm>
              <a:off x="4198746" y="534886"/>
              <a:ext cx="93944" cy="116234"/>
            </a:xfrm>
            <a:custGeom>
              <a:avLst/>
              <a:gdLst/>
              <a:ahLst/>
              <a:cxnLst/>
              <a:rect l="l" t="t" r="r" b="b"/>
              <a:pathLst>
                <a:path w="3005" h="3718" extrusionOk="0">
                  <a:moveTo>
                    <a:pt x="1467" y="863"/>
                  </a:moveTo>
                  <a:cubicBezTo>
                    <a:pt x="1496" y="863"/>
                    <a:pt x="1523" y="878"/>
                    <a:pt x="1538" y="913"/>
                  </a:cubicBezTo>
                  <a:cubicBezTo>
                    <a:pt x="1588" y="1031"/>
                    <a:pt x="1621" y="1156"/>
                    <a:pt x="1657" y="1278"/>
                  </a:cubicBezTo>
                  <a:cubicBezTo>
                    <a:pt x="1678" y="1351"/>
                    <a:pt x="1620" y="1397"/>
                    <a:pt x="1560" y="1397"/>
                  </a:cubicBezTo>
                  <a:cubicBezTo>
                    <a:pt x="1519" y="1397"/>
                    <a:pt x="1477" y="1375"/>
                    <a:pt x="1461" y="1325"/>
                  </a:cubicBezTo>
                  <a:cubicBezTo>
                    <a:pt x="1426" y="1212"/>
                    <a:pt x="1387" y="1098"/>
                    <a:pt x="1365" y="979"/>
                  </a:cubicBezTo>
                  <a:cubicBezTo>
                    <a:pt x="1354" y="915"/>
                    <a:pt x="1413" y="863"/>
                    <a:pt x="1467" y="863"/>
                  </a:cubicBezTo>
                  <a:close/>
                  <a:moveTo>
                    <a:pt x="1250" y="1381"/>
                  </a:moveTo>
                  <a:cubicBezTo>
                    <a:pt x="1279" y="1381"/>
                    <a:pt x="1306" y="1395"/>
                    <a:pt x="1319" y="1428"/>
                  </a:cubicBezTo>
                  <a:cubicBezTo>
                    <a:pt x="1375" y="1567"/>
                    <a:pt x="1422" y="1712"/>
                    <a:pt x="1471" y="1854"/>
                  </a:cubicBezTo>
                  <a:cubicBezTo>
                    <a:pt x="1495" y="1922"/>
                    <a:pt x="1439" y="1966"/>
                    <a:pt x="1381" y="1966"/>
                  </a:cubicBezTo>
                  <a:cubicBezTo>
                    <a:pt x="1342" y="1966"/>
                    <a:pt x="1301" y="1945"/>
                    <a:pt x="1286" y="1897"/>
                  </a:cubicBezTo>
                  <a:cubicBezTo>
                    <a:pt x="1241" y="1762"/>
                    <a:pt x="1194" y="1627"/>
                    <a:pt x="1156" y="1490"/>
                  </a:cubicBezTo>
                  <a:cubicBezTo>
                    <a:pt x="1139" y="1428"/>
                    <a:pt x="1197" y="1381"/>
                    <a:pt x="1250" y="1381"/>
                  </a:cubicBezTo>
                  <a:close/>
                  <a:moveTo>
                    <a:pt x="1269" y="2403"/>
                  </a:moveTo>
                  <a:cubicBezTo>
                    <a:pt x="1263" y="2414"/>
                    <a:pt x="1257" y="2425"/>
                    <a:pt x="1251" y="2437"/>
                  </a:cubicBezTo>
                  <a:lnTo>
                    <a:pt x="1251" y="2437"/>
                  </a:lnTo>
                  <a:cubicBezTo>
                    <a:pt x="1259" y="2427"/>
                    <a:pt x="1265" y="2415"/>
                    <a:pt x="1269" y="2403"/>
                  </a:cubicBezTo>
                  <a:close/>
                  <a:moveTo>
                    <a:pt x="2003" y="0"/>
                  </a:moveTo>
                  <a:cubicBezTo>
                    <a:pt x="1531" y="0"/>
                    <a:pt x="1087" y="293"/>
                    <a:pt x="919" y="762"/>
                  </a:cubicBezTo>
                  <a:lnTo>
                    <a:pt x="0" y="3359"/>
                  </a:lnTo>
                  <a:cubicBezTo>
                    <a:pt x="232" y="3453"/>
                    <a:pt x="445" y="3591"/>
                    <a:pt x="663" y="3717"/>
                  </a:cubicBezTo>
                  <a:cubicBezTo>
                    <a:pt x="802" y="3349"/>
                    <a:pt x="1007" y="2891"/>
                    <a:pt x="1251" y="2437"/>
                  </a:cubicBezTo>
                  <a:lnTo>
                    <a:pt x="1251" y="2437"/>
                  </a:lnTo>
                  <a:cubicBezTo>
                    <a:pt x="1231" y="2462"/>
                    <a:pt x="1200" y="2477"/>
                    <a:pt x="1170" y="2477"/>
                  </a:cubicBezTo>
                  <a:cubicBezTo>
                    <a:pt x="1140" y="2477"/>
                    <a:pt x="1112" y="2462"/>
                    <a:pt x="1095" y="2426"/>
                  </a:cubicBezTo>
                  <a:cubicBezTo>
                    <a:pt x="1018" y="2260"/>
                    <a:pt x="937" y="2093"/>
                    <a:pt x="877" y="1918"/>
                  </a:cubicBezTo>
                  <a:cubicBezTo>
                    <a:pt x="855" y="1856"/>
                    <a:pt x="909" y="1814"/>
                    <a:pt x="964" y="1814"/>
                  </a:cubicBezTo>
                  <a:cubicBezTo>
                    <a:pt x="994" y="1814"/>
                    <a:pt x="1024" y="1827"/>
                    <a:pt x="1041" y="1857"/>
                  </a:cubicBezTo>
                  <a:cubicBezTo>
                    <a:pt x="1127" y="2011"/>
                    <a:pt x="1193" y="2176"/>
                    <a:pt x="1265" y="2336"/>
                  </a:cubicBezTo>
                  <a:cubicBezTo>
                    <a:pt x="1275" y="2360"/>
                    <a:pt x="1275" y="2383"/>
                    <a:pt x="1269" y="2403"/>
                  </a:cubicBezTo>
                  <a:lnTo>
                    <a:pt x="1269" y="2403"/>
                  </a:lnTo>
                  <a:cubicBezTo>
                    <a:pt x="1763" y="1490"/>
                    <a:pt x="2413" y="597"/>
                    <a:pt x="3005" y="457"/>
                  </a:cubicBezTo>
                  <a:cubicBezTo>
                    <a:pt x="2875" y="301"/>
                    <a:pt x="2705" y="179"/>
                    <a:pt x="2510" y="111"/>
                  </a:cubicBezTo>
                  <a:lnTo>
                    <a:pt x="2381" y="65"/>
                  </a:lnTo>
                  <a:cubicBezTo>
                    <a:pt x="2256" y="21"/>
                    <a:pt x="2129" y="0"/>
                    <a:pt x="2003" y="0"/>
                  </a:cubicBezTo>
                  <a:close/>
                </a:path>
              </a:pathLst>
            </a:custGeom>
            <a:solidFill>
              <a:srgbClr val="000000">
                <a:alpha val="27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8"/>
            <p:cNvSpPr/>
            <p:nvPr/>
          </p:nvSpPr>
          <p:spPr>
            <a:xfrm>
              <a:off x="4140725" y="520912"/>
              <a:ext cx="175945" cy="282926"/>
            </a:xfrm>
            <a:custGeom>
              <a:avLst/>
              <a:gdLst/>
              <a:ahLst/>
              <a:cxnLst/>
              <a:rect l="l" t="t" r="r" b="b"/>
              <a:pathLst>
                <a:path w="5628" h="9050" extrusionOk="0">
                  <a:moveTo>
                    <a:pt x="3857" y="448"/>
                  </a:moveTo>
                  <a:cubicBezTo>
                    <a:pt x="3983" y="448"/>
                    <a:pt x="4112" y="469"/>
                    <a:pt x="4237" y="514"/>
                  </a:cubicBezTo>
                  <a:lnTo>
                    <a:pt x="4366" y="559"/>
                  </a:lnTo>
                  <a:cubicBezTo>
                    <a:pt x="4653" y="661"/>
                    <a:pt x="4883" y="869"/>
                    <a:pt x="5015" y="1146"/>
                  </a:cubicBezTo>
                  <a:cubicBezTo>
                    <a:pt x="5147" y="1423"/>
                    <a:pt x="5164" y="1733"/>
                    <a:pt x="5063" y="2020"/>
                  </a:cubicBezTo>
                  <a:lnTo>
                    <a:pt x="4130" y="4653"/>
                  </a:lnTo>
                  <a:cubicBezTo>
                    <a:pt x="3713" y="4590"/>
                    <a:pt x="3300" y="4518"/>
                    <a:pt x="2905" y="4360"/>
                  </a:cubicBezTo>
                  <a:cubicBezTo>
                    <a:pt x="2535" y="4212"/>
                    <a:pt x="2222" y="3954"/>
                    <a:pt x="1855" y="3808"/>
                  </a:cubicBezTo>
                  <a:lnTo>
                    <a:pt x="2775" y="1212"/>
                  </a:lnTo>
                  <a:cubicBezTo>
                    <a:pt x="2943" y="741"/>
                    <a:pt x="3386" y="448"/>
                    <a:pt x="3857" y="448"/>
                  </a:cubicBezTo>
                  <a:close/>
                  <a:moveTo>
                    <a:pt x="1763" y="4070"/>
                  </a:moveTo>
                  <a:cubicBezTo>
                    <a:pt x="2241" y="4662"/>
                    <a:pt x="3242" y="4936"/>
                    <a:pt x="4016" y="4936"/>
                  </a:cubicBezTo>
                  <a:cubicBezTo>
                    <a:pt x="4020" y="4936"/>
                    <a:pt x="4025" y="4936"/>
                    <a:pt x="4029" y="4936"/>
                  </a:cubicBezTo>
                  <a:lnTo>
                    <a:pt x="4029" y="4936"/>
                  </a:lnTo>
                  <a:lnTo>
                    <a:pt x="3002" y="7839"/>
                  </a:lnTo>
                  <a:cubicBezTo>
                    <a:pt x="2900" y="8125"/>
                    <a:pt x="2692" y="8356"/>
                    <a:pt x="2415" y="8487"/>
                  </a:cubicBezTo>
                  <a:cubicBezTo>
                    <a:pt x="2257" y="8563"/>
                    <a:pt x="2088" y="8601"/>
                    <a:pt x="1919" y="8601"/>
                  </a:cubicBezTo>
                  <a:cubicBezTo>
                    <a:pt x="1808" y="8601"/>
                    <a:pt x="1698" y="8585"/>
                    <a:pt x="1591" y="8552"/>
                  </a:cubicBezTo>
                  <a:cubicBezTo>
                    <a:pt x="1573" y="8548"/>
                    <a:pt x="1557" y="8542"/>
                    <a:pt x="1541" y="8536"/>
                  </a:cubicBezTo>
                  <a:lnTo>
                    <a:pt x="1411" y="8490"/>
                  </a:lnTo>
                  <a:cubicBezTo>
                    <a:pt x="817" y="8279"/>
                    <a:pt x="505" y="7625"/>
                    <a:pt x="714" y="7029"/>
                  </a:cubicBezTo>
                  <a:lnTo>
                    <a:pt x="1763" y="4070"/>
                  </a:lnTo>
                  <a:close/>
                  <a:moveTo>
                    <a:pt x="3859" y="0"/>
                  </a:moveTo>
                  <a:cubicBezTo>
                    <a:pt x="3203" y="0"/>
                    <a:pt x="2586" y="409"/>
                    <a:pt x="2356" y="1061"/>
                  </a:cubicBezTo>
                  <a:lnTo>
                    <a:pt x="294" y="6879"/>
                  </a:lnTo>
                  <a:cubicBezTo>
                    <a:pt x="1" y="7706"/>
                    <a:pt x="436" y="8620"/>
                    <a:pt x="1264" y="8912"/>
                  </a:cubicBezTo>
                  <a:lnTo>
                    <a:pt x="1393" y="8958"/>
                  </a:lnTo>
                  <a:cubicBezTo>
                    <a:pt x="1565" y="9019"/>
                    <a:pt x="1743" y="9050"/>
                    <a:pt x="1921" y="9050"/>
                  </a:cubicBezTo>
                  <a:cubicBezTo>
                    <a:pt x="2156" y="9050"/>
                    <a:pt x="2389" y="8997"/>
                    <a:pt x="2609" y="8892"/>
                  </a:cubicBezTo>
                  <a:cubicBezTo>
                    <a:pt x="2994" y="8709"/>
                    <a:pt x="3285" y="8387"/>
                    <a:pt x="3425" y="7988"/>
                  </a:cubicBezTo>
                  <a:lnTo>
                    <a:pt x="5486" y="2170"/>
                  </a:lnTo>
                  <a:cubicBezTo>
                    <a:pt x="5627" y="1771"/>
                    <a:pt x="5604" y="1338"/>
                    <a:pt x="5420" y="953"/>
                  </a:cubicBezTo>
                  <a:cubicBezTo>
                    <a:pt x="5237" y="568"/>
                    <a:pt x="4915" y="277"/>
                    <a:pt x="4516" y="137"/>
                  </a:cubicBezTo>
                  <a:lnTo>
                    <a:pt x="4388" y="91"/>
                  </a:lnTo>
                  <a:cubicBezTo>
                    <a:pt x="4364" y="84"/>
                    <a:pt x="4342" y="75"/>
                    <a:pt x="4321" y="69"/>
                  </a:cubicBezTo>
                  <a:cubicBezTo>
                    <a:pt x="4167" y="22"/>
                    <a:pt x="4012" y="0"/>
                    <a:pt x="38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8"/>
            <p:cNvSpPr/>
            <p:nvPr/>
          </p:nvSpPr>
          <p:spPr>
            <a:xfrm>
              <a:off x="4225412" y="591626"/>
              <a:ext cx="13818" cy="20758"/>
            </a:xfrm>
            <a:custGeom>
              <a:avLst/>
              <a:gdLst/>
              <a:ahLst/>
              <a:cxnLst/>
              <a:rect l="l" t="t" r="r" b="b"/>
              <a:pathLst>
                <a:path w="442" h="664" extrusionOk="0">
                  <a:moveTo>
                    <a:pt x="109" y="0"/>
                  </a:moveTo>
                  <a:cubicBezTo>
                    <a:pt x="55" y="0"/>
                    <a:pt x="1" y="42"/>
                    <a:pt x="23" y="105"/>
                  </a:cubicBezTo>
                  <a:cubicBezTo>
                    <a:pt x="84" y="278"/>
                    <a:pt x="164" y="445"/>
                    <a:pt x="241" y="612"/>
                  </a:cubicBezTo>
                  <a:cubicBezTo>
                    <a:pt x="258" y="649"/>
                    <a:pt x="287" y="664"/>
                    <a:pt x="316" y="664"/>
                  </a:cubicBezTo>
                  <a:cubicBezTo>
                    <a:pt x="377" y="664"/>
                    <a:pt x="441" y="598"/>
                    <a:pt x="409" y="523"/>
                  </a:cubicBezTo>
                  <a:cubicBezTo>
                    <a:pt x="339" y="362"/>
                    <a:pt x="273" y="197"/>
                    <a:pt x="185" y="44"/>
                  </a:cubicBezTo>
                  <a:cubicBezTo>
                    <a:pt x="169" y="13"/>
                    <a:pt x="139" y="0"/>
                    <a:pt x="109"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8"/>
            <p:cNvSpPr/>
            <p:nvPr/>
          </p:nvSpPr>
          <p:spPr>
            <a:xfrm>
              <a:off x="4234322" y="578058"/>
              <a:ext cx="11192" cy="18289"/>
            </a:xfrm>
            <a:custGeom>
              <a:avLst/>
              <a:gdLst/>
              <a:ahLst/>
              <a:cxnLst/>
              <a:rect l="l" t="t" r="r" b="b"/>
              <a:pathLst>
                <a:path w="358" h="585" extrusionOk="0">
                  <a:moveTo>
                    <a:pt x="111" y="1"/>
                  </a:moveTo>
                  <a:cubicBezTo>
                    <a:pt x="58" y="1"/>
                    <a:pt x="1" y="47"/>
                    <a:pt x="18" y="109"/>
                  </a:cubicBezTo>
                  <a:cubicBezTo>
                    <a:pt x="56" y="246"/>
                    <a:pt x="103" y="381"/>
                    <a:pt x="148" y="516"/>
                  </a:cubicBezTo>
                  <a:cubicBezTo>
                    <a:pt x="163" y="563"/>
                    <a:pt x="204" y="584"/>
                    <a:pt x="244" y="584"/>
                  </a:cubicBezTo>
                  <a:cubicBezTo>
                    <a:pt x="301" y="584"/>
                    <a:pt x="357" y="541"/>
                    <a:pt x="333" y="473"/>
                  </a:cubicBezTo>
                  <a:cubicBezTo>
                    <a:pt x="284" y="331"/>
                    <a:pt x="237" y="187"/>
                    <a:pt x="180" y="48"/>
                  </a:cubicBezTo>
                  <a:cubicBezTo>
                    <a:pt x="167" y="15"/>
                    <a:pt x="140" y="1"/>
                    <a:pt x="111"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8"/>
            <p:cNvSpPr/>
            <p:nvPr/>
          </p:nvSpPr>
          <p:spPr>
            <a:xfrm>
              <a:off x="4241074" y="561865"/>
              <a:ext cx="10192" cy="16725"/>
            </a:xfrm>
            <a:custGeom>
              <a:avLst/>
              <a:gdLst/>
              <a:ahLst/>
              <a:cxnLst/>
              <a:rect l="l" t="t" r="r" b="b"/>
              <a:pathLst>
                <a:path w="326" h="535" extrusionOk="0">
                  <a:moveTo>
                    <a:pt x="113" y="0"/>
                  </a:moveTo>
                  <a:cubicBezTo>
                    <a:pt x="59" y="0"/>
                    <a:pt x="1" y="52"/>
                    <a:pt x="12" y="116"/>
                  </a:cubicBezTo>
                  <a:cubicBezTo>
                    <a:pt x="34" y="233"/>
                    <a:pt x="74" y="347"/>
                    <a:pt x="109" y="462"/>
                  </a:cubicBezTo>
                  <a:cubicBezTo>
                    <a:pt x="124" y="512"/>
                    <a:pt x="166" y="534"/>
                    <a:pt x="207" y="534"/>
                  </a:cubicBezTo>
                  <a:cubicBezTo>
                    <a:pt x="267" y="534"/>
                    <a:pt x="325" y="488"/>
                    <a:pt x="304" y="415"/>
                  </a:cubicBezTo>
                  <a:cubicBezTo>
                    <a:pt x="268" y="293"/>
                    <a:pt x="235" y="168"/>
                    <a:pt x="185" y="50"/>
                  </a:cubicBezTo>
                  <a:cubicBezTo>
                    <a:pt x="170" y="15"/>
                    <a:pt x="142" y="0"/>
                    <a:pt x="113"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1237;p38"/>
          <p:cNvGrpSpPr/>
          <p:nvPr/>
        </p:nvGrpSpPr>
        <p:grpSpPr>
          <a:xfrm rot="479395">
            <a:off x="7794845" y="4488692"/>
            <a:ext cx="796356" cy="348923"/>
            <a:chOff x="1352542" y="368950"/>
            <a:chExt cx="796350" cy="348921"/>
          </a:xfrm>
        </p:grpSpPr>
        <p:sp>
          <p:nvSpPr>
            <p:cNvPr id="1238" name="Google Shape;1238;p38"/>
            <p:cNvSpPr/>
            <p:nvPr/>
          </p:nvSpPr>
          <p:spPr>
            <a:xfrm>
              <a:off x="1352542" y="368950"/>
              <a:ext cx="796350" cy="348921"/>
            </a:xfrm>
            <a:custGeom>
              <a:avLst/>
              <a:gdLst/>
              <a:ahLst/>
              <a:cxnLst/>
              <a:rect l="l" t="t" r="r" b="b"/>
              <a:pathLst>
                <a:path w="25473" h="11161" extrusionOk="0">
                  <a:moveTo>
                    <a:pt x="16250" y="1994"/>
                  </a:moveTo>
                  <a:cubicBezTo>
                    <a:pt x="16267" y="2010"/>
                    <a:pt x="16283" y="2024"/>
                    <a:pt x="16295" y="2041"/>
                  </a:cubicBezTo>
                  <a:cubicBezTo>
                    <a:pt x="16354" y="2113"/>
                    <a:pt x="16372" y="2190"/>
                    <a:pt x="16386" y="2277"/>
                  </a:cubicBezTo>
                  <a:cubicBezTo>
                    <a:pt x="16386" y="2278"/>
                    <a:pt x="16387" y="2279"/>
                    <a:pt x="16387" y="2280"/>
                  </a:cubicBezTo>
                  <a:cubicBezTo>
                    <a:pt x="16168" y="2351"/>
                    <a:pt x="15954" y="2442"/>
                    <a:pt x="15743" y="2538"/>
                  </a:cubicBezTo>
                  <a:lnTo>
                    <a:pt x="15206" y="2778"/>
                  </a:lnTo>
                  <a:cubicBezTo>
                    <a:pt x="14941" y="2893"/>
                    <a:pt x="14676" y="3011"/>
                    <a:pt x="14425" y="3149"/>
                  </a:cubicBezTo>
                  <a:cubicBezTo>
                    <a:pt x="14355" y="3038"/>
                    <a:pt x="14273" y="2933"/>
                    <a:pt x="14185" y="2835"/>
                  </a:cubicBezTo>
                  <a:cubicBezTo>
                    <a:pt x="14493" y="2741"/>
                    <a:pt x="14808" y="2627"/>
                    <a:pt x="15118" y="2502"/>
                  </a:cubicBezTo>
                  <a:lnTo>
                    <a:pt x="15679" y="2264"/>
                  </a:lnTo>
                  <a:cubicBezTo>
                    <a:pt x="15875" y="2175"/>
                    <a:pt x="16065" y="2086"/>
                    <a:pt x="16250" y="1994"/>
                  </a:cubicBezTo>
                  <a:close/>
                  <a:moveTo>
                    <a:pt x="17304" y="549"/>
                  </a:moveTo>
                  <a:cubicBezTo>
                    <a:pt x="18189" y="549"/>
                    <a:pt x="18917" y="1206"/>
                    <a:pt x="18933" y="2026"/>
                  </a:cubicBezTo>
                  <a:cubicBezTo>
                    <a:pt x="18950" y="2859"/>
                    <a:pt x="18231" y="3553"/>
                    <a:pt x="17327" y="3570"/>
                  </a:cubicBezTo>
                  <a:cubicBezTo>
                    <a:pt x="17315" y="3571"/>
                    <a:pt x="17304" y="3571"/>
                    <a:pt x="17292" y="3571"/>
                  </a:cubicBezTo>
                  <a:cubicBezTo>
                    <a:pt x="16707" y="3571"/>
                    <a:pt x="16190" y="3285"/>
                    <a:pt x="15902" y="2852"/>
                  </a:cubicBezTo>
                  <a:cubicBezTo>
                    <a:pt x="16176" y="2728"/>
                    <a:pt x="16449" y="2598"/>
                    <a:pt x="16690" y="2432"/>
                  </a:cubicBezTo>
                  <a:cubicBezTo>
                    <a:pt x="16749" y="2391"/>
                    <a:pt x="16756" y="2322"/>
                    <a:pt x="16726" y="2274"/>
                  </a:cubicBezTo>
                  <a:cubicBezTo>
                    <a:pt x="16726" y="2273"/>
                    <a:pt x="16726" y="2273"/>
                    <a:pt x="16727" y="2271"/>
                  </a:cubicBezTo>
                  <a:cubicBezTo>
                    <a:pt x="16737" y="2136"/>
                    <a:pt x="16673" y="1985"/>
                    <a:pt x="16587" y="1877"/>
                  </a:cubicBezTo>
                  <a:cubicBezTo>
                    <a:pt x="16515" y="1787"/>
                    <a:pt x="16399" y="1674"/>
                    <a:pt x="16269" y="1674"/>
                  </a:cubicBezTo>
                  <a:cubicBezTo>
                    <a:pt x="16247" y="1674"/>
                    <a:pt x="16224" y="1677"/>
                    <a:pt x="16201" y="1685"/>
                  </a:cubicBezTo>
                  <a:cubicBezTo>
                    <a:pt x="16179" y="1691"/>
                    <a:pt x="16164" y="1702"/>
                    <a:pt x="16149" y="1717"/>
                  </a:cubicBezTo>
                  <a:cubicBezTo>
                    <a:pt x="15993" y="1764"/>
                    <a:pt x="15836" y="1813"/>
                    <a:pt x="15676" y="1867"/>
                  </a:cubicBezTo>
                  <a:cubicBezTo>
                    <a:pt x="15780" y="1138"/>
                    <a:pt x="16448" y="565"/>
                    <a:pt x="17266" y="550"/>
                  </a:cubicBezTo>
                  <a:cubicBezTo>
                    <a:pt x="17279" y="550"/>
                    <a:pt x="17291" y="549"/>
                    <a:pt x="17304" y="549"/>
                  </a:cubicBezTo>
                  <a:close/>
                  <a:moveTo>
                    <a:pt x="2629" y="878"/>
                  </a:moveTo>
                  <a:cubicBezTo>
                    <a:pt x="3713" y="878"/>
                    <a:pt x="4603" y="1679"/>
                    <a:pt x="4623" y="2684"/>
                  </a:cubicBezTo>
                  <a:cubicBezTo>
                    <a:pt x="4637" y="3332"/>
                    <a:pt x="4283" y="3910"/>
                    <a:pt x="3738" y="4249"/>
                  </a:cubicBezTo>
                  <a:cubicBezTo>
                    <a:pt x="3658" y="4087"/>
                    <a:pt x="3566" y="3930"/>
                    <a:pt x="3459" y="3785"/>
                  </a:cubicBezTo>
                  <a:cubicBezTo>
                    <a:pt x="3457" y="3778"/>
                    <a:pt x="3459" y="3769"/>
                    <a:pt x="3456" y="3760"/>
                  </a:cubicBezTo>
                  <a:cubicBezTo>
                    <a:pt x="3406" y="3631"/>
                    <a:pt x="3251" y="3594"/>
                    <a:pt x="3106" y="3594"/>
                  </a:cubicBezTo>
                  <a:cubicBezTo>
                    <a:pt x="3063" y="3594"/>
                    <a:pt x="3020" y="3598"/>
                    <a:pt x="2981" y="3603"/>
                  </a:cubicBezTo>
                  <a:cubicBezTo>
                    <a:pt x="2802" y="3628"/>
                    <a:pt x="2614" y="3715"/>
                    <a:pt x="2519" y="3861"/>
                  </a:cubicBezTo>
                  <a:cubicBezTo>
                    <a:pt x="2492" y="3903"/>
                    <a:pt x="2498" y="3949"/>
                    <a:pt x="2523" y="3987"/>
                  </a:cubicBezTo>
                  <a:cubicBezTo>
                    <a:pt x="2577" y="4182"/>
                    <a:pt x="2649" y="4374"/>
                    <a:pt x="2724" y="4565"/>
                  </a:cubicBezTo>
                  <a:cubicBezTo>
                    <a:pt x="2702" y="4569"/>
                    <a:pt x="2681" y="4571"/>
                    <a:pt x="2660" y="4571"/>
                  </a:cubicBezTo>
                  <a:cubicBezTo>
                    <a:pt x="2645" y="4571"/>
                    <a:pt x="2630" y="4571"/>
                    <a:pt x="2615" y="4571"/>
                  </a:cubicBezTo>
                  <a:cubicBezTo>
                    <a:pt x="1534" y="4571"/>
                    <a:pt x="643" y="3770"/>
                    <a:pt x="623" y="2766"/>
                  </a:cubicBezTo>
                  <a:cubicBezTo>
                    <a:pt x="602" y="1748"/>
                    <a:pt x="1483" y="902"/>
                    <a:pt x="2586" y="879"/>
                  </a:cubicBezTo>
                  <a:cubicBezTo>
                    <a:pt x="2600" y="879"/>
                    <a:pt x="2615" y="878"/>
                    <a:pt x="2629" y="878"/>
                  </a:cubicBezTo>
                  <a:close/>
                  <a:moveTo>
                    <a:pt x="18219" y="3933"/>
                  </a:moveTo>
                  <a:cubicBezTo>
                    <a:pt x="18255" y="4149"/>
                    <a:pt x="18301" y="4366"/>
                    <a:pt x="18346" y="4581"/>
                  </a:cubicBezTo>
                  <a:cubicBezTo>
                    <a:pt x="18377" y="4726"/>
                    <a:pt x="18401" y="4877"/>
                    <a:pt x="18435" y="5027"/>
                  </a:cubicBezTo>
                  <a:cubicBezTo>
                    <a:pt x="18440" y="5095"/>
                    <a:pt x="18454" y="5162"/>
                    <a:pt x="18466" y="5230"/>
                  </a:cubicBezTo>
                  <a:cubicBezTo>
                    <a:pt x="18484" y="5325"/>
                    <a:pt x="18496" y="5423"/>
                    <a:pt x="18528" y="5513"/>
                  </a:cubicBezTo>
                  <a:cubicBezTo>
                    <a:pt x="18359" y="5548"/>
                    <a:pt x="18193" y="5596"/>
                    <a:pt x="18039" y="5664"/>
                  </a:cubicBezTo>
                  <a:cubicBezTo>
                    <a:pt x="17995" y="5393"/>
                    <a:pt x="17908" y="5122"/>
                    <a:pt x="17840" y="4856"/>
                  </a:cubicBezTo>
                  <a:cubicBezTo>
                    <a:pt x="17777" y="4602"/>
                    <a:pt x="17725" y="4342"/>
                    <a:pt x="17637" y="4094"/>
                  </a:cubicBezTo>
                  <a:cubicBezTo>
                    <a:pt x="17841" y="4064"/>
                    <a:pt x="18037" y="4009"/>
                    <a:pt x="18219" y="3933"/>
                  </a:cubicBezTo>
                  <a:close/>
                  <a:moveTo>
                    <a:pt x="3059" y="3886"/>
                  </a:moveTo>
                  <a:cubicBezTo>
                    <a:pt x="3111" y="3886"/>
                    <a:pt x="3163" y="3898"/>
                    <a:pt x="3213" y="3907"/>
                  </a:cubicBezTo>
                  <a:cubicBezTo>
                    <a:pt x="3279" y="4076"/>
                    <a:pt x="3357" y="4242"/>
                    <a:pt x="3438" y="4408"/>
                  </a:cubicBezTo>
                  <a:lnTo>
                    <a:pt x="3667" y="4915"/>
                  </a:lnTo>
                  <a:cubicBezTo>
                    <a:pt x="3741" y="5110"/>
                    <a:pt x="3804" y="5319"/>
                    <a:pt x="3900" y="5507"/>
                  </a:cubicBezTo>
                  <a:cubicBezTo>
                    <a:pt x="3767" y="5573"/>
                    <a:pt x="3639" y="5647"/>
                    <a:pt x="3523" y="5732"/>
                  </a:cubicBezTo>
                  <a:cubicBezTo>
                    <a:pt x="3457" y="5498"/>
                    <a:pt x="3351" y="5271"/>
                    <a:pt x="3249" y="5048"/>
                  </a:cubicBezTo>
                  <a:lnTo>
                    <a:pt x="3033" y="4531"/>
                  </a:lnTo>
                  <a:cubicBezTo>
                    <a:pt x="2958" y="4346"/>
                    <a:pt x="2880" y="4163"/>
                    <a:pt x="2792" y="3985"/>
                  </a:cubicBezTo>
                  <a:cubicBezTo>
                    <a:pt x="2862" y="3937"/>
                    <a:pt x="2931" y="3899"/>
                    <a:pt x="3028" y="3888"/>
                  </a:cubicBezTo>
                  <a:cubicBezTo>
                    <a:pt x="3038" y="3887"/>
                    <a:pt x="3049" y="3886"/>
                    <a:pt x="3059" y="3886"/>
                  </a:cubicBezTo>
                  <a:close/>
                  <a:moveTo>
                    <a:pt x="12191" y="2516"/>
                  </a:moveTo>
                  <a:cubicBezTo>
                    <a:pt x="13275" y="2516"/>
                    <a:pt x="14164" y="3318"/>
                    <a:pt x="14185" y="4321"/>
                  </a:cubicBezTo>
                  <a:cubicBezTo>
                    <a:pt x="14197" y="4976"/>
                    <a:pt x="13837" y="5559"/>
                    <a:pt x="13284" y="5897"/>
                  </a:cubicBezTo>
                  <a:cubicBezTo>
                    <a:pt x="13243" y="5688"/>
                    <a:pt x="13204" y="5479"/>
                    <a:pt x="13165" y="5269"/>
                  </a:cubicBezTo>
                  <a:cubicBezTo>
                    <a:pt x="13165" y="5255"/>
                    <a:pt x="13162" y="5242"/>
                    <a:pt x="13158" y="5229"/>
                  </a:cubicBezTo>
                  <a:cubicBezTo>
                    <a:pt x="13156" y="5224"/>
                    <a:pt x="13155" y="5219"/>
                    <a:pt x="13155" y="5211"/>
                  </a:cubicBezTo>
                  <a:cubicBezTo>
                    <a:pt x="13145" y="5154"/>
                    <a:pt x="13093" y="5130"/>
                    <a:pt x="13038" y="5130"/>
                  </a:cubicBezTo>
                  <a:cubicBezTo>
                    <a:pt x="13031" y="5130"/>
                    <a:pt x="13025" y="5131"/>
                    <a:pt x="13018" y="5131"/>
                  </a:cubicBezTo>
                  <a:cubicBezTo>
                    <a:pt x="12907" y="5087"/>
                    <a:pt x="12782" y="5065"/>
                    <a:pt x="12656" y="5065"/>
                  </a:cubicBezTo>
                  <a:cubicBezTo>
                    <a:pt x="12396" y="5065"/>
                    <a:pt x="12134" y="5160"/>
                    <a:pt x="11993" y="5356"/>
                  </a:cubicBezTo>
                  <a:cubicBezTo>
                    <a:pt x="11968" y="5391"/>
                    <a:pt x="11973" y="5433"/>
                    <a:pt x="11995" y="5469"/>
                  </a:cubicBezTo>
                  <a:cubicBezTo>
                    <a:pt x="12030" y="5706"/>
                    <a:pt x="12061" y="5955"/>
                    <a:pt x="12101" y="6205"/>
                  </a:cubicBezTo>
                  <a:cubicBezTo>
                    <a:pt x="11053" y="6168"/>
                    <a:pt x="10203" y="5383"/>
                    <a:pt x="10183" y="4403"/>
                  </a:cubicBezTo>
                  <a:cubicBezTo>
                    <a:pt x="10162" y="3386"/>
                    <a:pt x="11043" y="2540"/>
                    <a:pt x="12146" y="2517"/>
                  </a:cubicBezTo>
                  <a:cubicBezTo>
                    <a:pt x="12161" y="2516"/>
                    <a:pt x="12176" y="2516"/>
                    <a:pt x="12191" y="2516"/>
                  </a:cubicBezTo>
                  <a:close/>
                  <a:moveTo>
                    <a:pt x="12698" y="5361"/>
                  </a:moveTo>
                  <a:cubicBezTo>
                    <a:pt x="12772" y="5361"/>
                    <a:pt x="12845" y="5369"/>
                    <a:pt x="12918" y="5382"/>
                  </a:cubicBezTo>
                  <a:cubicBezTo>
                    <a:pt x="12947" y="5601"/>
                    <a:pt x="12976" y="5820"/>
                    <a:pt x="13004" y="6041"/>
                  </a:cubicBezTo>
                  <a:lnTo>
                    <a:pt x="13081" y="6603"/>
                  </a:lnTo>
                  <a:cubicBezTo>
                    <a:pt x="13103" y="6755"/>
                    <a:pt x="13127" y="6909"/>
                    <a:pt x="13151" y="7062"/>
                  </a:cubicBezTo>
                  <a:cubicBezTo>
                    <a:pt x="12997" y="7083"/>
                    <a:pt x="12847" y="7117"/>
                    <a:pt x="12703" y="7167"/>
                  </a:cubicBezTo>
                  <a:cubicBezTo>
                    <a:pt x="12685" y="7018"/>
                    <a:pt x="12656" y="6869"/>
                    <a:pt x="12623" y="6718"/>
                  </a:cubicBezTo>
                  <a:lnTo>
                    <a:pt x="12482" y="6184"/>
                  </a:lnTo>
                  <a:cubicBezTo>
                    <a:pt x="12410" y="5943"/>
                    <a:pt x="12333" y="5704"/>
                    <a:pt x="12262" y="5474"/>
                  </a:cubicBezTo>
                  <a:cubicBezTo>
                    <a:pt x="12352" y="5434"/>
                    <a:pt x="12442" y="5396"/>
                    <a:pt x="12538" y="5376"/>
                  </a:cubicBezTo>
                  <a:cubicBezTo>
                    <a:pt x="12592" y="5365"/>
                    <a:pt x="12645" y="5361"/>
                    <a:pt x="12698" y="5361"/>
                  </a:cubicBezTo>
                  <a:close/>
                  <a:moveTo>
                    <a:pt x="9975" y="5621"/>
                  </a:moveTo>
                  <a:cubicBezTo>
                    <a:pt x="10066" y="5755"/>
                    <a:pt x="10170" y="5880"/>
                    <a:pt x="10284" y="5994"/>
                  </a:cubicBezTo>
                  <a:cubicBezTo>
                    <a:pt x="9391" y="6315"/>
                    <a:pt x="8493" y="6643"/>
                    <a:pt x="7610" y="6995"/>
                  </a:cubicBezTo>
                  <a:lnTo>
                    <a:pt x="7057" y="7223"/>
                  </a:lnTo>
                  <a:cubicBezTo>
                    <a:pt x="6872" y="7299"/>
                    <a:pt x="6688" y="7376"/>
                    <a:pt x="6505" y="7454"/>
                  </a:cubicBezTo>
                  <a:cubicBezTo>
                    <a:pt x="6419" y="7294"/>
                    <a:pt x="6362" y="7141"/>
                    <a:pt x="6346" y="6960"/>
                  </a:cubicBezTo>
                  <a:cubicBezTo>
                    <a:pt x="6533" y="6917"/>
                    <a:pt x="6720" y="6869"/>
                    <a:pt x="6908" y="6815"/>
                  </a:cubicBezTo>
                  <a:lnTo>
                    <a:pt x="7479" y="6641"/>
                  </a:lnTo>
                  <a:cubicBezTo>
                    <a:pt x="8335" y="6358"/>
                    <a:pt x="9183" y="5993"/>
                    <a:pt x="9975" y="5621"/>
                  </a:cubicBezTo>
                  <a:close/>
                  <a:moveTo>
                    <a:pt x="15363" y="3092"/>
                  </a:moveTo>
                  <a:cubicBezTo>
                    <a:pt x="15748" y="3706"/>
                    <a:pt x="16466" y="4115"/>
                    <a:pt x="17283" y="4116"/>
                  </a:cubicBezTo>
                  <a:cubicBezTo>
                    <a:pt x="17319" y="4372"/>
                    <a:pt x="17393" y="4627"/>
                    <a:pt x="17455" y="4877"/>
                  </a:cubicBezTo>
                  <a:cubicBezTo>
                    <a:pt x="17533" y="5195"/>
                    <a:pt x="17589" y="5532"/>
                    <a:pt x="17711" y="5837"/>
                  </a:cubicBezTo>
                  <a:cubicBezTo>
                    <a:pt x="17127" y="6221"/>
                    <a:pt x="16750" y="6856"/>
                    <a:pt x="16766" y="7564"/>
                  </a:cubicBezTo>
                  <a:cubicBezTo>
                    <a:pt x="16767" y="7642"/>
                    <a:pt x="16773" y="7718"/>
                    <a:pt x="16783" y="7789"/>
                  </a:cubicBezTo>
                  <a:cubicBezTo>
                    <a:pt x="16352" y="7912"/>
                    <a:pt x="15931" y="8073"/>
                    <a:pt x="15507" y="8208"/>
                  </a:cubicBezTo>
                  <a:cubicBezTo>
                    <a:pt x="15501" y="8210"/>
                    <a:pt x="15495" y="8211"/>
                    <a:pt x="15488" y="8213"/>
                  </a:cubicBezTo>
                  <a:cubicBezTo>
                    <a:pt x="15132" y="7520"/>
                    <a:pt x="14367" y="7040"/>
                    <a:pt x="13484" y="7039"/>
                  </a:cubicBezTo>
                  <a:cubicBezTo>
                    <a:pt x="13455" y="6850"/>
                    <a:pt x="13423" y="6662"/>
                    <a:pt x="13389" y="6472"/>
                  </a:cubicBezTo>
                  <a:cubicBezTo>
                    <a:pt x="14230" y="6061"/>
                    <a:pt x="14798" y="5243"/>
                    <a:pt x="14779" y="4309"/>
                  </a:cubicBezTo>
                  <a:cubicBezTo>
                    <a:pt x="14773" y="3996"/>
                    <a:pt x="14700" y="3701"/>
                    <a:pt x="14576" y="3430"/>
                  </a:cubicBezTo>
                  <a:cubicBezTo>
                    <a:pt x="14845" y="3332"/>
                    <a:pt x="15105" y="3211"/>
                    <a:pt x="15363" y="3092"/>
                  </a:cubicBezTo>
                  <a:close/>
                  <a:moveTo>
                    <a:pt x="19001" y="6008"/>
                  </a:moveTo>
                  <a:cubicBezTo>
                    <a:pt x="19888" y="6008"/>
                    <a:pt x="20616" y="6663"/>
                    <a:pt x="20634" y="7485"/>
                  </a:cubicBezTo>
                  <a:cubicBezTo>
                    <a:pt x="20650" y="8318"/>
                    <a:pt x="19931" y="9011"/>
                    <a:pt x="19027" y="9029"/>
                  </a:cubicBezTo>
                  <a:cubicBezTo>
                    <a:pt x="19015" y="9030"/>
                    <a:pt x="19004" y="9030"/>
                    <a:pt x="18992" y="9030"/>
                  </a:cubicBezTo>
                  <a:cubicBezTo>
                    <a:pt x="18106" y="9030"/>
                    <a:pt x="17377" y="8374"/>
                    <a:pt x="17360" y="7552"/>
                  </a:cubicBezTo>
                  <a:cubicBezTo>
                    <a:pt x="17344" y="6719"/>
                    <a:pt x="18063" y="6027"/>
                    <a:pt x="18966" y="6008"/>
                  </a:cubicBezTo>
                  <a:cubicBezTo>
                    <a:pt x="18978" y="6008"/>
                    <a:pt x="18989" y="6008"/>
                    <a:pt x="19001" y="6008"/>
                  </a:cubicBezTo>
                  <a:close/>
                  <a:moveTo>
                    <a:pt x="21152" y="8038"/>
                  </a:moveTo>
                  <a:cubicBezTo>
                    <a:pt x="21421" y="8183"/>
                    <a:pt x="21706" y="8303"/>
                    <a:pt x="21980" y="8434"/>
                  </a:cubicBezTo>
                  <a:lnTo>
                    <a:pt x="22504" y="8697"/>
                  </a:lnTo>
                  <a:cubicBezTo>
                    <a:pt x="22640" y="8766"/>
                    <a:pt x="22778" y="8832"/>
                    <a:pt x="22920" y="8889"/>
                  </a:cubicBezTo>
                  <a:cubicBezTo>
                    <a:pt x="22901" y="8939"/>
                    <a:pt x="22865" y="8990"/>
                    <a:pt x="22834" y="9017"/>
                  </a:cubicBezTo>
                  <a:cubicBezTo>
                    <a:pt x="22775" y="9067"/>
                    <a:pt x="22708" y="9082"/>
                    <a:pt x="22652" y="9124"/>
                  </a:cubicBezTo>
                  <a:cubicBezTo>
                    <a:pt x="22566" y="9068"/>
                    <a:pt x="22477" y="9016"/>
                    <a:pt x="22381" y="8969"/>
                  </a:cubicBezTo>
                  <a:lnTo>
                    <a:pt x="21849" y="8705"/>
                  </a:lnTo>
                  <a:cubicBezTo>
                    <a:pt x="21590" y="8564"/>
                    <a:pt x="21337" y="8407"/>
                    <a:pt x="21066" y="8286"/>
                  </a:cubicBezTo>
                  <a:cubicBezTo>
                    <a:pt x="21100" y="8207"/>
                    <a:pt x="21128" y="8124"/>
                    <a:pt x="21152" y="8038"/>
                  </a:cubicBezTo>
                  <a:close/>
                  <a:moveTo>
                    <a:pt x="16855" y="8098"/>
                  </a:moveTo>
                  <a:cubicBezTo>
                    <a:pt x="16894" y="8219"/>
                    <a:pt x="16945" y="8337"/>
                    <a:pt x="17006" y="8448"/>
                  </a:cubicBezTo>
                  <a:cubicBezTo>
                    <a:pt x="16564" y="8553"/>
                    <a:pt x="16121" y="8697"/>
                    <a:pt x="15684" y="8849"/>
                  </a:cubicBezTo>
                  <a:lnTo>
                    <a:pt x="15107" y="9052"/>
                  </a:lnTo>
                  <a:cubicBezTo>
                    <a:pt x="14900" y="9125"/>
                    <a:pt x="14695" y="9198"/>
                    <a:pt x="14492" y="9266"/>
                  </a:cubicBezTo>
                  <a:cubicBezTo>
                    <a:pt x="14446" y="9228"/>
                    <a:pt x="14399" y="9192"/>
                    <a:pt x="14367" y="9139"/>
                  </a:cubicBezTo>
                  <a:cubicBezTo>
                    <a:pt x="14320" y="9061"/>
                    <a:pt x="14322" y="8984"/>
                    <a:pt x="14320" y="8901"/>
                  </a:cubicBezTo>
                  <a:cubicBezTo>
                    <a:pt x="14569" y="8850"/>
                    <a:pt x="14811" y="8779"/>
                    <a:pt x="15051" y="8699"/>
                  </a:cubicBezTo>
                  <a:lnTo>
                    <a:pt x="15611" y="8507"/>
                  </a:lnTo>
                  <a:cubicBezTo>
                    <a:pt x="15679" y="8484"/>
                    <a:pt x="15746" y="8462"/>
                    <a:pt x="15814" y="8438"/>
                  </a:cubicBezTo>
                  <a:cubicBezTo>
                    <a:pt x="16160" y="8324"/>
                    <a:pt x="16513" y="8223"/>
                    <a:pt x="16855" y="8098"/>
                  </a:cubicBezTo>
                  <a:close/>
                  <a:moveTo>
                    <a:pt x="5112" y="5773"/>
                  </a:moveTo>
                  <a:cubicBezTo>
                    <a:pt x="5762" y="5773"/>
                    <a:pt x="6341" y="6063"/>
                    <a:pt x="6706" y="6512"/>
                  </a:cubicBezTo>
                  <a:cubicBezTo>
                    <a:pt x="6516" y="6595"/>
                    <a:pt x="6329" y="6679"/>
                    <a:pt x="6143" y="6770"/>
                  </a:cubicBezTo>
                  <a:cubicBezTo>
                    <a:pt x="6091" y="6794"/>
                    <a:pt x="6075" y="6838"/>
                    <a:pt x="6082" y="6877"/>
                  </a:cubicBezTo>
                  <a:cubicBezTo>
                    <a:pt x="6008" y="7167"/>
                    <a:pt x="6092" y="7522"/>
                    <a:pt x="6346" y="7719"/>
                  </a:cubicBezTo>
                  <a:cubicBezTo>
                    <a:pt x="6376" y="7741"/>
                    <a:pt x="6408" y="7750"/>
                    <a:pt x="6438" y="7750"/>
                  </a:cubicBezTo>
                  <a:cubicBezTo>
                    <a:pt x="6456" y="7750"/>
                    <a:pt x="6474" y="7747"/>
                    <a:pt x="6490" y="7741"/>
                  </a:cubicBezTo>
                  <a:cubicBezTo>
                    <a:pt x="6493" y="7741"/>
                    <a:pt x="6495" y="7741"/>
                    <a:pt x="6497" y="7741"/>
                  </a:cubicBezTo>
                  <a:cubicBezTo>
                    <a:pt x="6499" y="7741"/>
                    <a:pt x="6501" y="7741"/>
                    <a:pt x="6504" y="7740"/>
                  </a:cubicBezTo>
                  <a:cubicBezTo>
                    <a:pt x="6705" y="7683"/>
                    <a:pt x="6903" y="7624"/>
                    <a:pt x="7104" y="7561"/>
                  </a:cubicBezTo>
                  <a:cubicBezTo>
                    <a:pt x="7104" y="7568"/>
                    <a:pt x="7105" y="7574"/>
                    <a:pt x="7105" y="7582"/>
                  </a:cubicBezTo>
                  <a:cubicBezTo>
                    <a:pt x="7126" y="8596"/>
                    <a:pt x="6245" y="9444"/>
                    <a:pt x="5143" y="9467"/>
                  </a:cubicBezTo>
                  <a:cubicBezTo>
                    <a:pt x="5128" y="9467"/>
                    <a:pt x="5114" y="9467"/>
                    <a:pt x="5099" y="9467"/>
                  </a:cubicBezTo>
                  <a:cubicBezTo>
                    <a:pt x="4015" y="9467"/>
                    <a:pt x="3126" y="8665"/>
                    <a:pt x="3105" y="7661"/>
                  </a:cubicBezTo>
                  <a:cubicBezTo>
                    <a:pt x="3083" y="6643"/>
                    <a:pt x="3964" y="5796"/>
                    <a:pt x="5068" y="5774"/>
                  </a:cubicBezTo>
                  <a:cubicBezTo>
                    <a:pt x="5083" y="5773"/>
                    <a:pt x="5097" y="5773"/>
                    <a:pt x="5112" y="5773"/>
                  </a:cubicBezTo>
                  <a:close/>
                  <a:moveTo>
                    <a:pt x="23600" y="8096"/>
                  </a:moveTo>
                  <a:cubicBezTo>
                    <a:pt x="24280" y="8096"/>
                    <a:pt x="24841" y="8599"/>
                    <a:pt x="24854" y="9230"/>
                  </a:cubicBezTo>
                  <a:cubicBezTo>
                    <a:pt x="24867" y="9870"/>
                    <a:pt x="24314" y="10402"/>
                    <a:pt x="23622" y="10416"/>
                  </a:cubicBezTo>
                  <a:cubicBezTo>
                    <a:pt x="23612" y="10417"/>
                    <a:pt x="23602" y="10417"/>
                    <a:pt x="23592" y="10417"/>
                  </a:cubicBezTo>
                  <a:cubicBezTo>
                    <a:pt x="22926" y="10417"/>
                    <a:pt x="22377" y="9931"/>
                    <a:pt x="22343" y="9318"/>
                  </a:cubicBezTo>
                  <a:lnTo>
                    <a:pt x="22343" y="9318"/>
                  </a:lnTo>
                  <a:cubicBezTo>
                    <a:pt x="22452" y="9361"/>
                    <a:pt x="22562" y="9396"/>
                    <a:pt x="22676" y="9416"/>
                  </a:cubicBezTo>
                  <a:cubicBezTo>
                    <a:pt x="22678" y="9416"/>
                    <a:pt x="22680" y="9416"/>
                    <a:pt x="22682" y="9416"/>
                  </a:cubicBezTo>
                  <a:cubicBezTo>
                    <a:pt x="22690" y="9416"/>
                    <a:pt x="22698" y="9415"/>
                    <a:pt x="22707" y="9415"/>
                  </a:cubicBezTo>
                  <a:cubicBezTo>
                    <a:pt x="22734" y="9421"/>
                    <a:pt x="22763" y="9424"/>
                    <a:pt x="22791" y="9424"/>
                  </a:cubicBezTo>
                  <a:cubicBezTo>
                    <a:pt x="22920" y="9424"/>
                    <a:pt x="23054" y="9364"/>
                    <a:pt x="23138" y="9272"/>
                  </a:cubicBezTo>
                  <a:cubicBezTo>
                    <a:pt x="23250" y="9147"/>
                    <a:pt x="23268" y="8908"/>
                    <a:pt x="23198" y="8761"/>
                  </a:cubicBezTo>
                  <a:cubicBezTo>
                    <a:pt x="23186" y="8734"/>
                    <a:pt x="23167" y="8717"/>
                    <a:pt x="23146" y="8704"/>
                  </a:cubicBezTo>
                  <a:cubicBezTo>
                    <a:pt x="23142" y="8699"/>
                    <a:pt x="23141" y="8696"/>
                    <a:pt x="23136" y="8692"/>
                  </a:cubicBezTo>
                  <a:cubicBezTo>
                    <a:pt x="23010" y="8599"/>
                    <a:pt x="22873" y="8511"/>
                    <a:pt x="22731" y="8425"/>
                  </a:cubicBezTo>
                  <a:cubicBezTo>
                    <a:pt x="22951" y="8230"/>
                    <a:pt x="23245" y="8104"/>
                    <a:pt x="23573" y="8097"/>
                  </a:cubicBezTo>
                  <a:cubicBezTo>
                    <a:pt x="23582" y="8096"/>
                    <a:pt x="23591" y="8096"/>
                    <a:pt x="23600" y="8096"/>
                  </a:cubicBezTo>
                  <a:close/>
                  <a:moveTo>
                    <a:pt x="13476" y="7586"/>
                  </a:moveTo>
                  <a:cubicBezTo>
                    <a:pt x="14101" y="7586"/>
                    <a:pt x="14647" y="7912"/>
                    <a:pt x="14921" y="8392"/>
                  </a:cubicBezTo>
                  <a:cubicBezTo>
                    <a:pt x="14648" y="8481"/>
                    <a:pt x="14377" y="8578"/>
                    <a:pt x="14121" y="8704"/>
                  </a:cubicBezTo>
                  <a:cubicBezTo>
                    <a:pt x="14101" y="8713"/>
                    <a:pt x="14090" y="8724"/>
                    <a:pt x="14079" y="8737"/>
                  </a:cubicBezTo>
                  <a:cubicBezTo>
                    <a:pt x="14054" y="8750"/>
                    <a:pt x="14032" y="8771"/>
                    <a:pt x="14019" y="8801"/>
                  </a:cubicBezTo>
                  <a:cubicBezTo>
                    <a:pt x="13926" y="9029"/>
                    <a:pt x="13983" y="9317"/>
                    <a:pt x="14207" y="9446"/>
                  </a:cubicBezTo>
                  <a:cubicBezTo>
                    <a:pt x="14272" y="9505"/>
                    <a:pt x="14350" y="9549"/>
                    <a:pt x="14436" y="9549"/>
                  </a:cubicBezTo>
                  <a:cubicBezTo>
                    <a:pt x="14455" y="9549"/>
                    <a:pt x="14474" y="9547"/>
                    <a:pt x="14494" y="9543"/>
                  </a:cubicBezTo>
                  <a:cubicBezTo>
                    <a:pt x="14497" y="9543"/>
                    <a:pt x="14498" y="9541"/>
                    <a:pt x="14501" y="9541"/>
                  </a:cubicBezTo>
                  <a:cubicBezTo>
                    <a:pt x="14510" y="9542"/>
                    <a:pt x="14519" y="9543"/>
                    <a:pt x="14528" y="9543"/>
                  </a:cubicBezTo>
                  <a:cubicBezTo>
                    <a:pt x="14542" y="9543"/>
                    <a:pt x="14556" y="9541"/>
                    <a:pt x="14572" y="9537"/>
                  </a:cubicBezTo>
                  <a:cubicBezTo>
                    <a:pt x="14737" y="9490"/>
                    <a:pt x="14905" y="9446"/>
                    <a:pt x="15075" y="9401"/>
                  </a:cubicBezTo>
                  <a:lnTo>
                    <a:pt x="15075" y="9401"/>
                  </a:lnTo>
                  <a:cubicBezTo>
                    <a:pt x="14920" y="10077"/>
                    <a:pt x="14279" y="10592"/>
                    <a:pt x="13503" y="10608"/>
                  </a:cubicBezTo>
                  <a:cubicBezTo>
                    <a:pt x="13491" y="10608"/>
                    <a:pt x="13479" y="10608"/>
                    <a:pt x="13467" y="10608"/>
                  </a:cubicBezTo>
                  <a:cubicBezTo>
                    <a:pt x="12581" y="10608"/>
                    <a:pt x="11852" y="9953"/>
                    <a:pt x="11836" y="9130"/>
                  </a:cubicBezTo>
                  <a:cubicBezTo>
                    <a:pt x="11818" y="8297"/>
                    <a:pt x="12538" y="7605"/>
                    <a:pt x="13441" y="7586"/>
                  </a:cubicBezTo>
                  <a:cubicBezTo>
                    <a:pt x="13453" y="7586"/>
                    <a:pt x="13465" y="7586"/>
                    <a:pt x="13476" y="7586"/>
                  </a:cubicBezTo>
                  <a:close/>
                  <a:moveTo>
                    <a:pt x="17308" y="1"/>
                  </a:moveTo>
                  <a:cubicBezTo>
                    <a:pt x="17291" y="1"/>
                    <a:pt x="17273" y="1"/>
                    <a:pt x="17256" y="1"/>
                  </a:cubicBezTo>
                  <a:cubicBezTo>
                    <a:pt x="16033" y="26"/>
                    <a:pt x="15056" y="959"/>
                    <a:pt x="15066" y="2086"/>
                  </a:cubicBezTo>
                  <a:cubicBezTo>
                    <a:pt x="14672" y="2237"/>
                    <a:pt x="14284" y="2404"/>
                    <a:pt x="13927" y="2587"/>
                  </a:cubicBezTo>
                  <a:cubicBezTo>
                    <a:pt x="13469" y="2203"/>
                    <a:pt x="12860" y="1967"/>
                    <a:pt x="12195" y="1967"/>
                  </a:cubicBezTo>
                  <a:cubicBezTo>
                    <a:pt x="12175" y="1967"/>
                    <a:pt x="12155" y="1968"/>
                    <a:pt x="12135" y="1968"/>
                  </a:cubicBezTo>
                  <a:cubicBezTo>
                    <a:pt x="10704" y="1997"/>
                    <a:pt x="9562" y="3096"/>
                    <a:pt x="9589" y="4416"/>
                  </a:cubicBezTo>
                  <a:cubicBezTo>
                    <a:pt x="9595" y="4736"/>
                    <a:pt x="9671" y="5037"/>
                    <a:pt x="9799" y="5313"/>
                  </a:cubicBezTo>
                  <a:cubicBezTo>
                    <a:pt x="8959" y="5626"/>
                    <a:pt x="8095" y="5935"/>
                    <a:pt x="7257" y="6279"/>
                  </a:cubicBezTo>
                  <a:cubicBezTo>
                    <a:pt x="6791" y="5642"/>
                    <a:pt x="6002" y="5225"/>
                    <a:pt x="5112" y="5225"/>
                  </a:cubicBezTo>
                  <a:cubicBezTo>
                    <a:pt x="5093" y="5225"/>
                    <a:pt x="5075" y="5226"/>
                    <a:pt x="5056" y="5226"/>
                  </a:cubicBezTo>
                  <a:cubicBezTo>
                    <a:pt x="4763" y="5232"/>
                    <a:pt x="4482" y="5284"/>
                    <a:pt x="4218" y="5374"/>
                  </a:cubicBezTo>
                  <a:cubicBezTo>
                    <a:pt x="4168" y="5163"/>
                    <a:pt x="4069" y="4955"/>
                    <a:pt x="3978" y="4763"/>
                  </a:cubicBezTo>
                  <a:cubicBezTo>
                    <a:pt x="4736" y="4330"/>
                    <a:pt x="5236" y="3554"/>
                    <a:pt x="5220" y="2675"/>
                  </a:cubicBezTo>
                  <a:cubicBezTo>
                    <a:pt x="5192" y="1372"/>
                    <a:pt x="4039" y="332"/>
                    <a:pt x="2633" y="332"/>
                  </a:cubicBezTo>
                  <a:cubicBezTo>
                    <a:pt x="2614" y="332"/>
                    <a:pt x="2595" y="332"/>
                    <a:pt x="2575" y="332"/>
                  </a:cubicBezTo>
                  <a:cubicBezTo>
                    <a:pt x="1143" y="360"/>
                    <a:pt x="0" y="1459"/>
                    <a:pt x="27" y="2780"/>
                  </a:cubicBezTo>
                  <a:cubicBezTo>
                    <a:pt x="55" y="4083"/>
                    <a:pt x="1208" y="5123"/>
                    <a:pt x="2614" y="5123"/>
                  </a:cubicBezTo>
                  <a:cubicBezTo>
                    <a:pt x="2633" y="5123"/>
                    <a:pt x="2653" y="5123"/>
                    <a:pt x="2672" y="5123"/>
                  </a:cubicBezTo>
                  <a:cubicBezTo>
                    <a:pt x="2760" y="5122"/>
                    <a:pt x="2849" y="5116"/>
                    <a:pt x="2935" y="5105"/>
                  </a:cubicBezTo>
                  <a:cubicBezTo>
                    <a:pt x="3038" y="5382"/>
                    <a:pt x="3127" y="5673"/>
                    <a:pt x="3278" y="5930"/>
                  </a:cubicBezTo>
                  <a:cubicBezTo>
                    <a:pt x="2792" y="6376"/>
                    <a:pt x="2495" y="6996"/>
                    <a:pt x="2510" y="7676"/>
                  </a:cubicBezTo>
                  <a:cubicBezTo>
                    <a:pt x="2536" y="8979"/>
                    <a:pt x="3692" y="10019"/>
                    <a:pt x="5098" y="10019"/>
                  </a:cubicBezTo>
                  <a:cubicBezTo>
                    <a:pt x="5117" y="10019"/>
                    <a:pt x="5135" y="10019"/>
                    <a:pt x="5154" y="10019"/>
                  </a:cubicBezTo>
                  <a:cubicBezTo>
                    <a:pt x="6586" y="9988"/>
                    <a:pt x="7729" y="8891"/>
                    <a:pt x="7701" y="7570"/>
                  </a:cubicBezTo>
                  <a:cubicBezTo>
                    <a:pt x="7700" y="7503"/>
                    <a:pt x="7694" y="7437"/>
                    <a:pt x="7687" y="7372"/>
                  </a:cubicBezTo>
                  <a:cubicBezTo>
                    <a:pt x="8671" y="7040"/>
                    <a:pt x="9645" y="6653"/>
                    <a:pt x="10592" y="6256"/>
                  </a:cubicBezTo>
                  <a:cubicBezTo>
                    <a:pt x="11031" y="6571"/>
                    <a:pt x="11582" y="6760"/>
                    <a:pt x="12179" y="6760"/>
                  </a:cubicBezTo>
                  <a:cubicBezTo>
                    <a:pt x="12187" y="6760"/>
                    <a:pt x="12195" y="6760"/>
                    <a:pt x="12203" y="6760"/>
                  </a:cubicBezTo>
                  <a:cubicBezTo>
                    <a:pt x="12246" y="6950"/>
                    <a:pt x="12298" y="7138"/>
                    <a:pt x="12362" y="7318"/>
                  </a:cubicBezTo>
                  <a:cubicBezTo>
                    <a:pt x="11680" y="7682"/>
                    <a:pt x="11224" y="8369"/>
                    <a:pt x="11241" y="9146"/>
                  </a:cubicBezTo>
                  <a:cubicBezTo>
                    <a:pt x="11265" y="10266"/>
                    <a:pt x="12257" y="11160"/>
                    <a:pt x="13463" y="11160"/>
                  </a:cubicBezTo>
                  <a:cubicBezTo>
                    <a:pt x="13480" y="11160"/>
                    <a:pt x="13498" y="11160"/>
                    <a:pt x="13515" y="11160"/>
                  </a:cubicBezTo>
                  <a:cubicBezTo>
                    <a:pt x="14678" y="11136"/>
                    <a:pt x="15617" y="10292"/>
                    <a:pt x="15699" y="9243"/>
                  </a:cubicBezTo>
                  <a:cubicBezTo>
                    <a:pt x="16219" y="9108"/>
                    <a:pt x="16738" y="8960"/>
                    <a:pt x="17225" y="8770"/>
                  </a:cubicBezTo>
                  <a:cubicBezTo>
                    <a:pt x="17632" y="9263"/>
                    <a:pt x="18272" y="9582"/>
                    <a:pt x="18990" y="9582"/>
                  </a:cubicBezTo>
                  <a:cubicBezTo>
                    <a:pt x="19007" y="9582"/>
                    <a:pt x="19025" y="9582"/>
                    <a:pt x="19042" y="9581"/>
                  </a:cubicBezTo>
                  <a:cubicBezTo>
                    <a:pt x="19852" y="9564"/>
                    <a:pt x="20554" y="9147"/>
                    <a:pt x="20933" y="8541"/>
                  </a:cubicBezTo>
                  <a:cubicBezTo>
                    <a:pt x="21163" y="8715"/>
                    <a:pt x="21431" y="8855"/>
                    <a:pt x="21687" y="8990"/>
                  </a:cubicBezTo>
                  <a:cubicBezTo>
                    <a:pt x="21713" y="9004"/>
                    <a:pt x="21741" y="9019"/>
                    <a:pt x="21768" y="9033"/>
                  </a:cubicBezTo>
                  <a:cubicBezTo>
                    <a:pt x="21755" y="9120"/>
                    <a:pt x="21748" y="9207"/>
                    <a:pt x="21749" y="9297"/>
                  </a:cubicBezTo>
                  <a:cubicBezTo>
                    <a:pt x="21767" y="10227"/>
                    <a:pt x="22591" y="10969"/>
                    <a:pt x="23594" y="10969"/>
                  </a:cubicBezTo>
                  <a:cubicBezTo>
                    <a:pt x="23608" y="10969"/>
                    <a:pt x="23622" y="10968"/>
                    <a:pt x="23636" y="10968"/>
                  </a:cubicBezTo>
                  <a:cubicBezTo>
                    <a:pt x="24657" y="10947"/>
                    <a:pt x="25472" y="10164"/>
                    <a:pt x="25452" y="9221"/>
                  </a:cubicBezTo>
                  <a:cubicBezTo>
                    <a:pt x="25430" y="8289"/>
                    <a:pt x="24606" y="7547"/>
                    <a:pt x="23604" y="7547"/>
                  </a:cubicBezTo>
                  <a:cubicBezTo>
                    <a:pt x="23590" y="7547"/>
                    <a:pt x="23576" y="7548"/>
                    <a:pt x="23563" y="7548"/>
                  </a:cubicBezTo>
                  <a:cubicBezTo>
                    <a:pt x="23020" y="7559"/>
                    <a:pt x="22537" y="7786"/>
                    <a:pt x="22205" y="8137"/>
                  </a:cubicBezTo>
                  <a:cubicBezTo>
                    <a:pt x="21880" y="7979"/>
                    <a:pt x="21541" y="7846"/>
                    <a:pt x="21213" y="7752"/>
                  </a:cubicBezTo>
                  <a:cubicBezTo>
                    <a:pt x="21224" y="7661"/>
                    <a:pt x="21231" y="7569"/>
                    <a:pt x="21229" y="7474"/>
                  </a:cubicBezTo>
                  <a:cubicBezTo>
                    <a:pt x="21206" y="6354"/>
                    <a:pt x="20213" y="5460"/>
                    <a:pt x="19007" y="5460"/>
                  </a:cubicBezTo>
                  <a:cubicBezTo>
                    <a:pt x="18990" y="5460"/>
                    <a:pt x="18973" y="5460"/>
                    <a:pt x="18955" y="5460"/>
                  </a:cubicBezTo>
                  <a:cubicBezTo>
                    <a:pt x="18945" y="5460"/>
                    <a:pt x="18936" y="5461"/>
                    <a:pt x="18925" y="5463"/>
                  </a:cubicBezTo>
                  <a:cubicBezTo>
                    <a:pt x="18924" y="5430"/>
                    <a:pt x="18920" y="5397"/>
                    <a:pt x="18913" y="5362"/>
                  </a:cubicBezTo>
                  <a:cubicBezTo>
                    <a:pt x="18909" y="5272"/>
                    <a:pt x="18882" y="5175"/>
                    <a:pt x="18849" y="5082"/>
                  </a:cubicBezTo>
                  <a:cubicBezTo>
                    <a:pt x="18821" y="4930"/>
                    <a:pt x="18779" y="4778"/>
                    <a:pt x="18745" y="4624"/>
                  </a:cubicBezTo>
                  <a:cubicBezTo>
                    <a:pt x="18679" y="4338"/>
                    <a:pt x="18616" y="4051"/>
                    <a:pt x="18528" y="3770"/>
                  </a:cubicBezTo>
                  <a:cubicBezTo>
                    <a:pt x="19143" y="3392"/>
                    <a:pt x="19544" y="2744"/>
                    <a:pt x="19529" y="2015"/>
                  </a:cubicBezTo>
                  <a:cubicBezTo>
                    <a:pt x="19506" y="895"/>
                    <a:pt x="18514" y="1"/>
                    <a:pt x="173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8"/>
            <p:cNvSpPr/>
            <p:nvPr/>
          </p:nvSpPr>
          <p:spPr>
            <a:xfrm>
              <a:off x="2051018" y="622074"/>
              <a:ext cx="78938" cy="72529"/>
            </a:xfrm>
            <a:custGeom>
              <a:avLst/>
              <a:gdLst/>
              <a:ahLst/>
              <a:cxnLst/>
              <a:rect l="l" t="t" r="r" b="b"/>
              <a:pathLst>
                <a:path w="2525" h="2320" extrusionOk="0">
                  <a:moveTo>
                    <a:pt x="1259" y="0"/>
                  </a:moveTo>
                  <a:cubicBezTo>
                    <a:pt x="1249" y="0"/>
                    <a:pt x="1240" y="0"/>
                    <a:pt x="1230" y="1"/>
                  </a:cubicBezTo>
                  <a:cubicBezTo>
                    <a:pt x="902" y="7"/>
                    <a:pt x="608" y="133"/>
                    <a:pt x="388" y="329"/>
                  </a:cubicBezTo>
                  <a:cubicBezTo>
                    <a:pt x="530" y="414"/>
                    <a:pt x="667" y="503"/>
                    <a:pt x="793" y="595"/>
                  </a:cubicBezTo>
                  <a:cubicBezTo>
                    <a:pt x="798" y="599"/>
                    <a:pt x="800" y="602"/>
                    <a:pt x="803" y="607"/>
                  </a:cubicBezTo>
                  <a:cubicBezTo>
                    <a:pt x="824" y="620"/>
                    <a:pt x="843" y="637"/>
                    <a:pt x="855" y="664"/>
                  </a:cubicBezTo>
                  <a:cubicBezTo>
                    <a:pt x="923" y="811"/>
                    <a:pt x="907" y="1050"/>
                    <a:pt x="795" y="1175"/>
                  </a:cubicBezTo>
                  <a:cubicBezTo>
                    <a:pt x="711" y="1267"/>
                    <a:pt x="577" y="1327"/>
                    <a:pt x="448" y="1327"/>
                  </a:cubicBezTo>
                  <a:cubicBezTo>
                    <a:pt x="420" y="1327"/>
                    <a:pt x="391" y="1324"/>
                    <a:pt x="364" y="1318"/>
                  </a:cubicBezTo>
                  <a:cubicBezTo>
                    <a:pt x="357" y="1318"/>
                    <a:pt x="349" y="1320"/>
                    <a:pt x="342" y="1320"/>
                  </a:cubicBezTo>
                  <a:cubicBezTo>
                    <a:pt x="339" y="1320"/>
                    <a:pt x="336" y="1319"/>
                    <a:pt x="333" y="1319"/>
                  </a:cubicBezTo>
                  <a:cubicBezTo>
                    <a:pt x="219" y="1299"/>
                    <a:pt x="110" y="1264"/>
                    <a:pt x="0" y="1221"/>
                  </a:cubicBezTo>
                  <a:lnTo>
                    <a:pt x="0" y="1221"/>
                  </a:lnTo>
                  <a:cubicBezTo>
                    <a:pt x="34" y="1835"/>
                    <a:pt x="583" y="2320"/>
                    <a:pt x="1251" y="2320"/>
                  </a:cubicBezTo>
                  <a:cubicBezTo>
                    <a:pt x="1261" y="2320"/>
                    <a:pt x="1270" y="2320"/>
                    <a:pt x="1279" y="2319"/>
                  </a:cubicBezTo>
                  <a:cubicBezTo>
                    <a:pt x="1970" y="2305"/>
                    <a:pt x="2524" y="1774"/>
                    <a:pt x="2511" y="1133"/>
                  </a:cubicBezTo>
                  <a:cubicBezTo>
                    <a:pt x="2498" y="504"/>
                    <a:pt x="1939" y="0"/>
                    <a:pt x="1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8"/>
            <p:cNvSpPr/>
            <p:nvPr/>
          </p:nvSpPr>
          <p:spPr>
            <a:xfrm>
              <a:off x="1371361" y="396491"/>
              <a:ext cx="126144" cy="115390"/>
            </a:xfrm>
            <a:custGeom>
              <a:avLst/>
              <a:gdLst/>
              <a:ahLst/>
              <a:cxnLst/>
              <a:rect l="l" t="t" r="r" b="b"/>
              <a:pathLst>
                <a:path w="4035" h="3691" extrusionOk="0">
                  <a:moveTo>
                    <a:pt x="2029" y="1"/>
                  </a:moveTo>
                  <a:cubicBezTo>
                    <a:pt x="2014" y="1"/>
                    <a:pt x="1999" y="1"/>
                    <a:pt x="1984" y="1"/>
                  </a:cubicBezTo>
                  <a:cubicBezTo>
                    <a:pt x="880" y="23"/>
                    <a:pt x="0" y="870"/>
                    <a:pt x="21" y="1888"/>
                  </a:cubicBezTo>
                  <a:cubicBezTo>
                    <a:pt x="41" y="2889"/>
                    <a:pt x="929" y="3691"/>
                    <a:pt x="2011" y="3691"/>
                  </a:cubicBezTo>
                  <a:cubicBezTo>
                    <a:pt x="2027" y="3691"/>
                    <a:pt x="2043" y="3690"/>
                    <a:pt x="2058" y="3690"/>
                  </a:cubicBezTo>
                  <a:cubicBezTo>
                    <a:pt x="2081" y="3690"/>
                    <a:pt x="2100" y="3688"/>
                    <a:pt x="2123" y="3687"/>
                  </a:cubicBezTo>
                  <a:cubicBezTo>
                    <a:pt x="2047" y="3495"/>
                    <a:pt x="1975" y="3304"/>
                    <a:pt x="1921" y="3109"/>
                  </a:cubicBezTo>
                  <a:cubicBezTo>
                    <a:pt x="1896" y="3070"/>
                    <a:pt x="1890" y="3024"/>
                    <a:pt x="1917" y="2982"/>
                  </a:cubicBezTo>
                  <a:cubicBezTo>
                    <a:pt x="2014" y="2836"/>
                    <a:pt x="2201" y="2750"/>
                    <a:pt x="2379" y="2725"/>
                  </a:cubicBezTo>
                  <a:cubicBezTo>
                    <a:pt x="2418" y="2719"/>
                    <a:pt x="2462" y="2716"/>
                    <a:pt x="2507" y="2716"/>
                  </a:cubicBezTo>
                  <a:cubicBezTo>
                    <a:pt x="2650" y="2716"/>
                    <a:pt x="2805" y="2753"/>
                    <a:pt x="2854" y="2882"/>
                  </a:cubicBezTo>
                  <a:cubicBezTo>
                    <a:pt x="2857" y="2890"/>
                    <a:pt x="2857" y="2898"/>
                    <a:pt x="2857" y="2907"/>
                  </a:cubicBezTo>
                  <a:cubicBezTo>
                    <a:pt x="2964" y="3052"/>
                    <a:pt x="3056" y="3209"/>
                    <a:pt x="3136" y="3371"/>
                  </a:cubicBezTo>
                  <a:cubicBezTo>
                    <a:pt x="3681" y="3032"/>
                    <a:pt x="4035" y="2454"/>
                    <a:pt x="4021" y="1805"/>
                  </a:cubicBezTo>
                  <a:cubicBezTo>
                    <a:pt x="4001" y="802"/>
                    <a:pt x="3111" y="1"/>
                    <a:pt x="20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8"/>
            <p:cNvSpPr/>
            <p:nvPr/>
          </p:nvSpPr>
          <p:spPr>
            <a:xfrm>
              <a:off x="2011097" y="620230"/>
              <a:ext cx="58023" cy="33982"/>
            </a:xfrm>
            <a:custGeom>
              <a:avLst/>
              <a:gdLst/>
              <a:ahLst/>
              <a:cxnLst/>
              <a:rect l="l" t="t" r="r" b="b"/>
              <a:pathLst>
                <a:path w="1856" h="1087" extrusionOk="0">
                  <a:moveTo>
                    <a:pt x="88" y="0"/>
                  </a:moveTo>
                  <a:cubicBezTo>
                    <a:pt x="63" y="85"/>
                    <a:pt x="36" y="168"/>
                    <a:pt x="1" y="248"/>
                  </a:cubicBezTo>
                  <a:cubicBezTo>
                    <a:pt x="272" y="369"/>
                    <a:pt x="526" y="526"/>
                    <a:pt x="784" y="667"/>
                  </a:cubicBezTo>
                  <a:lnTo>
                    <a:pt x="1317" y="931"/>
                  </a:lnTo>
                  <a:cubicBezTo>
                    <a:pt x="1411" y="978"/>
                    <a:pt x="1500" y="1030"/>
                    <a:pt x="1588" y="1086"/>
                  </a:cubicBezTo>
                  <a:cubicBezTo>
                    <a:pt x="1643" y="1044"/>
                    <a:pt x="1713" y="1029"/>
                    <a:pt x="1770" y="979"/>
                  </a:cubicBezTo>
                  <a:cubicBezTo>
                    <a:pt x="1801" y="952"/>
                    <a:pt x="1838" y="901"/>
                    <a:pt x="1855" y="851"/>
                  </a:cubicBezTo>
                  <a:cubicBezTo>
                    <a:pt x="1715" y="793"/>
                    <a:pt x="1577" y="727"/>
                    <a:pt x="1439" y="659"/>
                  </a:cubicBezTo>
                  <a:lnTo>
                    <a:pt x="916" y="396"/>
                  </a:lnTo>
                  <a:cubicBezTo>
                    <a:pt x="640" y="265"/>
                    <a:pt x="356" y="144"/>
                    <a:pt x="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8"/>
            <p:cNvSpPr/>
            <p:nvPr/>
          </p:nvSpPr>
          <p:spPr>
            <a:xfrm>
              <a:off x="1721896" y="606162"/>
              <a:ext cx="101759" cy="94475"/>
            </a:xfrm>
            <a:custGeom>
              <a:avLst/>
              <a:gdLst/>
              <a:ahLst/>
              <a:cxnLst/>
              <a:rect l="l" t="t" r="r" b="b"/>
              <a:pathLst>
                <a:path w="3255" h="3022" extrusionOk="0">
                  <a:moveTo>
                    <a:pt x="1661" y="0"/>
                  </a:moveTo>
                  <a:cubicBezTo>
                    <a:pt x="1648" y="0"/>
                    <a:pt x="1636" y="0"/>
                    <a:pt x="1623" y="0"/>
                  </a:cubicBezTo>
                  <a:cubicBezTo>
                    <a:pt x="721" y="18"/>
                    <a:pt x="1" y="711"/>
                    <a:pt x="17" y="1543"/>
                  </a:cubicBezTo>
                  <a:cubicBezTo>
                    <a:pt x="34" y="2365"/>
                    <a:pt x="762" y="3021"/>
                    <a:pt x="1647" y="3021"/>
                  </a:cubicBezTo>
                  <a:cubicBezTo>
                    <a:pt x="1660" y="3021"/>
                    <a:pt x="1672" y="3021"/>
                    <a:pt x="1684" y="3021"/>
                  </a:cubicBezTo>
                  <a:cubicBezTo>
                    <a:pt x="2461" y="3005"/>
                    <a:pt x="3101" y="2490"/>
                    <a:pt x="3255" y="1816"/>
                  </a:cubicBezTo>
                  <a:lnTo>
                    <a:pt x="3255" y="1816"/>
                  </a:lnTo>
                  <a:cubicBezTo>
                    <a:pt x="3085" y="1860"/>
                    <a:pt x="2917" y="1905"/>
                    <a:pt x="2752" y="1952"/>
                  </a:cubicBezTo>
                  <a:cubicBezTo>
                    <a:pt x="2739" y="1955"/>
                    <a:pt x="2725" y="1956"/>
                    <a:pt x="2712" y="1956"/>
                  </a:cubicBezTo>
                  <a:cubicBezTo>
                    <a:pt x="2702" y="1956"/>
                    <a:pt x="2692" y="1955"/>
                    <a:pt x="2683" y="1954"/>
                  </a:cubicBezTo>
                  <a:cubicBezTo>
                    <a:pt x="2681" y="1954"/>
                    <a:pt x="2679" y="1957"/>
                    <a:pt x="2677" y="1957"/>
                  </a:cubicBezTo>
                  <a:cubicBezTo>
                    <a:pt x="2658" y="1961"/>
                    <a:pt x="2640" y="1963"/>
                    <a:pt x="2621" y="1963"/>
                  </a:cubicBezTo>
                  <a:cubicBezTo>
                    <a:pt x="2534" y="1963"/>
                    <a:pt x="2455" y="1919"/>
                    <a:pt x="2390" y="1859"/>
                  </a:cubicBezTo>
                  <a:cubicBezTo>
                    <a:pt x="2166" y="1731"/>
                    <a:pt x="2109" y="1442"/>
                    <a:pt x="2202" y="1214"/>
                  </a:cubicBezTo>
                  <a:cubicBezTo>
                    <a:pt x="2214" y="1183"/>
                    <a:pt x="2236" y="1163"/>
                    <a:pt x="2261" y="1151"/>
                  </a:cubicBezTo>
                  <a:cubicBezTo>
                    <a:pt x="2272" y="1138"/>
                    <a:pt x="2284" y="1127"/>
                    <a:pt x="2303" y="1117"/>
                  </a:cubicBezTo>
                  <a:cubicBezTo>
                    <a:pt x="2559" y="990"/>
                    <a:pt x="2830" y="895"/>
                    <a:pt x="3104" y="806"/>
                  </a:cubicBezTo>
                  <a:cubicBezTo>
                    <a:pt x="2829" y="327"/>
                    <a:pt x="2286" y="0"/>
                    <a:pt x="16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8"/>
            <p:cNvSpPr/>
            <p:nvPr/>
          </p:nvSpPr>
          <p:spPr>
            <a:xfrm>
              <a:off x="1800144" y="622074"/>
              <a:ext cx="84002" cy="36546"/>
            </a:xfrm>
            <a:custGeom>
              <a:avLst/>
              <a:gdLst/>
              <a:ahLst/>
              <a:cxnLst/>
              <a:rect l="l" t="t" r="r" b="b"/>
              <a:pathLst>
                <a:path w="2687" h="1169" extrusionOk="0">
                  <a:moveTo>
                    <a:pt x="2535" y="1"/>
                  </a:moveTo>
                  <a:cubicBezTo>
                    <a:pt x="2194" y="126"/>
                    <a:pt x="1841" y="228"/>
                    <a:pt x="1495" y="341"/>
                  </a:cubicBezTo>
                  <a:cubicBezTo>
                    <a:pt x="1427" y="363"/>
                    <a:pt x="1359" y="387"/>
                    <a:pt x="1292" y="410"/>
                  </a:cubicBezTo>
                  <a:lnTo>
                    <a:pt x="732" y="602"/>
                  </a:lnTo>
                  <a:cubicBezTo>
                    <a:pt x="491" y="682"/>
                    <a:pt x="249" y="753"/>
                    <a:pt x="1" y="804"/>
                  </a:cubicBezTo>
                  <a:cubicBezTo>
                    <a:pt x="3" y="887"/>
                    <a:pt x="1" y="962"/>
                    <a:pt x="48" y="1042"/>
                  </a:cubicBezTo>
                  <a:cubicBezTo>
                    <a:pt x="80" y="1095"/>
                    <a:pt x="127" y="1131"/>
                    <a:pt x="172" y="1169"/>
                  </a:cubicBezTo>
                  <a:cubicBezTo>
                    <a:pt x="375" y="1101"/>
                    <a:pt x="581" y="1029"/>
                    <a:pt x="788" y="955"/>
                  </a:cubicBezTo>
                  <a:lnTo>
                    <a:pt x="1364" y="752"/>
                  </a:lnTo>
                  <a:cubicBezTo>
                    <a:pt x="1801" y="600"/>
                    <a:pt x="2244" y="456"/>
                    <a:pt x="2686" y="351"/>
                  </a:cubicBezTo>
                  <a:cubicBezTo>
                    <a:pt x="2626" y="240"/>
                    <a:pt x="2574" y="122"/>
                    <a:pt x="25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8"/>
            <p:cNvSpPr/>
            <p:nvPr/>
          </p:nvSpPr>
          <p:spPr>
            <a:xfrm>
              <a:off x="1439855" y="490401"/>
              <a:ext cx="34670" cy="57679"/>
            </a:xfrm>
            <a:custGeom>
              <a:avLst/>
              <a:gdLst/>
              <a:ahLst/>
              <a:cxnLst/>
              <a:rect l="l" t="t" r="r" b="b"/>
              <a:pathLst>
                <a:path w="1109" h="1845" extrusionOk="0">
                  <a:moveTo>
                    <a:pt x="269" y="0"/>
                  </a:moveTo>
                  <a:cubicBezTo>
                    <a:pt x="258" y="0"/>
                    <a:pt x="247" y="1"/>
                    <a:pt x="236" y="2"/>
                  </a:cubicBezTo>
                  <a:cubicBezTo>
                    <a:pt x="141" y="12"/>
                    <a:pt x="71" y="50"/>
                    <a:pt x="1" y="98"/>
                  </a:cubicBezTo>
                  <a:cubicBezTo>
                    <a:pt x="89" y="278"/>
                    <a:pt x="167" y="460"/>
                    <a:pt x="241" y="644"/>
                  </a:cubicBezTo>
                  <a:lnTo>
                    <a:pt x="458" y="1162"/>
                  </a:lnTo>
                  <a:cubicBezTo>
                    <a:pt x="559" y="1386"/>
                    <a:pt x="666" y="1612"/>
                    <a:pt x="731" y="1845"/>
                  </a:cubicBezTo>
                  <a:cubicBezTo>
                    <a:pt x="848" y="1761"/>
                    <a:pt x="975" y="1686"/>
                    <a:pt x="1109" y="1621"/>
                  </a:cubicBezTo>
                  <a:cubicBezTo>
                    <a:pt x="1012" y="1434"/>
                    <a:pt x="948" y="1224"/>
                    <a:pt x="875" y="1029"/>
                  </a:cubicBezTo>
                  <a:lnTo>
                    <a:pt x="646" y="521"/>
                  </a:lnTo>
                  <a:cubicBezTo>
                    <a:pt x="565" y="356"/>
                    <a:pt x="487" y="190"/>
                    <a:pt x="422" y="20"/>
                  </a:cubicBezTo>
                  <a:cubicBezTo>
                    <a:pt x="372" y="11"/>
                    <a:pt x="320" y="0"/>
                    <a:pt x="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8"/>
            <p:cNvSpPr/>
            <p:nvPr/>
          </p:nvSpPr>
          <p:spPr>
            <a:xfrm>
              <a:off x="1903870" y="491776"/>
              <a:ext cx="27886" cy="54240"/>
            </a:xfrm>
            <a:custGeom>
              <a:avLst/>
              <a:gdLst/>
              <a:ahLst/>
              <a:cxnLst/>
              <a:rect l="l" t="t" r="r" b="b"/>
              <a:pathLst>
                <a:path w="892" h="1735" extrusionOk="0">
                  <a:moveTo>
                    <a:pt x="582" y="1"/>
                  </a:moveTo>
                  <a:cubicBezTo>
                    <a:pt x="400" y="78"/>
                    <a:pt x="204" y="134"/>
                    <a:pt x="0" y="162"/>
                  </a:cubicBezTo>
                  <a:cubicBezTo>
                    <a:pt x="85" y="411"/>
                    <a:pt x="140" y="671"/>
                    <a:pt x="203" y="925"/>
                  </a:cubicBezTo>
                  <a:cubicBezTo>
                    <a:pt x="271" y="1193"/>
                    <a:pt x="358" y="1462"/>
                    <a:pt x="402" y="1734"/>
                  </a:cubicBezTo>
                  <a:cubicBezTo>
                    <a:pt x="556" y="1667"/>
                    <a:pt x="721" y="1619"/>
                    <a:pt x="891" y="1583"/>
                  </a:cubicBezTo>
                  <a:cubicBezTo>
                    <a:pt x="859" y="1493"/>
                    <a:pt x="847" y="1395"/>
                    <a:pt x="829" y="1298"/>
                  </a:cubicBezTo>
                  <a:cubicBezTo>
                    <a:pt x="817" y="1230"/>
                    <a:pt x="803" y="1163"/>
                    <a:pt x="798" y="1095"/>
                  </a:cubicBezTo>
                  <a:cubicBezTo>
                    <a:pt x="764" y="947"/>
                    <a:pt x="740" y="795"/>
                    <a:pt x="709" y="650"/>
                  </a:cubicBezTo>
                  <a:cubicBezTo>
                    <a:pt x="662" y="434"/>
                    <a:pt x="616" y="218"/>
                    <a:pt x="5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8"/>
            <p:cNvSpPr/>
            <p:nvPr/>
          </p:nvSpPr>
          <p:spPr>
            <a:xfrm>
              <a:off x="1735870" y="536543"/>
              <a:ext cx="27792" cy="56491"/>
            </a:xfrm>
            <a:custGeom>
              <a:avLst/>
              <a:gdLst/>
              <a:ahLst/>
              <a:cxnLst/>
              <a:rect l="l" t="t" r="r" b="b"/>
              <a:pathLst>
                <a:path w="889" h="1807" extrusionOk="0">
                  <a:moveTo>
                    <a:pt x="435" y="1"/>
                  </a:moveTo>
                  <a:cubicBezTo>
                    <a:pt x="383" y="1"/>
                    <a:pt x="330" y="5"/>
                    <a:pt x="276" y="16"/>
                  </a:cubicBezTo>
                  <a:cubicBezTo>
                    <a:pt x="178" y="34"/>
                    <a:pt x="90" y="73"/>
                    <a:pt x="0" y="114"/>
                  </a:cubicBezTo>
                  <a:cubicBezTo>
                    <a:pt x="71" y="344"/>
                    <a:pt x="149" y="582"/>
                    <a:pt x="221" y="825"/>
                  </a:cubicBezTo>
                  <a:lnTo>
                    <a:pt x="361" y="1358"/>
                  </a:lnTo>
                  <a:cubicBezTo>
                    <a:pt x="394" y="1508"/>
                    <a:pt x="423" y="1657"/>
                    <a:pt x="441" y="1807"/>
                  </a:cubicBezTo>
                  <a:cubicBezTo>
                    <a:pt x="585" y="1758"/>
                    <a:pt x="735" y="1723"/>
                    <a:pt x="889" y="1702"/>
                  </a:cubicBezTo>
                  <a:cubicBezTo>
                    <a:pt x="865" y="1549"/>
                    <a:pt x="841" y="1397"/>
                    <a:pt x="819" y="1243"/>
                  </a:cubicBezTo>
                  <a:lnTo>
                    <a:pt x="742" y="681"/>
                  </a:lnTo>
                  <a:cubicBezTo>
                    <a:pt x="714" y="460"/>
                    <a:pt x="685" y="241"/>
                    <a:pt x="656" y="22"/>
                  </a:cubicBezTo>
                  <a:cubicBezTo>
                    <a:pt x="582" y="9"/>
                    <a:pt x="509" y="1"/>
                    <a:pt x="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8"/>
            <p:cNvSpPr/>
            <p:nvPr/>
          </p:nvSpPr>
          <p:spPr>
            <a:xfrm>
              <a:off x="1795924" y="431285"/>
              <a:ext cx="68871" cy="36077"/>
            </a:xfrm>
            <a:custGeom>
              <a:avLst/>
              <a:gdLst/>
              <a:ahLst/>
              <a:cxnLst/>
              <a:rect l="l" t="t" r="r" b="b"/>
              <a:pathLst>
                <a:path w="2203" h="1154" extrusionOk="0">
                  <a:moveTo>
                    <a:pt x="2065" y="0"/>
                  </a:moveTo>
                  <a:cubicBezTo>
                    <a:pt x="1881" y="92"/>
                    <a:pt x="1690" y="182"/>
                    <a:pt x="1495" y="270"/>
                  </a:cubicBezTo>
                  <a:lnTo>
                    <a:pt x="934" y="508"/>
                  </a:lnTo>
                  <a:cubicBezTo>
                    <a:pt x="623" y="633"/>
                    <a:pt x="310" y="746"/>
                    <a:pt x="0" y="839"/>
                  </a:cubicBezTo>
                  <a:cubicBezTo>
                    <a:pt x="89" y="939"/>
                    <a:pt x="169" y="1043"/>
                    <a:pt x="241" y="1154"/>
                  </a:cubicBezTo>
                  <a:cubicBezTo>
                    <a:pt x="491" y="1017"/>
                    <a:pt x="757" y="899"/>
                    <a:pt x="1022" y="784"/>
                  </a:cubicBezTo>
                  <a:lnTo>
                    <a:pt x="1559" y="544"/>
                  </a:lnTo>
                  <a:cubicBezTo>
                    <a:pt x="1771" y="448"/>
                    <a:pt x="1984" y="357"/>
                    <a:pt x="2203" y="286"/>
                  </a:cubicBezTo>
                  <a:cubicBezTo>
                    <a:pt x="2203" y="285"/>
                    <a:pt x="2201" y="284"/>
                    <a:pt x="2201" y="283"/>
                  </a:cubicBezTo>
                  <a:cubicBezTo>
                    <a:pt x="2188" y="196"/>
                    <a:pt x="2169" y="119"/>
                    <a:pt x="2111" y="47"/>
                  </a:cubicBezTo>
                  <a:cubicBezTo>
                    <a:pt x="2098" y="30"/>
                    <a:pt x="2081" y="15"/>
                    <a:pt x="2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8"/>
            <p:cNvSpPr/>
            <p:nvPr/>
          </p:nvSpPr>
          <p:spPr>
            <a:xfrm>
              <a:off x="1670221" y="447541"/>
              <a:ext cx="126175" cy="115390"/>
            </a:xfrm>
            <a:custGeom>
              <a:avLst/>
              <a:gdLst/>
              <a:ahLst/>
              <a:cxnLst/>
              <a:rect l="l" t="t" r="r" b="b"/>
              <a:pathLst>
                <a:path w="4036" h="3691" extrusionOk="0">
                  <a:moveTo>
                    <a:pt x="2027" y="0"/>
                  </a:moveTo>
                  <a:cubicBezTo>
                    <a:pt x="2013" y="0"/>
                    <a:pt x="1998" y="0"/>
                    <a:pt x="1984" y="1"/>
                  </a:cubicBezTo>
                  <a:cubicBezTo>
                    <a:pt x="882" y="24"/>
                    <a:pt x="0" y="870"/>
                    <a:pt x="21" y="1888"/>
                  </a:cubicBezTo>
                  <a:cubicBezTo>
                    <a:pt x="41" y="2869"/>
                    <a:pt x="891" y="3654"/>
                    <a:pt x="1939" y="3691"/>
                  </a:cubicBezTo>
                  <a:cubicBezTo>
                    <a:pt x="1899" y="3441"/>
                    <a:pt x="1868" y="3192"/>
                    <a:pt x="1833" y="2955"/>
                  </a:cubicBezTo>
                  <a:cubicBezTo>
                    <a:pt x="1812" y="2919"/>
                    <a:pt x="1806" y="2877"/>
                    <a:pt x="1831" y="2842"/>
                  </a:cubicBezTo>
                  <a:cubicBezTo>
                    <a:pt x="1972" y="2645"/>
                    <a:pt x="2235" y="2550"/>
                    <a:pt x="2495" y="2550"/>
                  </a:cubicBezTo>
                  <a:cubicBezTo>
                    <a:pt x="2621" y="2550"/>
                    <a:pt x="2746" y="2572"/>
                    <a:pt x="2856" y="2616"/>
                  </a:cubicBezTo>
                  <a:cubicBezTo>
                    <a:pt x="2863" y="2615"/>
                    <a:pt x="2870" y="2615"/>
                    <a:pt x="2877" y="2615"/>
                  </a:cubicBezTo>
                  <a:cubicBezTo>
                    <a:pt x="2931" y="2615"/>
                    <a:pt x="2982" y="2641"/>
                    <a:pt x="2993" y="2696"/>
                  </a:cubicBezTo>
                  <a:cubicBezTo>
                    <a:pt x="2994" y="2702"/>
                    <a:pt x="2994" y="2708"/>
                    <a:pt x="2996" y="2713"/>
                  </a:cubicBezTo>
                  <a:cubicBezTo>
                    <a:pt x="3001" y="2726"/>
                    <a:pt x="3003" y="2741"/>
                    <a:pt x="3003" y="2754"/>
                  </a:cubicBezTo>
                  <a:cubicBezTo>
                    <a:pt x="3043" y="2963"/>
                    <a:pt x="3082" y="3173"/>
                    <a:pt x="3122" y="3382"/>
                  </a:cubicBezTo>
                  <a:cubicBezTo>
                    <a:pt x="3675" y="3044"/>
                    <a:pt x="4035" y="2461"/>
                    <a:pt x="4023" y="1806"/>
                  </a:cubicBezTo>
                  <a:cubicBezTo>
                    <a:pt x="4002" y="801"/>
                    <a:pt x="3111" y="0"/>
                    <a:pt x="20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8"/>
            <p:cNvSpPr/>
            <p:nvPr/>
          </p:nvSpPr>
          <p:spPr>
            <a:xfrm>
              <a:off x="1894710" y="556800"/>
              <a:ext cx="103416" cy="94475"/>
            </a:xfrm>
            <a:custGeom>
              <a:avLst/>
              <a:gdLst/>
              <a:ahLst/>
              <a:cxnLst/>
              <a:rect l="l" t="t" r="r" b="b"/>
              <a:pathLst>
                <a:path w="3308" h="3022" extrusionOk="0">
                  <a:moveTo>
                    <a:pt x="1660" y="1"/>
                  </a:moveTo>
                  <a:cubicBezTo>
                    <a:pt x="1648" y="1"/>
                    <a:pt x="1635" y="1"/>
                    <a:pt x="1623" y="1"/>
                  </a:cubicBezTo>
                  <a:cubicBezTo>
                    <a:pt x="720" y="19"/>
                    <a:pt x="1" y="711"/>
                    <a:pt x="17" y="1544"/>
                  </a:cubicBezTo>
                  <a:cubicBezTo>
                    <a:pt x="34" y="2366"/>
                    <a:pt x="763" y="3022"/>
                    <a:pt x="1649" y="3022"/>
                  </a:cubicBezTo>
                  <a:cubicBezTo>
                    <a:pt x="1661" y="3022"/>
                    <a:pt x="1672" y="3022"/>
                    <a:pt x="1684" y="3021"/>
                  </a:cubicBezTo>
                  <a:cubicBezTo>
                    <a:pt x="2586" y="3003"/>
                    <a:pt x="3307" y="2310"/>
                    <a:pt x="3291" y="1477"/>
                  </a:cubicBezTo>
                  <a:cubicBezTo>
                    <a:pt x="3273" y="656"/>
                    <a:pt x="2546" y="1"/>
                    <a:pt x="16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8"/>
            <p:cNvSpPr/>
            <p:nvPr/>
          </p:nvSpPr>
          <p:spPr>
            <a:xfrm>
              <a:off x="1550896" y="544671"/>
              <a:ext cx="123112" cy="57335"/>
            </a:xfrm>
            <a:custGeom>
              <a:avLst/>
              <a:gdLst/>
              <a:ahLst/>
              <a:cxnLst/>
              <a:rect l="l" t="t" r="r" b="b"/>
              <a:pathLst>
                <a:path w="3938" h="1834" extrusionOk="0">
                  <a:moveTo>
                    <a:pt x="3629" y="1"/>
                  </a:moveTo>
                  <a:cubicBezTo>
                    <a:pt x="2837" y="375"/>
                    <a:pt x="1990" y="739"/>
                    <a:pt x="1133" y="1021"/>
                  </a:cubicBezTo>
                  <a:lnTo>
                    <a:pt x="562" y="1196"/>
                  </a:lnTo>
                  <a:cubicBezTo>
                    <a:pt x="374" y="1249"/>
                    <a:pt x="187" y="1297"/>
                    <a:pt x="0" y="1340"/>
                  </a:cubicBezTo>
                  <a:cubicBezTo>
                    <a:pt x="17" y="1520"/>
                    <a:pt x="73" y="1673"/>
                    <a:pt x="160" y="1833"/>
                  </a:cubicBezTo>
                  <a:cubicBezTo>
                    <a:pt x="343" y="1755"/>
                    <a:pt x="527" y="1677"/>
                    <a:pt x="712" y="1602"/>
                  </a:cubicBezTo>
                  <a:lnTo>
                    <a:pt x="1265" y="1375"/>
                  </a:lnTo>
                  <a:cubicBezTo>
                    <a:pt x="2148" y="1024"/>
                    <a:pt x="3046" y="696"/>
                    <a:pt x="3937" y="374"/>
                  </a:cubicBezTo>
                  <a:cubicBezTo>
                    <a:pt x="3822" y="260"/>
                    <a:pt x="3718" y="135"/>
                    <a:pt x="3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8"/>
            <p:cNvSpPr/>
            <p:nvPr/>
          </p:nvSpPr>
          <p:spPr>
            <a:xfrm>
              <a:off x="1842566" y="386113"/>
              <a:ext cx="102416" cy="94475"/>
            </a:xfrm>
            <a:custGeom>
              <a:avLst/>
              <a:gdLst/>
              <a:ahLst/>
              <a:cxnLst/>
              <a:rect l="l" t="t" r="r" b="b"/>
              <a:pathLst>
                <a:path w="3276" h="3022" extrusionOk="0">
                  <a:moveTo>
                    <a:pt x="1629" y="0"/>
                  </a:moveTo>
                  <a:cubicBezTo>
                    <a:pt x="1616" y="0"/>
                    <a:pt x="1604" y="1"/>
                    <a:pt x="1591" y="1"/>
                  </a:cubicBezTo>
                  <a:cubicBezTo>
                    <a:pt x="773" y="18"/>
                    <a:pt x="105" y="590"/>
                    <a:pt x="1" y="1318"/>
                  </a:cubicBezTo>
                  <a:cubicBezTo>
                    <a:pt x="161" y="1265"/>
                    <a:pt x="318" y="1215"/>
                    <a:pt x="474" y="1168"/>
                  </a:cubicBezTo>
                  <a:cubicBezTo>
                    <a:pt x="489" y="1153"/>
                    <a:pt x="505" y="1142"/>
                    <a:pt x="526" y="1136"/>
                  </a:cubicBezTo>
                  <a:cubicBezTo>
                    <a:pt x="549" y="1128"/>
                    <a:pt x="572" y="1125"/>
                    <a:pt x="594" y="1125"/>
                  </a:cubicBezTo>
                  <a:cubicBezTo>
                    <a:pt x="723" y="1125"/>
                    <a:pt x="840" y="1239"/>
                    <a:pt x="912" y="1328"/>
                  </a:cubicBezTo>
                  <a:cubicBezTo>
                    <a:pt x="998" y="1436"/>
                    <a:pt x="1063" y="1586"/>
                    <a:pt x="1052" y="1722"/>
                  </a:cubicBezTo>
                  <a:cubicBezTo>
                    <a:pt x="1052" y="1724"/>
                    <a:pt x="1052" y="1724"/>
                    <a:pt x="1051" y="1725"/>
                  </a:cubicBezTo>
                  <a:cubicBezTo>
                    <a:pt x="1081" y="1773"/>
                    <a:pt x="1075" y="1842"/>
                    <a:pt x="1015" y="1884"/>
                  </a:cubicBezTo>
                  <a:cubicBezTo>
                    <a:pt x="774" y="2049"/>
                    <a:pt x="502" y="2180"/>
                    <a:pt x="227" y="2303"/>
                  </a:cubicBezTo>
                  <a:cubicBezTo>
                    <a:pt x="516" y="2735"/>
                    <a:pt x="1032" y="3022"/>
                    <a:pt x="1619" y="3022"/>
                  </a:cubicBezTo>
                  <a:cubicBezTo>
                    <a:pt x="1630" y="3022"/>
                    <a:pt x="1641" y="3022"/>
                    <a:pt x="1653" y="3021"/>
                  </a:cubicBezTo>
                  <a:cubicBezTo>
                    <a:pt x="2555" y="3004"/>
                    <a:pt x="3275" y="2311"/>
                    <a:pt x="3258" y="1478"/>
                  </a:cubicBezTo>
                  <a:cubicBezTo>
                    <a:pt x="3242" y="657"/>
                    <a:pt x="2514" y="0"/>
                    <a:pt x="16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8"/>
            <p:cNvSpPr/>
            <p:nvPr/>
          </p:nvSpPr>
          <p:spPr>
            <a:xfrm>
              <a:off x="1448952" y="549360"/>
              <a:ext cx="126394" cy="115577"/>
            </a:xfrm>
            <a:custGeom>
              <a:avLst/>
              <a:gdLst/>
              <a:ahLst/>
              <a:cxnLst/>
              <a:rect l="l" t="t" r="r" b="b"/>
              <a:pathLst>
                <a:path w="4043" h="3697" extrusionOk="0">
                  <a:moveTo>
                    <a:pt x="2028" y="0"/>
                  </a:moveTo>
                  <a:cubicBezTo>
                    <a:pt x="2013" y="0"/>
                    <a:pt x="1999" y="0"/>
                    <a:pt x="1984" y="1"/>
                  </a:cubicBezTo>
                  <a:cubicBezTo>
                    <a:pt x="880" y="27"/>
                    <a:pt x="0" y="872"/>
                    <a:pt x="21" y="1890"/>
                  </a:cubicBezTo>
                  <a:cubicBezTo>
                    <a:pt x="42" y="2894"/>
                    <a:pt x="931" y="3696"/>
                    <a:pt x="2015" y="3696"/>
                  </a:cubicBezTo>
                  <a:cubicBezTo>
                    <a:pt x="2030" y="3696"/>
                    <a:pt x="2044" y="3696"/>
                    <a:pt x="2059" y="3696"/>
                  </a:cubicBezTo>
                  <a:cubicBezTo>
                    <a:pt x="3162" y="3673"/>
                    <a:pt x="4042" y="2826"/>
                    <a:pt x="4021" y="1808"/>
                  </a:cubicBezTo>
                  <a:cubicBezTo>
                    <a:pt x="4021" y="1802"/>
                    <a:pt x="4020" y="1796"/>
                    <a:pt x="4020" y="1787"/>
                  </a:cubicBezTo>
                  <a:cubicBezTo>
                    <a:pt x="3819" y="1850"/>
                    <a:pt x="3621" y="1911"/>
                    <a:pt x="3421" y="1967"/>
                  </a:cubicBezTo>
                  <a:cubicBezTo>
                    <a:pt x="3418" y="1968"/>
                    <a:pt x="3416" y="1968"/>
                    <a:pt x="3413" y="1968"/>
                  </a:cubicBezTo>
                  <a:cubicBezTo>
                    <a:pt x="3411" y="1968"/>
                    <a:pt x="3409" y="1968"/>
                    <a:pt x="3406" y="1968"/>
                  </a:cubicBezTo>
                  <a:cubicBezTo>
                    <a:pt x="3390" y="1974"/>
                    <a:pt x="3373" y="1977"/>
                    <a:pt x="3355" y="1977"/>
                  </a:cubicBezTo>
                  <a:cubicBezTo>
                    <a:pt x="3324" y="1977"/>
                    <a:pt x="3292" y="1967"/>
                    <a:pt x="3262" y="1944"/>
                  </a:cubicBezTo>
                  <a:cubicBezTo>
                    <a:pt x="3009" y="1750"/>
                    <a:pt x="2924" y="1395"/>
                    <a:pt x="2999" y="1104"/>
                  </a:cubicBezTo>
                  <a:cubicBezTo>
                    <a:pt x="2991" y="1064"/>
                    <a:pt x="3007" y="1021"/>
                    <a:pt x="3059" y="996"/>
                  </a:cubicBezTo>
                  <a:cubicBezTo>
                    <a:pt x="3245" y="907"/>
                    <a:pt x="3432" y="823"/>
                    <a:pt x="3622" y="739"/>
                  </a:cubicBezTo>
                  <a:cubicBezTo>
                    <a:pt x="3257" y="291"/>
                    <a:pt x="2678" y="0"/>
                    <a:pt x="20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8"/>
            <p:cNvSpPr/>
            <p:nvPr/>
          </p:nvSpPr>
          <p:spPr>
            <a:xfrm>
              <a:off x="2051018" y="655143"/>
              <a:ext cx="78938" cy="38672"/>
            </a:xfrm>
            <a:custGeom>
              <a:avLst/>
              <a:gdLst/>
              <a:ahLst/>
              <a:cxnLst/>
              <a:rect l="l" t="t" r="r" b="b"/>
              <a:pathLst>
                <a:path w="2525" h="1237" extrusionOk="0">
                  <a:moveTo>
                    <a:pt x="2507" y="0"/>
                  </a:moveTo>
                  <a:cubicBezTo>
                    <a:pt x="2318" y="327"/>
                    <a:pt x="1972" y="580"/>
                    <a:pt x="1500" y="657"/>
                  </a:cubicBezTo>
                  <a:cubicBezTo>
                    <a:pt x="1443" y="667"/>
                    <a:pt x="1385" y="671"/>
                    <a:pt x="1326" y="671"/>
                  </a:cubicBezTo>
                  <a:cubicBezTo>
                    <a:pt x="956" y="671"/>
                    <a:pt x="568" y="493"/>
                    <a:pt x="312" y="232"/>
                  </a:cubicBezTo>
                  <a:cubicBezTo>
                    <a:pt x="205" y="212"/>
                    <a:pt x="101" y="178"/>
                    <a:pt x="0" y="138"/>
                  </a:cubicBezTo>
                  <a:lnTo>
                    <a:pt x="0" y="138"/>
                  </a:lnTo>
                  <a:cubicBezTo>
                    <a:pt x="33" y="752"/>
                    <a:pt x="583" y="1237"/>
                    <a:pt x="1250" y="1237"/>
                  </a:cubicBezTo>
                  <a:cubicBezTo>
                    <a:pt x="1260" y="1237"/>
                    <a:pt x="1269" y="1237"/>
                    <a:pt x="1278" y="1236"/>
                  </a:cubicBezTo>
                  <a:cubicBezTo>
                    <a:pt x="1970" y="1222"/>
                    <a:pt x="2524" y="691"/>
                    <a:pt x="2511" y="50"/>
                  </a:cubicBezTo>
                  <a:cubicBezTo>
                    <a:pt x="2511" y="34"/>
                    <a:pt x="2509" y="17"/>
                    <a:pt x="2507" y="0"/>
                  </a:cubicBezTo>
                  <a:close/>
                </a:path>
              </a:pathLst>
            </a:custGeom>
            <a:solidFill>
              <a:srgbClr val="00000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8"/>
            <p:cNvSpPr/>
            <p:nvPr/>
          </p:nvSpPr>
          <p:spPr>
            <a:xfrm>
              <a:off x="1371674" y="418156"/>
              <a:ext cx="125832" cy="93725"/>
            </a:xfrm>
            <a:custGeom>
              <a:avLst/>
              <a:gdLst/>
              <a:ahLst/>
              <a:cxnLst/>
              <a:rect l="l" t="t" r="r" b="b"/>
              <a:pathLst>
                <a:path w="4025" h="2998" extrusionOk="0">
                  <a:moveTo>
                    <a:pt x="452" y="0"/>
                  </a:moveTo>
                  <a:lnTo>
                    <a:pt x="452" y="0"/>
                  </a:lnTo>
                  <a:cubicBezTo>
                    <a:pt x="168" y="326"/>
                    <a:pt x="0" y="742"/>
                    <a:pt x="11" y="1193"/>
                  </a:cubicBezTo>
                  <a:cubicBezTo>
                    <a:pt x="31" y="2196"/>
                    <a:pt x="922" y="2997"/>
                    <a:pt x="2003" y="2997"/>
                  </a:cubicBezTo>
                  <a:cubicBezTo>
                    <a:pt x="2018" y="2997"/>
                    <a:pt x="2033" y="2997"/>
                    <a:pt x="2048" y="2997"/>
                  </a:cubicBezTo>
                  <a:cubicBezTo>
                    <a:pt x="2071" y="2997"/>
                    <a:pt x="2090" y="2995"/>
                    <a:pt x="2113" y="2994"/>
                  </a:cubicBezTo>
                  <a:cubicBezTo>
                    <a:pt x="2037" y="2802"/>
                    <a:pt x="1965" y="2611"/>
                    <a:pt x="1911" y="2416"/>
                  </a:cubicBezTo>
                  <a:cubicBezTo>
                    <a:pt x="1886" y="2377"/>
                    <a:pt x="1880" y="2331"/>
                    <a:pt x="1907" y="2289"/>
                  </a:cubicBezTo>
                  <a:cubicBezTo>
                    <a:pt x="2004" y="2143"/>
                    <a:pt x="2191" y="2057"/>
                    <a:pt x="2369" y="2032"/>
                  </a:cubicBezTo>
                  <a:cubicBezTo>
                    <a:pt x="2408" y="2026"/>
                    <a:pt x="2452" y="2023"/>
                    <a:pt x="2497" y="2023"/>
                  </a:cubicBezTo>
                  <a:cubicBezTo>
                    <a:pt x="2640" y="2023"/>
                    <a:pt x="2795" y="2060"/>
                    <a:pt x="2844" y="2189"/>
                  </a:cubicBezTo>
                  <a:cubicBezTo>
                    <a:pt x="2847" y="2197"/>
                    <a:pt x="2847" y="2205"/>
                    <a:pt x="2847" y="2214"/>
                  </a:cubicBezTo>
                  <a:cubicBezTo>
                    <a:pt x="2954" y="2359"/>
                    <a:pt x="3046" y="2516"/>
                    <a:pt x="3126" y="2678"/>
                  </a:cubicBezTo>
                  <a:cubicBezTo>
                    <a:pt x="3671" y="2339"/>
                    <a:pt x="4025" y="1761"/>
                    <a:pt x="4011" y="1112"/>
                  </a:cubicBezTo>
                  <a:cubicBezTo>
                    <a:pt x="4005" y="784"/>
                    <a:pt x="3906" y="480"/>
                    <a:pt x="3738" y="217"/>
                  </a:cubicBezTo>
                  <a:lnTo>
                    <a:pt x="3738" y="217"/>
                  </a:lnTo>
                  <a:cubicBezTo>
                    <a:pt x="3817" y="750"/>
                    <a:pt x="3644" y="1230"/>
                    <a:pt x="2996" y="1609"/>
                  </a:cubicBezTo>
                  <a:cubicBezTo>
                    <a:pt x="2663" y="1804"/>
                    <a:pt x="2245" y="1946"/>
                    <a:pt x="1845" y="1946"/>
                  </a:cubicBezTo>
                  <a:cubicBezTo>
                    <a:pt x="1498" y="1946"/>
                    <a:pt x="1165" y="1840"/>
                    <a:pt x="911" y="1570"/>
                  </a:cubicBezTo>
                  <a:cubicBezTo>
                    <a:pt x="537" y="1170"/>
                    <a:pt x="367" y="550"/>
                    <a:pt x="4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8"/>
            <p:cNvSpPr/>
            <p:nvPr/>
          </p:nvSpPr>
          <p:spPr>
            <a:xfrm>
              <a:off x="1722272" y="628165"/>
              <a:ext cx="101416" cy="71654"/>
            </a:xfrm>
            <a:custGeom>
              <a:avLst/>
              <a:gdLst/>
              <a:ahLst/>
              <a:cxnLst/>
              <a:rect l="l" t="t" r="r" b="b"/>
              <a:pathLst>
                <a:path w="3244" h="2292" extrusionOk="0">
                  <a:moveTo>
                    <a:pt x="246" y="0"/>
                  </a:moveTo>
                  <a:cubicBezTo>
                    <a:pt x="90" y="237"/>
                    <a:pt x="0" y="516"/>
                    <a:pt x="6" y="813"/>
                  </a:cubicBezTo>
                  <a:cubicBezTo>
                    <a:pt x="23" y="1636"/>
                    <a:pt x="752" y="2291"/>
                    <a:pt x="1638" y="2291"/>
                  </a:cubicBezTo>
                  <a:cubicBezTo>
                    <a:pt x="1650" y="2291"/>
                    <a:pt x="1662" y="2291"/>
                    <a:pt x="1673" y="2291"/>
                  </a:cubicBezTo>
                  <a:cubicBezTo>
                    <a:pt x="2451" y="2275"/>
                    <a:pt x="3092" y="1760"/>
                    <a:pt x="3244" y="1085"/>
                  </a:cubicBezTo>
                  <a:lnTo>
                    <a:pt x="3244" y="1085"/>
                  </a:lnTo>
                  <a:cubicBezTo>
                    <a:pt x="3076" y="1130"/>
                    <a:pt x="2908" y="1174"/>
                    <a:pt x="2743" y="1220"/>
                  </a:cubicBezTo>
                  <a:cubicBezTo>
                    <a:pt x="2727" y="1224"/>
                    <a:pt x="2712" y="1226"/>
                    <a:pt x="2697" y="1226"/>
                  </a:cubicBezTo>
                  <a:cubicBezTo>
                    <a:pt x="2688" y="1226"/>
                    <a:pt x="2679" y="1225"/>
                    <a:pt x="2671" y="1224"/>
                  </a:cubicBezTo>
                  <a:cubicBezTo>
                    <a:pt x="2669" y="1224"/>
                    <a:pt x="2667" y="1226"/>
                    <a:pt x="2665" y="1226"/>
                  </a:cubicBezTo>
                  <a:cubicBezTo>
                    <a:pt x="2662" y="1226"/>
                    <a:pt x="2658" y="1226"/>
                    <a:pt x="2655" y="1226"/>
                  </a:cubicBezTo>
                  <a:cubicBezTo>
                    <a:pt x="2651" y="1226"/>
                    <a:pt x="2648" y="1226"/>
                    <a:pt x="2645" y="1227"/>
                  </a:cubicBezTo>
                  <a:cubicBezTo>
                    <a:pt x="2391" y="1345"/>
                    <a:pt x="2079" y="1404"/>
                    <a:pt x="1769" y="1404"/>
                  </a:cubicBezTo>
                  <a:cubicBezTo>
                    <a:pt x="1305" y="1404"/>
                    <a:pt x="843" y="1273"/>
                    <a:pt x="581" y="1019"/>
                  </a:cubicBezTo>
                  <a:cubicBezTo>
                    <a:pt x="326" y="772"/>
                    <a:pt x="212" y="375"/>
                    <a:pt x="246" y="0"/>
                  </a:cubicBezTo>
                  <a:close/>
                </a:path>
              </a:pathLst>
            </a:custGeom>
            <a:solidFill>
              <a:srgbClr val="00000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8"/>
            <p:cNvSpPr/>
            <p:nvPr/>
          </p:nvSpPr>
          <p:spPr>
            <a:xfrm>
              <a:off x="1764443" y="491245"/>
              <a:ext cx="31950" cy="62087"/>
            </a:xfrm>
            <a:custGeom>
              <a:avLst/>
              <a:gdLst/>
              <a:ahLst/>
              <a:cxnLst/>
              <a:rect l="l" t="t" r="r" b="b"/>
              <a:pathLst>
                <a:path w="1022" h="1986" extrusionOk="0">
                  <a:moveTo>
                    <a:pt x="948" y="1"/>
                  </a:moveTo>
                  <a:cubicBezTo>
                    <a:pt x="929" y="413"/>
                    <a:pt x="766" y="814"/>
                    <a:pt x="411" y="1145"/>
                  </a:cubicBezTo>
                  <a:cubicBezTo>
                    <a:pt x="287" y="1260"/>
                    <a:pt x="150" y="1349"/>
                    <a:pt x="1" y="1419"/>
                  </a:cubicBezTo>
                  <a:cubicBezTo>
                    <a:pt x="36" y="1609"/>
                    <a:pt x="72" y="1797"/>
                    <a:pt x="108" y="1985"/>
                  </a:cubicBezTo>
                  <a:cubicBezTo>
                    <a:pt x="661" y="1647"/>
                    <a:pt x="1021" y="1064"/>
                    <a:pt x="1009" y="409"/>
                  </a:cubicBezTo>
                  <a:cubicBezTo>
                    <a:pt x="1005" y="268"/>
                    <a:pt x="984" y="132"/>
                    <a:pt x="948" y="1"/>
                  </a:cubicBezTo>
                  <a:close/>
                </a:path>
              </a:pathLst>
            </a:custGeom>
            <a:solidFill>
              <a:srgbClr val="A52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8"/>
            <p:cNvSpPr/>
            <p:nvPr/>
          </p:nvSpPr>
          <p:spPr>
            <a:xfrm>
              <a:off x="1670471" y="460734"/>
              <a:ext cx="60305" cy="102197"/>
            </a:xfrm>
            <a:custGeom>
              <a:avLst/>
              <a:gdLst/>
              <a:ahLst/>
              <a:cxnLst/>
              <a:rect l="l" t="t" r="r" b="b"/>
              <a:pathLst>
                <a:path w="1929" h="3269" extrusionOk="0">
                  <a:moveTo>
                    <a:pt x="750" y="0"/>
                  </a:moveTo>
                  <a:cubicBezTo>
                    <a:pt x="291" y="348"/>
                    <a:pt x="1" y="879"/>
                    <a:pt x="12" y="1467"/>
                  </a:cubicBezTo>
                  <a:cubicBezTo>
                    <a:pt x="32" y="2447"/>
                    <a:pt x="882" y="3232"/>
                    <a:pt x="1929" y="3269"/>
                  </a:cubicBezTo>
                  <a:cubicBezTo>
                    <a:pt x="1890" y="3019"/>
                    <a:pt x="1859" y="2770"/>
                    <a:pt x="1824" y="2533"/>
                  </a:cubicBezTo>
                  <a:cubicBezTo>
                    <a:pt x="1819" y="2523"/>
                    <a:pt x="1814" y="2513"/>
                    <a:pt x="1811" y="2502"/>
                  </a:cubicBezTo>
                  <a:cubicBezTo>
                    <a:pt x="1501" y="2423"/>
                    <a:pt x="1215" y="2263"/>
                    <a:pt x="1000" y="2023"/>
                  </a:cubicBezTo>
                  <a:cubicBezTo>
                    <a:pt x="503" y="1468"/>
                    <a:pt x="439" y="630"/>
                    <a:pt x="7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8"/>
            <p:cNvSpPr/>
            <p:nvPr/>
          </p:nvSpPr>
          <p:spPr>
            <a:xfrm>
              <a:off x="1894898" y="564678"/>
              <a:ext cx="103229" cy="86566"/>
            </a:xfrm>
            <a:custGeom>
              <a:avLst/>
              <a:gdLst/>
              <a:ahLst/>
              <a:cxnLst/>
              <a:rect l="l" t="t" r="r" b="b"/>
              <a:pathLst>
                <a:path w="3302" h="2769" extrusionOk="0">
                  <a:moveTo>
                    <a:pt x="747" y="1"/>
                  </a:moveTo>
                  <a:cubicBezTo>
                    <a:pt x="296" y="278"/>
                    <a:pt x="1" y="755"/>
                    <a:pt x="11" y="1291"/>
                  </a:cubicBezTo>
                  <a:cubicBezTo>
                    <a:pt x="28" y="2113"/>
                    <a:pt x="757" y="2769"/>
                    <a:pt x="1643" y="2769"/>
                  </a:cubicBezTo>
                  <a:cubicBezTo>
                    <a:pt x="1655" y="2769"/>
                    <a:pt x="1666" y="2769"/>
                    <a:pt x="1678" y="2768"/>
                  </a:cubicBezTo>
                  <a:cubicBezTo>
                    <a:pt x="2580" y="2750"/>
                    <a:pt x="3301" y="2057"/>
                    <a:pt x="3285" y="1224"/>
                  </a:cubicBezTo>
                  <a:cubicBezTo>
                    <a:pt x="3283" y="1129"/>
                    <a:pt x="3270" y="1035"/>
                    <a:pt x="3249" y="944"/>
                  </a:cubicBezTo>
                  <a:cubicBezTo>
                    <a:pt x="3040" y="1502"/>
                    <a:pt x="2389" y="1936"/>
                    <a:pt x="1734" y="1936"/>
                  </a:cubicBezTo>
                  <a:cubicBezTo>
                    <a:pt x="1512" y="1936"/>
                    <a:pt x="1289" y="1886"/>
                    <a:pt x="1084" y="1774"/>
                  </a:cubicBezTo>
                  <a:cubicBezTo>
                    <a:pt x="304" y="1348"/>
                    <a:pt x="296" y="542"/>
                    <a:pt x="7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8"/>
            <p:cNvSpPr/>
            <p:nvPr/>
          </p:nvSpPr>
          <p:spPr>
            <a:xfrm>
              <a:off x="1849662" y="440658"/>
              <a:ext cx="93975" cy="39109"/>
            </a:xfrm>
            <a:custGeom>
              <a:avLst/>
              <a:gdLst/>
              <a:ahLst/>
              <a:cxnLst/>
              <a:rect l="l" t="t" r="r" b="b"/>
              <a:pathLst>
                <a:path w="3006" h="1251" extrusionOk="0">
                  <a:moveTo>
                    <a:pt x="3005" y="1"/>
                  </a:moveTo>
                  <a:lnTo>
                    <a:pt x="3005" y="1"/>
                  </a:lnTo>
                  <a:cubicBezTo>
                    <a:pt x="2742" y="301"/>
                    <a:pt x="2314" y="486"/>
                    <a:pt x="1873" y="486"/>
                  </a:cubicBezTo>
                  <a:cubicBezTo>
                    <a:pt x="1632" y="486"/>
                    <a:pt x="1387" y="431"/>
                    <a:pt x="1162" y="310"/>
                  </a:cubicBezTo>
                  <a:cubicBezTo>
                    <a:pt x="1028" y="237"/>
                    <a:pt x="919" y="153"/>
                    <a:pt x="830" y="59"/>
                  </a:cubicBezTo>
                  <a:cubicBezTo>
                    <a:pt x="822" y="79"/>
                    <a:pt x="810" y="99"/>
                    <a:pt x="788" y="112"/>
                  </a:cubicBezTo>
                  <a:cubicBezTo>
                    <a:pt x="547" y="278"/>
                    <a:pt x="275" y="409"/>
                    <a:pt x="0" y="532"/>
                  </a:cubicBezTo>
                  <a:cubicBezTo>
                    <a:pt x="289" y="963"/>
                    <a:pt x="805" y="1251"/>
                    <a:pt x="1392" y="1251"/>
                  </a:cubicBezTo>
                  <a:cubicBezTo>
                    <a:pt x="1403" y="1251"/>
                    <a:pt x="1414" y="1251"/>
                    <a:pt x="1426" y="1250"/>
                  </a:cubicBezTo>
                  <a:cubicBezTo>
                    <a:pt x="2219" y="1234"/>
                    <a:pt x="2871" y="697"/>
                    <a:pt x="3005" y="1"/>
                  </a:cubicBezTo>
                  <a:close/>
                </a:path>
              </a:pathLst>
            </a:custGeom>
            <a:solidFill>
              <a:srgbClr val="00000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8"/>
            <p:cNvSpPr/>
            <p:nvPr/>
          </p:nvSpPr>
          <p:spPr>
            <a:xfrm>
              <a:off x="1842535" y="386832"/>
              <a:ext cx="42142" cy="40485"/>
            </a:xfrm>
            <a:custGeom>
              <a:avLst/>
              <a:gdLst/>
              <a:ahLst/>
              <a:cxnLst/>
              <a:rect l="l" t="t" r="r" b="b"/>
              <a:pathLst>
                <a:path w="1348" h="1295" extrusionOk="0">
                  <a:moveTo>
                    <a:pt x="1348" y="1"/>
                  </a:moveTo>
                  <a:lnTo>
                    <a:pt x="1348" y="1"/>
                  </a:lnTo>
                  <a:cubicBezTo>
                    <a:pt x="644" y="113"/>
                    <a:pt x="94" y="640"/>
                    <a:pt x="0" y="1295"/>
                  </a:cubicBezTo>
                  <a:cubicBezTo>
                    <a:pt x="161" y="1242"/>
                    <a:pt x="318" y="1192"/>
                    <a:pt x="474" y="1145"/>
                  </a:cubicBezTo>
                  <a:cubicBezTo>
                    <a:pt x="490" y="1130"/>
                    <a:pt x="506" y="1119"/>
                    <a:pt x="527" y="1113"/>
                  </a:cubicBezTo>
                  <a:cubicBezTo>
                    <a:pt x="550" y="1106"/>
                    <a:pt x="573" y="1103"/>
                    <a:pt x="595" y="1103"/>
                  </a:cubicBezTo>
                  <a:cubicBezTo>
                    <a:pt x="659" y="1103"/>
                    <a:pt x="719" y="1129"/>
                    <a:pt x="772" y="1168"/>
                  </a:cubicBezTo>
                  <a:cubicBezTo>
                    <a:pt x="740" y="737"/>
                    <a:pt x="968" y="282"/>
                    <a:pt x="1348" y="1"/>
                  </a:cubicBezTo>
                  <a:close/>
                </a:path>
              </a:pathLst>
            </a:custGeom>
            <a:solidFill>
              <a:srgbClr val="00000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8"/>
            <p:cNvSpPr/>
            <p:nvPr/>
          </p:nvSpPr>
          <p:spPr>
            <a:xfrm>
              <a:off x="1449108" y="553637"/>
              <a:ext cx="126238" cy="110513"/>
            </a:xfrm>
            <a:custGeom>
              <a:avLst/>
              <a:gdLst/>
              <a:ahLst/>
              <a:cxnLst/>
              <a:rect l="l" t="t" r="r" b="b"/>
              <a:pathLst>
                <a:path w="4038" h="3535" extrusionOk="0">
                  <a:moveTo>
                    <a:pt x="1208" y="1"/>
                  </a:moveTo>
                  <a:lnTo>
                    <a:pt x="1208" y="1"/>
                  </a:lnTo>
                  <a:cubicBezTo>
                    <a:pt x="493" y="296"/>
                    <a:pt x="0" y="963"/>
                    <a:pt x="16" y="1728"/>
                  </a:cubicBezTo>
                  <a:cubicBezTo>
                    <a:pt x="37" y="2732"/>
                    <a:pt x="926" y="3534"/>
                    <a:pt x="2010" y="3534"/>
                  </a:cubicBezTo>
                  <a:cubicBezTo>
                    <a:pt x="2025" y="3534"/>
                    <a:pt x="2039" y="3534"/>
                    <a:pt x="2054" y="3534"/>
                  </a:cubicBezTo>
                  <a:cubicBezTo>
                    <a:pt x="3157" y="3511"/>
                    <a:pt x="4037" y="2664"/>
                    <a:pt x="4016" y="1646"/>
                  </a:cubicBezTo>
                  <a:cubicBezTo>
                    <a:pt x="4016" y="1640"/>
                    <a:pt x="4015" y="1634"/>
                    <a:pt x="4015" y="1626"/>
                  </a:cubicBezTo>
                  <a:cubicBezTo>
                    <a:pt x="3986" y="1636"/>
                    <a:pt x="3957" y="1644"/>
                    <a:pt x="3928" y="1652"/>
                  </a:cubicBezTo>
                  <a:cubicBezTo>
                    <a:pt x="3724" y="2247"/>
                    <a:pt x="2992" y="2617"/>
                    <a:pt x="2280" y="2617"/>
                  </a:cubicBezTo>
                  <a:cubicBezTo>
                    <a:pt x="1947" y="2617"/>
                    <a:pt x="1619" y="2536"/>
                    <a:pt x="1351" y="2359"/>
                  </a:cubicBezTo>
                  <a:cubicBezTo>
                    <a:pt x="434" y="1754"/>
                    <a:pt x="550" y="662"/>
                    <a:pt x="1208" y="1"/>
                  </a:cubicBezTo>
                  <a:close/>
                </a:path>
              </a:pathLst>
            </a:custGeom>
            <a:solidFill>
              <a:srgbClr val="00000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666;p34"/>
          <p:cNvSpPr txBox="1">
            <a:spLocks/>
          </p:cNvSpPr>
          <p:nvPr/>
        </p:nvSpPr>
        <p:spPr>
          <a:xfrm>
            <a:off x="323733" y="335892"/>
            <a:ext cx="4681327" cy="870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Fjalla One"/>
              <a:buNone/>
              <a:defRPr sz="3100" b="0" i="0" u="none" strike="noStrike" cap="none">
                <a:solidFill>
                  <a:schemeClr val="dk1"/>
                </a:solidFill>
                <a:latin typeface="Fjalla One"/>
                <a:ea typeface="Fjalla One"/>
                <a:cs typeface="Fjalla One"/>
                <a:sym typeface="Fjalla One"/>
              </a:defRPr>
            </a:lvl1pPr>
            <a:lvl2pPr marR="0" lvl="1"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9pPr>
          </a:lstStyle>
          <a:p>
            <a:r>
              <a:rPr lang="es-ES" sz="2800" b="1" dirty="0" err="1" smtClean="0"/>
              <a:t>Insights</a:t>
            </a:r>
            <a:r>
              <a:rPr lang="es-ES" sz="2800" b="1" dirty="0" smtClean="0"/>
              <a:t> </a:t>
            </a:r>
            <a:r>
              <a:rPr lang="es-ES" sz="2800" b="1" dirty="0"/>
              <a:t>y Recomendaciones</a:t>
            </a:r>
          </a:p>
          <a:p>
            <a:endParaRPr lang="es-ES" sz="2800" b="1" dirty="0"/>
          </a:p>
        </p:txBody>
      </p:sp>
      <p:pic>
        <p:nvPicPr>
          <p:cNvPr id="228" name="Imagen 2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5248" y="790654"/>
            <a:ext cx="1039053" cy="103905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01"/>
        <p:cNvGrpSpPr/>
        <p:nvPr/>
      </p:nvGrpSpPr>
      <p:grpSpPr>
        <a:xfrm>
          <a:off x="0" y="0"/>
          <a:ext cx="0" cy="0"/>
          <a:chOff x="0" y="0"/>
          <a:chExt cx="0" cy="0"/>
        </a:xfrm>
      </p:grpSpPr>
      <p:grpSp>
        <p:nvGrpSpPr>
          <p:cNvPr id="4202" name="Google Shape;4202;p70"/>
          <p:cNvGrpSpPr/>
          <p:nvPr/>
        </p:nvGrpSpPr>
        <p:grpSpPr>
          <a:xfrm rot="2243544">
            <a:off x="563353" y="1245971"/>
            <a:ext cx="214660" cy="189663"/>
            <a:chOff x="3659860" y="553674"/>
            <a:chExt cx="230842" cy="203957"/>
          </a:xfrm>
        </p:grpSpPr>
        <p:sp>
          <p:nvSpPr>
            <p:cNvPr id="4203" name="Google Shape;4203;p70"/>
            <p:cNvSpPr/>
            <p:nvPr/>
          </p:nvSpPr>
          <p:spPr>
            <a:xfrm>
              <a:off x="3659860" y="553674"/>
              <a:ext cx="230842" cy="203957"/>
            </a:xfrm>
            <a:custGeom>
              <a:avLst/>
              <a:gdLst/>
              <a:ahLst/>
              <a:cxnLst/>
              <a:rect l="l" t="t" r="r" b="b"/>
              <a:pathLst>
                <a:path w="7384" h="6524" extrusionOk="0">
                  <a:moveTo>
                    <a:pt x="3627" y="512"/>
                  </a:moveTo>
                  <a:cubicBezTo>
                    <a:pt x="4250" y="512"/>
                    <a:pt x="4882" y="721"/>
                    <a:pt x="5408" y="1148"/>
                  </a:cubicBezTo>
                  <a:cubicBezTo>
                    <a:pt x="6033" y="1655"/>
                    <a:pt x="6384" y="2372"/>
                    <a:pt x="6444" y="3106"/>
                  </a:cubicBezTo>
                  <a:cubicBezTo>
                    <a:pt x="4861" y="2491"/>
                    <a:pt x="3216" y="1903"/>
                    <a:pt x="1580" y="1436"/>
                  </a:cubicBezTo>
                  <a:cubicBezTo>
                    <a:pt x="2108" y="827"/>
                    <a:pt x="2861" y="512"/>
                    <a:pt x="3627" y="512"/>
                  </a:cubicBezTo>
                  <a:close/>
                  <a:moveTo>
                    <a:pt x="1383" y="1689"/>
                  </a:moveTo>
                  <a:cubicBezTo>
                    <a:pt x="3024" y="2361"/>
                    <a:pt x="4757" y="2934"/>
                    <a:pt x="6452" y="3445"/>
                  </a:cubicBezTo>
                  <a:cubicBezTo>
                    <a:pt x="6448" y="3540"/>
                    <a:pt x="6441" y="3637"/>
                    <a:pt x="6427" y="3731"/>
                  </a:cubicBezTo>
                  <a:cubicBezTo>
                    <a:pt x="6370" y="3858"/>
                    <a:pt x="6305" y="3979"/>
                    <a:pt x="6236" y="4096"/>
                  </a:cubicBezTo>
                  <a:cubicBezTo>
                    <a:pt x="4556" y="3451"/>
                    <a:pt x="2804" y="2839"/>
                    <a:pt x="1082" y="2293"/>
                  </a:cubicBezTo>
                  <a:cubicBezTo>
                    <a:pt x="1157" y="2081"/>
                    <a:pt x="1256" y="1878"/>
                    <a:pt x="1383" y="1689"/>
                  </a:cubicBezTo>
                  <a:close/>
                  <a:moveTo>
                    <a:pt x="1034" y="2583"/>
                  </a:moveTo>
                  <a:cubicBezTo>
                    <a:pt x="2614" y="3329"/>
                    <a:pt x="4390" y="3949"/>
                    <a:pt x="6074" y="4347"/>
                  </a:cubicBezTo>
                  <a:cubicBezTo>
                    <a:pt x="5590" y="5034"/>
                    <a:pt x="4890" y="5480"/>
                    <a:pt x="4009" y="5480"/>
                  </a:cubicBezTo>
                  <a:cubicBezTo>
                    <a:pt x="3779" y="5480"/>
                    <a:pt x="3536" y="5450"/>
                    <a:pt x="3281" y="5385"/>
                  </a:cubicBezTo>
                  <a:cubicBezTo>
                    <a:pt x="1956" y="5050"/>
                    <a:pt x="1151" y="3883"/>
                    <a:pt x="1034" y="2583"/>
                  </a:cubicBezTo>
                  <a:close/>
                  <a:moveTo>
                    <a:pt x="965" y="3633"/>
                  </a:moveTo>
                  <a:lnTo>
                    <a:pt x="965" y="3633"/>
                  </a:lnTo>
                  <a:cubicBezTo>
                    <a:pt x="1309" y="4630"/>
                    <a:pt x="2092" y="5435"/>
                    <a:pt x="3209" y="5703"/>
                  </a:cubicBezTo>
                  <a:cubicBezTo>
                    <a:pt x="3425" y="5754"/>
                    <a:pt x="3648" y="5779"/>
                    <a:pt x="3871" y="5779"/>
                  </a:cubicBezTo>
                  <a:cubicBezTo>
                    <a:pt x="4508" y="5779"/>
                    <a:pt x="5154" y="5579"/>
                    <a:pt x="5683" y="5224"/>
                  </a:cubicBezTo>
                  <a:lnTo>
                    <a:pt x="5683" y="5224"/>
                  </a:lnTo>
                  <a:cubicBezTo>
                    <a:pt x="5165" y="5745"/>
                    <a:pt x="4468" y="6013"/>
                    <a:pt x="3760" y="6013"/>
                  </a:cubicBezTo>
                  <a:cubicBezTo>
                    <a:pt x="3136" y="6013"/>
                    <a:pt x="2502" y="5804"/>
                    <a:pt x="1975" y="5377"/>
                  </a:cubicBezTo>
                  <a:cubicBezTo>
                    <a:pt x="1412" y="4919"/>
                    <a:pt x="1071" y="4292"/>
                    <a:pt x="965" y="3633"/>
                  </a:cubicBezTo>
                  <a:close/>
                  <a:moveTo>
                    <a:pt x="3624" y="1"/>
                  </a:moveTo>
                  <a:cubicBezTo>
                    <a:pt x="2682" y="1"/>
                    <a:pt x="1756" y="402"/>
                    <a:pt x="1125" y="1178"/>
                  </a:cubicBezTo>
                  <a:cubicBezTo>
                    <a:pt x="1" y="2563"/>
                    <a:pt x="237" y="4623"/>
                    <a:pt x="1652" y="5772"/>
                  </a:cubicBezTo>
                  <a:cubicBezTo>
                    <a:pt x="2274" y="6277"/>
                    <a:pt x="3021" y="6523"/>
                    <a:pt x="3758" y="6523"/>
                  </a:cubicBezTo>
                  <a:cubicBezTo>
                    <a:pt x="4700" y="6523"/>
                    <a:pt x="5626" y="6122"/>
                    <a:pt x="6256" y="5345"/>
                  </a:cubicBezTo>
                  <a:cubicBezTo>
                    <a:pt x="7383" y="3962"/>
                    <a:pt x="7146" y="1900"/>
                    <a:pt x="5730" y="752"/>
                  </a:cubicBezTo>
                  <a:cubicBezTo>
                    <a:pt x="5108" y="247"/>
                    <a:pt x="4361" y="1"/>
                    <a:pt x="3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70"/>
            <p:cNvSpPr/>
            <p:nvPr/>
          </p:nvSpPr>
          <p:spPr>
            <a:xfrm>
              <a:off x="3709254" y="569680"/>
              <a:ext cx="152061" cy="81032"/>
            </a:xfrm>
            <a:custGeom>
              <a:avLst/>
              <a:gdLst/>
              <a:ahLst/>
              <a:cxnLst/>
              <a:rect l="l" t="t" r="r" b="b"/>
              <a:pathLst>
                <a:path w="4864" h="2592" extrusionOk="0">
                  <a:moveTo>
                    <a:pt x="2046" y="0"/>
                  </a:moveTo>
                  <a:cubicBezTo>
                    <a:pt x="1281" y="0"/>
                    <a:pt x="528" y="314"/>
                    <a:pt x="0" y="923"/>
                  </a:cubicBezTo>
                  <a:cubicBezTo>
                    <a:pt x="1636" y="1390"/>
                    <a:pt x="3281" y="1977"/>
                    <a:pt x="4864" y="2592"/>
                  </a:cubicBezTo>
                  <a:cubicBezTo>
                    <a:pt x="4805" y="1860"/>
                    <a:pt x="4453" y="1142"/>
                    <a:pt x="3828" y="636"/>
                  </a:cubicBezTo>
                  <a:cubicBezTo>
                    <a:pt x="3302" y="209"/>
                    <a:pt x="2670" y="0"/>
                    <a:pt x="2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70"/>
            <p:cNvSpPr/>
            <p:nvPr/>
          </p:nvSpPr>
          <p:spPr>
            <a:xfrm>
              <a:off x="3693623" y="606444"/>
              <a:ext cx="167942" cy="75280"/>
            </a:xfrm>
            <a:custGeom>
              <a:avLst/>
              <a:gdLst/>
              <a:ahLst/>
              <a:cxnLst/>
              <a:rect l="l" t="t" r="r" b="b"/>
              <a:pathLst>
                <a:path w="5372" h="2408" extrusionOk="0">
                  <a:moveTo>
                    <a:pt x="302" y="1"/>
                  </a:moveTo>
                  <a:cubicBezTo>
                    <a:pt x="173" y="190"/>
                    <a:pt x="75" y="393"/>
                    <a:pt x="1" y="603"/>
                  </a:cubicBezTo>
                  <a:cubicBezTo>
                    <a:pt x="1723" y="1149"/>
                    <a:pt x="3473" y="1763"/>
                    <a:pt x="5155" y="2407"/>
                  </a:cubicBezTo>
                  <a:cubicBezTo>
                    <a:pt x="5223" y="2291"/>
                    <a:pt x="5289" y="2170"/>
                    <a:pt x="5346" y="2043"/>
                  </a:cubicBezTo>
                  <a:cubicBezTo>
                    <a:pt x="5361" y="1948"/>
                    <a:pt x="5367" y="1852"/>
                    <a:pt x="5371" y="1757"/>
                  </a:cubicBezTo>
                  <a:cubicBezTo>
                    <a:pt x="3676" y="1247"/>
                    <a:pt x="1943" y="674"/>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70"/>
            <p:cNvSpPr/>
            <p:nvPr/>
          </p:nvSpPr>
          <p:spPr>
            <a:xfrm>
              <a:off x="3690028" y="667185"/>
              <a:ext cx="147496" cy="74436"/>
            </a:xfrm>
            <a:custGeom>
              <a:avLst/>
              <a:gdLst/>
              <a:ahLst/>
              <a:cxnLst/>
              <a:rect l="l" t="t" r="r" b="b"/>
              <a:pathLst>
                <a:path w="4718" h="2381" extrusionOk="0">
                  <a:moveTo>
                    <a:pt x="0" y="1"/>
                  </a:moveTo>
                  <a:lnTo>
                    <a:pt x="0" y="1"/>
                  </a:lnTo>
                  <a:cubicBezTo>
                    <a:pt x="106" y="659"/>
                    <a:pt x="447" y="1287"/>
                    <a:pt x="1010" y="1745"/>
                  </a:cubicBezTo>
                  <a:cubicBezTo>
                    <a:pt x="1537" y="2172"/>
                    <a:pt x="2170" y="2381"/>
                    <a:pt x="2794" y="2381"/>
                  </a:cubicBezTo>
                  <a:cubicBezTo>
                    <a:pt x="3503" y="2381"/>
                    <a:pt x="4200" y="2112"/>
                    <a:pt x="4718" y="1590"/>
                  </a:cubicBezTo>
                  <a:lnTo>
                    <a:pt x="4718" y="1590"/>
                  </a:lnTo>
                  <a:cubicBezTo>
                    <a:pt x="4190" y="1946"/>
                    <a:pt x="3544" y="2146"/>
                    <a:pt x="2907" y="2146"/>
                  </a:cubicBezTo>
                  <a:cubicBezTo>
                    <a:pt x="2683" y="2146"/>
                    <a:pt x="2460" y="2121"/>
                    <a:pt x="2244" y="2070"/>
                  </a:cubicBezTo>
                  <a:cubicBezTo>
                    <a:pt x="1126" y="1803"/>
                    <a:pt x="344" y="99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70"/>
            <p:cNvSpPr/>
            <p:nvPr/>
          </p:nvSpPr>
          <p:spPr>
            <a:xfrm>
              <a:off x="3692122" y="634423"/>
              <a:ext cx="157626" cy="90599"/>
            </a:xfrm>
            <a:custGeom>
              <a:avLst/>
              <a:gdLst/>
              <a:ahLst/>
              <a:cxnLst/>
              <a:rect l="l" t="t" r="r" b="b"/>
              <a:pathLst>
                <a:path w="5042" h="2898" extrusionOk="0">
                  <a:moveTo>
                    <a:pt x="1" y="0"/>
                  </a:moveTo>
                  <a:lnTo>
                    <a:pt x="1" y="0"/>
                  </a:lnTo>
                  <a:cubicBezTo>
                    <a:pt x="119" y="1300"/>
                    <a:pt x="924" y="2467"/>
                    <a:pt x="2247" y="2802"/>
                  </a:cubicBezTo>
                  <a:cubicBezTo>
                    <a:pt x="2502" y="2867"/>
                    <a:pt x="2745" y="2897"/>
                    <a:pt x="2976" y="2897"/>
                  </a:cubicBezTo>
                  <a:cubicBezTo>
                    <a:pt x="3858" y="2897"/>
                    <a:pt x="4558" y="2451"/>
                    <a:pt x="5041" y="1764"/>
                  </a:cubicBezTo>
                  <a:cubicBezTo>
                    <a:pt x="3356" y="1366"/>
                    <a:pt x="1582" y="74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8" name="Google Shape;4208;p70"/>
          <p:cNvSpPr txBox="1">
            <a:spLocks noGrp="1"/>
          </p:cNvSpPr>
          <p:nvPr>
            <p:ph type="ctrTitle"/>
          </p:nvPr>
        </p:nvSpPr>
        <p:spPr>
          <a:xfrm>
            <a:off x="4638600" y="1085850"/>
            <a:ext cx="3495900" cy="84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¡Gracias!</a:t>
            </a:r>
            <a:endParaRPr>
              <a:solidFill>
                <a:schemeClr val="lt1"/>
              </a:solidFill>
            </a:endParaRPr>
          </a:p>
        </p:txBody>
      </p:sp>
      <p:grpSp>
        <p:nvGrpSpPr>
          <p:cNvPr id="4210" name="Google Shape;4210;p70"/>
          <p:cNvGrpSpPr/>
          <p:nvPr/>
        </p:nvGrpSpPr>
        <p:grpSpPr>
          <a:xfrm>
            <a:off x="629379" y="2652889"/>
            <a:ext cx="1653932" cy="2550805"/>
            <a:chOff x="8971275" y="1561675"/>
            <a:chExt cx="792250" cy="1216800"/>
          </a:xfrm>
        </p:grpSpPr>
        <p:sp>
          <p:nvSpPr>
            <p:cNvPr id="4211" name="Google Shape;4211;p70"/>
            <p:cNvSpPr/>
            <p:nvPr/>
          </p:nvSpPr>
          <p:spPr>
            <a:xfrm>
              <a:off x="9329175" y="1610350"/>
              <a:ext cx="157600" cy="149100"/>
            </a:xfrm>
            <a:custGeom>
              <a:avLst/>
              <a:gdLst/>
              <a:ahLst/>
              <a:cxnLst/>
              <a:rect l="l" t="t" r="r" b="b"/>
              <a:pathLst>
                <a:path w="6304" h="5964" extrusionOk="0">
                  <a:moveTo>
                    <a:pt x="3456" y="0"/>
                  </a:moveTo>
                  <a:cubicBezTo>
                    <a:pt x="2867" y="0"/>
                    <a:pt x="2284" y="193"/>
                    <a:pt x="1796" y="523"/>
                  </a:cubicBezTo>
                  <a:cubicBezTo>
                    <a:pt x="1260" y="887"/>
                    <a:pt x="932" y="1372"/>
                    <a:pt x="669" y="1942"/>
                  </a:cubicBezTo>
                  <a:cubicBezTo>
                    <a:pt x="631" y="2280"/>
                    <a:pt x="572" y="2614"/>
                    <a:pt x="495" y="2943"/>
                  </a:cubicBezTo>
                  <a:cubicBezTo>
                    <a:pt x="382" y="3426"/>
                    <a:pt x="249" y="3948"/>
                    <a:pt x="1" y="4389"/>
                  </a:cubicBezTo>
                  <a:cubicBezTo>
                    <a:pt x="135" y="4432"/>
                    <a:pt x="269" y="4472"/>
                    <a:pt x="402" y="4514"/>
                  </a:cubicBezTo>
                  <a:cubicBezTo>
                    <a:pt x="1326" y="4800"/>
                    <a:pt x="2249" y="5088"/>
                    <a:pt x="3172" y="5374"/>
                  </a:cubicBezTo>
                  <a:cubicBezTo>
                    <a:pt x="3667" y="5528"/>
                    <a:pt x="4275" y="5691"/>
                    <a:pt x="4788" y="5963"/>
                  </a:cubicBezTo>
                  <a:cubicBezTo>
                    <a:pt x="4909" y="4760"/>
                    <a:pt x="5401" y="3369"/>
                    <a:pt x="6303" y="2479"/>
                  </a:cubicBezTo>
                  <a:cubicBezTo>
                    <a:pt x="6230" y="2236"/>
                    <a:pt x="6187" y="1980"/>
                    <a:pt x="6075" y="1747"/>
                  </a:cubicBezTo>
                  <a:cubicBezTo>
                    <a:pt x="5932" y="1448"/>
                    <a:pt x="5743" y="1167"/>
                    <a:pt x="5515" y="927"/>
                  </a:cubicBezTo>
                  <a:cubicBezTo>
                    <a:pt x="5059" y="448"/>
                    <a:pt x="4443" y="101"/>
                    <a:pt x="3781" y="20"/>
                  </a:cubicBezTo>
                  <a:cubicBezTo>
                    <a:pt x="3673" y="7"/>
                    <a:pt x="3564" y="0"/>
                    <a:pt x="3456" y="0"/>
                  </a:cubicBez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70"/>
            <p:cNvSpPr/>
            <p:nvPr/>
          </p:nvSpPr>
          <p:spPr>
            <a:xfrm>
              <a:off x="9173900" y="1573025"/>
              <a:ext cx="163550" cy="150300"/>
            </a:xfrm>
            <a:custGeom>
              <a:avLst/>
              <a:gdLst/>
              <a:ahLst/>
              <a:cxnLst/>
              <a:rect l="l" t="t" r="r" b="b"/>
              <a:pathLst>
                <a:path w="6542" h="6012" extrusionOk="0">
                  <a:moveTo>
                    <a:pt x="4776" y="0"/>
                  </a:moveTo>
                  <a:cubicBezTo>
                    <a:pt x="4480" y="0"/>
                    <a:pt x="4182" y="57"/>
                    <a:pt x="3912" y="144"/>
                  </a:cubicBezTo>
                  <a:cubicBezTo>
                    <a:pt x="2725" y="530"/>
                    <a:pt x="1802" y="1510"/>
                    <a:pt x="1210" y="2578"/>
                  </a:cubicBezTo>
                  <a:cubicBezTo>
                    <a:pt x="860" y="3211"/>
                    <a:pt x="601" y="3893"/>
                    <a:pt x="388" y="4583"/>
                  </a:cubicBezTo>
                  <a:cubicBezTo>
                    <a:pt x="246" y="5050"/>
                    <a:pt x="143" y="5540"/>
                    <a:pt x="0" y="6011"/>
                  </a:cubicBezTo>
                  <a:cubicBezTo>
                    <a:pt x="356" y="5789"/>
                    <a:pt x="730" y="5602"/>
                    <a:pt x="1115" y="5455"/>
                  </a:cubicBezTo>
                  <a:cubicBezTo>
                    <a:pt x="1135" y="5019"/>
                    <a:pt x="1302" y="4544"/>
                    <a:pt x="1390" y="4130"/>
                  </a:cubicBezTo>
                  <a:cubicBezTo>
                    <a:pt x="1510" y="3575"/>
                    <a:pt x="1616" y="3016"/>
                    <a:pt x="1722" y="2458"/>
                  </a:cubicBezTo>
                  <a:cubicBezTo>
                    <a:pt x="1735" y="2390"/>
                    <a:pt x="1795" y="2353"/>
                    <a:pt x="1849" y="2353"/>
                  </a:cubicBezTo>
                  <a:cubicBezTo>
                    <a:pt x="1904" y="2353"/>
                    <a:pt x="1951" y="2390"/>
                    <a:pt x="1938" y="2469"/>
                  </a:cubicBezTo>
                  <a:cubicBezTo>
                    <a:pt x="1843" y="3028"/>
                    <a:pt x="1748" y="3585"/>
                    <a:pt x="1667" y="4145"/>
                  </a:cubicBezTo>
                  <a:cubicBezTo>
                    <a:pt x="1614" y="4517"/>
                    <a:pt x="1594" y="4942"/>
                    <a:pt x="1500" y="5325"/>
                  </a:cubicBezTo>
                  <a:cubicBezTo>
                    <a:pt x="1998" y="5174"/>
                    <a:pt x="2517" y="5090"/>
                    <a:pt x="3050" y="5090"/>
                  </a:cubicBezTo>
                  <a:cubicBezTo>
                    <a:pt x="3381" y="5090"/>
                    <a:pt x="3718" y="5123"/>
                    <a:pt x="4060" y="5191"/>
                  </a:cubicBezTo>
                  <a:cubicBezTo>
                    <a:pt x="4130" y="5205"/>
                    <a:pt x="4176" y="5244"/>
                    <a:pt x="4200" y="5293"/>
                  </a:cubicBezTo>
                  <a:cubicBezTo>
                    <a:pt x="4573" y="5353"/>
                    <a:pt x="4945" y="5491"/>
                    <a:pt x="5300" y="5601"/>
                  </a:cubicBezTo>
                  <a:cubicBezTo>
                    <a:pt x="5494" y="5660"/>
                    <a:pt x="5689" y="5721"/>
                    <a:pt x="5884" y="5780"/>
                  </a:cubicBezTo>
                  <a:cubicBezTo>
                    <a:pt x="6024" y="5185"/>
                    <a:pt x="6264" y="4612"/>
                    <a:pt x="6371" y="4003"/>
                  </a:cubicBezTo>
                  <a:cubicBezTo>
                    <a:pt x="6492" y="3310"/>
                    <a:pt x="6542" y="2596"/>
                    <a:pt x="6487" y="1893"/>
                  </a:cubicBezTo>
                  <a:cubicBezTo>
                    <a:pt x="6438" y="1286"/>
                    <a:pt x="6271" y="616"/>
                    <a:pt x="5732" y="261"/>
                  </a:cubicBezTo>
                  <a:cubicBezTo>
                    <a:pt x="5449" y="74"/>
                    <a:pt x="5114" y="0"/>
                    <a:pt x="4776" y="0"/>
                  </a:cubicBez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70"/>
            <p:cNvSpPr/>
            <p:nvPr/>
          </p:nvSpPr>
          <p:spPr>
            <a:xfrm>
              <a:off x="8978475" y="2302800"/>
              <a:ext cx="525100" cy="464975"/>
            </a:xfrm>
            <a:custGeom>
              <a:avLst/>
              <a:gdLst/>
              <a:ahLst/>
              <a:cxnLst/>
              <a:rect l="l" t="t" r="r" b="b"/>
              <a:pathLst>
                <a:path w="21004" h="18599" extrusionOk="0">
                  <a:moveTo>
                    <a:pt x="6422" y="1"/>
                  </a:moveTo>
                  <a:cubicBezTo>
                    <a:pt x="6109" y="1350"/>
                    <a:pt x="5600" y="2678"/>
                    <a:pt x="5173" y="3993"/>
                  </a:cubicBezTo>
                  <a:cubicBezTo>
                    <a:pt x="4383" y="6424"/>
                    <a:pt x="3548" y="8842"/>
                    <a:pt x="2690" y="11252"/>
                  </a:cubicBezTo>
                  <a:cubicBezTo>
                    <a:pt x="2253" y="12484"/>
                    <a:pt x="1807" y="13713"/>
                    <a:pt x="1353" y="14938"/>
                  </a:cubicBezTo>
                  <a:cubicBezTo>
                    <a:pt x="1125" y="15551"/>
                    <a:pt x="898" y="16164"/>
                    <a:pt x="665" y="16774"/>
                  </a:cubicBezTo>
                  <a:cubicBezTo>
                    <a:pt x="462" y="17307"/>
                    <a:pt x="295" y="17882"/>
                    <a:pt x="1" y="18377"/>
                  </a:cubicBezTo>
                  <a:cubicBezTo>
                    <a:pt x="163" y="18367"/>
                    <a:pt x="326" y="18363"/>
                    <a:pt x="489" y="18363"/>
                  </a:cubicBezTo>
                  <a:cubicBezTo>
                    <a:pt x="1009" y="18363"/>
                    <a:pt x="1530" y="18403"/>
                    <a:pt x="2045" y="18424"/>
                  </a:cubicBezTo>
                  <a:cubicBezTo>
                    <a:pt x="2759" y="18451"/>
                    <a:pt x="3472" y="18473"/>
                    <a:pt x="4186" y="18497"/>
                  </a:cubicBezTo>
                  <a:cubicBezTo>
                    <a:pt x="5615" y="18543"/>
                    <a:pt x="7042" y="18574"/>
                    <a:pt x="8470" y="18589"/>
                  </a:cubicBezTo>
                  <a:cubicBezTo>
                    <a:pt x="9049" y="18596"/>
                    <a:pt x="9628" y="18598"/>
                    <a:pt x="10207" y="18598"/>
                  </a:cubicBezTo>
                  <a:cubicBezTo>
                    <a:pt x="11660" y="18598"/>
                    <a:pt x="13113" y="18580"/>
                    <a:pt x="14566" y="18553"/>
                  </a:cubicBezTo>
                  <a:cubicBezTo>
                    <a:pt x="15413" y="18537"/>
                    <a:pt x="16258" y="18517"/>
                    <a:pt x="17105" y="18497"/>
                  </a:cubicBezTo>
                  <a:cubicBezTo>
                    <a:pt x="17366" y="17318"/>
                    <a:pt x="17792" y="16153"/>
                    <a:pt x="18122" y="14992"/>
                  </a:cubicBezTo>
                  <a:cubicBezTo>
                    <a:pt x="18470" y="13773"/>
                    <a:pt x="18809" y="12552"/>
                    <a:pt x="19140" y="11329"/>
                  </a:cubicBezTo>
                  <a:cubicBezTo>
                    <a:pt x="19477" y="10082"/>
                    <a:pt x="19805" y="8830"/>
                    <a:pt x="20128" y="7580"/>
                  </a:cubicBezTo>
                  <a:cubicBezTo>
                    <a:pt x="20415" y="6481"/>
                    <a:pt x="20646" y="5348"/>
                    <a:pt x="21004" y="4270"/>
                  </a:cubicBezTo>
                  <a:cubicBezTo>
                    <a:pt x="20290" y="4212"/>
                    <a:pt x="19571" y="4125"/>
                    <a:pt x="18858" y="4030"/>
                  </a:cubicBezTo>
                  <a:cubicBezTo>
                    <a:pt x="18308" y="3956"/>
                    <a:pt x="17758" y="3875"/>
                    <a:pt x="17215" y="3796"/>
                  </a:cubicBezTo>
                  <a:cubicBezTo>
                    <a:pt x="15765" y="3583"/>
                    <a:pt x="14321" y="3315"/>
                    <a:pt x="12905" y="2938"/>
                  </a:cubicBezTo>
                  <a:cubicBezTo>
                    <a:pt x="11597" y="2589"/>
                    <a:pt x="10313" y="2147"/>
                    <a:pt x="9084" y="1577"/>
                  </a:cubicBezTo>
                  <a:cubicBezTo>
                    <a:pt x="8129" y="1131"/>
                    <a:pt x="7262" y="603"/>
                    <a:pt x="6422" y="1"/>
                  </a:cubicBez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70"/>
            <p:cNvSpPr/>
            <p:nvPr/>
          </p:nvSpPr>
          <p:spPr>
            <a:xfrm>
              <a:off x="9426675" y="1661025"/>
              <a:ext cx="169025" cy="246200"/>
            </a:xfrm>
            <a:custGeom>
              <a:avLst/>
              <a:gdLst/>
              <a:ahLst/>
              <a:cxnLst/>
              <a:rect l="l" t="t" r="r" b="b"/>
              <a:pathLst>
                <a:path w="6761" h="9848" extrusionOk="0">
                  <a:moveTo>
                    <a:pt x="4386" y="1"/>
                  </a:moveTo>
                  <a:cubicBezTo>
                    <a:pt x="4037" y="1"/>
                    <a:pt x="3689" y="78"/>
                    <a:pt x="3374" y="234"/>
                  </a:cubicBezTo>
                  <a:cubicBezTo>
                    <a:pt x="3170" y="334"/>
                    <a:pt x="2982" y="462"/>
                    <a:pt x="2810" y="610"/>
                  </a:cubicBezTo>
                  <a:cubicBezTo>
                    <a:pt x="2808" y="619"/>
                    <a:pt x="2807" y="631"/>
                    <a:pt x="2805" y="640"/>
                  </a:cubicBezTo>
                  <a:cubicBezTo>
                    <a:pt x="2783" y="731"/>
                    <a:pt x="2701" y="794"/>
                    <a:pt x="2622" y="794"/>
                  </a:cubicBezTo>
                  <a:cubicBezTo>
                    <a:pt x="2620" y="794"/>
                    <a:pt x="2617" y="794"/>
                    <a:pt x="2615" y="794"/>
                  </a:cubicBezTo>
                  <a:cubicBezTo>
                    <a:pt x="2322" y="1093"/>
                    <a:pt x="2085" y="1451"/>
                    <a:pt x="1905" y="1822"/>
                  </a:cubicBezTo>
                  <a:cubicBezTo>
                    <a:pt x="1547" y="2549"/>
                    <a:pt x="1421" y="3338"/>
                    <a:pt x="1135" y="4086"/>
                  </a:cubicBezTo>
                  <a:cubicBezTo>
                    <a:pt x="1553" y="4362"/>
                    <a:pt x="1870" y="4738"/>
                    <a:pt x="1941" y="5284"/>
                  </a:cubicBezTo>
                  <a:cubicBezTo>
                    <a:pt x="1947" y="5325"/>
                    <a:pt x="1951" y="5368"/>
                    <a:pt x="1952" y="5410"/>
                  </a:cubicBezTo>
                  <a:lnTo>
                    <a:pt x="1952" y="5412"/>
                  </a:lnTo>
                  <a:cubicBezTo>
                    <a:pt x="2017" y="6499"/>
                    <a:pt x="1067" y="7391"/>
                    <a:pt x="131" y="7850"/>
                  </a:cubicBezTo>
                  <a:cubicBezTo>
                    <a:pt x="127" y="7866"/>
                    <a:pt x="122" y="7882"/>
                    <a:pt x="115" y="7897"/>
                  </a:cubicBezTo>
                  <a:cubicBezTo>
                    <a:pt x="80" y="7973"/>
                    <a:pt x="42" y="8043"/>
                    <a:pt x="0" y="8112"/>
                  </a:cubicBezTo>
                  <a:cubicBezTo>
                    <a:pt x="228" y="9037"/>
                    <a:pt x="995" y="9686"/>
                    <a:pt x="1968" y="9819"/>
                  </a:cubicBezTo>
                  <a:cubicBezTo>
                    <a:pt x="2108" y="9839"/>
                    <a:pt x="2245" y="9848"/>
                    <a:pt x="2379" y="9848"/>
                  </a:cubicBezTo>
                  <a:cubicBezTo>
                    <a:pt x="3240" y="9848"/>
                    <a:pt x="3991" y="9476"/>
                    <a:pt x="4770" y="9108"/>
                  </a:cubicBezTo>
                  <a:cubicBezTo>
                    <a:pt x="4763" y="8772"/>
                    <a:pt x="4790" y="8433"/>
                    <a:pt x="4825" y="8110"/>
                  </a:cubicBezTo>
                  <a:cubicBezTo>
                    <a:pt x="4922" y="7239"/>
                    <a:pt x="5153" y="6392"/>
                    <a:pt x="5443" y="5568"/>
                  </a:cubicBezTo>
                  <a:cubicBezTo>
                    <a:pt x="5615" y="5082"/>
                    <a:pt x="5810" y="4606"/>
                    <a:pt x="6018" y="4133"/>
                  </a:cubicBezTo>
                  <a:cubicBezTo>
                    <a:pt x="6178" y="3772"/>
                    <a:pt x="6341" y="3413"/>
                    <a:pt x="6509" y="3055"/>
                  </a:cubicBezTo>
                  <a:cubicBezTo>
                    <a:pt x="6587" y="2888"/>
                    <a:pt x="6664" y="2716"/>
                    <a:pt x="6747" y="2545"/>
                  </a:cubicBezTo>
                  <a:cubicBezTo>
                    <a:pt x="6759" y="2372"/>
                    <a:pt x="6761" y="2195"/>
                    <a:pt x="6742" y="2023"/>
                  </a:cubicBezTo>
                  <a:cubicBezTo>
                    <a:pt x="6560" y="1351"/>
                    <a:pt x="6213" y="724"/>
                    <a:pt x="5607" y="346"/>
                  </a:cubicBezTo>
                  <a:cubicBezTo>
                    <a:pt x="5240" y="117"/>
                    <a:pt x="4813" y="1"/>
                    <a:pt x="4386" y="1"/>
                  </a:cubicBez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70"/>
            <p:cNvSpPr/>
            <p:nvPr/>
          </p:nvSpPr>
          <p:spPr>
            <a:xfrm>
              <a:off x="9125250" y="2210250"/>
              <a:ext cx="410125" cy="190000"/>
            </a:xfrm>
            <a:custGeom>
              <a:avLst/>
              <a:gdLst/>
              <a:ahLst/>
              <a:cxnLst/>
              <a:rect l="l" t="t" r="r" b="b"/>
              <a:pathLst>
                <a:path w="16405" h="7600" extrusionOk="0">
                  <a:moveTo>
                    <a:pt x="1342" y="0"/>
                  </a:moveTo>
                  <a:cubicBezTo>
                    <a:pt x="208" y="274"/>
                    <a:pt x="279" y="2077"/>
                    <a:pt x="0" y="2978"/>
                  </a:cubicBezTo>
                  <a:cubicBezTo>
                    <a:pt x="151" y="3091"/>
                    <a:pt x="305" y="3201"/>
                    <a:pt x="461" y="3307"/>
                  </a:cubicBezTo>
                  <a:cubicBezTo>
                    <a:pt x="470" y="3306"/>
                    <a:pt x="479" y="3305"/>
                    <a:pt x="487" y="3305"/>
                  </a:cubicBezTo>
                  <a:cubicBezTo>
                    <a:pt x="546" y="3305"/>
                    <a:pt x="600" y="3338"/>
                    <a:pt x="607" y="3404"/>
                  </a:cubicBezTo>
                  <a:cubicBezTo>
                    <a:pt x="2596" y="4738"/>
                    <a:pt x="4936" y="5631"/>
                    <a:pt x="7226" y="6231"/>
                  </a:cubicBezTo>
                  <a:cubicBezTo>
                    <a:pt x="8661" y="6607"/>
                    <a:pt x="10118" y="6871"/>
                    <a:pt x="11584" y="7081"/>
                  </a:cubicBezTo>
                  <a:cubicBezTo>
                    <a:pt x="12187" y="7169"/>
                    <a:pt x="12792" y="7232"/>
                    <a:pt x="13398" y="7297"/>
                  </a:cubicBezTo>
                  <a:cubicBezTo>
                    <a:pt x="14244" y="7384"/>
                    <a:pt x="15090" y="7470"/>
                    <a:pt x="15929" y="7600"/>
                  </a:cubicBezTo>
                  <a:cubicBezTo>
                    <a:pt x="16006" y="7077"/>
                    <a:pt x="16180" y="6557"/>
                    <a:pt x="16265" y="6039"/>
                  </a:cubicBezTo>
                  <a:cubicBezTo>
                    <a:pt x="16319" y="5715"/>
                    <a:pt x="16404" y="5343"/>
                    <a:pt x="16386" y="5017"/>
                  </a:cubicBezTo>
                  <a:cubicBezTo>
                    <a:pt x="16378" y="4852"/>
                    <a:pt x="16360" y="4675"/>
                    <a:pt x="16228" y="4560"/>
                  </a:cubicBezTo>
                  <a:cubicBezTo>
                    <a:pt x="16227" y="4559"/>
                    <a:pt x="16226" y="4559"/>
                    <a:pt x="16226" y="4556"/>
                  </a:cubicBezTo>
                  <a:cubicBezTo>
                    <a:pt x="16145" y="4755"/>
                    <a:pt x="16029" y="4918"/>
                    <a:pt x="15861" y="4918"/>
                  </a:cubicBezTo>
                  <a:cubicBezTo>
                    <a:pt x="15821" y="4918"/>
                    <a:pt x="15779" y="4909"/>
                    <a:pt x="15734" y="4890"/>
                  </a:cubicBezTo>
                  <a:cubicBezTo>
                    <a:pt x="15706" y="4906"/>
                    <a:pt x="15678" y="4915"/>
                    <a:pt x="15646" y="4915"/>
                  </a:cubicBezTo>
                  <a:cubicBezTo>
                    <a:pt x="15641" y="4915"/>
                    <a:pt x="15636" y="4915"/>
                    <a:pt x="15632" y="4915"/>
                  </a:cubicBezTo>
                  <a:cubicBezTo>
                    <a:pt x="15086" y="4878"/>
                    <a:pt x="14540" y="4825"/>
                    <a:pt x="13998" y="4757"/>
                  </a:cubicBezTo>
                  <a:cubicBezTo>
                    <a:pt x="9570" y="4211"/>
                    <a:pt x="5207" y="2693"/>
                    <a:pt x="1365" y="475"/>
                  </a:cubicBezTo>
                  <a:cubicBezTo>
                    <a:pt x="1339" y="461"/>
                    <a:pt x="1328" y="436"/>
                    <a:pt x="1328" y="410"/>
                  </a:cubicBezTo>
                  <a:cubicBezTo>
                    <a:pt x="1319" y="412"/>
                    <a:pt x="1309" y="413"/>
                    <a:pt x="1301" y="413"/>
                  </a:cubicBezTo>
                  <a:cubicBezTo>
                    <a:pt x="1231" y="413"/>
                    <a:pt x="1171" y="353"/>
                    <a:pt x="1216" y="266"/>
                  </a:cubicBezTo>
                  <a:cubicBezTo>
                    <a:pt x="1261" y="177"/>
                    <a:pt x="1303" y="89"/>
                    <a:pt x="1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70"/>
            <p:cNvSpPr/>
            <p:nvPr/>
          </p:nvSpPr>
          <p:spPr>
            <a:xfrm>
              <a:off x="9307550" y="1861700"/>
              <a:ext cx="107250" cy="26750"/>
            </a:xfrm>
            <a:custGeom>
              <a:avLst/>
              <a:gdLst/>
              <a:ahLst/>
              <a:cxnLst/>
              <a:rect l="l" t="t" r="r" b="b"/>
              <a:pathLst>
                <a:path w="4290" h="1070" extrusionOk="0">
                  <a:moveTo>
                    <a:pt x="1" y="0"/>
                  </a:moveTo>
                  <a:lnTo>
                    <a:pt x="1" y="0"/>
                  </a:lnTo>
                  <a:cubicBezTo>
                    <a:pt x="563" y="619"/>
                    <a:pt x="1324" y="1053"/>
                    <a:pt x="2181" y="1069"/>
                  </a:cubicBezTo>
                  <a:cubicBezTo>
                    <a:pt x="2197" y="1069"/>
                    <a:pt x="2213" y="1069"/>
                    <a:pt x="2229" y="1069"/>
                  </a:cubicBezTo>
                  <a:cubicBezTo>
                    <a:pt x="3081" y="1069"/>
                    <a:pt x="3754" y="662"/>
                    <a:pt x="4289" y="66"/>
                  </a:cubicBezTo>
                  <a:lnTo>
                    <a:pt x="4289" y="66"/>
                  </a:lnTo>
                  <a:cubicBezTo>
                    <a:pt x="3660" y="272"/>
                    <a:pt x="2985" y="371"/>
                    <a:pt x="2301" y="371"/>
                  </a:cubicBezTo>
                  <a:cubicBezTo>
                    <a:pt x="1527" y="371"/>
                    <a:pt x="742" y="244"/>
                    <a:pt x="1" y="0"/>
                  </a:cubicBezTo>
                  <a:close/>
                </a:path>
              </a:pathLst>
            </a:custGeom>
            <a:solidFill>
              <a:srgbClr val="F4B3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70"/>
            <p:cNvSpPr/>
            <p:nvPr/>
          </p:nvSpPr>
          <p:spPr>
            <a:xfrm>
              <a:off x="9074325" y="1696225"/>
              <a:ext cx="676575" cy="627700"/>
            </a:xfrm>
            <a:custGeom>
              <a:avLst/>
              <a:gdLst/>
              <a:ahLst/>
              <a:cxnLst/>
              <a:rect l="l" t="t" r="r" b="b"/>
              <a:pathLst>
                <a:path w="27063" h="25108" extrusionOk="0">
                  <a:moveTo>
                    <a:pt x="22892" y="1"/>
                  </a:moveTo>
                  <a:cubicBezTo>
                    <a:pt x="22583" y="1"/>
                    <a:pt x="22279" y="74"/>
                    <a:pt x="21996" y="243"/>
                  </a:cubicBezTo>
                  <a:cubicBezTo>
                    <a:pt x="21361" y="622"/>
                    <a:pt x="21088" y="1529"/>
                    <a:pt x="20795" y="2164"/>
                  </a:cubicBezTo>
                  <a:cubicBezTo>
                    <a:pt x="20697" y="2376"/>
                    <a:pt x="20601" y="2590"/>
                    <a:pt x="20508" y="2804"/>
                  </a:cubicBezTo>
                  <a:cubicBezTo>
                    <a:pt x="20290" y="3295"/>
                    <a:pt x="20086" y="3791"/>
                    <a:pt x="19908" y="4297"/>
                  </a:cubicBezTo>
                  <a:cubicBezTo>
                    <a:pt x="19639" y="5062"/>
                    <a:pt x="19430" y="5852"/>
                    <a:pt x="19337" y="6657"/>
                  </a:cubicBezTo>
                  <a:cubicBezTo>
                    <a:pt x="19254" y="7363"/>
                    <a:pt x="19201" y="8206"/>
                    <a:pt x="19580" y="8839"/>
                  </a:cubicBezTo>
                  <a:cubicBezTo>
                    <a:pt x="19974" y="9503"/>
                    <a:pt x="20760" y="9596"/>
                    <a:pt x="21463" y="9650"/>
                  </a:cubicBezTo>
                  <a:cubicBezTo>
                    <a:pt x="21635" y="9664"/>
                    <a:pt x="21815" y="9679"/>
                    <a:pt x="21995" y="9679"/>
                  </a:cubicBezTo>
                  <a:cubicBezTo>
                    <a:pt x="22235" y="9679"/>
                    <a:pt x="22474" y="9651"/>
                    <a:pt x="22688" y="9550"/>
                  </a:cubicBezTo>
                  <a:cubicBezTo>
                    <a:pt x="23050" y="9382"/>
                    <a:pt x="23220" y="9007"/>
                    <a:pt x="23365" y="8656"/>
                  </a:cubicBezTo>
                  <a:cubicBezTo>
                    <a:pt x="24004" y="7105"/>
                    <a:pt x="24529" y="5499"/>
                    <a:pt x="25027" y="3897"/>
                  </a:cubicBezTo>
                  <a:cubicBezTo>
                    <a:pt x="25052" y="3817"/>
                    <a:pt x="25133" y="3772"/>
                    <a:pt x="25201" y="3772"/>
                  </a:cubicBezTo>
                  <a:cubicBezTo>
                    <a:pt x="25268" y="3772"/>
                    <a:pt x="25321" y="3816"/>
                    <a:pt x="25295" y="3912"/>
                  </a:cubicBezTo>
                  <a:cubicBezTo>
                    <a:pt x="25026" y="4938"/>
                    <a:pt x="24721" y="5952"/>
                    <a:pt x="24379" y="6956"/>
                  </a:cubicBezTo>
                  <a:cubicBezTo>
                    <a:pt x="24377" y="6957"/>
                    <a:pt x="24377" y="6958"/>
                    <a:pt x="24377" y="6959"/>
                  </a:cubicBezTo>
                  <a:cubicBezTo>
                    <a:pt x="24783" y="6730"/>
                    <a:pt x="25139" y="6435"/>
                    <a:pt x="25386" y="6019"/>
                  </a:cubicBezTo>
                  <a:cubicBezTo>
                    <a:pt x="25416" y="5968"/>
                    <a:pt x="25466" y="5945"/>
                    <a:pt x="25510" y="5945"/>
                  </a:cubicBezTo>
                  <a:cubicBezTo>
                    <a:pt x="25577" y="5945"/>
                    <a:pt x="25632" y="5998"/>
                    <a:pt x="25590" y="6093"/>
                  </a:cubicBezTo>
                  <a:cubicBezTo>
                    <a:pt x="25339" y="6661"/>
                    <a:pt x="24855" y="7150"/>
                    <a:pt x="24252" y="7316"/>
                  </a:cubicBezTo>
                  <a:cubicBezTo>
                    <a:pt x="24120" y="7697"/>
                    <a:pt x="23985" y="8077"/>
                    <a:pt x="23841" y="8456"/>
                  </a:cubicBezTo>
                  <a:cubicBezTo>
                    <a:pt x="24042" y="8493"/>
                    <a:pt x="24244" y="8510"/>
                    <a:pt x="24446" y="8510"/>
                  </a:cubicBezTo>
                  <a:cubicBezTo>
                    <a:pt x="24720" y="8510"/>
                    <a:pt x="24994" y="8479"/>
                    <a:pt x="25265" y="8422"/>
                  </a:cubicBezTo>
                  <a:cubicBezTo>
                    <a:pt x="25275" y="8420"/>
                    <a:pt x="25284" y="8419"/>
                    <a:pt x="25292" y="8419"/>
                  </a:cubicBezTo>
                  <a:cubicBezTo>
                    <a:pt x="25411" y="8419"/>
                    <a:pt x="25380" y="8606"/>
                    <a:pt x="25270" y="8639"/>
                  </a:cubicBezTo>
                  <a:cubicBezTo>
                    <a:pt x="24997" y="8721"/>
                    <a:pt x="24727" y="8757"/>
                    <a:pt x="24456" y="8757"/>
                  </a:cubicBezTo>
                  <a:cubicBezTo>
                    <a:pt x="24225" y="8757"/>
                    <a:pt x="23993" y="8731"/>
                    <a:pt x="23757" y="8683"/>
                  </a:cubicBezTo>
                  <a:cubicBezTo>
                    <a:pt x="23637" y="9000"/>
                    <a:pt x="23501" y="9317"/>
                    <a:pt x="23278" y="9575"/>
                  </a:cubicBezTo>
                  <a:cubicBezTo>
                    <a:pt x="22905" y="10002"/>
                    <a:pt x="22375" y="10112"/>
                    <a:pt x="21835" y="10112"/>
                  </a:cubicBezTo>
                  <a:cubicBezTo>
                    <a:pt x="21554" y="10112"/>
                    <a:pt x="21271" y="10082"/>
                    <a:pt x="21006" y="10052"/>
                  </a:cubicBezTo>
                  <a:cubicBezTo>
                    <a:pt x="20221" y="9964"/>
                    <a:pt x="19475" y="9698"/>
                    <a:pt x="19122" y="8936"/>
                  </a:cubicBezTo>
                  <a:cubicBezTo>
                    <a:pt x="19003" y="8681"/>
                    <a:pt x="18934" y="8407"/>
                    <a:pt x="18897" y="8128"/>
                  </a:cubicBezTo>
                  <a:cubicBezTo>
                    <a:pt x="18187" y="8609"/>
                    <a:pt x="17304" y="8910"/>
                    <a:pt x="16440" y="8910"/>
                  </a:cubicBezTo>
                  <a:cubicBezTo>
                    <a:pt x="16178" y="8910"/>
                    <a:pt x="15918" y="8882"/>
                    <a:pt x="15665" y="8824"/>
                  </a:cubicBezTo>
                  <a:cubicBezTo>
                    <a:pt x="14797" y="8623"/>
                    <a:pt x="14006" y="7958"/>
                    <a:pt x="13807" y="7102"/>
                  </a:cubicBezTo>
                  <a:cubicBezTo>
                    <a:pt x="13509" y="7443"/>
                    <a:pt x="13131" y="7694"/>
                    <a:pt x="12719" y="7857"/>
                  </a:cubicBezTo>
                  <a:cubicBezTo>
                    <a:pt x="14946" y="10696"/>
                    <a:pt x="16217" y="14263"/>
                    <a:pt x="15938" y="17885"/>
                  </a:cubicBezTo>
                  <a:cubicBezTo>
                    <a:pt x="15935" y="17947"/>
                    <a:pt x="15928" y="18009"/>
                    <a:pt x="15923" y="18069"/>
                  </a:cubicBezTo>
                  <a:cubicBezTo>
                    <a:pt x="15916" y="18148"/>
                    <a:pt x="15832" y="18211"/>
                    <a:pt x="15768" y="18211"/>
                  </a:cubicBezTo>
                  <a:cubicBezTo>
                    <a:pt x="15726" y="18211"/>
                    <a:pt x="15692" y="18184"/>
                    <a:pt x="15692" y="18118"/>
                  </a:cubicBezTo>
                  <a:cubicBezTo>
                    <a:pt x="15671" y="15019"/>
                    <a:pt x="14918" y="11902"/>
                    <a:pt x="13333" y="9240"/>
                  </a:cubicBezTo>
                  <a:lnTo>
                    <a:pt x="13332" y="9240"/>
                  </a:lnTo>
                  <a:cubicBezTo>
                    <a:pt x="13069" y="8794"/>
                    <a:pt x="12778" y="8360"/>
                    <a:pt x="12466" y="7943"/>
                  </a:cubicBezTo>
                  <a:cubicBezTo>
                    <a:pt x="12166" y="8032"/>
                    <a:pt x="11853" y="8076"/>
                    <a:pt x="11540" y="8076"/>
                  </a:cubicBezTo>
                  <a:cubicBezTo>
                    <a:pt x="10454" y="8076"/>
                    <a:pt x="9372" y="7542"/>
                    <a:pt x="8888" y="6476"/>
                  </a:cubicBezTo>
                  <a:cubicBezTo>
                    <a:pt x="8886" y="6470"/>
                    <a:pt x="8883" y="6464"/>
                    <a:pt x="8882" y="6458"/>
                  </a:cubicBezTo>
                  <a:cubicBezTo>
                    <a:pt x="8736" y="6400"/>
                    <a:pt x="8592" y="6335"/>
                    <a:pt x="8451" y="6267"/>
                  </a:cubicBezTo>
                  <a:cubicBezTo>
                    <a:pt x="7434" y="7506"/>
                    <a:pt x="5754" y="8329"/>
                    <a:pt x="4244" y="8748"/>
                  </a:cubicBezTo>
                  <a:cubicBezTo>
                    <a:pt x="4232" y="8751"/>
                    <a:pt x="4221" y="8753"/>
                    <a:pt x="4211" y="8753"/>
                  </a:cubicBezTo>
                  <a:cubicBezTo>
                    <a:pt x="4100" y="8753"/>
                    <a:pt x="4126" y="8559"/>
                    <a:pt x="4238" y="8526"/>
                  </a:cubicBezTo>
                  <a:cubicBezTo>
                    <a:pt x="5051" y="8286"/>
                    <a:pt x="5823" y="7943"/>
                    <a:pt x="6534" y="7474"/>
                  </a:cubicBezTo>
                  <a:cubicBezTo>
                    <a:pt x="7130" y="7082"/>
                    <a:pt x="7626" y="6590"/>
                    <a:pt x="8144" y="6110"/>
                  </a:cubicBezTo>
                  <a:cubicBezTo>
                    <a:pt x="7561" y="5793"/>
                    <a:pt x="7034" y="5392"/>
                    <a:pt x="6596" y="4914"/>
                  </a:cubicBezTo>
                  <a:cubicBezTo>
                    <a:pt x="6506" y="4815"/>
                    <a:pt x="6637" y="4657"/>
                    <a:pt x="6757" y="4657"/>
                  </a:cubicBezTo>
                  <a:cubicBezTo>
                    <a:pt x="6783" y="4657"/>
                    <a:pt x="6808" y="4664"/>
                    <a:pt x="6830" y="4680"/>
                  </a:cubicBezTo>
                  <a:cubicBezTo>
                    <a:pt x="7934" y="5494"/>
                    <a:pt x="9136" y="6147"/>
                    <a:pt x="10500" y="6387"/>
                  </a:cubicBezTo>
                  <a:cubicBezTo>
                    <a:pt x="10917" y="6461"/>
                    <a:pt x="11350" y="6503"/>
                    <a:pt x="11784" y="6503"/>
                  </a:cubicBezTo>
                  <a:cubicBezTo>
                    <a:pt x="12562" y="6503"/>
                    <a:pt x="13342" y="6369"/>
                    <a:pt x="14041" y="6046"/>
                  </a:cubicBezTo>
                  <a:cubicBezTo>
                    <a:pt x="15025" y="5589"/>
                    <a:pt x="16269" y="4250"/>
                    <a:pt x="15150" y="3256"/>
                  </a:cubicBezTo>
                  <a:cubicBezTo>
                    <a:pt x="15116" y="3226"/>
                    <a:pt x="15082" y="3198"/>
                    <a:pt x="15046" y="3170"/>
                  </a:cubicBezTo>
                  <a:cubicBezTo>
                    <a:pt x="14678" y="2888"/>
                    <a:pt x="14218" y="2730"/>
                    <a:pt x="13783" y="2594"/>
                  </a:cubicBezTo>
                  <a:cubicBezTo>
                    <a:pt x="13088" y="2372"/>
                    <a:pt x="12388" y="2160"/>
                    <a:pt x="11692" y="1944"/>
                  </a:cubicBezTo>
                  <a:cubicBezTo>
                    <a:pt x="11012" y="1733"/>
                    <a:pt x="10331" y="1523"/>
                    <a:pt x="9652" y="1309"/>
                  </a:cubicBezTo>
                  <a:cubicBezTo>
                    <a:pt x="9085" y="1132"/>
                    <a:pt x="8428" y="1004"/>
                    <a:pt x="7900" y="707"/>
                  </a:cubicBezTo>
                  <a:cubicBezTo>
                    <a:pt x="7638" y="669"/>
                    <a:pt x="7378" y="651"/>
                    <a:pt x="7121" y="651"/>
                  </a:cubicBezTo>
                  <a:cubicBezTo>
                    <a:pt x="5374" y="651"/>
                    <a:pt x="3765" y="1500"/>
                    <a:pt x="2572" y="2805"/>
                  </a:cubicBezTo>
                  <a:cubicBezTo>
                    <a:pt x="1454" y="4032"/>
                    <a:pt x="655" y="5558"/>
                    <a:pt x="336" y="7191"/>
                  </a:cubicBezTo>
                  <a:cubicBezTo>
                    <a:pt x="0" y="8914"/>
                    <a:pt x="282" y="10604"/>
                    <a:pt x="1127" y="12138"/>
                  </a:cubicBezTo>
                  <a:cubicBezTo>
                    <a:pt x="1964" y="13655"/>
                    <a:pt x="3141" y="14984"/>
                    <a:pt x="3775" y="16611"/>
                  </a:cubicBezTo>
                  <a:cubicBezTo>
                    <a:pt x="4214" y="17740"/>
                    <a:pt x="4388" y="19144"/>
                    <a:pt x="3862" y="20265"/>
                  </a:cubicBezTo>
                  <a:cubicBezTo>
                    <a:pt x="3864" y="20342"/>
                    <a:pt x="3821" y="20427"/>
                    <a:pt x="3751" y="20479"/>
                  </a:cubicBezTo>
                  <a:cubicBezTo>
                    <a:pt x="3682" y="20600"/>
                    <a:pt x="3603" y="20718"/>
                    <a:pt x="3514" y="20832"/>
                  </a:cubicBezTo>
                  <a:cubicBezTo>
                    <a:pt x="3520" y="20833"/>
                    <a:pt x="3524" y="20833"/>
                    <a:pt x="3527" y="20836"/>
                  </a:cubicBezTo>
                  <a:cubicBezTo>
                    <a:pt x="5716" y="21989"/>
                    <a:pt x="8018" y="22945"/>
                    <a:pt x="10383" y="23664"/>
                  </a:cubicBezTo>
                  <a:cubicBezTo>
                    <a:pt x="12172" y="24205"/>
                    <a:pt x="13981" y="24582"/>
                    <a:pt x="15816" y="24850"/>
                  </a:cubicBezTo>
                  <a:cubicBezTo>
                    <a:pt x="16459" y="24944"/>
                    <a:pt x="17104" y="25024"/>
                    <a:pt x="17754" y="25092"/>
                  </a:cubicBezTo>
                  <a:cubicBezTo>
                    <a:pt x="17773" y="25096"/>
                    <a:pt x="17790" y="25102"/>
                    <a:pt x="17806" y="25107"/>
                  </a:cubicBezTo>
                  <a:cubicBezTo>
                    <a:pt x="18002" y="24971"/>
                    <a:pt x="18000" y="24638"/>
                    <a:pt x="18044" y="24419"/>
                  </a:cubicBezTo>
                  <a:cubicBezTo>
                    <a:pt x="18093" y="24169"/>
                    <a:pt x="18145" y="23922"/>
                    <a:pt x="18196" y="23672"/>
                  </a:cubicBezTo>
                  <a:cubicBezTo>
                    <a:pt x="18295" y="23180"/>
                    <a:pt x="18382" y="22678"/>
                    <a:pt x="18546" y="22202"/>
                  </a:cubicBezTo>
                  <a:cubicBezTo>
                    <a:pt x="18533" y="22105"/>
                    <a:pt x="18571" y="21985"/>
                    <a:pt x="18674" y="21925"/>
                  </a:cubicBezTo>
                  <a:cubicBezTo>
                    <a:pt x="21493" y="20278"/>
                    <a:pt x="23672" y="17793"/>
                    <a:pt x="25053" y="14840"/>
                  </a:cubicBezTo>
                  <a:cubicBezTo>
                    <a:pt x="25723" y="13408"/>
                    <a:pt x="26204" y="11894"/>
                    <a:pt x="26527" y="10347"/>
                  </a:cubicBezTo>
                  <a:cubicBezTo>
                    <a:pt x="26849" y="8807"/>
                    <a:pt x="27062" y="7206"/>
                    <a:pt x="26995" y="5630"/>
                  </a:cubicBezTo>
                  <a:cubicBezTo>
                    <a:pt x="26975" y="5193"/>
                    <a:pt x="26928" y="4755"/>
                    <a:pt x="26846" y="4325"/>
                  </a:cubicBezTo>
                  <a:cubicBezTo>
                    <a:pt x="26656" y="3321"/>
                    <a:pt x="26275" y="2360"/>
                    <a:pt x="25620" y="1553"/>
                  </a:cubicBezTo>
                  <a:cubicBezTo>
                    <a:pt x="25028" y="823"/>
                    <a:pt x="23930" y="1"/>
                    <a:pt x="22892" y="1"/>
                  </a:cubicBez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70"/>
            <p:cNvSpPr/>
            <p:nvPr/>
          </p:nvSpPr>
          <p:spPr>
            <a:xfrm>
              <a:off x="8971275" y="1561675"/>
              <a:ext cx="792250" cy="1216800"/>
            </a:xfrm>
            <a:custGeom>
              <a:avLst/>
              <a:gdLst/>
              <a:ahLst/>
              <a:cxnLst/>
              <a:rect l="l" t="t" r="r" b="b"/>
              <a:pathLst>
                <a:path w="31690" h="48672" extrusionOk="0">
                  <a:moveTo>
                    <a:pt x="12880" y="456"/>
                  </a:moveTo>
                  <a:cubicBezTo>
                    <a:pt x="13219" y="456"/>
                    <a:pt x="13554" y="530"/>
                    <a:pt x="13837" y="718"/>
                  </a:cubicBezTo>
                  <a:cubicBezTo>
                    <a:pt x="14377" y="1073"/>
                    <a:pt x="14544" y="1743"/>
                    <a:pt x="14592" y="2349"/>
                  </a:cubicBezTo>
                  <a:cubicBezTo>
                    <a:pt x="14648" y="3052"/>
                    <a:pt x="14597" y="3766"/>
                    <a:pt x="14476" y="4459"/>
                  </a:cubicBezTo>
                  <a:cubicBezTo>
                    <a:pt x="14369" y="5068"/>
                    <a:pt x="14130" y="5641"/>
                    <a:pt x="13989" y="6237"/>
                  </a:cubicBezTo>
                  <a:cubicBezTo>
                    <a:pt x="13794" y="6177"/>
                    <a:pt x="13599" y="6117"/>
                    <a:pt x="13405" y="6057"/>
                  </a:cubicBezTo>
                  <a:cubicBezTo>
                    <a:pt x="13048" y="5948"/>
                    <a:pt x="12678" y="5810"/>
                    <a:pt x="12305" y="5749"/>
                  </a:cubicBezTo>
                  <a:cubicBezTo>
                    <a:pt x="12281" y="5700"/>
                    <a:pt x="12235" y="5661"/>
                    <a:pt x="12165" y="5648"/>
                  </a:cubicBezTo>
                  <a:cubicBezTo>
                    <a:pt x="11822" y="5580"/>
                    <a:pt x="11484" y="5547"/>
                    <a:pt x="11151" y="5547"/>
                  </a:cubicBezTo>
                  <a:cubicBezTo>
                    <a:pt x="10619" y="5547"/>
                    <a:pt x="10102" y="5630"/>
                    <a:pt x="9605" y="5781"/>
                  </a:cubicBezTo>
                  <a:cubicBezTo>
                    <a:pt x="9699" y="5398"/>
                    <a:pt x="9719" y="4973"/>
                    <a:pt x="9772" y="4603"/>
                  </a:cubicBezTo>
                  <a:cubicBezTo>
                    <a:pt x="9853" y="4042"/>
                    <a:pt x="9948" y="3484"/>
                    <a:pt x="10043" y="2926"/>
                  </a:cubicBezTo>
                  <a:cubicBezTo>
                    <a:pt x="10056" y="2847"/>
                    <a:pt x="10009" y="2810"/>
                    <a:pt x="9954" y="2810"/>
                  </a:cubicBezTo>
                  <a:cubicBezTo>
                    <a:pt x="9900" y="2810"/>
                    <a:pt x="9840" y="2846"/>
                    <a:pt x="9827" y="2915"/>
                  </a:cubicBezTo>
                  <a:cubicBezTo>
                    <a:pt x="9721" y="3473"/>
                    <a:pt x="9615" y="4031"/>
                    <a:pt x="9495" y="4587"/>
                  </a:cubicBezTo>
                  <a:cubicBezTo>
                    <a:pt x="9405" y="4999"/>
                    <a:pt x="9240" y="5474"/>
                    <a:pt x="9220" y="5914"/>
                  </a:cubicBezTo>
                  <a:cubicBezTo>
                    <a:pt x="8834" y="6061"/>
                    <a:pt x="8460" y="6249"/>
                    <a:pt x="8105" y="6470"/>
                  </a:cubicBezTo>
                  <a:cubicBezTo>
                    <a:pt x="8250" y="5997"/>
                    <a:pt x="8351" y="5508"/>
                    <a:pt x="8494" y="5040"/>
                  </a:cubicBezTo>
                  <a:cubicBezTo>
                    <a:pt x="8706" y="4350"/>
                    <a:pt x="8965" y="3668"/>
                    <a:pt x="9315" y="3036"/>
                  </a:cubicBezTo>
                  <a:cubicBezTo>
                    <a:pt x="9907" y="1967"/>
                    <a:pt x="10830" y="985"/>
                    <a:pt x="12017" y="600"/>
                  </a:cubicBezTo>
                  <a:cubicBezTo>
                    <a:pt x="12287" y="512"/>
                    <a:pt x="12585" y="456"/>
                    <a:pt x="12880" y="456"/>
                  </a:cubicBezTo>
                  <a:close/>
                  <a:moveTo>
                    <a:pt x="17773" y="1948"/>
                  </a:moveTo>
                  <a:cubicBezTo>
                    <a:pt x="17882" y="1948"/>
                    <a:pt x="17991" y="1955"/>
                    <a:pt x="18100" y="1968"/>
                  </a:cubicBezTo>
                  <a:cubicBezTo>
                    <a:pt x="18760" y="2051"/>
                    <a:pt x="19376" y="2396"/>
                    <a:pt x="19833" y="2875"/>
                  </a:cubicBezTo>
                  <a:cubicBezTo>
                    <a:pt x="20062" y="3116"/>
                    <a:pt x="20251" y="3396"/>
                    <a:pt x="20392" y="3696"/>
                  </a:cubicBezTo>
                  <a:cubicBezTo>
                    <a:pt x="20503" y="3928"/>
                    <a:pt x="20547" y="4183"/>
                    <a:pt x="20620" y="4427"/>
                  </a:cubicBezTo>
                  <a:cubicBezTo>
                    <a:pt x="19719" y="5317"/>
                    <a:pt x="19226" y="6708"/>
                    <a:pt x="19105" y="7913"/>
                  </a:cubicBezTo>
                  <a:cubicBezTo>
                    <a:pt x="18592" y="7639"/>
                    <a:pt x="17985" y="7476"/>
                    <a:pt x="17490" y="7322"/>
                  </a:cubicBezTo>
                  <a:cubicBezTo>
                    <a:pt x="16566" y="7036"/>
                    <a:pt x="15643" y="6748"/>
                    <a:pt x="14719" y="6462"/>
                  </a:cubicBezTo>
                  <a:cubicBezTo>
                    <a:pt x="14587" y="6420"/>
                    <a:pt x="14452" y="6380"/>
                    <a:pt x="14320" y="6338"/>
                  </a:cubicBezTo>
                  <a:cubicBezTo>
                    <a:pt x="14567" y="5898"/>
                    <a:pt x="14701" y="5375"/>
                    <a:pt x="14815" y="4892"/>
                  </a:cubicBezTo>
                  <a:cubicBezTo>
                    <a:pt x="14891" y="4562"/>
                    <a:pt x="14948" y="4228"/>
                    <a:pt x="14987" y="3890"/>
                  </a:cubicBezTo>
                  <a:cubicBezTo>
                    <a:pt x="15248" y="3321"/>
                    <a:pt x="15576" y="2835"/>
                    <a:pt x="16113" y="2472"/>
                  </a:cubicBezTo>
                  <a:cubicBezTo>
                    <a:pt x="16601" y="2141"/>
                    <a:pt x="17184" y="1948"/>
                    <a:pt x="17773" y="1948"/>
                  </a:cubicBezTo>
                  <a:close/>
                  <a:moveTo>
                    <a:pt x="13452" y="12002"/>
                  </a:moveTo>
                  <a:lnTo>
                    <a:pt x="13452" y="12002"/>
                  </a:lnTo>
                  <a:cubicBezTo>
                    <a:pt x="14193" y="12245"/>
                    <a:pt x="14978" y="12372"/>
                    <a:pt x="15753" y="12372"/>
                  </a:cubicBezTo>
                  <a:cubicBezTo>
                    <a:pt x="16436" y="12372"/>
                    <a:pt x="17111" y="12273"/>
                    <a:pt x="17740" y="12068"/>
                  </a:cubicBezTo>
                  <a:lnTo>
                    <a:pt x="17740" y="12068"/>
                  </a:lnTo>
                  <a:cubicBezTo>
                    <a:pt x="17205" y="12663"/>
                    <a:pt x="16530" y="13072"/>
                    <a:pt x="15680" y="13072"/>
                  </a:cubicBezTo>
                  <a:cubicBezTo>
                    <a:pt x="15664" y="13072"/>
                    <a:pt x="15648" y="13072"/>
                    <a:pt x="15632" y="13072"/>
                  </a:cubicBezTo>
                  <a:cubicBezTo>
                    <a:pt x="14775" y="13056"/>
                    <a:pt x="14015" y="12621"/>
                    <a:pt x="13452" y="12002"/>
                  </a:cubicBezTo>
                  <a:close/>
                  <a:moveTo>
                    <a:pt x="22606" y="3973"/>
                  </a:moveTo>
                  <a:cubicBezTo>
                    <a:pt x="23033" y="3973"/>
                    <a:pt x="23460" y="4089"/>
                    <a:pt x="23826" y="4318"/>
                  </a:cubicBezTo>
                  <a:cubicBezTo>
                    <a:pt x="24433" y="4698"/>
                    <a:pt x="24779" y="5323"/>
                    <a:pt x="24961" y="5995"/>
                  </a:cubicBezTo>
                  <a:cubicBezTo>
                    <a:pt x="24975" y="6170"/>
                    <a:pt x="24974" y="6346"/>
                    <a:pt x="24962" y="6520"/>
                  </a:cubicBezTo>
                  <a:cubicBezTo>
                    <a:pt x="24880" y="6691"/>
                    <a:pt x="24802" y="6863"/>
                    <a:pt x="24725" y="7029"/>
                  </a:cubicBezTo>
                  <a:cubicBezTo>
                    <a:pt x="24339" y="7852"/>
                    <a:pt x="23964" y="8684"/>
                    <a:pt x="23661" y="9543"/>
                  </a:cubicBezTo>
                  <a:cubicBezTo>
                    <a:pt x="23369" y="10367"/>
                    <a:pt x="23139" y="11214"/>
                    <a:pt x="23042" y="12084"/>
                  </a:cubicBezTo>
                  <a:cubicBezTo>
                    <a:pt x="23006" y="12407"/>
                    <a:pt x="22980" y="12746"/>
                    <a:pt x="22988" y="13082"/>
                  </a:cubicBezTo>
                  <a:cubicBezTo>
                    <a:pt x="22208" y="13450"/>
                    <a:pt x="21456" y="13823"/>
                    <a:pt x="20592" y="13823"/>
                  </a:cubicBezTo>
                  <a:cubicBezTo>
                    <a:pt x="20459" y="13823"/>
                    <a:pt x="20324" y="13814"/>
                    <a:pt x="20185" y="13795"/>
                  </a:cubicBezTo>
                  <a:cubicBezTo>
                    <a:pt x="19212" y="13660"/>
                    <a:pt x="18446" y="13011"/>
                    <a:pt x="18219" y="12086"/>
                  </a:cubicBezTo>
                  <a:cubicBezTo>
                    <a:pt x="18259" y="12017"/>
                    <a:pt x="18298" y="11945"/>
                    <a:pt x="18334" y="11871"/>
                  </a:cubicBezTo>
                  <a:cubicBezTo>
                    <a:pt x="18341" y="11856"/>
                    <a:pt x="18346" y="11840"/>
                    <a:pt x="18349" y="11824"/>
                  </a:cubicBezTo>
                  <a:cubicBezTo>
                    <a:pt x="19323" y="11346"/>
                    <a:pt x="20309" y="10404"/>
                    <a:pt x="20161" y="9258"/>
                  </a:cubicBezTo>
                  <a:cubicBezTo>
                    <a:pt x="20090" y="8712"/>
                    <a:pt x="19773" y="8336"/>
                    <a:pt x="19355" y="8059"/>
                  </a:cubicBezTo>
                  <a:cubicBezTo>
                    <a:pt x="19642" y="7312"/>
                    <a:pt x="19768" y="6520"/>
                    <a:pt x="20123" y="5795"/>
                  </a:cubicBezTo>
                  <a:cubicBezTo>
                    <a:pt x="20305" y="5423"/>
                    <a:pt x="20541" y="5067"/>
                    <a:pt x="20833" y="4768"/>
                  </a:cubicBezTo>
                  <a:cubicBezTo>
                    <a:pt x="20835" y="4768"/>
                    <a:pt x="20836" y="4768"/>
                    <a:pt x="20838" y="4768"/>
                  </a:cubicBezTo>
                  <a:cubicBezTo>
                    <a:pt x="20917" y="4768"/>
                    <a:pt x="21001" y="4705"/>
                    <a:pt x="21023" y="4613"/>
                  </a:cubicBezTo>
                  <a:cubicBezTo>
                    <a:pt x="21026" y="4603"/>
                    <a:pt x="21027" y="4592"/>
                    <a:pt x="21028" y="4583"/>
                  </a:cubicBezTo>
                  <a:cubicBezTo>
                    <a:pt x="21200" y="4436"/>
                    <a:pt x="21388" y="4307"/>
                    <a:pt x="21593" y="4207"/>
                  </a:cubicBezTo>
                  <a:cubicBezTo>
                    <a:pt x="21909" y="4051"/>
                    <a:pt x="22258" y="3973"/>
                    <a:pt x="22606" y="3973"/>
                  </a:cubicBezTo>
                  <a:close/>
                  <a:moveTo>
                    <a:pt x="27014" y="5375"/>
                  </a:moveTo>
                  <a:cubicBezTo>
                    <a:pt x="28053" y="5375"/>
                    <a:pt x="29149" y="6196"/>
                    <a:pt x="29741" y="6925"/>
                  </a:cubicBezTo>
                  <a:cubicBezTo>
                    <a:pt x="30676" y="8080"/>
                    <a:pt x="31053" y="9543"/>
                    <a:pt x="31116" y="11005"/>
                  </a:cubicBezTo>
                  <a:cubicBezTo>
                    <a:pt x="31184" y="12585"/>
                    <a:pt x="30971" y="14189"/>
                    <a:pt x="30649" y="15729"/>
                  </a:cubicBezTo>
                  <a:cubicBezTo>
                    <a:pt x="30326" y="17276"/>
                    <a:pt x="29844" y="18789"/>
                    <a:pt x="29175" y="20222"/>
                  </a:cubicBezTo>
                  <a:cubicBezTo>
                    <a:pt x="27794" y="23175"/>
                    <a:pt x="25615" y="25660"/>
                    <a:pt x="22796" y="27307"/>
                  </a:cubicBezTo>
                  <a:cubicBezTo>
                    <a:pt x="22693" y="27367"/>
                    <a:pt x="22655" y="27487"/>
                    <a:pt x="22668" y="27583"/>
                  </a:cubicBezTo>
                  <a:cubicBezTo>
                    <a:pt x="22504" y="28058"/>
                    <a:pt x="22417" y="28562"/>
                    <a:pt x="22317" y="29054"/>
                  </a:cubicBezTo>
                  <a:lnTo>
                    <a:pt x="22165" y="29800"/>
                  </a:lnTo>
                  <a:cubicBezTo>
                    <a:pt x="22121" y="30019"/>
                    <a:pt x="22122" y="30351"/>
                    <a:pt x="21927" y="30488"/>
                  </a:cubicBezTo>
                  <a:cubicBezTo>
                    <a:pt x="21911" y="30482"/>
                    <a:pt x="21895" y="30477"/>
                    <a:pt x="21874" y="30473"/>
                  </a:cubicBezTo>
                  <a:cubicBezTo>
                    <a:pt x="19370" y="30204"/>
                    <a:pt x="16919" y="29776"/>
                    <a:pt x="14504" y="29044"/>
                  </a:cubicBezTo>
                  <a:cubicBezTo>
                    <a:pt x="12139" y="28326"/>
                    <a:pt x="9836" y="27370"/>
                    <a:pt x="7648" y="26215"/>
                  </a:cubicBezTo>
                  <a:cubicBezTo>
                    <a:pt x="7644" y="26213"/>
                    <a:pt x="7639" y="26212"/>
                    <a:pt x="7635" y="26210"/>
                  </a:cubicBezTo>
                  <a:cubicBezTo>
                    <a:pt x="7724" y="26097"/>
                    <a:pt x="7803" y="25980"/>
                    <a:pt x="7872" y="25858"/>
                  </a:cubicBezTo>
                  <a:cubicBezTo>
                    <a:pt x="7941" y="25806"/>
                    <a:pt x="7985" y="25719"/>
                    <a:pt x="7982" y="25644"/>
                  </a:cubicBezTo>
                  <a:cubicBezTo>
                    <a:pt x="8510" y="24522"/>
                    <a:pt x="8336" y="23119"/>
                    <a:pt x="7897" y="21990"/>
                  </a:cubicBezTo>
                  <a:cubicBezTo>
                    <a:pt x="7263" y="20361"/>
                    <a:pt x="6086" y="19034"/>
                    <a:pt x="5249" y="17515"/>
                  </a:cubicBezTo>
                  <a:cubicBezTo>
                    <a:pt x="4404" y="15982"/>
                    <a:pt x="4122" y="14290"/>
                    <a:pt x="4460" y="12568"/>
                  </a:cubicBezTo>
                  <a:cubicBezTo>
                    <a:pt x="4778" y="10935"/>
                    <a:pt x="5576" y="9409"/>
                    <a:pt x="6695" y="8183"/>
                  </a:cubicBezTo>
                  <a:cubicBezTo>
                    <a:pt x="7886" y="6878"/>
                    <a:pt x="9494" y="6028"/>
                    <a:pt x="11239" y="6028"/>
                  </a:cubicBezTo>
                  <a:cubicBezTo>
                    <a:pt x="11497" y="6028"/>
                    <a:pt x="11759" y="6047"/>
                    <a:pt x="12022" y="6085"/>
                  </a:cubicBezTo>
                  <a:cubicBezTo>
                    <a:pt x="12550" y="6380"/>
                    <a:pt x="13207" y="6508"/>
                    <a:pt x="13774" y="6685"/>
                  </a:cubicBezTo>
                  <a:cubicBezTo>
                    <a:pt x="14453" y="6898"/>
                    <a:pt x="15134" y="7109"/>
                    <a:pt x="15815" y="7320"/>
                  </a:cubicBezTo>
                  <a:cubicBezTo>
                    <a:pt x="16513" y="7536"/>
                    <a:pt x="17210" y="7749"/>
                    <a:pt x="17907" y="7970"/>
                  </a:cubicBezTo>
                  <a:cubicBezTo>
                    <a:pt x="18384" y="8122"/>
                    <a:pt x="18893" y="8294"/>
                    <a:pt x="19273" y="8632"/>
                  </a:cubicBezTo>
                  <a:cubicBezTo>
                    <a:pt x="20392" y="9625"/>
                    <a:pt x="19147" y="10963"/>
                    <a:pt x="18163" y="11419"/>
                  </a:cubicBezTo>
                  <a:cubicBezTo>
                    <a:pt x="17465" y="11743"/>
                    <a:pt x="16684" y="11878"/>
                    <a:pt x="15907" y="11878"/>
                  </a:cubicBezTo>
                  <a:cubicBezTo>
                    <a:pt x="15473" y="11878"/>
                    <a:pt x="15040" y="11836"/>
                    <a:pt x="14623" y="11762"/>
                  </a:cubicBezTo>
                  <a:cubicBezTo>
                    <a:pt x="13258" y="11521"/>
                    <a:pt x="12057" y="10866"/>
                    <a:pt x="10952" y="10054"/>
                  </a:cubicBezTo>
                  <a:cubicBezTo>
                    <a:pt x="10929" y="10038"/>
                    <a:pt x="10905" y="10031"/>
                    <a:pt x="10879" y="10031"/>
                  </a:cubicBezTo>
                  <a:cubicBezTo>
                    <a:pt x="10760" y="10031"/>
                    <a:pt x="10629" y="10190"/>
                    <a:pt x="10719" y="10289"/>
                  </a:cubicBezTo>
                  <a:cubicBezTo>
                    <a:pt x="11156" y="10765"/>
                    <a:pt x="11683" y="11166"/>
                    <a:pt x="12266" y="11485"/>
                  </a:cubicBezTo>
                  <a:cubicBezTo>
                    <a:pt x="11748" y="11965"/>
                    <a:pt x="11252" y="12454"/>
                    <a:pt x="10656" y="12849"/>
                  </a:cubicBezTo>
                  <a:cubicBezTo>
                    <a:pt x="9947" y="13317"/>
                    <a:pt x="9174" y="13661"/>
                    <a:pt x="8360" y="13901"/>
                  </a:cubicBezTo>
                  <a:cubicBezTo>
                    <a:pt x="8247" y="13934"/>
                    <a:pt x="8223" y="14128"/>
                    <a:pt x="8334" y="14128"/>
                  </a:cubicBezTo>
                  <a:cubicBezTo>
                    <a:pt x="8344" y="14128"/>
                    <a:pt x="8355" y="14126"/>
                    <a:pt x="8366" y="14123"/>
                  </a:cubicBezTo>
                  <a:cubicBezTo>
                    <a:pt x="9876" y="13704"/>
                    <a:pt x="11554" y="12882"/>
                    <a:pt x="12573" y="11643"/>
                  </a:cubicBezTo>
                  <a:cubicBezTo>
                    <a:pt x="12713" y="11711"/>
                    <a:pt x="12858" y="11775"/>
                    <a:pt x="13004" y="11834"/>
                  </a:cubicBezTo>
                  <a:cubicBezTo>
                    <a:pt x="13005" y="11839"/>
                    <a:pt x="13006" y="11845"/>
                    <a:pt x="13009" y="11850"/>
                  </a:cubicBezTo>
                  <a:cubicBezTo>
                    <a:pt x="13493" y="12917"/>
                    <a:pt x="14575" y="13451"/>
                    <a:pt x="15660" y="13451"/>
                  </a:cubicBezTo>
                  <a:cubicBezTo>
                    <a:pt x="15974" y="13451"/>
                    <a:pt x="16287" y="13406"/>
                    <a:pt x="16587" y="13317"/>
                  </a:cubicBezTo>
                  <a:cubicBezTo>
                    <a:pt x="18767" y="16232"/>
                    <a:pt x="19787" y="19873"/>
                    <a:pt x="19813" y="23492"/>
                  </a:cubicBezTo>
                  <a:cubicBezTo>
                    <a:pt x="19814" y="23559"/>
                    <a:pt x="19848" y="23585"/>
                    <a:pt x="19890" y="23585"/>
                  </a:cubicBezTo>
                  <a:cubicBezTo>
                    <a:pt x="19954" y="23585"/>
                    <a:pt x="20037" y="23522"/>
                    <a:pt x="20045" y="23444"/>
                  </a:cubicBezTo>
                  <a:cubicBezTo>
                    <a:pt x="20381" y="19761"/>
                    <a:pt x="19104" y="16119"/>
                    <a:pt x="16840" y="13231"/>
                  </a:cubicBezTo>
                  <a:cubicBezTo>
                    <a:pt x="17252" y="13069"/>
                    <a:pt x="17629" y="12819"/>
                    <a:pt x="17929" y="12476"/>
                  </a:cubicBezTo>
                  <a:cubicBezTo>
                    <a:pt x="18128" y="13333"/>
                    <a:pt x="18918" y="13996"/>
                    <a:pt x="19786" y="14198"/>
                  </a:cubicBezTo>
                  <a:cubicBezTo>
                    <a:pt x="20040" y="14257"/>
                    <a:pt x="20300" y="14285"/>
                    <a:pt x="20562" y="14285"/>
                  </a:cubicBezTo>
                  <a:cubicBezTo>
                    <a:pt x="21426" y="14285"/>
                    <a:pt x="22308" y="13983"/>
                    <a:pt x="23017" y="13502"/>
                  </a:cubicBezTo>
                  <a:cubicBezTo>
                    <a:pt x="23054" y="13782"/>
                    <a:pt x="23124" y="14056"/>
                    <a:pt x="23243" y="14312"/>
                  </a:cubicBezTo>
                  <a:cubicBezTo>
                    <a:pt x="23597" y="15074"/>
                    <a:pt x="24342" y="15338"/>
                    <a:pt x="25128" y="15428"/>
                  </a:cubicBezTo>
                  <a:cubicBezTo>
                    <a:pt x="25392" y="15458"/>
                    <a:pt x="25674" y="15487"/>
                    <a:pt x="25954" y="15487"/>
                  </a:cubicBezTo>
                  <a:cubicBezTo>
                    <a:pt x="26494" y="15487"/>
                    <a:pt x="27025" y="15377"/>
                    <a:pt x="27400" y="14949"/>
                  </a:cubicBezTo>
                  <a:cubicBezTo>
                    <a:pt x="27623" y="14693"/>
                    <a:pt x="27758" y="14375"/>
                    <a:pt x="27879" y="14058"/>
                  </a:cubicBezTo>
                  <a:cubicBezTo>
                    <a:pt x="28115" y="14106"/>
                    <a:pt x="28347" y="14132"/>
                    <a:pt x="28578" y="14132"/>
                  </a:cubicBezTo>
                  <a:cubicBezTo>
                    <a:pt x="28849" y="14132"/>
                    <a:pt x="29118" y="14096"/>
                    <a:pt x="29393" y="14014"/>
                  </a:cubicBezTo>
                  <a:cubicBezTo>
                    <a:pt x="29502" y="13981"/>
                    <a:pt x="29532" y="13794"/>
                    <a:pt x="29415" y="13794"/>
                  </a:cubicBezTo>
                  <a:cubicBezTo>
                    <a:pt x="29407" y="13794"/>
                    <a:pt x="29397" y="13795"/>
                    <a:pt x="29387" y="13797"/>
                  </a:cubicBezTo>
                  <a:cubicBezTo>
                    <a:pt x="29117" y="13853"/>
                    <a:pt x="28845" y="13885"/>
                    <a:pt x="28573" y="13885"/>
                  </a:cubicBezTo>
                  <a:cubicBezTo>
                    <a:pt x="28370" y="13885"/>
                    <a:pt x="28167" y="13867"/>
                    <a:pt x="27965" y="13830"/>
                  </a:cubicBezTo>
                  <a:cubicBezTo>
                    <a:pt x="28107" y="13452"/>
                    <a:pt x="28242" y="13072"/>
                    <a:pt x="28374" y="12690"/>
                  </a:cubicBezTo>
                  <a:cubicBezTo>
                    <a:pt x="28977" y="12526"/>
                    <a:pt x="29461" y="12036"/>
                    <a:pt x="29712" y="11468"/>
                  </a:cubicBezTo>
                  <a:cubicBezTo>
                    <a:pt x="29754" y="11374"/>
                    <a:pt x="29698" y="11320"/>
                    <a:pt x="29631" y="11320"/>
                  </a:cubicBezTo>
                  <a:cubicBezTo>
                    <a:pt x="29587" y="11320"/>
                    <a:pt x="29538" y="11343"/>
                    <a:pt x="29508" y="11393"/>
                  </a:cubicBezTo>
                  <a:cubicBezTo>
                    <a:pt x="29259" y="11810"/>
                    <a:pt x="28905" y="12105"/>
                    <a:pt x="28499" y="12335"/>
                  </a:cubicBezTo>
                  <a:cubicBezTo>
                    <a:pt x="28499" y="12333"/>
                    <a:pt x="28500" y="12332"/>
                    <a:pt x="28500" y="12329"/>
                  </a:cubicBezTo>
                  <a:cubicBezTo>
                    <a:pt x="28843" y="11326"/>
                    <a:pt x="29148" y="10313"/>
                    <a:pt x="29418" y="9287"/>
                  </a:cubicBezTo>
                  <a:cubicBezTo>
                    <a:pt x="29444" y="9190"/>
                    <a:pt x="29390" y="9146"/>
                    <a:pt x="29323" y="9146"/>
                  </a:cubicBezTo>
                  <a:cubicBezTo>
                    <a:pt x="29255" y="9146"/>
                    <a:pt x="29173" y="9191"/>
                    <a:pt x="29149" y="9271"/>
                  </a:cubicBezTo>
                  <a:cubicBezTo>
                    <a:pt x="28651" y="10873"/>
                    <a:pt x="28125" y="12479"/>
                    <a:pt x="27487" y="14032"/>
                  </a:cubicBezTo>
                  <a:cubicBezTo>
                    <a:pt x="27342" y="14382"/>
                    <a:pt x="27172" y="14756"/>
                    <a:pt x="26810" y="14926"/>
                  </a:cubicBezTo>
                  <a:cubicBezTo>
                    <a:pt x="26596" y="15027"/>
                    <a:pt x="26356" y="15055"/>
                    <a:pt x="26116" y="15055"/>
                  </a:cubicBezTo>
                  <a:cubicBezTo>
                    <a:pt x="25936" y="15055"/>
                    <a:pt x="25756" y="15039"/>
                    <a:pt x="25585" y="15026"/>
                  </a:cubicBezTo>
                  <a:cubicBezTo>
                    <a:pt x="24884" y="14972"/>
                    <a:pt x="24098" y="14879"/>
                    <a:pt x="23702" y="14215"/>
                  </a:cubicBezTo>
                  <a:cubicBezTo>
                    <a:pt x="23324" y="13580"/>
                    <a:pt x="23376" y="12739"/>
                    <a:pt x="23459" y="12033"/>
                  </a:cubicBezTo>
                  <a:cubicBezTo>
                    <a:pt x="23552" y="11227"/>
                    <a:pt x="23761" y="10435"/>
                    <a:pt x="24030" y="9672"/>
                  </a:cubicBezTo>
                  <a:cubicBezTo>
                    <a:pt x="24286" y="8945"/>
                    <a:pt x="24596" y="8237"/>
                    <a:pt x="24917" y="7539"/>
                  </a:cubicBezTo>
                  <a:cubicBezTo>
                    <a:pt x="25210" y="6904"/>
                    <a:pt x="25484" y="5997"/>
                    <a:pt x="26116" y="5618"/>
                  </a:cubicBezTo>
                  <a:cubicBezTo>
                    <a:pt x="26400" y="5448"/>
                    <a:pt x="26704" y="5375"/>
                    <a:pt x="27014" y="5375"/>
                  </a:cubicBezTo>
                  <a:close/>
                  <a:moveTo>
                    <a:pt x="7502" y="25942"/>
                  </a:moveTo>
                  <a:lnTo>
                    <a:pt x="7502" y="25942"/>
                  </a:lnTo>
                  <a:cubicBezTo>
                    <a:pt x="7464" y="26031"/>
                    <a:pt x="7422" y="26119"/>
                    <a:pt x="7376" y="26208"/>
                  </a:cubicBezTo>
                  <a:cubicBezTo>
                    <a:pt x="7331" y="26295"/>
                    <a:pt x="7391" y="26355"/>
                    <a:pt x="7461" y="26355"/>
                  </a:cubicBezTo>
                  <a:cubicBezTo>
                    <a:pt x="7470" y="26355"/>
                    <a:pt x="7479" y="26354"/>
                    <a:pt x="7488" y="26352"/>
                  </a:cubicBezTo>
                  <a:cubicBezTo>
                    <a:pt x="7488" y="26379"/>
                    <a:pt x="7498" y="26402"/>
                    <a:pt x="7524" y="26418"/>
                  </a:cubicBezTo>
                  <a:cubicBezTo>
                    <a:pt x="11839" y="28906"/>
                    <a:pt x="16808" y="30514"/>
                    <a:pt x="21791" y="30858"/>
                  </a:cubicBezTo>
                  <a:cubicBezTo>
                    <a:pt x="21795" y="30858"/>
                    <a:pt x="21799" y="30858"/>
                    <a:pt x="21804" y="30858"/>
                  </a:cubicBezTo>
                  <a:cubicBezTo>
                    <a:pt x="21836" y="30858"/>
                    <a:pt x="21867" y="30848"/>
                    <a:pt x="21893" y="30833"/>
                  </a:cubicBezTo>
                  <a:cubicBezTo>
                    <a:pt x="21938" y="30852"/>
                    <a:pt x="21980" y="30861"/>
                    <a:pt x="22019" y="30861"/>
                  </a:cubicBezTo>
                  <a:cubicBezTo>
                    <a:pt x="22188" y="30861"/>
                    <a:pt x="22304" y="30698"/>
                    <a:pt x="22385" y="30498"/>
                  </a:cubicBezTo>
                  <a:cubicBezTo>
                    <a:pt x="22386" y="30499"/>
                    <a:pt x="22386" y="30499"/>
                    <a:pt x="22387" y="30499"/>
                  </a:cubicBezTo>
                  <a:cubicBezTo>
                    <a:pt x="22520" y="30618"/>
                    <a:pt x="22537" y="30794"/>
                    <a:pt x="22547" y="30958"/>
                  </a:cubicBezTo>
                  <a:cubicBezTo>
                    <a:pt x="22563" y="31286"/>
                    <a:pt x="22478" y="31658"/>
                    <a:pt x="22426" y="31982"/>
                  </a:cubicBezTo>
                  <a:cubicBezTo>
                    <a:pt x="22340" y="32501"/>
                    <a:pt x="22166" y="33022"/>
                    <a:pt x="22089" y="33543"/>
                  </a:cubicBezTo>
                  <a:cubicBezTo>
                    <a:pt x="20652" y="33319"/>
                    <a:pt x="19188" y="33232"/>
                    <a:pt x="17746" y="33024"/>
                  </a:cubicBezTo>
                  <a:cubicBezTo>
                    <a:pt x="16278" y="32815"/>
                    <a:pt x="14820" y="32550"/>
                    <a:pt x="13386" y="32174"/>
                  </a:cubicBezTo>
                  <a:cubicBezTo>
                    <a:pt x="11097" y="31574"/>
                    <a:pt x="8756" y="30681"/>
                    <a:pt x="6767" y="29347"/>
                  </a:cubicBezTo>
                  <a:cubicBezTo>
                    <a:pt x="6760" y="29280"/>
                    <a:pt x="6706" y="29247"/>
                    <a:pt x="6646" y="29247"/>
                  </a:cubicBezTo>
                  <a:cubicBezTo>
                    <a:pt x="6638" y="29247"/>
                    <a:pt x="6630" y="29248"/>
                    <a:pt x="6621" y="29249"/>
                  </a:cubicBezTo>
                  <a:cubicBezTo>
                    <a:pt x="6465" y="29143"/>
                    <a:pt x="6311" y="29033"/>
                    <a:pt x="6160" y="28920"/>
                  </a:cubicBezTo>
                  <a:cubicBezTo>
                    <a:pt x="6439" y="28019"/>
                    <a:pt x="6367" y="26214"/>
                    <a:pt x="7502" y="25942"/>
                  </a:cubicBezTo>
                  <a:close/>
                  <a:moveTo>
                    <a:pt x="6710" y="29644"/>
                  </a:moveTo>
                  <a:cubicBezTo>
                    <a:pt x="7549" y="30245"/>
                    <a:pt x="8417" y="30775"/>
                    <a:pt x="9372" y="31219"/>
                  </a:cubicBezTo>
                  <a:cubicBezTo>
                    <a:pt x="10601" y="31791"/>
                    <a:pt x="11886" y="32232"/>
                    <a:pt x="13193" y="32581"/>
                  </a:cubicBezTo>
                  <a:cubicBezTo>
                    <a:pt x="14609" y="32958"/>
                    <a:pt x="16055" y="33226"/>
                    <a:pt x="17503" y="33439"/>
                  </a:cubicBezTo>
                  <a:cubicBezTo>
                    <a:pt x="18752" y="33621"/>
                    <a:pt x="20025" y="33810"/>
                    <a:pt x="21292" y="33915"/>
                  </a:cubicBezTo>
                  <a:cubicBezTo>
                    <a:pt x="20934" y="34995"/>
                    <a:pt x="20700" y="36127"/>
                    <a:pt x="20417" y="37225"/>
                  </a:cubicBezTo>
                  <a:cubicBezTo>
                    <a:pt x="20093" y="38475"/>
                    <a:pt x="19765" y="39727"/>
                    <a:pt x="19428" y="40974"/>
                  </a:cubicBezTo>
                  <a:cubicBezTo>
                    <a:pt x="19097" y="42197"/>
                    <a:pt x="18758" y="43419"/>
                    <a:pt x="18410" y="44636"/>
                  </a:cubicBezTo>
                  <a:cubicBezTo>
                    <a:pt x="18079" y="45797"/>
                    <a:pt x="17654" y="46961"/>
                    <a:pt x="17393" y="48142"/>
                  </a:cubicBezTo>
                  <a:cubicBezTo>
                    <a:pt x="15093" y="48198"/>
                    <a:pt x="12795" y="48243"/>
                    <a:pt x="10496" y="48243"/>
                  </a:cubicBezTo>
                  <a:cubicBezTo>
                    <a:pt x="9916" y="48243"/>
                    <a:pt x="9337" y="48241"/>
                    <a:pt x="8758" y="48234"/>
                  </a:cubicBezTo>
                  <a:cubicBezTo>
                    <a:pt x="7330" y="48219"/>
                    <a:pt x="5903" y="48187"/>
                    <a:pt x="4474" y="48141"/>
                  </a:cubicBezTo>
                  <a:cubicBezTo>
                    <a:pt x="3760" y="48117"/>
                    <a:pt x="3047" y="48095"/>
                    <a:pt x="2333" y="48066"/>
                  </a:cubicBezTo>
                  <a:cubicBezTo>
                    <a:pt x="1816" y="48045"/>
                    <a:pt x="1294" y="48006"/>
                    <a:pt x="773" y="48006"/>
                  </a:cubicBezTo>
                  <a:cubicBezTo>
                    <a:pt x="612" y="48006"/>
                    <a:pt x="450" y="48009"/>
                    <a:pt x="289" y="48019"/>
                  </a:cubicBezTo>
                  <a:cubicBezTo>
                    <a:pt x="582" y="47524"/>
                    <a:pt x="750" y="46950"/>
                    <a:pt x="953" y="46417"/>
                  </a:cubicBezTo>
                  <a:cubicBezTo>
                    <a:pt x="1184" y="45806"/>
                    <a:pt x="1413" y="45194"/>
                    <a:pt x="1641" y="44582"/>
                  </a:cubicBezTo>
                  <a:cubicBezTo>
                    <a:pt x="2095" y="43356"/>
                    <a:pt x="2540" y="42128"/>
                    <a:pt x="2978" y="40896"/>
                  </a:cubicBezTo>
                  <a:cubicBezTo>
                    <a:pt x="3834" y="38485"/>
                    <a:pt x="4671" y="36068"/>
                    <a:pt x="5461" y="33634"/>
                  </a:cubicBezTo>
                  <a:cubicBezTo>
                    <a:pt x="5888" y="32322"/>
                    <a:pt x="6397" y="30993"/>
                    <a:pt x="6710" y="29644"/>
                  </a:cubicBezTo>
                  <a:close/>
                  <a:moveTo>
                    <a:pt x="12958" y="1"/>
                  </a:moveTo>
                  <a:cubicBezTo>
                    <a:pt x="12311" y="1"/>
                    <a:pt x="11646" y="241"/>
                    <a:pt x="11109" y="560"/>
                  </a:cubicBezTo>
                  <a:cubicBezTo>
                    <a:pt x="10195" y="1101"/>
                    <a:pt x="9486" y="1927"/>
                    <a:pt x="8972" y="2847"/>
                  </a:cubicBezTo>
                  <a:cubicBezTo>
                    <a:pt x="8627" y="3468"/>
                    <a:pt x="8374" y="4134"/>
                    <a:pt x="8169" y="4813"/>
                  </a:cubicBezTo>
                  <a:cubicBezTo>
                    <a:pt x="7983" y="5425"/>
                    <a:pt x="7783" y="6082"/>
                    <a:pt x="7711" y="6727"/>
                  </a:cubicBezTo>
                  <a:cubicBezTo>
                    <a:pt x="6246" y="7772"/>
                    <a:pt x="5097" y="9373"/>
                    <a:pt x="4479" y="10968"/>
                  </a:cubicBezTo>
                  <a:cubicBezTo>
                    <a:pt x="3883" y="12504"/>
                    <a:pt x="3672" y="14207"/>
                    <a:pt x="4056" y="15820"/>
                  </a:cubicBezTo>
                  <a:cubicBezTo>
                    <a:pt x="4469" y="17560"/>
                    <a:pt x="5609" y="18971"/>
                    <a:pt x="6545" y="20452"/>
                  </a:cubicBezTo>
                  <a:cubicBezTo>
                    <a:pt x="7519" y="21992"/>
                    <a:pt x="8215" y="23742"/>
                    <a:pt x="7674" y="25483"/>
                  </a:cubicBezTo>
                  <a:cubicBezTo>
                    <a:pt x="7040" y="25483"/>
                    <a:pt x="6540" y="26059"/>
                    <a:pt x="6311" y="26607"/>
                  </a:cubicBezTo>
                  <a:cubicBezTo>
                    <a:pt x="6028" y="27284"/>
                    <a:pt x="5793" y="28211"/>
                    <a:pt x="5957" y="28941"/>
                  </a:cubicBezTo>
                  <a:cubicBezTo>
                    <a:pt x="5927" y="28988"/>
                    <a:pt x="5924" y="29048"/>
                    <a:pt x="5972" y="29087"/>
                  </a:cubicBezTo>
                  <a:cubicBezTo>
                    <a:pt x="6132" y="29211"/>
                    <a:pt x="6292" y="29332"/>
                    <a:pt x="6454" y="29452"/>
                  </a:cubicBezTo>
                  <a:cubicBezTo>
                    <a:pt x="5996" y="30566"/>
                    <a:pt x="5676" y="31748"/>
                    <a:pt x="5296" y="32891"/>
                  </a:cubicBezTo>
                  <a:cubicBezTo>
                    <a:pt x="4874" y="34161"/>
                    <a:pt x="4451" y="35430"/>
                    <a:pt x="4019" y="36697"/>
                  </a:cubicBezTo>
                  <a:cubicBezTo>
                    <a:pt x="3192" y="39123"/>
                    <a:pt x="2334" y="41538"/>
                    <a:pt x="1456" y="43947"/>
                  </a:cubicBezTo>
                  <a:cubicBezTo>
                    <a:pt x="1206" y="44632"/>
                    <a:pt x="953" y="45315"/>
                    <a:pt x="701" y="46000"/>
                  </a:cubicBezTo>
                  <a:cubicBezTo>
                    <a:pt x="458" y="46654"/>
                    <a:pt x="108" y="47339"/>
                    <a:pt x="6" y="48032"/>
                  </a:cubicBezTo>
                  <a:cubicBezTo>
                    <a:pt x="0" y="48070"/>
                    <a:pt x="10" y="48103"/>
                    <a:pt x="27" y="48127"/>
                  </a:cubicBezTo>
                  <a:cubicBezTo>
                    <a:pt x="10" y="48197"/>
                    <a:pt x="36" y="48277"/>
                    <a:pt x="120" y="48294"/>
                  </a:cubicBezTo>
                  <a:cubicBezTo>
                    <a:pt x="812" y="48433"/>
                    <a:pt x="1541" y="48432"/>
                    <a:pt x="2245" y="48465"/>
                  </a:cubicBezTo>
                  <a:cubicBezTo>
                    <a:pt x="2958" y="48501"/>
                    <a:pt x="3671" y="48533"/>
                    <a:pt x="4384" y="48557"/>
                  </a:cubicBezTo>
                  <a:cubicBezTo>
                    <a:pt x="5836" y="48606"/>
                    <a:pt x="7290" y="48639"/>
                    <a:pt x="8742" y="48656"/>
                  </a:cubicBezTo>
                  <a:cubicBezTo>
                    <a:pt x="9615" y="48666"/>
                    <a:pt x="10489" y="48672"/>
                    <a:pt x="11363" y="48672"/>
                  </a:cubicBezTo>
                  <a:cubicBezTo>
                    <a:pt x="13372" y="48672"/>
                    <a:pt x="15381" y="48641"/>
                    <a:pt x="17386" y="48558"/>
                  </a:cubicBezTo>
                  <a:cubicBezTo>
                    <a:pt x="17405" y="48557"/>
                    <a:pt x="17425" y="48553"/>
                    <a:pt x="17444" y="48547"/>
                  </a:cubicBezTo>
                  <a:cubicBezTo>
                    <a:pt x="17465" y="48554"/>
                    <a:pt x="17488" y="48558"/>
                    <a:pt x="17511" y="48558"/>
                  </a:cubicBezTo>
                  <a:cubicBezTo>
                    <a:pt x="17590" y="48558"/>
                    <a:pt x="17674" y="48514"/>
                    <a:pt x="17710" y="48424"/>
                  </a:cubicBezTo>
                  <a:cubicBezTo>
                    <a:pt x="18165" y="47286"/>
                    <a:pt x="18445" y="46052"/>
                    <a:pt x="18783" y="44873"/>
                  </a:cubicBezTo>
                  <a:cubicBezTo>
                    <a:pt x="19138" y="43632"/>
                    <a:pt x="19484" y="42387"/>
                    <a:pt x="19821" y="41140"/>
                  </a:cubicBezTo>
                  <a:cubicBezTo>
                    <a:pt x="20152" y="39917"/>
                    <a:pt x="20471" y="38692"/>
                    <a:pt x="20782" y="37464"/>
                  </a:cubicBezTo>
                  <a:cubicBezTo>
                    <a:pt x="21074" y="36304"/>
                    <a:pt x="21427" y="35121"/>
                    <a:pt x="21602" y="33934"/>
                  </a:cubicBezTo>
                  <a:cubicBezTo>
                    <a:pt x="21769" y="33946"/>
                    <a:pt x="21937" y="33956"/>
                    <a:pt x="22104" y="33966"/>
                  </a:cubicBezTo>
                  <a:cubicBezTo>
                    <a:pt x="22108" y="33966"/>
                    <a:pt x="22111" y="33966"/>
                    <a:pt x="22115" y="33966"/>
                  </a:cubicBezTo>
                  <a:cubicBezTo>
                    <a:pt x="22165" y="33966"/>
                    <a:pt x="22211" y="33947"/>
                    <a:pt x="22247" y="33917"/>
                  </a:cubicBezTo>
                  <a:cubicBezTo>
                    <a:pt x="22296" y="33897"/>
                    <a:pt x="22339" y="33865"/>
                    <a:pt x="22361" y="33825"/>
                  </a:cubicBezTo>
                  <a:cubicBezTo>
                    <a:pt x="22570" y="33444"/>
                    <a:pt x="22656" y="32977"/>
                    <a:pt x="22745" y="32555"/>
                  </a:cubicBezTo>
                  <a:cubicBezTo>
                    <a:pt x="22843" y="32096"/>
                    <a:pt x="22913" y="31628"/>
                    <a:pt x="22960" y="31161"/>
                  </a:cubicBezTo>
                  <a:cubicBezTo>
                    <a:pt x="22990" y="30862"/>
                    <a:pt x="23011" y="30525"/>
                    <a:pt x="22825" y="30268"/>
                  </a:cubicBezTo>
                  <a:cubicBezTo>
                    <a:pt x="22737" y="30149"/>
                    <a:pt x="22632" y="30061"/>
                    <a:pt x="22516" y="30030"/>
                  </a:cubicBezTo>
                  <a:cubicBezTo>
                    <a:pt x="22528" y="29977"/>
                    <a:pt x="22537" y="29930"/>
                    <a:pt x="22543" y="29892"/>
                  </a:cubicBezTo>
                  <a:cubicBezTo>
                    <a:pt x="22688" y="29167"/>
                    <a:pt x="22892" y="28417"/>
                    <a:pt x="22942" y="27676"/>
                  </a:cubicBezTo>
                  <a:cubicBezTo>
                    <a:pt x="25774" y="26161"/>
                    <a:pt x="27982" y="23586"/>
                    <a:pt x="29393" y="20731"/>
                  </a:cubicBezTo>
                  <a:cubicBezTo>
                    <a:pt x="30173" y="19154"/>
                    <a:pt x="30727" y="17468"/>
                    <a:pt x="31085" y="15748"/>
                  </a:cubicBezTo>
                  <a:cubicBezTo>
                    <a:pt x="31445" y="14017"/>
                    <a:pt x="31689" y="12183"/>
                    <a:pt x="31531" y="10417"/>
                  </a:cubicBezTo>
                  <a:cubicBezTo>
                    <a:pt x="31393" y="8883"/>
                    <a:pt x="30877" y="7373"/>
                    <a:pt x="29784" y="6249"/>
                  </a:cubicBezTo>
                  <a:cubicBezTo>
                    <a:pt x="29120" y="5566"/>
                    <a:pt x="28081" y="4954"/>
                    <a:pt x="27075" y="4954"/>
                  </a:cubicBezTo>
                  <a:cubicBezTo>
                    <a:pt x="26706" y="4954"/>
                    <a:pt x="26340" y="5037"/>
                    <a:pt x="26000" y="5229"/>
                  </a:cubicBezTo>
                  <a:cubicBezTo>
                    <a:pt x="25681" y="5411"/>
                    <a:pt x="25446" y="5679"/>
                    <a:pt x="25255" y="5981"/>
                  </a:cubicBezTo>
                  <a:cubicBezTo>
                    <a:pt x="25252" y="5932"/>
                    <a:pt x="25246" y="5883"/>
                    <a:pt x="25239" y="5835"/>
                  </a:cubicBezTo>
                  <a:cubicBezTo>
                    <a:pt x="25190" y="4468"/>
                    <a:pt x="23926" y="3539"/>
                    <a:pt x="22633" y="3539"/>
                  </a:cubicBezTo>
                  <a:cubicBezTo>
                    <a:pt x="22330" y="3539"/>
                    <a:pt x="22025" y="3590"/>
                    <a:pt x="21734" y="3699"/>
                  </a:cubicBezTo>
                  <a:cubicBezTo>
                    <a:pt x="21481" y="3792"/>
                    <a:pt x="21249" y="3921"/>
                    <a:pt x="21034" y="4074"/>
                  </a:cubicBezTo>
                  <a:cubicBezTo>
                    <a:pt x="20940" y="3510"/>
                    <a:pt x="20559" y="2931"/>
                    <a:pt x="20216" y="2559"/>
                  </a:cubicBezTo>
                  <a:cubicBezTo>
                    <a:pt x="19677" y="1973"/>
                    <a:pt x="18944" y="1573"/>
                    <a:pt x="18146" y="1491"/>
                  </a:cubicBezTo>
                  <a:cubicBezTo>
                    <a:pt x="18057" y="1482"/>
                    <a:pt x="17967" y="1478"/>
                    <a:pt x="17877" y="1478"/>
                  </a:cubicBezTo>
                  <a:cubicBezTo>
                    <a:pt x="16799" y="1478"/>
                    <a:pt x="15640" y="2100"/>
                    <a:pt x="15047" y="3029"/>
                  </a:cubicBezTo>
                  <a:cubicBezTo>
                    <a:pt x="15047" y="3008"/>
                    <a:pt x="15049" y="2989"/>
                    <a:pt x="15049" y="2968"/>
                  </a:cubicBezTo>
                  <a:cubicBezTo>
                    <a:pt x="15064" y="1990"/>
                    <a:pt x="14956" y="772"/>
                    <a:pt x="13993" y="250"/>
                  </a:cubicBezTo>
                  <a:cubicBezTo>
                    <a:pt x="13670" y="75"/>
                    <a:pt x="13316" y="1"/>
                    <a:pt x="12958" y="1"/>
                  </a:cubicBezTo>
                  <a:close/>
                </a:path>
              </a:pathLst>
            </a:custGeom>
            <a:solidFill>
              <a:srgbClr val="330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70"/>
            <p:cNvSpPr/>
            <p:nvPr/>
          </p:nvSpPr>
          <p:spPr>
            <a:xfrm>
              <a:off x="9342625" y="2403500"/>
              <a:ext cx="160950" cy="363125"/>
            </a:xfrm>
            <a:custGeom>
              <a:avLst/>
              <a:gdLst/>
              <a:ahLst/>
              <a:cxnLst/>
              <a:rect l="l" t="t" r="r" b="b"/>
              <a:pathLst>
                <a:path w="6438" h="14525" extrusionOk="0">
                  <a:moveTo>
                    <a:pt x="4292" y="0"/>
                  </a:moveTo>
                  <a:cubicBezTo>
                    <a:pt x="3439" y="4982"/>
                    <a:pt x="1745" y="9774"/>
                    <a:pt x="0" y="14525"/>
                  </a:cubicBezTo>
                  <a:cubicBezTo>
                    <a:pt x="847" y="14509"/>
                    <a:pt x="1692" y="14489"/>
                    <a:pt x="2539" y="14469"/>
                  </a:cubicBezTo>
                  <a:cubicBezTo>
                    <a:pt x="2800" y="13290"/>
                    <a:pt x="3226" y="12125"/>
                    <a:pt x="3556" y="10964"/>
                  </a:cubicBezTo>
                  <a:cubicBezTo>
                    <a:pt x="3904" y="9745"/>
                    <a:pt x="4243" y="8524"/>
                    <a:pt x="4574" y="7301"/>
                  </a:cubicBezTo>
                  <a:cubicBezTo>
                    <a:pt x="4911" y="6054"/>
                    <a:pt x="5239" y="4802"/>
                    <a:pt x="5562" y="3552"/>
                  </a:cubicBezTo>
                  <a:cubicBezTo>
                    <a:pt x="5849" y="2453"/>
                    <a:pt x="6080" y="1320"/>
                    <a:pt x="6438" y="242"/>
                  </a:cubicBezTo>
                  <a:cubicBezTo>
                    <a:pt x="5724" y="184"/>
                    <a:pt x="5004" y="96"/>
                    <a:pt x="4292" y="0"/>
                  </a:cubicBezTo>
                  <a:close/>
                </a:path>
              </a:pathLst>
            </a:custGeom>
            <a:solidFill>
              <a:srgbClr val="F4B3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70"/>
            <p:cNvSpPr/>
            <p:nvPr/>
          </p:nvSpPr>
          <p:spPr>
            <a:xfrm>
              <a:off x="9460200" y="2324075"/>
              <a:ext cx="75175" cy="76150"/>
            </a:xfrm>
            <a:custGeom>
              <a:avLst/>
              <a:gdLst/>
              <a:ahLst/>
              <a:cxnLst/>
              <a:rect l="l" t="t" r="r" b="b"/>
              <a:pathLst>
                <a:path w="3007" h="3046" extrusionOk="0">
                  <a:moveTo>
                    <a:pt x="2829" y="0"/>
                  </a:moveTo>
                  <a:cubicBezTo>
                    <a:pt x="2748" y="198"/>
                    <a:pt x="2632" y="362"/>
                    <a:pt x="2464" y="362"/>
                  </a:cubicBezTo>
                  <a:cubicBezTo>
                    <a:pt x="2425" y="362"/>
                    <a:pt x="2383" y="353"/>
                    <a:pt x="2338" y="333"/>
                  </a:cubicBezTo>
                  <a:cubicBezTo>
                    <a:pt x="2310" y="349"/>
                    <a:pt x="2281" y="358"/>
                    <a:pt x="2249" y="358"/>
                  </a:cubicBezTo>
                  <a:cubicBezTo>
                    <a:pt x="2244" y="358"/>
                    <a:pt x="2239" y="358"/>
                    <a:pt x="2235" y="357"/>
                  </a:cubicBezTo>
                  <a:cubicBezTo>
                    <a:pt x="1689" y="321"/>
                    <a:pt x="1143" y="268"/>
                    <a:pt x="601" y="200"/>
                  </a:cubicBezTo>
                  <a:lnTo>
                    <a:pt x="601" y="200"/>
                  </a:lnTo>
                  <a:cubicBezTo>
                    <a:pt x="668" y="307"/>
                    <a:pt x="708" y="430"/>
                    <a:pt x="711" y="558"/>
                  </a:cubicBezTo>
                  <a:cubicBezTo>
                    <a:pt x="716" y="657"/>
                    <a:pt x="698" y="755"/>
                    <a:pt x="680" y="854"/>
                  </a:cubicBezTo>
                  <a:cubicBezTo>
                    <a:pt x="595" y="1325"/>
                    <a:pt x="502" y="1803"/>
                    <a:pt x="293" y="2234"/>
                  </a:cubicBezTo>
                  <a:cubicBezTo>
                    <a:pt x="216" y="2392"/>
                    <a:pt x="121" y="2585"/>
                    <a:pt x="0" y="2742"/>
                  </a:cubicBezTo>
                  <a:cubicBezTo>
                    <a:pt x="846" y="2830"/>
                    <a:pt x="1692" y="2916"/>
                    <a:pt x="2531" y="3046"/>
                  </a:cubicBezTo>
                  <a:cubicBezTo>
                    <a:pt x="2608" y="2523"/>
                    <a:pt x="2782" y="2003"/>
                    <a:pt x="2867" y="1485"/>
                  </a:cubicBezTo>
                  <a:cubicBezTo>
                    <a:pt x="2921" y="1161"/>
                    <a:pt x="3006" y="788"/>
                    <a:pt x="2990" y="462"/>
                  </a:cubicBezTo>
                  <a:cubicBezTo>
                    <a:pt x="2981" y="298"/>
                    <a:pt x="2963" y="122"/>
                    <a:pt x="2832" y="2"/>
                  </a:cubicBezTo>
                  <a:cubicBezTo>
                    <a:pt x="2830" y="1"/>
                    <a:pt x="2829" y="1"/>
                    <a:pt x="2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70"/>
            <p:cNvSpPr/>
            <p:nvPr/>
          </p:nvSpPr>
          <p:spPr>
            <a:xfrm>
              <a:off x="9146450" y="1775425"/>
              <a:ext cx="334675" cy="164050"/>
            </a:xfrm>
            <a:custGeom>
              <a:avLst/>
              <a:gdLst/>
              <a:ahLst/>
              <a:cxnLst/>
              <a:rect l="l" t="t" r="r" b="b"/>
              <a:pathLst>
                <a:path w="13387" h="6562" extrusionOk="0">
                  <a:moveTo>
                    <a:pt x="12163" y="1"/>
                  </a:moveTo>
                  <a:lnTo>
                    <a:pt x="12163" y="1"/>
                  </a:lnTo>
                  <a:cubicBezTo>
                    <a:pt x="12369" y="365"/>
                    <a:pt x="12264" y="884"/>
                    <a:pt x="11970" y="1207"/>
                  </a:cubicBezTo>
                  <a:cubicBezTo>
                    <a:pt x="11632" y="1578"/>
                    <a:pt x="11126" y="1744"/>
                    <a:pt x="10633" y="1852"/>
                  </a:cubicBezTo>
                  <a:cubicBezTo>
                    <a:pt x="9961" y="2000"/>
                    <a:pt x="9271" y="2074"/>
                    <a:pt x="8582" y="2074"/>
                  </a:cubicBezTo>
                  <a:cubicBezTo>
                    <a:pt x="6704" y="2074"/>
                    <a:pt x="4828" y="1523"/>
                    <a:pt x="3312" y="415"/>
                  </a:cubicBezTo>
                  <a:cubicBezTo>
                    <a:pt x="2898" y="2502"/>
                    <a:pt x="1697" y="4423"/>
                    <a:pt x="1" y="5706"/>
                  </a:cubicBezTo>
                  <a:cubicBezTo>
                    <a:pt x="356" y="6026"/>
                    <a:pt x="846" y="6160"/>
                    <a:pt x="1327" y="6160"/>
                  </a:cubicBezTo>
                  <a:cubicBezTo>
                    <a:pt x="1384" y="6160"/>
                    <a:pt x="1441" y="6158"/>
                    <a:pt x="1497" y="6154"/>
                  </a:cubicBezTo>
                  <a:cubicBezTo>
                    <a:pt x="2032" y="6121"/>
                    <a:pt x="2546" y="5946"/>
                    <a:pt x="3050" y="5768"/>
                  </a:cubicBezTo>
                  <a:cubicBezTo>
                    <a:pt x="3862" y="5478"/>
                    <a:pt x="4712" y="5147"/>
                    <a:pt x="5257" y="4478"/>
                  </a:cubicBezTo>
                  <a:cubicBezTo>
                    <a:pt x="5648" y="5009"/>
                    <a:pt x="6048" y="5548"/>
                    <a:pt x="6579" y="5941"/>
                  </a:cubicBezTo>
                  <a:cubicBezTo>
                    <a:pt x="7139" y="6357"/>
                    <a:pt x="7852" y="6562"/>
                    <a:pt x="8567" y="6562"/>
                  </a:cubicBezTo>
                  <a:cubicBezTo>
                    <a:pt x="9212" y="6562"/>
                    <a:pt x="9859" y="6394"/>
                    <a:pt x="10395" y="6063"/>
                  </a:cubicBezTo>
                  <a:cubicBezTo>
                    <a:pt x="10412" y="6065"/>
                    <a:pt x="10429" y="6068"/>
                    <a:pt x="10448" y="6071"/>
                  </a:cubicBezTo>
                  <a:cubicBezTo>
                    <a:pt x="10185" y="5625"/>
                    <a:pt x="9895" y="5191"/>
                    <a:pt x="9583" y="4774"/>
                  </a:cubicBezTo>
                  <a:cubicBezTo>
                    <a:pt x="9283" y="4862"/>
                    <a:pt x="8970" y="4907"/>
                    <a:pt x="8657" y="4907"/>
                  </a:cubicBezTo>
                  <a:cubicBezTo>
                    <a:pt x="7571" y="4907"/>
                    <a:pt x="6489" y="4373"/>
                    <a:pt x="6005" y="3307"/>
                  </a:cubicBezTo>
                  <a:cubicBezTo>
                    <a:pt x="6003" y="3301"/>
                    <a:pt x="6000" y="3295"/>
                    <a:pt x="5999" y="3289"/>
                  </a:cubicBezTo>
                  <a:cubicBezTo>
                    <a:pt x="5853" y="3231"/>
                    <a:pt x="5711" y="3166"/>
                    <a:pt x="5568" y="3098"/>
                  </a:cubicBezTo>
                  <a:cubicBezTo>
                    <a:pt x="4551" y="4337"/>
                    <a:pt x="2871" y="5160"/>
                    <a:pt x="1361" y="5579"/>
                  </a:cubicBezTo>
                  <a:cubicBezTo>
                    <a:pt x="1349" y="5582"/>
                    <a:pt x="1338" y="5584"/>
                    <a:pt x="1328" y="5584"/>
                  </a:cubicBezTo>
                  <a:cubicBezTo>
                    <a:pt x="1218" y="5584"/>
                    <a:pt x="1244" y="5390"/>
                    <a:pt x="1355" y="5357"/>
                  </a:cubicBezTo>
                  <a:cubicBezTo>
                    <a:pt x="2168" y="5117"/>
                    <a:pt x="2941" y="4774"/>
                    <a:pt x="3651" y="4305"/>
                  </a:cubicBezTo>
                  <a:cubicBezTo>
                    <a:pt x="4248" y="3913"/>
                    <a:pt x="4743" y="3421"/>
                    <a:pt x="5261" y="2941"/>
                  </a:cubicBezTo>
                  <a:cubicBezTo>
                    <a:pt x="4678" y="2624"/>
                    <a:pt x="4151" y="2223"/>
                    <a:pt x="3714" y="1745"/>
                  </a:cubicBezTo>
                  <a:cubicBezTo>
                    <a:pt x="3623" y="1646"/>
                    <a:pt x="3754" y="1488"/>
                    <a:pt x="3875" y="1488"/>
                  </a:cubicBezTo>
                  <a:cubicBezTo>
                    <a:pt x="3900" y="1488"/>
                    <a:pt x="3925" y="1495"/>
                    <a:pt x="3947" y="1511"/>
                  </a:cubicBezTo>
                  <a:cubicBezTo>
                    <a:pt x="5051" y="2325"/>
                    <a:pt x="6253" y="2978"/>
                    <a:pt x="7617" y="3218"/>
                  </a:cubicBezTo>
                  <a:cubicBezTo>
                    <a:pt x="8034" y="3292"/>
                    <a:pt x="8467" y="3334"/>
                    <a:pt x="8901" y="3334"/>
                  </a:cubicBezTo>
                  <a:cubicBezTo>
                    <a:pt x="9679" y="3334"/>
                    <a:pt x="10459" y="3200"/>
                    <a:pt x="11158" y="2877"/>
                  </a:cubicBezTo>
                  <a:cubicBezTo>
                    <a:pt x="12142" y="2420"/>
                    <a:pt x="13386" y="1081"/>
                    <a:pt x="12267" y="87"/>
                  </a:cubicBezTo>
                  <a:cubicBezTo>
                    <a:pt x="12234" y="57"/>
                    <a:pt x="12199" y="29"/>
                    <a:pt x="12163" y="1"/>
                  </a:cubicBezTo>
                  <a:close/>
                </a:path>
              </a:pathLst>
            </a:custGeom>
            <a:solidFill>
              <a:srgbClr val="F4B3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70"/>
            <p:cNvSpPr/>
            <p:nvPr/>
          </p:nvSpPr>
          <p:spPr>
            <a:xfrm>
              <a:off x="9426700" y="1764325"/>
              <a:ext cx="150475" cy="142875"/>
            </a:xfrm>
            <a:custGeom>
              <a:avLst/>
              <a:gdLst/>
              <a:ahLst/>
              <a:cxnLst/>
              <a:rect l="l" t="t" r="r" b="b"/>
              <a:pathLst>
                <a:path w="6019" h="5715" extrusionOk="0">
                  <a:moveTo>
                    <a:pt x="6018" y="0"/>
                  </a:moveTo>
                  <a:lnTo>
                    <a:pt x="6018" y="0"/>
                  </a:lnTo>
                  <a:cubicBezTo>
                    <a:pt x="5763" y="261"/>
                    <a:pt x="5552" y="573"/>
                    <a:pt x="5351" y="880"/>
                  </a:cubicBezTo>
                  <a:cubicBezTo>
                    <a:pt x="5038" y="1360"/>
                    <a:pt x="4722" y="1863"/>
                    <a:pt x="4251" y="2193"/>
                  </a:cubicBezTo>
                  <a:cubicBezTo>
                    <a:pt x="3976" y="2387"/>
                    <a:pt x="3631" y="2507"/>
                    <a:pt x="3298" y="2507"/>
                  </a:cubicBezTo>
                  <a:cubicBezTo>
                    <a:pt x="3062" y="2507"/>
                    <a:pt x="2833" y="2447"/>
                    <a:pt x="2638" y="2311"/>
                  </a:cubicBezTo>
                  <a:cubicBezTo>
                    <a:pt x="2295" y="2069"/>
                    <a:pt x="2134" y="1661"/>
                    <a:pt x="1955" y="1278"/>
                  </a:cubicBezTo>
                  <a:lnTo>
                    <a:pt x="1955" y="1278"/>
                  </a:lnTo>
                  <a:cubicBezTo>
                    <a:pt x="2019" y="2368"/>
                    <a:pt x="1070" y="3258"/>
                    <a:pt x="131" y="3717"/>
                  </a:cubicBezTo>
                  <a:cubicBezTo>
                    <a:pt x="128" y="3733"/>
                    <a:pt x="123" y="3749"/>
                    <a:pt x="115" y="3764"/>
                  </a:cubicBezTo>
                  <a:cubicBezTo>
                    <a:pt x="81" y="3839"/>
                    <a:pt x="42" y="3910"/>
                    <a:pt x="0" y="3979"/>
                  </a:cubicBezTo>
                  <a:cubicBezTo>
                    <a:pt x="228" y="4904"/>
                    <a:pt x="995" y="5552"/>
                    <a:pt x="1968" y="5686"/>
                  </a:cubicBezTo>
                  <a:cubicBezTo>
                    <a:pt x="2108" y="5706"/>
                    <a:pt x="2245" y="5715"/>
                    <a:pt x="2379" y="5715"/>
                  </a:cubicBezTo>
                  <a:cubicBezTo>
                    <a:pt x="3240" y="5715"/>
                    <a:pt x="3991" y="5342"/>
                    <a:pt x="4770" y="4974"/>
                  </a:cubicBezTo>
                  <a:cubicBezTo>
                    <a:pt x="4763" y="4639"/>
                    <a:pt x="4790" y="4300"/>
                    <a:pt x="4825" y="3977"/>
                  </a:cubicBezTo>
                  <a:cubicBezTo>
                    <a:pt x="4923" y="3105"/>
                    <a:pt x="5153" y="2259"/>
                    <a:pt x="5444" y="1434"/>
                  </a:cubicBezTo>
                  <a:cubicBezTo>
                    <a:pt x="5615" y="949"/>
                    <a:pt x="5810" y="473"/>
                    <a:pt x="6018" y="0"/>
                  </a:cubicBezTo>
                  <a:close/>
                </a:path>
              </a:pathLst>
            </a:custGeom>
            <a:solidFill>
              <a:srgbClr val="F4B3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70"/>
            <p:cNvSpPr/>
            <p:nvPr/>
          </p:nvSpPr>
          <p:spPr>
            <a:xfrm>
              <a:off x="9392325" y="1766275"/>
              <a:ext cx="358575" cy="557650"/>
            </a:xfrm>
            <a:custGeom>
              <a:avLst/>
              <a:gdLst/>
              <a:ahLst/>
              <a:cxnLst/>
              <a:rect l="l" t="t" r="r" b="b"/>
              <a:pathLst>
                <a:path w="14343" h="22306" extrusionOk="0">
                  <a:moveTo>
                    <a:pt x="7791" y="0"/>
                  </a:moveTo>
                  <a:cubicBezTo>
                    <a:pt x="7573" y="491"/>
                    <a:pt x="7370" y="986"/>
                    <a:pt x="7190" y="1493"/>
                  </a:cubicBezTo>
                  <a:cubicBezTo>
                    <a:pt x="6920" y="2257"/>
                    <a:pt x="6712" y="3047"/>
                    <a:pt x="6620" y="3853"/>
                  </a:cubicBezTo>
                  <a:cubicBezTo>
                    <a:pt x="6537" y="4558"/>
                    <a:pt x="6485" y="5401"/>
                    <a:pt x="6862" y="6035"/>
                  </a:cubicBezTo>
                  <a:cubicBezTo>
                    <a:pt x="7257" y="6699"/>
                    <a:pt x="8044" y="6791"/>
                    <a:pt x="8746" y="6846"/>
                  </a:cubicBezTo>
                  <a:cubicBezTo>
                    <a:pt x="8917" y="6860"/>
                    <a:pt x="9097" y="6875"/>
                    <a:pt x="9277" y="6875"/>
                  </a:cubicBezTo>
                  <a:cubicBezTo>
                    <a:pt x="9517" y="6875"/>
                    <a:pt x="9756" y="6847"/>
                    <a:pt x="9970" y="6746"/>
                  </a:cubicBezTo>
                  <a:cubicBezTo>
                    <a:pt x="10334" y="6576"/>
                    <a:pt x="10504" y="6202"/>
                    <a:pt x="10647" y="5852"/>
                  </a:cubicBezTo>
                  <a:cubicBezTo>
                    <a:pt x="11286" y="4299"/>
                    <a:pt x="11812" y="2694"/>
                    <a:pt x="12310" y="1093"/>
                  </a:cubicBezTo>
                  <a:cubicBezTo>
                    <a:pt x="12335" y="1012"/>
                    <a:pt x="12416" y="967"/>
                    <a:pt x="12483" y="967"/>
                  </a:cubicBezTo>
                  <a:cubicBezTo>
                    <a:pt x="12550" y="967"/>
                    <a:pt x="12604" y="1011"/>
                    <a:pt x="12577" y="1108"/>
                  </a:cubicBezTo>
                  <a:cubicBezTo>
                    <a:pt x="12307" y="2132"/>
                    <a:pt x="12003" y="3146"/>
                    <a:pt x="11661" y="4151"/>
                  </a:cubicBezTo>
                  <a:cubicBezTo>
                    <a:pt x="11660" y="4152"/>
                    <a:pt x="11660" y="4154"/>
                    <a:pt x="11660" y="4155"/>
                  </a:cubicBezTo>
                  <a:cubicBezTo>
                    <a:pt x="12066" y="3926"/>
                    <a:pt x="12420" y="3631"/>
                    <a:pt x="12669" y="3213"/>
                  </a:cubicBezTo>
                  <a:cubicBezTo>
                    <a:pt x="12699" y="3163"/>
                    <a:pt x="12749" y="3140"/>
                    <a:pt x="12793" y="3140"/>
                  </a:cubicBezTo>
                  <a:cubicBezTo>
                    <a:pt x="12860" y="3140"/>
                    <a:pt x="12915" y="3193"/>
                    <a:pt x="12873" y="3287"/>
                  </a:cubicBezTo>
                  <a:cubicBezTo>
                    <a:pt x="12622" y="3855"/>
                    <a:pt x="12138" y="4346"/>
                    <a:pt x="11535" y="4511"/>
                  </a:cubicBezTo>
                  <a:cubicBezTo>
                    <a:pt x="11402" y="4893"/>
                    <a:pt x="11267" y="5273"/>
                    <a:pt x="11124" y="5651"/>
                  </a:cubicBezTo>
                  <a:cubicBezTo>
                    <a:pt x="11326" y="5688"/>
                    <a:pt x="11529" y="5706"/>
                    <a:pt x="11733" y="5706"/>
                  </a:cubicBezTo>
                  <a:cubicBezTo>
                    <a:pt x="12005" y="5706"/>
                    <a:pt x="12278" y="5674"/>
                    <a:pt x="12547" y="5618"/>
                  </a:cubicBezTo>
                  <a:cubicBezTo>
                    <a:pt x="12557" y="5616"/>
                    <a:pt x="12566" y="5615"/>
                    <a:pt x="12575" y="5615"/>
                  </a:cubicBezTo>
                  <a:cubicBezTo>
                    <a:pt x="12693" y="5615"/>
                    <a:pt x="12663" y="5802"/>
                    <a:pt x="12553" y="5835"/>
                  </a:cubicBezTo>
                  <a:cubicBezTo>
                    <a:pt x="12279" y="5917"/>
                    <a:pt x="12010" y="5953"/>
                    <a:pt x="11738" y="5953"/>
                  </a:cubicBezTo>
                  <a:cubicBezTo>
                    <a:pt x="11508" y="5953"/>
                    <a:pt x="11276" y="5927"/>
                    <a:pt x="11040" y="5879"/>
                  </a:cubicBezTo>
                  <a:cubicBezTo>
                    <a:pt x="10918" y="6197"/>
                    <a:pt x="10785" y="6513"/>
                    <a:pt x="10561" y="6770"/>
                  </a:cubicBezTo>
                  <a:cubicBezTo>
                    <a:pt x="10188" y="7198"/>
                    <a:pt x="9657" y="7308"/>
                    <a:pt x="9116" y="7308"/>
                  </a:cubicBezTo>
                  <a:cubicBezTo>
                    <a:pt x="8836" y="7308"/>
                    <a:pt x="8553" y="7278"/>
                    <a:pt x="8288" y="7248"/>
                  </a:cubicBezTo>
                  <a:cubicBezTo>
                    <a:pt x="7503" y="7160"/>
                    <a:pt x="6757" y="6895"/>
                    <a:pt x="6404" y="6131"/>
                  </a:cubicBezTo>
                  <a:cubicBezTo>
                    <a:pt x="6284" y="5875"/>
                    <a:pt x="6215" y="5602"/>
                    <a:pt x="6179" y="5323"/>
                  </a:cubicBezTo>
                  <a:cubicBezTo>
                    <a:pt x="5469" y="5805"/>
                    <a:pt x="4586" y="6105"/>
                    <a:pt x="3721" y="6105"/>
                  </a:cubicBezTo>
                  <a:cubicBezTo>
                    <a:pt x="3460" y="6105"/>
                    <a:pt x="3200" y="6078"/>
                    <a:pt x="2947" y="6020"/>
                  </a:cubicBezTo>
                  <a:cubicBezTo>
                    <a:pt x="2080" y="5819"/>
                    <a:pt x="1289" y="5154"/>
                    <a:pt x="1089" y="4297"/>
                  </a:cubicBezTo>
                  <a:cubicBezTo>
                    <a:pt x="790" y="4639"/>
                    <a:pt x="414" y="4890"/>
                    <a:pt x="1" y="5052"/>
                  </a:cubicBezTo>
                  <a:cubicBezTo>
                    <a:pt x="438" y="5609"/>
                    <a:pt x="837" y="6195"/>
                    <a:pt x="1196" y="6802"/>
                  </a:cubicBezTo>
                  <a:cubicBezTo>
                    <a:pt x="1868" y="7441"/>
                    <a:pt x="2806" y="7781"/>
                    <a:pt x="3736" y="7781"/>
                  </a:cubicBezTo>
                  <a:cubicBezTo>
                    <a:pt x="4426" y="7781"/>
                    <a:pt x="5112" y="7594"/>
                    <a:pt x="5684" y="7203"/>
                  </a:cubicBezTo>
                  <a:cubicBezTo>
                    <a:pt x="5988" y="7870"/>
                    <a:pt x="6571" y="8405"/>
                    <a:pt x="7261" y="8650"/>
                  </a:cubicBezTo>
                  <a:cubicBezTo>
                    <a:pt x="8028" y="8923"/>
                    <a:pt x="8959" y="8879"/>
                    <a:pt x="9533" y="9459"/>
                  </a:cubicBezTo>
                  <a:cubicBezTo>
                    <a:pt x="10147" y="10078"/>
                    <a:pt x="10035" y="11117"/>
                    <a:pt x="9668" y="11909"/>
                  </a:cubicBezTo>
                  <a:cubicBezTo>
                    <a:pt x="8809" y="13770"/>
                    <a:pt x="6937" y="14926"/>
                    <a:pt x="5649" y="16521"/>
                  </a:cubicBezTo>
                  <a:cubicBezTo>
                    <a:pt x="5521" y="16681"/>
                    <a:pt x="5398" y="16845"/>
                    <a:pt x="5279" y="17012"/>
                  </a:cubicBezTo>
                  <a:cubicBezTo>
                    <a:pt x="5225" y="17446"/>
                    <a:pt x="5094" y="17879"/>
                    <a:pt x="4945" y="18286"/>
                  </a:cubicBezTo>
                  <a:cubicBezTo>
                    <a:pt x="4478" y="19561"/>
                    <a:pt x="3892" y="20936"/>
                    <a:pt x="3095" y="22048"/>
                  </a:cubicBezTo>
                  <a:cubicBezTo>
                    <a:pt x="3738" y="22142"/>
                    <a:pt x="4383" y="22222"/>
                    <a:pt x="5033" y="22291"/>
                  </a:cubicBezTo>
                  <a:cubicBezTo>
                    <a:pt x="5053" y="22294"/>
                    <a:pt x="5070" y="22299"/>
                    <a:pt x="5085" y="22305"/>
                  </a:cubicBezTo>
                  <a:cubicBezTo>
                    <a:pt x="5280" y="22169"/>
                    <a:pt x="5279" y="21836"/>
                    <a:pt x="5323" y="21617"/>
                  </a:cubicBezTo>
                  <a:cubicBezTo>
                    <a:pt x="5372" y="21367"/>
                    <a:pt x="5424" y="21120"/>
                    <a:pt x="5475" y="20870"/>
                  </a:cubicBezTo>
                  <a:cubicBezTo>
                    <a:pt x="5575" y="20378"/>
                    <a:pt x="5662" y="19876"/>
                    <a:pt x="5825" y="19400"/>
                  </a:cubicBezTo>
                  <a:cubicBezTo>
                    <a:pt x="5811" y="19304"/>
                    <a:pt x="5850" y="19183"/>
                    <a:pt x="5953" y="19123"/>
                  </a:cubicBezTo>
                  <a:cubicBezTo>
                    <a:pt x="8773" y="17476"/>
                    <a:pt x="10951" y="14991"/>
                    <a:pt x="12332" y="12038"/>
                  </a:cubicBezTo>
                  <a:cubicBezTo>
                    <a:pt x="13002" y="10606"/>
                    <a:pt x="13483" y="9092"/>
                    <a:pt x="13806" y="7545"/>
                  </a:cubicBezTo>
                  <a:cubicBezTo>
                    <a:pt x="14129" y="6005"/>
                    <a:pt x="14342" y="4404"/>
                    <a:pt x="14276" y="2827"/>
                  </a:cubicBezTo>
                  <a:cubicBezTo>
                    <a:pt x="14256" y="2390"/>
                    <a:pt x="14209" y="1949"/>
                    <a:pt x="14128" y="1521"/>
                  </a:cubicBezTo>
                  <a:cubicBezTo>
                    <a:pt x="13709" y="905"/>
                    <a:pt x="13025" y="400"/>
                    <a:pt x="12291" y="362"/>
                  </a:cubicBezTo>
                  <a:cubicBezTo>
                    <a:pt x="12037" y="1778"/>
                    <a:pt x="11162" y="3068"/>
                    <a:pt x="9943" y="3831"/>
                  </a:cubicBezTo>
                  <a:cubicBezTo>
                    <a:pt x="9640" y="4020"/>
                    <a:pt x="9290" y="4180"/>
                    <a:pt x="8942" y="4180"/>
                  </a:cubicBezTo>
                  <a:cubicBezTo>
                    <a:pt x="8849" y="4180"/>
                    <a:pt x="8756" y="4169"/>
                    <a:pt x="8664" y="4143"/>
                  </a:cubicBezTo>
                  <a:cubicBezTo>
                    <a:pt x="8106" y="3989"/>
                    <a:pt x="7801" y="3383"/>
                    <a:pt x="7685" y="2814"/>
                  </a:cubicBezTo>
                  <a:cubicBezTo>
                    <a:pt x="7495" y="1887"/>
                    <a:pt x="7620" y="935"/>
                    <a:pt x="7791" y="0"/>
                  </a:cubicBezTo>
                  <a:close/>
                </a:path>
              </a:pathLst>
            </a:custGeom>
            <a:solidFill>
              <a:srgbClr val="F4B3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70"/>
            <p:cNvSpPr/>
            <p:nvPr/>
          </p:nvSpPr>
          <p:spPr>
            <a:xfrm>
              <a:off x="9223725" y="2154025"/>
              <a:ext cx="159150" cy="91575"/>
            </a:xfrm>
            <a:custGeom>
              <a:avLst/>
              <a:gdLst/>
              <a:ahLst/>
              <a:cxnLst/>
              <a:rect l="l" t="t" r="r" b="b"/>
              <a:pathLst>
                <a:path w="6366" h="3663" extrusionOk="0">
                  <a:moveTo>
                    <a:pt x="184" y="0"/>
                  </a:moveTo>
                  <a:cubicBezTo>
                    <a:pt x="90" y="0"/>
                    <a:pt x="0" y="148"/>
                    <a:pt x="88" y="223"/>
                  </a:cubicBezTo>
                  <a:cubicBezTo>
                    <a:pt x="559" y="629"/>
                    <a:pt x="1000" y="1044"/>
                    <a:pt x="1512" y="1406"/>
                  </a:cubicBezTo>
                  <a:cubicBezTo>
                    <a:pt x="1954" y="1719"/>
                    <a:pt x="2413" y="2011"/>
                    <a:pt x="2887" y="2275"/>
                  </a:cubicBezTo>
                  <a:cubicBezTo>
                    <a:pt x="3930" y="2856"/>
                    <a:pt x="5036" y="3302"/>
                    <a:pt x="6174" y="3659"/>
                  </a:cubicBezTo>
                  <a:cubicBezTo>
                    <a:pt x="6183" y="3661"/>
                    <a:pt x="6191" y="3663"/>
                    <a:pt x="6199" y="3663"/>
                  </a:cubicBezTo>
                  <a:cubicBezTo>
                    <a:pt x="6293" y="3663"/>
                    <a:pt x="6366" y="3506"/>
                    <a:pt x="6261" y="3468"/>
                  </a:cubicBezTo>
                  <a:cubicBezTo>
                    <a:pt x="5151" y="3076"/>
                    <a:pt x="4092" y="2561"/>
                    <a:pt x="3077" y="1967"/>
                  </a:cubicBezTo>
                  <a:cubicBezTo>
                    <a:pt x="2104" y="1396"/>
                    <a:pt x="1099" y="760"/>
                    <a:pt x="245" y="24"/>
                  </a:cubicBezTo>
                  <a:cubicBezTo>
                    <a:pt x="225" y="8"/>
                    <a:pt x="205" y="0"/>
                    <a:pt x="184" y="0"/>
                  </a:cubicBezTo>
                  <a:close/>
                </a:path>
              </a:pathLst>
            </a:custGeom>
            <a:solidFill>
              <a:srgbClr val="330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70"/>
            <p:cNvSpPr/>
            <p:nvPr/>
          </p:nvSpPr>
          <p:spPr>
            <a:xfrm>
              <a:off x="9403000" y="2245450"/>
              <a:ext cx="103050" cy="10900"/>
            </a:xfrm>
            <a:custGeom>
              <a:avLst/>
              <a:gdLst/>
              <a:ahLst/>
              <a:cxnLst/>
              <a:rect l="l" t="t" r="r" b="b"/>
              <a:pathLst>
                <a:path w="4122" h="436" extrusionOk="0">
                  <a:moveTo>
                    <a:pt x="171" y="1"/>
                  </a:moveTo>
                  <a:cubicBezTo>
                    <a:pt x="56" y="1"/>
                    <a:pt x="0" y="206"/>
                    <a:pt x="137" y="226"/>
                  </a:cubicBezTo>
                  <a:cubicBezTo>
                    <a:pt x="1004" y="353"/>
                    <a:pt x="1881" y="435"/>
                    <a:pt x="2757" y="435"/>
                  </a:cubicBezTo>
                  <a:cubicBezTo>
                    <a:pt x="3167" y="435"/>
                    <a:pt x="3577" y="417"/>
                    <a:pt x="3985" y="378"/>
                  </a:cubicBezTo>
                  <a:cubicBezTo>
                    <a:pt x="4082" y="368"/>
                    <a:pt x="4122" y="179"/>
                    <a:pt x="4005" y="179"/>
                  </a:cubicBezTo>
                  <a:cubicBezTo>
                    <a:pt x="4005" y="179"/>
                    <a:pt x="4004" y="179"/>
                    <a:pt x="4004" y="179"/>
                  </a:cubicBezTo>
                  <a:cubicBezTo>
                    <a:pt x="3726" y="184"/>
                    <a:pt x="3448" y="187"/>
                    <a:pt x="3171" y="187"/>
                  </a:cubicBezTo>
                  <a:cubicBezTo>
                    <a:pt x="2173" y="187"/>
                    <a:pt x="1180" y="145"/>
                    <a:pt x="186" y="2"/>
                  </a:cubicBezTo>
                  <a:cubicBezTo>
                    <a:pt x="181" y="1"/>
                    <a:pt x="176" y="1"/>
                    <a:pt x="171" y="1"/>
                  </a:cubicBezTo>
                  <a:close/>
                </a:path>
              </a:pathLst>
            </a:custGeom>
            <a:solidFill>
              <a:srgbClr val="330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6" name="Google Shape;4226;p70"/>
          <p:cNvGrpSpPr/>
          <p:nvPr/>
        </p:nvGrpSpPr>
        <p:grpSpPr>
          <a:xfrm>
            <a:off x="8232069" y="539989"/>
            <a:ext cx="154969" cy="151615"/>
            <a:chOff x="3679086" y="979362"/>
            <a:chExt cx="222401" cy="217587"/>
          </a:xfrm>
        </p:grpSpPr>
        <p:sp>
          <p:nvSpPr>
            <p:cNvPr id="4227" name="Google Shape;4227;p70"/>
            <p:cNvSpPr/>
            <p:nvPr/>
          </p:nvSpPr>
          <p:spPr>
            <a:xfrm>
              <a:off x="3679086" y="979362"/>
              <a:ext cx="222401" cy="217587"/>
            </a:xfrm>
            <a:custGeom>
              <a:avLst/>
              <a:gdLst/>
              <a:ahLst/>
              <a:cxnLst/>
              <a:rect l="l" t="t" r="r" b="b"/>
              <a:pathLst>
                <a:path w="7114" h="6960" extrusionOk="0">
                  <a:moveTo>
                    <a:pt x="3557" y="551"/>
                  </a:moveTo>
                  <a:cubicBezTo>
                    <a:pt x="4422" y="551"/>
                    <a:pt x="5201" y="909"/>
                    <a:pt x="5750" y="1481"/>
                  </a:cubicBezTo>
                  <a:cubicBezTo>
                    <a:pt x="4011" y="2042"/>
                    <a:pt x="2239" y="2666"/>
                    <a:pt x="555" y="3386"/>
                  </a:cubicBezTo>
                  <a:cubicBezTo>
                    <a:pt x="605" y="1816"/>
                    <a:pt x="1930" y="551"/>
                    <a:pt x="3557" y="551"/>
                  </a:cubicBezTo>
                  <a:close/>
                  <a:moveTo>
                    <a:pt x="5985" y="1762"/>
                  </a:moveTo>
                  <a:cubicBezTo>
                    <a:pt x="6047" y="1844"/>
                    <a:pt x="6105" y="1928"/>
                    <a:pt x="6159" y="2017"/>
                  </a:cubicBezTo>
                  <a:cubicBezTo>
                    <a:pt x="6196" y="2162"/>
                    <a:pt x="6225" y="2307"/>
                    <a:pt x="6247" y="2452"/>
                  </a:cubicBezTo>
                  <a:cubicBezTo>
                    <a:pt x="4406" y="3053"/>
                    <a:pt x="2528" y="3728"/>
                    <a:pt x="720" y="4441"/>
                  </a:cubicBezTo>
                  <a:cubicBezTo>
                    <a:pt x="637" y="4215"/>
                    <a:pt x="583" y="3978"/>
                    <a:pt x="560" y="3733"/>
                  </a:cubicBezTo>
                  <a:cubicBezTo>
                    <a:pt x="2388" y="3182"/>
                    <a:pt x="4224" y="2484"/>
                    <a:pt x="5985" y="1762"/>
                  </a:cubicBezTo>
                  <a:close/>
                  <a:moveTo>
                    <a:pt x="6282" y="2770"/>
                  </a:moveTo>
                  <a:cubicBezTo>
                    <a:pt x="6359" y="3910"/>
                    <a:pt x="5890" y="4958"/>
                    <a:pt x="4651" y="5532"/>
                  </a:cubicBezTo>
                  <a:cubicBezTo>
                    <a:pt x="4228" y="5728"/>
                    <a:pt x="3791" y="5819"/>
                    <a:pt x="3361" y="5819"/>
                  </a:cubicBezTo>
                  <a:cubicBezTo>
                    <a:pt x="2438" y="5819"/>
                    <a:pt x="1544" y="5402"/>
                    <a:pt x="877" y="4717"/>
                  </a:cubicBezTo>
                  <a:cubicBezTo>
                    <a:pt x="2702" y="4266"/>
                    <a:pt x="4604" y="3582"/>
                    <a:pt x="6282" y="2770"/>
                  </a:cubicBezTo>
                  <a:close/>
                  <a:moveTo>
                    <a:pt x="6549" y="3766"/>
                  </a:moveTo>
                  <a:lnTo>
                    <a:pt x="6549" y="3766"/>
                  </a:lnTo>
                  <a:cubicBezTo>
                    <a:pt x="6401" y="5249"/>
                    <a:pt x="5115" y="6411"/>
                    <a:pt x="3557" y="6411"/>
                  </a:cubicBezTo>
                  <a:cubicBezTo>
                    <a:pt x="2776" y="6411"/>
                    <a:pt x="2065" y="6117"/>
                    <a:pt x="1531" y="5639"/>
                  </a:cubicBezTo>
                  <a:lnTo>
                    <a:pt x="1531" y="5639"/>
                  </a:lnTo>
                  <a:cubicBezTo>
                    <a:pt x="2085" y="5984"/>
                    <a:pt x="2718" y="6177"/>
                    <a:pt x="3368" y="6177"/>
                  </a:cubicBezTo>
                  <a:cubicBezTo>
                    <a:pt x="3847" y="6177"/>
                    <a:pt x="4335" y="6072"/>
                    <a:pt x="4807" y="5845"/>
                  </a:cubicBezTo>
                  <a:cubicBezTo>
                    <a:pt x="5635" y="5447"/>
                    <a:pt x="6277" y="4653"/>
                    <a:pt x="6549" y="3766"/>
                  </a:cubicBezTo>
                  <a:close/>
                  <a:moveTo>
                    <a:pt x="3557" y="1"/>
                  </a:moveTo>
                  <a:cubicBezTo>
                    <a:pt x="1595" y="1"/>
                    <a:pt x="0" y="1562"/>
                    <a:pt x="0" y="3480"/>
                  </a:cubicBezTo>
                  <a:cubicBezTo>
                    <a:pt x="0" y="5398"/>
                    <a:pt x="1595" y="6959"/>
                    <a:pt x="3557" y="6959"/>
                  </a:cubicBezTo>
                  <a:cubicBezTo>
                    <a:pt x="5519" y="6959"/>
                    <a:pt x="7114" y="5398"/>
                    <a:pt x="7114" y="3480"/>
                  </a:cubicBezTo>
                  <a:cubicBezTo>
                    <a:pt x="7113" y="1562"/>
                    <a:pt x="5517" y="1"/>
                    <a:pt x="35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70"/>
            <p:cNvSpPr/>
            <p:nvPr/>
          </p:nvSpPr>
          <p:spPr>
            <a:xfrm>
              <a:off x="3696405" y="996556"/>
              <a:ext cx="162409" cy="88660"/>
            </a:xfrm>
            <a:custGeom>
              <a:avLst/>
              <a:gdLst/>
              <a:ahLst/>
              <a:cxnLst/>
              <a:rect l="l" t="t" r="r" b="b"/>
              <a:pathLst>
                <a:path w="5195" h="2836" extrusionOk="0">
                  <a:moveTo>
                    <a:pt x="3003" y="1"/>
                  </a:moveTo>
                  <a:cubicBezTo>
                    <a:pt x="1378" y="1"/>
                    <a:pt x="52" y="1264"/>
                    <a:pt x="0" y="2836"/>
                  </a:cubicBezTo>
                  <a:lnTo>
                    <a:pt x="0" y="2836"/>
                  </a:lnTo>
                  <a:cubicBezTo>
                    <a:pt x="1683" y="2117"/>
                    <a:pt x="3457" y="1492"/>
                    <a:pt x="5195" y="933"/>
                  </a:cubicBezTo>
                  <a:cubicBezTo>
                    <a:pt x="4647" y="361"/>
                    <a:pt x="3867" y="1"/>
                    <a:pt x="30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70"/>
            <p:cNvSpPr/>
            <p:nvPr/>
          </p:nvSpPr>
          <p:spPr>
            <a:xfrm>
              <a:off x="3706471" y="1065988"/>
              <a:ext cx="171412" cy="95319"/>
            </a:xfrm>
            <a:custGeom>
              <a:avLst/>
              <a:gdLst/>
              <a:ahLst/>
              <a:cxnLst/>
              <a:rect l="l" t="t" r="r" b="b"/>
              <a:pathLst>
                <a:path w="5483" h="3049" extrusionOk="0">
                  <a:moveTo>
                    <a:pt x="5406" y="1"/>
                  </a:moveTo>
                  <a:lnTo>
                    <a:pt x="5406" y="1"/>
                  </a:lnTo>
                  <a:cubicBezTo>
                    <a:pt x="3728" y="812"/>
                    <a:pt x="1826" y="1497"/>
                    <a:pt x="1" y="1947"/>
                  </a:cubicBezTo>
                  <a:cubicBezTo>
                    <a:pt x="669" y="2632"/>
                    <a:pt x="1563" y="3048"/>
                    <a:pt x="2487" y="3048"/>
                  </a:cubicBezTo>
                  <a:cubicBezTo>
                    <a:pt x="2916" y="3048"/>
                    <a:pt x="3352" y="2958"/>
                    <a:pt x="3775" y="2763"/>
                  </a:cubicBezTo>
                  <a:cubicBezTo>
                    <a:pt x="5014" y="2189"/>
                    <a:pt x="5483" y="1140"/>
                    <a:pt x="5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70"/>
            <p:cNvSpPr/>
            <p:nvPr/>
          </p:nvSpPr>
          <p:spPr>
            <a:xfrm>
              <a:off x="3696561" y="1034414"/>
              <a:ext cx="177759" cy="83783"/>
            </a:xfrm>
            <a:custGeom>
              <a:avLst/>
              <a:gdLst/>
              <a:ahLst/>
              <a:cxnLst/>
              <a:rect l="l" t="t" r="r" b="b"/>
              <a:pathLst>
                <a:path w="5686" h="2680" extrusionOk="0">
                  <a:moveTo>
                    <a:pt x="5425" y="1"/>
                  </a:moveTo>
                  <a:cubicBezTo>
                    <a:pt x="3664" y="723"/>
                    <a:pt x="1828" y="1421"/>
                    <a:pt x="0" y="1972"/>
                  </a:cubicBezTo>
                  <a:cubicBezTo>
                    <a:pt x="22" y="2217"/>
                    <a:pt x="77" y="2455"/>
                    <a:pt x="158" y="2680"/>
                  </a:cubicBezTo>
                  <a:cubicBezTo>
                    <a:pt x="1967" y="1968"/>
                    <a:pt x="3843" y="1292"/>
                    <a:pt x="5685" y="691"/>
                  </a:cubicBezTo>
                  <a:cubicBezTo>
                    <a:pt x="5665" y="546"/>
                    <a:pt x="5637" y="401"/>
                    <a:pt x="5598" y="256"/>
                  </a:cubicBezTo>
                  <a:cubicBezTo>
                    <a:pt x="5546" y="167"/>
                    <a:pt x="5488" y="83"/>
                    <a:pt x="54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70"/>
            <p:cNvSpPr/>
            <p:nvPr/>
          </p:nvSpPr>
          <p:spPr>
            <a:xfrm>
              <a:off x="3726916" y="1097125"/>
              <a:ext cx="156906" cy="82658"/>
            </a:xfrm>
            <a:custGeom>
              <a:avLst/>
              <a:gdLst/>
              <a:ahLst/>
              <a:cxnLst/>
              <a:rect l="l" t="t" r="r" b="b"/>
              <a:pathLst>
                <a:path w="5019" h="2644" extrusionOk="0">
                  <a:moveTo>
                    <a:pt x="5018" y="1"/>
                  </a:moveTo>
                  <a:lnTo>
                    <a:pt x="5018" y="1"/>
                  </a:lnTo>
                  <a:cubicBezTo>
                    <a:pt x="4747" y="886"/>
                    <a:pt x="4104" y="1680"/>
                    <a:pt x="3277" y="2078"/>
                  </a:cubicBezTo>
                  <a:cubicBezTo>
                    <a:pt x="2805" y="2305"/>
                    <a:pt x="2317" y="2410"/>
                    <a:pt x="1838" y="2410"/>
                  </a:cubicBezTo>
                  <a:cubicBezTo>
                    <a:pt x="1188" y="2410"/>
                    <a:pt x="555" y="2217"/>
                    <a:pt x="1" y="1872"/>
                  </a:cubicBezTo>
                  <a:lnTo>
                    <a:pt x="1" y="1872"/>
                  </a:lnTo>
                  <a:cubicBezTo>
                    <a:pt x="535" y="2350"/>
                    <a:pt x="1246" y="2644"/>
                    <a:pt x="2027" y="2644"/>
                  </a:cubicBezTo>
                  <a:cubicBezTo>
                    <a:pt x="3586" y="2644"/>
                    <a:pt x="4871" y="1482"/>
                    <a:pt x="50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2" name="Google Shape;4232;p70"/>
          <p:cNvGrpSpPr/>
          <p:nvPr/>
        </p:nvGrpSpPr>
        <p:grpSpPr>
          <a:xfrm rot="1069133">
            <a:off x="656991" y="802171"/>
            <a:ext cx="642451" cy="281247"/>
            <a:chOff x="3942777" y="2077204"/>
            <a:chExt cx="417667" cy="182854"/>
          </a:xfrm>
        </p:grpSpPr>
        <p:sp>
          <p:nvSpPr>
            <p:cNvPr id="4233" name="Google Shape;4233;p70"/>
            <p:cNvSpPr/>
            <p:nvPr/>
          </p:nvSpPr>
          <p:spPr>
            <a:xfrm>
              <a:off x="3942777" y="2077204"/>
              <a:ext cx="417667" cy="182854"/>
            </a:xfrm>
            <a:custGeom>
              <a:avLst/>
              <a:gdLst/>
              <a:ahLst/>
              <a:cxnLst/>
              <a:rect l="l" t="t" r="r" b="b"/>
              <a:pathLst>
                <a:path w="13360" h="5849" extrusionOk="0">
                  <a:moveTo>
                    <a:pt x="3835" y="400"/>
                  </a:moveTo>
                  <a:cubicBezTo>
                    <a:pt x="4188" y="400"/>
                    <a:pt x="4537" y="417"/>
                    <a:pt x="4867" y="429"/>
                  </a:cubicBezTo>
                  <a:cubicBezTo>
                    <a:pt x="7058" y="507"/>
                    <a:pt x="9304" y="922"/>
                    <a:pt x="11132" y="2205"/>
                  </a:cubicBezTo>
                  <a:cubicBezTo>
                    <a:pt x="11600" y="2534"/>
                    <a:pt x="12130" y="2954"/>
                    <a:pt x="12450" y="3442"/>
                  </a:cubicBezTo>
                  <a:cubicBezTo>
                    <a:pt x="12573" y="3627"/>
                    <a:pt x="12704" y="3855"/>
                    <a:pt x="12746" y="4077"/>
                  </a:cubicBezTo>
                  <a:cubicBezTo>
                    <a:pt x="12917" y="4952"/>
                    <a:pt x="12182" y="5457"/>
                    <a:pt x="11417" y="5484"/>
                  </a:cubicBezTo>
                  <a:cubicBezTo>
                    <a:pt x="11364" y="5486"/>
                    <a:pt x="11311" y="5486"/>
                    <a:pt x="11258" y="5486"/>
                  </a:cubicBezTo>
                  <a:cubicBezTo>
                    <a:pt x="10673" y="5486"/>
                    <a:pt x="10073" y="5375"/>
                    <a:pt x="9477" y="5246"/>
                  </a:cubicBezTo>
                  <a:cubicBezTo>
                    <a:pt x="9464" y="5231"/>
                    <a:pt x="9445" y="5216"/>
                    <a:pt x="9418" y="5212"/>
                  </a:cubicBezTo>
                  <a:cubicBezTo>
                    <a:pt x="7118" y="4695"/>
                    <a:pt x="4802" y="4262"/>
                    <a:pt x="2495" y="3780"/>
                  </a:cubicBezTo>
                  <a:cubicBezTo>
                    <a:pt x="2051" y="3688"/>
                    <a:pt x="1590" y="3601"/>
                    <a:pt x="1215" y="3333"/>
                  </a:cubicBezTo>
                  <a:cubicBezTo>
                    <a:pt x="351" y="2710"/>
                    <a:pt x="678" y="1592"/>
                    <a:pt x="1392" y="1033"/>
                  </a:cubicBezTo>
                  <a:cubicBezTo>
                    <a:pt x="2072" y="502"/>
                    <a:pt x="2964" y="400"/>
                    <a:pt x="3835" y="400"/>
                  </a:cubicBezTo>
                  <a:close/>
                  <a:moveTo>
                    <a:pt x="3907" y="0"/>
                  </a:moveTo>
                  <a:cubicBezTo>
                    <a:pt x="3017" y="0"/>
                    <a:pt x="2119" y="113"/>
                    <a:pt x="1389" y="559"/>
                  </a:cubicBezTo>
                  <a:cubicBezTo>
                    <a:pt x="563" y="1063"/>
                    <a:pt x="0" y="2105"/>
                    <a:pt x="454" y="3048"/>
                  </a:cubicBezTo>
                  <a:cubicBezTo>
                    <a:pt x="1001" y="4183"/>
                    <a:pt x="2734" y="4219"/>
                    <a:pt x="3782" y="4422"/>
                  </a:cubicBezTo>
                  <a:cubicBezTo>
                    <a:pt x="5198" y="4694"/>
                    <a:pt x="6614" y="4963"/>
                    <a:pt x="8034" y="5213"/>
                  </a:cubicBezTo>
                  <a:cubicBezTo>
                    <a:pt x="8810" y="5434"/>
                    <a:pt x="9610" y="5592"/>
                    <a:pt x="10404" y="5730"/>
                  </a:cubicBezTo>
                  <a:cubicBezTo>
                    <a:pt x="10740" y="5789"/>
                    <a:pt x="11086" y="5849"/>
                    <a:pt x="11428" y="5849"/>
                  </a:cubicBezTo>
                  <a:cubicBezTo>
                    <a:pt x="11721" y="5849"/>
                    <a:pt x="12011" y="5805"/>
                    <a:pt x="12287" y="5678"/>
                  </a:cubicBezTo>
                  <a:cubicBezTo>
                    <a:pt x="13182" y="5270"/>
                    <a:pt x="13360" y="4282"/>
                    <a:pt x="12922" y="3457"/>
                  </a:cubicBezTo>
                  <a:cubicBezTo>
                    <a:pt x="12320" y="2323"/>
                    <a:pt x="10949" y="1511"/>
                    <a:pt x="9814" y="1021"/>
                  </a:cubicBezTo>
                  <a:cubicBezTo>
                    <a:pt x="8462" y="436"/>
                    <a:pt x="7001" y="175"/>
                    <a:pt x="5538" y="79"/>
                  </a:cubicBezTo>
                  <a:cubicBezTo>
                    <a:pt x="5026" y="45"/>
                    <a:pt x="446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70"/>
            <p:cNvSpPr/>
            <p:nvPr/>
          </p:nvSpPr>
          <p:spPr>
            <a:xfrm>
              <a:off x="3991483" y="2095398"/>
              <a:ext cx="356518" cy="137649"/>
            </a:xfrm>
            <a:custGeom>
              <a:avLst/>
              <a:gdLst/>
              <a:ahLst/>
              <a:cxnLst/>
              <a:rect l="l" t="t" r="r" b="b"/>
              <a:pathLst>
                <a:path w="11404" h="4403" extrusionOk="0">
                  <a:moveTo>
                    <a:pt x="3565" y="397"/>
                  </a:moveTo>
                  <a:cubicBezTo>
                    <a:pt x="5627" y="397"/>
                    <a:pt x="7732" y="1026"/>
                    <a:pt x="9203" y="2399"/>
                  </a:cubicBezTo>
                  <a:cubicBezTo>
                    <a:pt x="9684" y="2846"/>
                    <a:pt x="9926" y="3752"/>
                    <a:pt x="9127" y="3957"/>
                  </a:cubicBezTo>
                  <a:cubicBezTo>
                    <a:pt x="8891" y="4018"/>
                    <a:pt x="8642" y="4043"/>
                    <a:pt x="8392" y="4043"/>
                  </a:cubicBezTo>
                  <a:cubicBezTo>
                    <a:pt x="8045" y="4043"/>
                    <a:pt x="7693" y="3996"/>
                    <a:pt x="7366" y="3934"/>
                  </a:cubicBezTo>
                  <a:cubicBezTo>
                    <a:pt x="6581" y="3787"/>
                    <a:pt x="5839" y="3483"/>
                    <a:pt x="5085" y="3225"/>
                  </a:cubicBezTo>
                  <a:cubicBezTo>
                    <a:pt x="4425" y="2998"/>
                    <a:pt x="3765" y="2810"/>
                    <a:pt x="3071" y="2728"/>
                  </a:cubicBezTo>
                  <a:cubicBezTo>
                    <a:pt x="2608" y="2673"/>
                    <a:pt x="2128" y="2680"/>
                    <a:pt x="1677" y="2545"/>
                  </a:cubicBezTo>
                  <a:cubicBezTo>
                    <a:pt x="1028" y="2353"/>
                    <a:pt x="1" y="1317"/>
                    <a:pt x="809" y="786"/>
                  </a:cubicBezTo>
                  <a:cubicBezTo>
                    <a:pt x="1675" y="530"/>
                    <a:pt x="2615" y="397"/>
                    <a:pt x="3565" y="397"/>
                  </a:cubicBezTo>
                  <a:close/>
                  <a:moveTo>
                    <a:pt x="3242" y="0"/>
                  </a:moveTo>
                  <a:cubicBezTo>
                    <a:pt x="2452" y="0"/>
                    <a:pt x="1675" y="114"/>
                    <a:pt x="964" y="384"/>
                  </a:cubicBezTo>
                  <a:cubicBezTo>
                    <a:pt x="863" y="409"/>
                    <a:pt x="769" y="447"/>
                    <a:pt x="683" y="497"/>
                  </a:cubicBezTo>
                  <a:cubicBezTo>
                    <a:pt x="612" y="530"/>
                    <a:pt x="541" y="566"/>
                    <a:pt x="470" y="603"/>
                  </a:cubicBezTo>
                  <a:cubicBezTo>
                    <a:pt x="404" y="705"/>
                    <a:pt x="338" y="807"/>
                    <a:pt x="277" y="913"/>
                  </a:cubicBezTo>
                  <a:cubicBezTo>
                    <a:pt x="281" y="915"/>
                    <a:pt x="284" y="920"/>
                    <a:pt x="288" y="923"/>
                  </a:cubicBezTo>
                  <a:cubicBezTo>
                    <a:pt x="188" y="1126"/>
                    <a:pt x="145" y="1364"/>
                    <a:pt x="184" y="1613"/>
                  </a:cubicBezTo>
                  <a:cubicBezTo>
                    <a:pt x="312" y="2451"/>
                    <a:pt x="1203" y="2853"/>
                    <a:pt x="1946" y="2976"/>
                  </a:cubicBezTo>
                  <a:cubicBezTo>
                    <a:pt x="2813" y="3121"/>
                    <a:pt x="3658" y="3147"/>
                    <a:pt x="4505" y="3410"/>
                  </a:cubicBezTo>
                  <a:cubicBezTo>
                    <a:pt x="5158" y="3612"/>
                    <a:pt x="5790" y="3871"/>
                    <a:pt x="6445" y="4060"/>
                  </a:cubicBezTo>
                  <a:cubicBezTo>
                    <a:pt x="6998" y="4221"/>
                    <a:pt x="7724" y="4403"/>
                    <a:pt x="8412" y="4403"/>
                  </a:cubicBezTo>
                  <a:cubicBezTo>
                    <a:pt x="8901" y="4403"/>
                    <a:pt x="9371" y="4311"/>
                    <a:pt x="9745" y="4053"/>
                  </a:cubicBezTo>
                  <a:cubicBezTo>
                    <a:pt x="11404" y="2910"/>
                    <a:pt x="8002" y="1117"/>
                    <a:pt x="7206" y="806"/>
                  </a:cubicBezTo>
                  <a:cubicBezTo>
                    <a:pt x="6029" y="344"/>
                    <a:pt x="4616" y="0"/>
                    <a:pt x="32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70"/>
            <p:cNvSpPr/>
            <p:nvPr/>
          </p:nvSpPr>
          <p:spPr>
            <a:xfrm>
              <a:off x="4062509" y="2119751"/>
              <a:ext cx="44393" cy="39047"/>
            </a:xfrm>
            <a:custGeom>
              <a:avLst/>
              <a:gdLst/>
              <a:ahLst/>
              <a:cxnLst/>
              <a:rect l="l" t="t" r="r" b="b"/>
              <a:pathLst>
                <a:path w="1420" h="1249" extrusionOk="0">
                  <a:moveTo>
                    <a:pt x="724" y="333"/>
                  </a:moveTo>
                  <a:cubicBezTo>
                    <a:pt x="834" y="337"/>
                    <a:pt x="949" y="391"/>
                    <a:pt x="976" y="495"/>
                  </a:cubicBezTo>
                  <a:cubicBezTo>
                    <a:pt x="1022" y="672"/>
                    <a:pt x="862" y="853"/>
                    <a:pt x="695" y="886"/>
                  </a:cubicBezTo>
                  <a:cubicBezTo>
                    <a:pt x="674" y="890"/>
                    <a:pt x="654" y="892"/>
                    <a:pt x="633" y="892"/>
                  </a:cubicBezTo>
                  <a:cubicBezTo>
                    <a:pt x="485" y="892"/>
                    <a:pt x="361" y="784"/>
                    <a:pt x="382" y="619"/>
                  </a:cubicBezTo>
                  <a:cubicBezTo>
                    <a:pt x="403" y="451"/>
                    <a:pt x="569" y="365"/>
                    <a:pt x="724" y="333"/>
                  </a:cubicBezTo>
                  <a:close/>
                  <a:moveTo>
                    <a:pt x="767" y="0"/>
                  </a:moveTo>
                  <a:cubicBezTo>
                    <a:pt x="744" y="0"/>
                    <a:pt x="722" y="2"/>
                    <a:pt x="699" y="6"/>
                  </a:cubicBezTo>
                  <a:cubicBezTo>
                    <a:pt x="662" y="12"/>
                    <a:pt x="634" y="23"/>
                    <a:pt x="610" y="37"/>
                  </a:cubicBezTo>
                  <a:cubicBezTo>
                    <a:pt x="308" y="55"/>
                    <a:pt x="42" y="294"/>
                    <a:pt x="22" y="619"/>
                  </a:cubicBezTo>
                  <a:cubicBezTo>
                    <a:pt x="0" y="989"/>
                    <a:pt x="291" y="1249"/>
                    <a:pt x="633" y="1249"/>
                  </a:cubicBezTo>
                  <a:cubicBezTo>
                    <a:pt x="677" y="1249"/>
                    <a:pt x="722" y="1244"/>
                    <a:pt x="767" y="1235"/>
                  </a:cubicBezTo>
                  <a:cubicBezTo>
                    <a:pt x="1142" y="1161"/>
                    <a:pt x="1420" y="755"/>
                    <a:pt x="1299" y="381"/>
                  </a:cubicBezTo>
                  <a:cubicBezTo>
                    <a:pt x="1246" y="215"/>
                    <a:pt x="1113" y="86"/>
                    <a:pt x="949" y="32"/>
                  </a:cubicBezTo>
                  <a:cubicBezTo>
                    <a:pt x="891" y="13"/>
                    <a:pt x="829" y="0"/>
                    <a:pt x="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70"/>
            <p:cNvSpPr/>
            <p:nvPr/>
          </p:nvSpPr>
          <p:spPr>
            <a:xfrm>
              <a:off x="4129221" y="2136164"/>
              <a:ext cx="44393" cy="39047"/>
            </a:xfrm>
            <a:custGeom>
              <a:avLst/>
              <a:gdLst/>
              <a:ahLst/>
              <a:cxnLst/>
              <a:rect l="l" t="t" r="r" b="b"/>
              <a:pathLst>
                <a:path w="1420" h="1249" extrusionOk="0">
                  <a:moveTo>
                    <a:pt x="723" y="332"/>
                  </a:moveTo>
                  <a:cubicBezTo>
                    <a:pt x="832" y="336"/>
                    <a:pt x="949" y="391"/>
                    <a:pt x="976" y="495"/>
                  </a:cubicBezTo>
                  <a:cubicBezTo>
                    <a:pt x="1021" y="672"/>
                    <a:pt x="861" y="851"/>
                    <a:pt x="695" y="885"/>
                  </a:cubicBezTo>
                  <a:cubicBezTo>
                    <a:pt x="673" y="890"/>
                    <a:pt x="652" y="892"/>
                    <a:pt x="631" y="892"/>
                  </a:cubicBezTo>
                  <a:cubicBezTo>
                    <a:pt x="483" y="892"/>
                    <a:pt x="360" y="784"/>
                    <a:pt x="381" y="619"/>
                  </a:cubicBezTo>
                  <a:cubicBezTo>
                    <a:pt x="402" y="450"/>
                    <a:pt x="567" y="365"/>
                    <a:pt x="723" y="332"/>
                  </a:cubicBezTo>
                  <a:close/>
                  <a:moveTo>
                    <a:pt x="767" y="0"/>
                  </a:moveTo>
                  <a:cubicBezTo>
                    <a:pt x="744" y="0"/>
                    <a:pt x="721" y="2"/>
                    <a:pt x="699" y="6"/>
                  </a:cubicBezTo>
                  <a:cubicBezTo>
                    <a:pt x="660" y="12"/>
                    <a:pt x="633" y="23"/>
                    <a:pt x="608" y="37"/>
                  </a:cubicBezTo>
                  <a:cubicBezTo>
                    <a:pt x="308" y="54"/>
                    <a:pt x="41" y="294"/>
                    <a:pt x="23" y="618"/>
                  </a:cubicBezTo>
                  <a:cubicBezTo>
                    <a:pt x="1" y="989"/>
                    <a:pt x="292" y="1248"/>
                    <a:pt x="634" y="1248"/>
                  </a:cubicBezTo>
                  <a:cubicBezTo>
                    <a:pt x="678" y="1248"/>
                    <a:pt x="722" y="1244"/>
                    <a:pt x="767" y="1235"/>
                  </a:cubicBezTo>
                  <a:cubicBezTo>
                    <a:pt x="1141" y="1161"/>
                    <a:pt x="1419" y="755"/>
                    <a:pt x="1298" y="380"/>
                  </a:cubicBezTo>
                  <a:cubicBezTo>
                    <a:pt x="1244" y="215"/>
                    <a:pt x="1112" y="86"/>
                    <a:pt x="949" y="32"/>
                  </a:cubicBezTo>
                  <a:cubicBezTo>
                    <a:pt x="890" y="13"/>
                    <a:pt x="828" y="0"/>
                    <a:pt x="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70"/>
            <p:cNvSpPr/>
            <p:nvPr/>
          </p:nvSpPr>
          <p:spPr>
            <a:xfrm>
              <a:off x="4208969" y="2160485"/>
              <a:ext cx="44424" cy="39078"/>
            </a:xfrm>
            <a:custGeom>
              <a:avLst/>
              <a:gdLst/>
              <a:ahLst/>
              <a:cxnLst/>
              <a:rect l="l" t="t" r="r" b="b"/>
              <a:pathLst>
                <a:path w="1421" h="1250" extrusionOk="0">
                  <a:moveTo>
                    <a:pt x="725" y="332"/>
                  </a:moveTo>
                  <a:cubicBezTo>
                    <a:pt x="834" y="336"/>
                    <a:pt x="950" y="391"/>
                    <a:pt x="977" y="495"/>
                  </a:cubicBezTo>
                  <a:cubicBezTo>
                    <a:pt x="1022" y="674"/>
                    <a:pt x="861" y="853"/>
                    <a:pt x="696" y="885"/>
                  </a:cubicBezTo>
                  <a:cubicBezTo>
                    <a:pt x="675" y="889"/>
                    <a:pt x="654" y="891"/>
                    <a:pt x="634" y="891"/>
                  </a:cubicBezTo>
                  <a:cubicBezTo>
                    <a:pt x="485" y="891"/>
                    <a:pt x="361" y="784"/>
                    <a:pt x="382" y="619"/>
                  </a:cubicBezTo>
                  <a:cubicBezTo>
                    <a:pt x="403" y="451"/>
                    <a:pt x="570" y="365"/>
                    <a:pt x="725" y="332"/>
                  </a:cubicBezTo>
                  <a:close/>
                  <a:moveTo>
                    <a:pt x="767" y="0"/>
                  </a:moveTo>
                  <a:cubicBezTo>
                    <a:pt x="744" y="0"/>
                    <a:pt x="722" y="2"/>
                    <a:pt x="700" y="5"/>
                  </a:cubicBezTo>
                  <a:cubicBezTo>
                    <a:pt x="662" y="13"/>
                    <a:pt x="634" y="24"/>
                    <a:pt x="610" y="37"/>
                  </a:cubicBezTo>
                  <a:cubicBezTo>
                    <a:pt x="308" y="55"/>
                    <a:pt x="43" y="295"/>
                    <a:pt x="23" y="619"/>
                  </a:cubicBezTo>
                  <a:cubicBezTo>
                    <a:pt x="1" y="989"/>
                    <a:pt x="292" y="1249"/>
                    <a:pt x="634" y="1249"/>
                  </a:cubicBezTo>
                  <a:cubicBezTo>
                    <a:pt x="678" y="1249"/>
                    <a:pt x="722" y="1245"/>
                    <a:pt x="767" y="1236"/>
                  </a:cubicBezTo>
                  <a:cubicBezTo>
                    <a:pt x="1142" y="1163"/>
                    <a:pt x="1420" y="756"/>
                    <a:pt x="1299" y="382"/>
                  </a:cubicBezTo>
                  <a:cubicBezTo>
                    <a:pt x="1246" y="217"/>
                    <a:pt x="1113" y="88"/>
                    <a:pt x="950" y="31"/>
                  </a:cubicBezTo>
                  <a:cubicBezTo>
                    <a:pt x="891" y="12"/>
                    <a:pt x="829" y="0"/>
                    <a:pt x="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70"/>
            <p:cNvSpPr/>
            <p:nvPr/>
          </p:nvSpPr>
          <p:spPr>
            <a:xfrm>
              <a:off x="3953781" y="2089709"/>
              <a:ext cx="394220" cy="159032"/>
            </a:xfrm>
            <a:custGeom>
              <a:avLst/>
              <a:gdLst/>
              <a:ahLst/>
              <a:cxnLst/>
              <a:rect l="l" t="t" r="r" b="b"/>
              <a:pathLst>
                <a:path w="12610" h="5087" extrusionOk="0">
                  <a:moveTo>
                    <a:pt x="4448" y="181"/>
                  </a:moveTo>
                  <a:cubicBezTo>
                    <a:pt x="5822" y="181"/>
                    <a:pt x="7235" y="525"/>
                    <a:pt x="8412" y="987"/>
                  </a:cubicBezTo>
                  <a:cubicBezTo>
                    <a:pt x="9207" y="1299"/>
                    <a:pt x="12610" y="3092"/>
                    <a:pt x="10951" y="4232"/>
                  </a:cubicBezTo>
                  <a:cubicBezTo>
                    <a:pt x="10576" y="4490"/>
                    <a:pt x="10105" y="4583"/>
                    <a:pt x="9615" y="4583"/>
                  </a:cubicBezTo>
                  <a:cubicBezTo>
                    <a:pt x="8928" y="4583"/>
                    <a:pt x="8203" y="4402"/>
                    <a:pt x="7651" y="4241"/>
                  </a:cubicBezTo>
                  <a:cubicBezTo>
                    <a:pt x="6996" y="4051"/>
                    <a:pt x="6364" y="3793"/>
                    <a:pt x="5712" y="3591"/>
                  </a:cubicBezTo>
                  <a:cubicBezTo>
                    <a:pt x="4864" y="3328"/>
                    <a:pt x="4020" y="3302"/>
                    <a:pt x="3152" y="3157"/>
                  </a:cubicBezTo>
                  <a:cubicBezTo>
                    <a:pt x="2411" y="3034"/>
                    <a:pt x="1519" y="2632"/>
                    <a:pt x="1391" y="1793"/>
                  </a:cubicBezTo>
                  <a:cubicBezTo>
                    <a:pt x="1352" y="1545"/>
                    <a:pt x="1394" y="1306"/>
                    <a:pt x="1495" y="1103"/>
                  </a:cubicBezTo>
                  <a:cubicBezTo>
                    <a:pt x="1490" y="1101"/>
                    <a:pt x="1487" y="1096"/>
                    <a:pt x="1483" y="1093"/>
                  </a:cubicBezTo>
                  <a:cubicBezTo>
                    <a:pt x="1544" y="988"/>
                    <a:pt x="1610" y="884"/>
                    <a:pt x="1677" y="783"/>
                  </a:cubicBezTo>
                  <a:cubicBezTo>
                    <a:pt x="1747" y="747"/>
                    <a:pt x="1816" y="711"/>
                    <a:pt x="1889" y="677"/>
                  </a:cubicBezTo>
                  <a:cubicBezTo>
                    <a:pt x="1974" y="628"/>
                    <a:pt x="2068" y="589"/>
                    <a:pt x="2170" y="565"/>
                  </a:cubicBezTo>
                  <a:cubicBezTo>
                    <a:pt x="2881" y="294"/>
                    <a:pt x="3658" y="181"/>
                    <a:pt x="4448" y="181"/>
                  </a:cubicBezTo>
                  <a:close/>
                  <a:moveTo>
                    <a:pt x="3483" y="0"/>
                  </a:moveTo>
                  <a:cubicBezTo>
                    <a:pt x="2613" y="0"/>
                    <a:pt x="1720" y="102"/>
                    <a:pt x="1042" y="633"/>
                  </a:cubicBezTo>
                  <a:cubicBezTo>
                    <a:pt x="326" y="1192"/>
                    <a:pt x="1" y="2310"/>
                    <a:pt x="865" y="2931"/>
                  </a:cubicBezTo>
                  <a:cubicBezTo>
                    <a:pt x="1240" y="3201"/>
                    <a:pt x="1700" y="3288"/>
                    <a:pt x="2144" y="3379"/>
                  </a:cubicBezTo>
                  <a:cubicBezTo>
                    <a:pt x="4452" y="3861"/>
                    <a:pt x="6767" y="4294"/>
                    <a:pt x="9067" y="4811"/>
                  </a:cubicBezTo>
                  <a:cubicBezTo>
                    <a:pt x="9094" y="4818"/>
                    <a:pt x="9113" y="4831"/>
                    <a:pt x="9127" y="4846"/>
                  </a:cubicBezTo>
                  <a:cubicBezTo>
                    <a:pt x="9722" y="4975"/>
                    <a:pt x="10322" y="5086"/>
                    <a:pt x="10907" y="5086"/>
                  </a:cubicBezTo>
                  <a:cubicBezTo>
                    <a:pt x="10960" y="5086"/>
                    <a:pt x="11013" y="5086"/>
                    <a:pt x="11066" y="5084"/>
                  </a:cubicBezTo>
                  <a:cubicBezTo>
                    <a:pt x="11830" y="5057"/>
                    <a:pt x="12565" y="4552"/>
                    <a:pt x="12397" y="3677"/>
                  </a:cubicBezTo>
                  <a:cubicBezTo>
                    <a:pt x="12353" y="3456"/>
                    <a:pt x="12222" y="3229"/>
                    <a:pt x="12100" y="3042"/>
                  </a:cubicBezTo>
                  <a:cubicBezTo>
                    <a:pt x="11779" y="2555"/>
                    <a:pt x="11251" y="2134"/>
                    <a:pt x="10781" y="1805"/>
                  </a:cubicBezTo>
                  <a:cubicBezTo>
                    <a:pt x="8952" y="521"/>
                    <a:pt x="6707" y="105"/>
                    <a:pt x="4516" y="29"/>
                  </a:cubicBezTo>
                  <a:cubicBezTo>
                    <a:pt x="4186" y="17"/>
                    <a:pt x="3836" y="0"/>
                    <a:pt x="34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70"/>
            <p:cNvSpPr/>
            <p:nvPr/>
          </p:nvSpPr>
          <p:spPr>
            <a:xfrm>
              <a:off x="4073763" y="2130130"/>
              <a:ext cx="20727" cy="17507"/>
            </a:xfrm>
            <a:custGeom>
              <a:avLst/>
              <a:gdLst/>
              <a:ahLst/>
              <a:cxnLst/>
              <a:rect l="l" t="t" r="r" b="b"/>
              <a:pathLst>
                <a:path w="663" h="560" extrusionOk="0">
                  <a:moveTo>
                    <a:pt x="364" y="1"/>
                  </a:moveTo>
                  <a:cubicBezTo>
                    <a:pt x="209" y="32"/>
                    <a:pt x="43" y="117"/>
                    <a:pt x="22" y="287"/>
                  </a:cubicBezTo>
                  <a:cubicBezTo>
                    <a:pt x="1" y="452"/>
                    <a:pt x="125" y="560"/>
                    <a:pt x="273" y="560"/>
                  </a:cubicBezTo>
                  <a:cubicBezTo>
                    <a:pt x="294" y="560"/>
                    <a:pt x="314" y="558"/>
                    <a:pt x="335" y="554"/>
                  </a:cubicBezTo>
                  <a:cubicBezTo>
                    <a:pt x="502" y="521"/>
                    <a:pt x="662" y="340"/>
                    <a:pt x="615" y="163"/>
                  </a:cubicBezTo>
                  <a:cubicBezTo>
                    <a:pt x="589" y="59"/>
                    <a:pt x="474" y="3"/>
                    <a:pt x="3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70"/>
            <p:cNvSpPr/>
            <p:nvPr/>
          </p:nvSpPr>
          <p:spPr>
            <a:xfrm>
              <a:off x="3991514" y="2107778"/>
              <a:ext cx="310343" cy="114014"/>
            </a:xfrm>
            <a:custGeom>
              <a:avLst/>
              <a:gdLst/>
              <a:ahLst/>
              <a:cxnLst/>
              <a:rect l="l" t="t" r="r" b="b"/>
              <a:pathLst>
                <a:path w="9927" h="3647" extrusionOk="0">
                  <a:moveTo>
                    <a:pt x="3038" y="384"/>
                  </a:moveTo>
                  <a:cubicBezTo>
                    <a:pt x="3101" y="384"/>
                    <a:pt x="3163" y="396"/>
                    <a:pt x="3221" y="415"/>
                  </a:cubicBezTo>
                  <a:cubicBezTo>
                    <a:pt x="3386" y="470"/>
                    <a:pt x="3518" y="600"/>
                    <a:pt x="3571" y="764"/>
                  </a:cubicBezTo>
                  <a:cubicBezTo>
                    <a:pt x="3691" y="1138"/>
                    <a:pt x="3413" y="1544"/>
                    <a:pt x="3039" y="1618"/>
                  </a:cubicBezTo>
                  <a:cubicBezTo>
                    <a:pt x="2994" y="1627"/>
                    <a:pt x="2949" y="1632"/>
                    <a:pt x="2905" y="1632"/>
                  </a:cubicBezTo>
                  <a:cubicBezTo>
                    <a:pt x="2563" y="1632"/>
                    <a:pt x="2272" y="1372"/>
                    <a:pt x="2295" y="1002"/>
                  </a:cubicBezTo>
                  <a:cubicBezTo>
                    <a:pt x="2314" y="679"/>
                    <a:pt x="2580" y="439"/>
                    <a:pt x="2882" y="420"/>
                  </a:cubicBezTo>
                  <a:cubicBezTo>
                    <a:pt x="2907" y="405"/>
                    <a:pt x="2934" y="394"/>
                    <a:pt x="2971" y="389"/>
                  </a:cubicBezTo>
                  <a:cubicBezTo>
                    <a:pt x="2993" y="385"/>
                    <a:pt x="3016" y="384"/>
                    <a:pt x="3038" y="384"/>
                  </a:cubicBezTo>
                  <a:close/>
                  <a:moveTo>
                    <a:pt x="5173" y="908"/>
                  </a:moveTo>
                  <a:cubicBezTo>
                    <a:pt x="5234" y="908"/>
                    <a:pt x="5296" y="920"/>
                    <a:pt x="5354" y="940"/>
                  </a:cubicBezTo>
                  <a:cubicBezTo>
                    <a:pt x="5517" y="994"/>
                    <a:pt x="5650" y="1124"/>
                    <a:pt x="5703" y="1288"/>
                  </a:cubicBezTo>
                  <a:cubicBezTo>
                    <a:pt x="5824" y="1663"/>
                    <a:pt x="5546" y="2069"/>
                    <a:pt x="5172" y="2143"/>
                  </a:cubicBezTo>
                  <a:cubicBezTo>
                    <a:pt x="5127" y="2152"/>
                    <a:pt x="5082" y="2156"/>
                    <a:pt x="5038" y="2156"/>
                  </a:cubicBezTo>
                  <a:cubicBezTo>
                    <a:pt x="4696" y="2156"/>
                    <a:pt x="4406" y="1897"/>
                    <a:pt x="4428" y="1527"/>
                  </a:cubicBezTo>
                  <a:cubicBezTo>
                    <a:pt x="4448" y="1204"/>
                    <a:pt x="4713" y="962"/>
                    <a:pt x="5013" y="945"/>
                  </a:cubicBezTo>
                  <a:cubicBezTo>
                    <a:pt x="5038" y="930"/>
                    <a:pt x="5065" y="919"/>
                    <a:pt x="5104" y="914"/>
                  </a:cubicBezTo>
                  <a:cubicBezTo>
                    <a:pt x="5127" y="910"/>
                    <a:pt x="5150" y="908"/>
                    <a:pt x="5173" y="908"/>
                  </a:cubicBezTo>
                  <a:close/>
                  <a:moveTo>
                    <a:pt x="7725" y="1686"/>
                  </a:moveTo>
                  <a:cubicBezTo>
                    <a:pt x="7786" y="1686"/>
                    <a:pt x="7848" y="1698"/>
                    <a:pt x="7906" y="1717"/>
                  </a:cubicBezTo>
                  <a:cubicBezTo>
                    <a:pt x="8069" y="1773"/>
                    <a:pt x="8202" y="1903"/>
                    <a:pt x="8255" y="2068"/>
                  </a:cubicBezTo>
                  <a:cubicBezTo>
                    <a:pt x="8376" y="2442"/>
                    <a:pt x="8098" y="2849"/>
                    <a:pt x="7723" y="2922"/>
                  </a:cubicBezTo>
                  <a:cubicBezTo>
                    <a:pt x="7678" y="2931"/>
                    <a:pt x="7634" y="2935"/>
                    <a:pt x="7590" y="2935"/>
                  </a:cubicBezTo>
                  <a:cubicBezTo>
                    <a:pt x="7247" y="2935"/>
                    <a:pt x="6957" y="2675"/>
                    <a:pt x="6979" y="2305"/>
                  </a:cubicBezTo>
                  <a:cubicBezTo>
                    <a:pt x="6999" y="1982"/>
                    <a:pt x="7264" y="1741"/>
                    <a:pt x="7566" y="1723"/>
                  </a:cubicBezTo>
                  <a:cubicBezTo>
                    <a:pt x="7590" y="1709"/>
                    <a:pt x="7618" y="1696"/>
                    <a:pt x="7656" y="1691"/>
                  </a:cubicBezTo>
                  <a:cubicBezTo>
                    <a:pt x="7678" y="1688"/>
                    <a:pt x="7702" y="1686"/>
                    <a:pt x="7725" y="1686"/>
                  </a:cubicBezTo>
                  <a:close/>
                  <a:moveTo>
                    <a:pt x="3565" y="1"/>
                  </a:moveTo>
                  <a:cubicBezTo>
                    <a:pt x="2616" y="1"/>
                    <a:pt x="1675" y="134"/>
                    <a:pt x="810" y="390"/>
                  </a:cubicBezTo>
                  <a:cubicBezTo>
                    <a:pt x="1" y="922"/>
                    <a:pt x="1028" y="1957"/>
                    <a:pt x="1678" y="2149"/>
                  </a:cubicBezTo>
                  <a:cubicBezTo>
                    <a:pt x="2128" y="2284"/>
                    <a:pt x="2608" y="2277"/>
                    <a:pt x="3071" y="2332"/>
                  </a:cubicBezTo>
                  <a:cubicBezTo>
                    <a:pt x="3766" y="2414"/>
                    <a:pt x="4425" y="2602"/>
                    <a:pt x="5085" y="2829"/>
                  </a:cubicBezTo>
                  <a:cubicBezTo>
                    <a:pt x="5839" y="3087"/>
                    <a:pt x="6582" y="3391"/>
                    <a:pt x="7366" y="3538"/>
                  </a:cubicBezTo>
                  <a:cubicBezTo>
                    <a:pt x="7693" y="3600"/>
                    <a:pt x="8043" y="3647"/>
                    <a:pt x="8390" y="3647"/>
                  </a:cubicBezTo>
                  <a:cubicBezTo>
                    <a:pt x="8641" y="3647"/>
                    <a:pt x="8891" y="3622"/>
                    <a:pt x="9128" y="3561"/>
                  </a:cubicBezTo>
                  <a:cubicBezTo>
                    <a:pt x="9927" y="3355"/>
                    <a:pt x="9683" y="2450"/>
                    <a:pt x="9203" y="2003"/>
                  </a:cubicBezTo>
                  <a:cubicBezTo>
                    <a:pt x="7731" y="630"/>
                    <a:pt x="5627" y="1"/>
                    <a:pt x="35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70"/>
            <p:cNvSpPr/>
            <p:nvPr/>
          </p:nvSpPr>
          <p:spPr>
            <a:xfrm>
              <a:off x="4140475" y="2146542"/>
              <a:ext cx="20696" cy="17507"/>
            </a:xfrm>
            <a:custGeom>
              <a:avLst/>
              <a:gdLst/>
              <a:ahLst/>
              <a:cxnLst/>
              <a:rect l="l" t="t" r="r" b="b"/>
              <a:pathLst>
                <a:path w="662" h="560" extrusionOk="0">
                  <a:moveTo>
                    <a:pt x="363" y="0"/>
                  </a:moveTo>
                  <a:cubicBezTo>
                    <a:pt x="209" y="33"/>
                    <a:pt x="42" y="118"/>
                    <a:pt x="21" y="287"/>
                  </a:cubicBezTo>
                  <a:cubicBezTo>
                    <a:pt x="0" y="452"/>
                    <a:pt x="123" y="560"/>
                    <a:pt x="271" y="560"/>
                  </a:cubicBezTo>
                  <a:cubicBezTo>
                    <a:pt x="292" y="560"/>
                    <a:pt x="313" y="558"/>
                    <a:pt x="335" y="553"/>
                  </a:cubicBezTo>
                  <a:cubicBezTo>
                    <a:pt x="501" y="521"/>
                    <a:pt x="661" y="341"/>
                    <a:pt x="616" y="163"/>
                  </a:cubicBezTo>
                  <a:cubicBezTo>
                    <a:pt x="589" y="57"/>
                    <a:pt x="472" y="3"/>
                    <a:pt x="3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70"/>
            <p:cNvSpPr/>
            <p:nvPr/>
          </p:nvSpPr>
          <p:spPr>
            <a:xfrm>
              <a:off x="4220192" y="2170864"/>
              <a:ext cx="20727" cy="17507"/>
            </a:xfrm>
            <a:custGeom>
              <a:avLst/>
              <a:gdLst/>
              <a:ahLst/>
              <a:cxnLst/>
              <a:rect l="l" t="t" r="r" b="b"/>
              <a:pathLst>
                <a:path w="663" h="560" extrusionOk="0">
                  <a:moveTo>
                    <a:pt x="364" y="0"/>
                  </a:moveTo>
                  <a:cubicBezTo>
                    <a:pt x="209" y="33"/>
                    <a:pt x="43" y="119"/>
                    <a:pt x="22" y="287"/>
                  </a:cubicBezTo>
                  <a:cubicBezTo>
                    <a:pt x="1" y="452"/>
                    <a:pt x="124" y="559"/>
                    <a:pt x="273" y="559"/>
                  </a:cubicBezTo>
                  <a:cubicBezTo>
                    <a:pt x="294" y="559"/>
                    <a:pt x="315" y="557"/>
                    <a:pt x="335" y="553"/>
                  </a:cubicBezTo>
                  <a:cubicBezTo>
                    <a:pt x="502" y="521"/>
                    <a:pt x="662" y="340"/>
                    <a:pt x="616" y="163"/>
                  </a:cubicBezTo>
                  <a:cubicBezTo>
                    <a:pt x="590" y="59"/>
                    <a:pt x="475" y="4"/>
                    <a:pt x="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3" name="Google Shape;4243;p70"/>
          <p:cNvGrpSpPr/>
          <p:nvPr/>
        </p:nvGrpSpPr>
        <p:grpSpPr>
          <a:xfrm rot="2700000">
            <a:off x="8326623" y="808552"/>
            <a:ext cx="203439" cy="327136"/>
            <a:chOff x="4140725" y="520912"/>
            <a:chExt cx="175945" cy="282926"/>
          </a:xfrm>
        </p:grpSpPr>
        <p:sp>
          <p:nvSpPr>
            <p:cNvPr id="4244" name="Google Shape;4244;p70"/>
            <p:cNvSpPr/>
            <p:nvPr/>
          </p:nvSpPr>
          <p:spPr>
            <a:xfrm>
              <a:off x="4195745" y="753342"/>
              <a:ext cx="27292" cy="25635"/>
            </a:xfrm>
            <a:custGeom>
              <a:avLst/>
              <a:gdLst/>
              <a:ahLst/>
              <a:cxnLst/>
              <a:rect l="l" t="t" r="r" b="b"/>
              <a:pathLst>
                <a:path w="873" h="820" extrusionOk="0">
                  <a:moveTo>
                    <a:pt x="531" y="181"/>
                  </a:moveTo>
                  <a:cubicBezTo>
                    <a:pt x="592" y="235"/>
                    <a:pt x="653" y="290"/>
                    <a:pt x="719" y="336"/>
                  </a:cubicBezTo>
                  <a:cubicBezTo>
                    <a:pt x="640" y="414"/>
                    <a:pt x="572" y="506"/>
                    <a:pt x="483" y="577"/>
                  </a:cubicBezTo>
                  <a:cubicBezTo>
                    <a:pt x="439" y="611"/>
                    <a:pt x="348" y="655"/>
                    <a:pt x="275" y="655"/>
                  </a:cubicBezTo>
                  <a:cubicBezTo>
                    <a:pt x="218" y="655"/>
                    <a:pt x="171" y="628"/>
                    <a:pt x="167" y="549"/>
                  </a:cubicBezTo>
                  <a:cubicBezTo>
                    <a:pt x="167" y="537"/>
                    <a:pt x="165" y="529"/>
                    <a:pt x="161" y="519"/>
                  </a:cubicBezTo>
                  <a:cubicBezTo>
                    <a:pt x="300" y="426"/>
                    <a:pt x="421" y="306"/>
                    <a:pt x="531" y="181"/>
                  </a:cubicBezTo>
                  <a:close/>
                  <a:moveTo>
                    <a:pt x="533" y="0"/>
                  </a:moveTo>
                  <a:cubicBezTo>
                    <a:pt x="507" y="0"/>
                    <a:pt x="480" y="17"/>
                    <a:pt x="466" y="36"/>
                  </a:cubicBezTo>
                  <a:cubicBezTo>
                    <a:pt x="336" y="199"/>
                    <a:pt x="177" y="333"/>
                    <a:pt x="39" y="486"/>
                  </a:cubicBezTo>
                  <a:cubicBezTo>
                    <a:pt x="24" y="499"/>
                    <a:pt x="21" y="518"/>
                    <a:pt x="25" y="534"/>
                  </a:cubicBezTo>
                  <a:cubicBezTo>
                    <a:pt x="24" y="537"/>
                    <a:pt x="23" y="540"/>
                    <a:pt x="21" y="545"/>
                  </a:cubicBezTo>
                  <a:cubicBezTo>
                    <a:pt x="1" y="712"/>
                    <a:pt x="156" y="819"/>
                    <a:pt x="307" y="819"/>
                  </a:cubicBezTo>
                  <a:cubicBezTo>
                    <a:pt x="328" y="819"/>
                    <a:pt x="349" y="817"/>
                    <a:pt x="370" y="813"/>
                  </a:cubicBezTo>
                  <a:cubicBezTo>
                    <a:pt x="576" y="770"/>
                    <a:pt x="802" y="540"/>
                    <a:pt x="861" y="343"/>
                  </a:cubicBezTo>
                  <a:cubicBezTo>
                    <a:pt x="873" y="321"/>
                    <a:pt x="873" y="292"/>
                    <a:pt x="853" y="269"/>
                  </a:cubicBezTo>
                  <a:cubicBezTo>
                    <a:pt x="774" y="173"/>
                    <a:pt x="666" y="93"/>
                    <a:pt x="568" y="13"/>
                  </a:cubicBezTo>
                  <a:cubicBezTo>
                    <a:pt x="557" y="4"/>
                    <a:pt x="545"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70"/>
            <p:cNvSpPr/>
            <p:nvPr/>
          </p:nvSpPr>
          <p:spPr>
            <a:xfrm>
              <a:off x="4217347" y="730052"/>
              <a:ext cx="21540" cy="21665"/>
            </a:xfrm>
            <a:custGeom>
              <a:avLst/>
              <a:gdLst/>
              <a:ahLst/>
              <a:cxnLst/>
              <a:rect l="l" t="t" r="r" b="b"/>
              <a:pathLst>
                <a:path w="689" h="693" extrusionOk="0">
                  <a:moveTo>
                    <a:pt x="340" y="156"/>
                  </a:moveTo>
                  <a:cubicBezTo>
                    <a:pt x="392" y="180"/>
                    <a:pt x="449" y="195"/>
                    <a:pt x="505" y="207"/>
                  </a:cubicBezTo>
                  <a:cubicBezTo>
                    <a:pt x="459" y="332"/>
                    <a:pt x="391" y="438"/>
                    <a:pt x="319" y="550"/>
                  </a:cubicBezTo>
                  <a:cubicBezTo>
                    <a:pt x="275" y="519"/>
                    <a:pt x="229" y="493"/>
                    <a:pt x="184" y="459"/>
                  </a:cubicBezTo>
                  <a:cubicBezTo>
                    <a:pt x="246" y="375"/>
                    <a:pt x="319" y="262"/>
                    <a:pt x="340" y="156"/>
                  </a:cubicBezTo>
                  <a:close/>
                  <a:moveTo>
                    <a:pt x="336" y="1"/>
                  </a:moveTo>
                  <a:cubicBezTo>
                    <a:pt x="319" y="1"/>
                    <a:pt x="302" y="2"/>
                    <a:pt x="286" y="5"/>
                  </a:cubicBezTo>
                  <a:cubicBezTo>
                    <a:pt x="257" y="11"/>
                    <a:pt x="241" y="38"/>
                    <a:pt x="243" y="65"/>
                  </a:cubicBezTo>
                  <a:cubicBezTo>
                    <a:pt x="205" y="112"/>
                    <a:pt x="187" y="172"/>
                    <a:pt x="157" y="225"/>
                  </a:cubicBezTo>
                  <a:cubicBezTo>
                    <a:pt x="118" y="298"/>
                    <a:pt x="72" y="366"/>
                    <a:pt x="20" y="431"/>
                  </a:cubicBezTo>
                  <a:cubicBezTo>
                    <a:pt x="1" y="457"/>
                    <a:pt x="9" y="500"/>
                    <a:pt x="30" y="522"/>
                  </a:cubicBezTo>
                  <a:cubicBezTo>
                    <a:pt x="98" y="595"/>
                    <a:pt x="194" y="680"/>
                    <a:pt x="300" y="683"/>
                  </a:cubicBezTo>
                  <a:cubicBezTo>
                    <a:pt x="308" y="689"/>
                    <a:pt x="316" y="692"/>
                    <a:pt x="325" y="692"/>
                  </a:cubicBezTo>
                  <a:cubicBezTo>
                    <a:pt x="332" y="692"/>
                    <a:pt x="339" y="690"/>
                    <a:pt x="345" y="685"/>
                  </a:cubicBezTo>
                  <a:cubicBezTo>
                    <a:pt x="520" y="569"/>
                    <a:pt x="620" y="370"/>
                    <a:pt x="677" y="175"/>
                  </a:cubicBezTo>
                  <a:cubicBezTo>
                    <a:pt x="689" y="135"/>
                    <a:pt x="666" y="93"/>
                    <a:pt x="626" y="79"/>
                  </a:cubicBezTo>
                  <a:cubicBezTo>
                    <a:pt x="540" y="50"/>
                    <a:pt x="432" y="1"/>
                    <a:pt x="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70"/>
            <p:cNvSpPr/>
            <p:nvPr/>
          </p:nvSpPr>
          <p:spPr>
            <a:xfrm>
              <a:off x="4223099" y="734929"/>
              <a:ext cx="10067" cy="12317"/>
            </a:xfrm>
            <a:custGeom>
              <a:avLst/>
              <a:gdLst/>
              <a:ahLst/>
              <a:cxnLst/>
              <a:rect l="l" t="t" r="r" b="b"/>
              <a:pathLst>
                <a:path w="322" h="394" extrusionOk="0">
                  <a:moveTo>
                    <a:pt x="157" y="0"/>
                  </a:moveTo>
                  <a:cubicBezTo>
                    <a:pt x="136" y="106"/>
                    <a:pt x="63" y="218"/>
                    <a:pt x="1" y="303"/>
                  </a:cubicBezTo>
                  <a:cubicBezTo>
                    <a:pt x="46" y="335"/>
                    <a:pt x="93" y="361"/>
                    <a:pt x="137" y="394"/>
                  </a:cubicBezTo>
                  <a:cubicBezTo>
                    <a:pt x="208" y="283"/>
                    <a:pt x="276" y="176"/>
                    <a:pt x="322" y="51"/>
                  </a:cubicBezTo>
                  <a:cubicBezTo>
                    <a:pt x="265" y="39"/>
                    <a:pt x="208" y="24"/>
                    <a:pt x="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70"/>
            <p:cNvSpPr/>
            <p:nvPr/>
          </p:nvSpPr>
          <p:spPr>
            <a:xfrm>
              <a:off x="4198778" y="534855"/>
              <a:ext cx="103416" cy="131459"/>
            </a:xfrm>
            <a:custGeom>
              <a:avLst/>
              <a:gdLst/>
              <a:ahLst/>
              <a:cxnLst/>
              <a:rect l="l" t="t" r="r" b="b"/>
              <a:pathLst>
                <a:path w="3308" h="4205" extrusionOk="0">
                  <a:moveTo>
                    <a:pt x="1466" y="864"/>
                  </a:moveTo>
                  <a:cubicBezTo>
                    <a:pt x="1495" y="864"/>
                    <a:pt x="1522" y="879"/>
                    <a:pt x="1537" y="914"/>
                  </a:cubicBezTo>
                  <a:cubicBezTo>
                    <a:pt x="1587" y="1032"/>
                    <a:pt x="1620" y="1157"/>
                    <a:pt x="1656" y="1279"/>
                  </a:cubicBezTo>
                  <a:cubicBezTo>
                    <a:pt x="1677" y="1352"/>
                    <a:pt x="1619" y="1398"/>
                    <a:pt x="1559" y="1398"/>
                  </a:cubicBezTo>
                  <a:cubicBezTo>
                    <a:pt x="1518" y="1398"/>
                    <a:pt x="1476" y="1376"/>
                    <a:pt x="1460" y="1326"/>
                  </a:cubicBezTo>
                  <a:cubicBezTo>
                    <a:pt x="1425" y="1213"/>
                    <a:pt x="1386" y="1099"/>
                    <a:pt x="1364" y="980"/>
                  </a:cubicBezTo>
                  <a:cubicBezTo>
                    <a:pt x="1353" y="916"/>
                    <a:pt x="1412" y="864"/>
                    <a:pt x="1466" y="864"/>
                  </a:cubicBezTo>
                  <a:close/>
                  <a:moveTo>
                    <a:pt x="1249" y="1382"/>
                  </a:moveTo>
                  <a:cubicBezTo>
                    <a:pt x="1278" y="1382"/>
                    <a:pt x="1305" y="1396"/>
                    <a:pt x="1318" y="1429"/>
                  </a:cubicBezTo>
                  <a:cubicBezTo>
                    <a:pt x="1374" y="1568"/>
                    <a:pt x="1421" y="1711"/>
                    <a:pt x="1472" y="1853"/>
                  </a:cubicBezTo>
                  <a:cubicBezTo>
                    <a:pt x="1496" y="1922"/>
                    <a:pt x="1439" y="1966"/>
                    <a:pt x="1381" y="1966"/>
                  </a:cubicBezTo>
                  <a:cubicBezTo>
                    <a:pt x="1342" y="1966"/>
                    <a:pt x="1301" y="1945"/>
                    <a:pt x="1286" y="1897"/>
                  </a:cubicBezTo>
                  <a:cubicBezTo>
                    <a:pt x="1241" y="1762"/>
                    <a:pt x="1194" y="1626"/>
                    <a:pt x="1156" y="1490"/>
                  </a:cubicBezTo>
                  <a:cubicBezTo>
                    <a:pt x="1138" y="1429"/>
                    <a:pt x="1196" y="1382"/>
                    <a:pt x="1249" y="1382"/>
                  </a:cubicBezTo>
                  <a:close/>
                  <a:moveTo>
                    <a:pt x="963" y="1815"/>
                  </a:moveTo>
                  <a:cubicBezTo>
                    <a:pt x="993" y="1815"/>
                    <a:pt x="1023" y="1828"/>
                    <a:pt x="1040" y="1858"/>
                  </a:cubicBezTo>
                  <a:cubicBezTo>
                    <a:pt x="1126" y="2012"/>
                    <a:pt x="1192" y="2177"/>
                    <a:pt x="1264" y="2337"/>
                  </a:cubicBezTo>
                  <a:cubicBezTo>
                    <a:pt x="1296" y="2413"/>
                    <a:pt x="1230" y="2478"/>
                    <a:pt x="1169" y="2478"/>
                  </a:cubicBezTo>
                  <a:cubicBezTo>
                    <a:pt x="1139" y="2478"/>
                    <a:pt x="1111" y="2463"/>
                    <a:pt x="1094" y="2427"/>
                  </a:cubicBezTo>
                  <a:cubicBezTo>
                    <a:pt x="1017" y="2261"/>
                    <a:pt x="936" y="2094"/>
                    <a:pt x="876" y="1919"/>
                  </a:cubicBezTo>
                  <a:cubicBezTo>
                    <a:pt x="854" y="1857"/>
                    <a:pt x="908" y="1815"/>
                    <a:pt x="963" y="1815"/>
                  </a:cubicBezTo>
                  <a:close/>
                  <a:moveTo>
                    <a:pt x="2002" y="1"/>
                  </a:moveTo>
                  <a:cubicBezTo>
                    <a:pt x="1531" y="1"/>
                    <a:pt x="1086" y="294"/>
                    <a:pt x="921" y="763"/>
                  </a:cubicBezTo>
                  <a:lnTo>
                    <a:pt x="0" y="3360"/>
                  </a:lnTo>
                  <a:cubicBezTo>
                    <a:pt x="365" y="3506"/>
                    <a:pt x="678" y="3764"/>
                    <a:pt x="1049" y="3912"/>
                  </a:cubicBezTo>
                  <a:cubicBezTo>
                    <a:pt x="1444" y="4072"/>
                    <a:pt x="1856" y="4144"/>
                    <a:pt x="2275" y="4205"/>
                  </a:cubicBezTo>
                  <a:lnTo>
                    <a:pt x="3207" y="1573"/>
                  </a:lnTo>
                  <a:cubicBezTo>
                    <a:pt x="3308" y="1286"/>
                    <a:pt x="3291" y="976"/>
                    <a:pt x="3160" y="699"/>
                  </a:cubicBezTo>
                  <a:cubicBezTo>
                    <a:pt x="3027" y="422"/>
                    <a:pt x="2797" y="214"/>
                    <a:pt x="2510" y="112"/>
                  </a:cubicBezTo>
                  <a:lnTo>
                    <a:pt x="2381" y="66"/>
                  </a:lnTo>
                  <a:cubicBezTo>
                    <a:pt x="2256" y="22"/>
                    <a:pt x="2128" y="1"/>
                    <a:pt x="2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70"/>
            <p:cNvSpPr/>
            <p:nvPr/>
          </p:nvSpPr>
          <p:spPr>
            <a:xfrm>
              <a:off x="4156481" y="648115"/>
              <a:ext cx="110263" cy="141713"/>
            </a:xfrm>
            <a:custGeom>
              <a:avLst/>
              <a:gdLst/>
              <a:ahLst/>
              <a:cxnLst/>
              <a:rect l="l" t="t" r="r" b="b"/>
              <a:pathLst>
                <a:path w="3527" h="4533" extrusionOk="0">
                  <a:moveTo>
                    <a:pt x="2284" y="2623"/>
                  </a:moveTo>
                  <a:cubicBezTo>
                    <a:pt x="2380" y="2623"/>
                    <a:pt x="2488" y="2672"/>
                    <a:pt x="2575" y="2702"/>
                  </a:cubicBezTo>
                  <a:cubicBezTo>
                    <a:pt x="2614" y="2715"/>
                    <a:pt x="2638" y="2757"/>
                    <a:pt x="2625" y="2797"/>
                  </a:cubicBezTo>
                  <a:cubicBezTo>
                    <a:pt x="2568" y="2992"/>
                    <a:pt x="2468" y="3192"/>
                    <a:pt x="2294" y="3307"/>
                  </a:cubicBezTo>
                  <a:cubicBezTo>
                    <a:pt x="2288" y="3312"/>
                    <a:pt x="2281" y="3314"/>
                    <a:pt x="2274" y="3314"/>
                  </a:cubicBezTo>
                  <a:cubicBezTo>
                    <a:pt x="2264" y="3314"/>
                    <a:pt x="2256" y="3311"/>
                    <a:pt x="2249" y="3306"/>
                  </a:cubicBezTo>
                  <a:cubicBezTo>
                    <a:pt x="2142" y="3302"/>
                    <a:pt x="2047" y="3219"/>
                    <a:pt x="1978" y="3145"/>
                  </a:cubicBezTo>
                  <a:cubicBezTo>
                    <a:pt x="1956" y="3121"/>
                    <a:pt x="1948" y="3078"/>
                    <a:pt x="1968" y="3053"/>
                  </a:cubicBezTo>
                  <a:cubicBezTo>
                    <a:pt x="2019" y="2989"/>
                    <a:pt x="2066" y="2921"/>
                    <a:pt x="2105" y="2848"/>
                  </a:cubicBezTo>
                  <a:cubicBezTo>
                    <a:pt x="2134" y="2794"/>
                    <a:pt x="2154" y="2735"/>
                    <a:pt x="2191" y="2688"/>
                  </a:cubicBezTo>
                  <a:cubicBezTo>
                    <a:pt x="2190" y="2662"/>
                    <a:pt x="2206" y="2635"/>
                    <a:pt x="2234" y="2627"/>
                  </a:cubicBezTo>
                  <a:cubicBezTo>
                    <a:pt x="2250" y="2624"/>
                    <a:pt x="2267" y="2623"/>
                    <a:pt x="2284" y="2623"/>
                  </a:cubicBezTo>
                  <a:close/>
                  <a:moveTo>
                    <a:pt x="1788" y="3364"/>
                  </a:moveTo>
                  <a:cubicBezTo>
                    <a:pt x="1800" y="3364"/>
                    <a:pt x="1812" y="3367"/>
                    <a:pt x="1823" y="3376"/>
                  </a:cubicBezTo>
                  <a:cubicBezTo>
                    <a:pt x="1921" y="3455"/>
                    <a:pt x="2027" y="3535"/>
                    <a:pt x="2108" y="3632"/>
                  </a:cubicBezTo>
                  <a:cubicBezTo>
                    <a:pt x="2128" y="3657"/>
                    <a:pt x="2128" y="3684"/>
                    <a:pt x="2115" y="3707"/>
                  </a:cubicBezTo>
                  <a:cubicBezTo>
                    <a:pt x="2058" y="3905"/>
                    <a:pt x="1832" y="4135"/>
                    <a:pt x="1626" y="4178"/>
                  </a:cubicBezTo>
                  <a:cubicBezTo>
                    <a:pt x="1605" y="4182"/>
                    <a:pt x="1584" y="4184"/>
                    <a:pt x="1563" y="4184"/>
                  </a:cubicBezTo>
                  <a:cubicBezTo>
                    <a:pt x="1413" y="4184"/>
                    <a:pt x="1258" y="4077"/>
                    <a:pt x="1277" y="3910"/>
                  </a:cubicBezTo>
                  <a:cubicBezTo>
                    <a:pt x="1277" y="3906"/>
                    <a:pt x="1280" y="3902"/>
                    <a:pt x="1281" y="3898"/>
                  </a:cubicBezTo>
                  <a:cubicBezTo>
                    <a:pt x="1277" y="3882"/>
                    <a:pt x="1280" y="3864"/>
                    <a:pt x="1293" y="3850"/>
                  </a:cubicBezTo>
                  <a:cubicBezTo>
                    <a:pt x="1433" y="3697"/>
                    <a:pt x="1589" y="3562"/>
                    <a:pt x="1720" y="3400"/>
                  </a:cubicBezTo>
                  <a:cubicBezTo>
                    <a:pt x="1735" y="3380"/>
                    <a:pt x="1762" y="3364"/>
                    <a:pt x="1788" y="3364"/>
                  </a:cubicBezTo>
                  <a:close/>
                  <a:moveTo>
                    <a:pt x="1260" y="1"/>
                  </a:moveTo>
                  <a:lnTo>
                    <a:pt x="212" y="2960"/>
                  </a:lnTo>
                  <a:cubicBezTo>
                    <a:pt x="1" y="3554"/>
                    <a:pt x="313" y="4210"/>
                    <a:pt x="910" y="4421"/>
                  </a:cubicBezTo>
                  <a:lnTo>
                    <a:pt x="1038" y="4467"/>
                  </a:lnTo>
                  <a:cubicBezTo>
                    <a:pt x="1053" y="4473"/>
                    <a:pt x="1071" y="4479"/>
                    <a:pt x="1088" y="4483"/>
                  </a:cubicBezTo>
                  <a:cubicBezTo>
                    <a:pt x="1195" y="4516"/>
                    <a:pt x="1306" y="4532"/>
                    <a:pt x="1416" y="4532"/>
                  </a:cubicBezTo>
                  <a:cubicBezTo>
                    <a:pt x="1585" y="4532"/>
                    <a:pt x="1754" y="4494"/>
                    <a:pt x="1912" y="4418"/>
                  </a:cubicBezTo>
                  <a:cubicBezTo>
                    <a:pt x="2190" y="4287"/>
                    <a:pt x="2398" y="4056"/>
                    <a:pt x="2499" y="3770"/>
                  </a:cubicBezTo>
                  <a:lnTo>
                    <a:pt x="3526" y="867"/>
                  </a:lnTo>
                  <a:lnTo>
                    <a:pt x="3526" y="867"/>
                  </a:lnTo>
                  <a:cubicBezTo>
                    <a:pt x="3522" y="867"/>
                    <a:pt x="3517" y="867"/>
                    <a:pt x="3513" y="867"/>
                  </a:cubicBezTo>
                  <a:cubicBezTo>
                    <a:pt x="2738" y="867"/>
                    <a:pt x="1738" y="593"/>
                    <a:pt x="1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70"/>
            <p:cNvSpPr/>
            <p:nvPr/>
          </p:nvSpPr>
          <p:spPr>
            <a:xfrm>
              <a:off x="4156481" y="648084"/>
              <a:ext cx="57992" cy="138712"/>
            </a:xfrm>
            <a:custGeom>
              <a:avLst/>
              <a:gdLst/>
              <a:ahLst/>
              <a:cxnLst/>
              <a:rect l="l" t="t" r="r" b="b"/>
              <a:pathLst>
                <a:path w="1855" h="4437" extrusionOk="0">
                  <a:moveTo>
                    <a:pt x="1260" y="0"/>
                  </a:moveTo>
                  <a:lnTo>
                    <a:pt x="212" y="2961"/>
                  </a:lnTo>
                  <a:cubicBezTo>
                    <a:pt x="1" y="3555"/>
                    <a:pt x="313" y="4211"/>
                    <a:pt x="910" y="4422"/>
                  </a:cubicBezTo>
                  <a:lnTo>
                    <a:pt x="948" y="4436"/>
                  </a:lnTo>
                  <a:cubicBezTo>
                    <a:pt x="880" y="4346"/>
                    <a:pt x="837" y="4237"/>
                    <a:pt x="824" y="4091"/>
                  </a:cubicBezTo>
                  <a:cubicBezTo>
                    <a:pt x="797" y="3747"/>
                    <a:pt x="879" y="3420"/>
                    <a:pt x="968" y="3090"/>
                  </a:cubicBezTo>
                  <a:cubicBezTo>
                    <a:pt x="1208" y="2196"/>
                    <a:pt x="1529" y="1335"/>
                    <a:pt x="1855" y="473"/>
                  </a:cubicBezTo>
                  <a:cubicBezTo>
                    <a:pt x="1620" y="347"/>
                    <a:pt x="1412" y="191"/>
                    <a:pt x="12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70"/>
            <p:cNvSpPr/>
            <p:nvPr/>
          </p:nvSpPr>
          <p:spPr>
            <a:xfrm>
              <a:off x="4200747" y="758969"/>
              <a:ext cx="17476" cy="14912"/>
            </a:xfrm>
            <a:custGeom>
              <a:avLst/>
              <a:gdLst/>
              <a:ahLst/>
              <a:cxnLst/>
              <a:rect l="l" t="t" r="r" b="b"/>
              <a:pathLst>
                <a:path w="559" h="477" extrusionOk="0">
                  <a:moveTo>
                    <a:pt x="371" y="1"/>
                  </a:moveTo>
                  <a:cubicBezTo>
                    <a:pt x="260" y="126"/>
                    <a:pt x="140" y="247"/>
                    <a:pt x="1" y="339"/>
                  </a:cubicBezTo>
                  <a:cubicBezTo>
                    <a:pt x="5" y="349"/>
                    <a:pt x="7" y="357"/>
                    <a:pt x="7" y="369"/>
                  </a:cubicBezTo>
                  <a:cubicBezTo>
                    <a:pt x="11" y="449"/>
                    <a:pt x="57" y="476"/>
                    <a:pt x="114" y="476"/>
                  </a:cubicBezTo>
                  <a:cubicBezTo>
                    <a:pt x="188" y="476"/>
                    <a:pt x="279" y="432"/>
                    <a:pt x="323" y="397"/>
                  </a:cubicBezTo>
                  <a:cubicBezTo>
                    <a:pt x="412" y="326"/>
                    <a:pt x="480" y="234"/>
                    <a:pt x="559" y="156"/>
                  </a:cubicBezTo>
                  <a:cubicBezTo>
                    <a:pt x="494" y="109"/>
                    <a:pt x="432" y="55"/>
                    <a:pt x="3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70"/>
            <p:cNvSpPr/>
            <p:nvPr/>
          </p:nvSpPr>
          <p:spPr>
            <a:xfrm>
              <a:off x="4198746" y="534886"/>
              <a:ext cx="93944" cy="116234"/>
            </a:xfrm>
            <a:custGeom>
              <a:avLst/>
              <a:gdLst/>
              <a:ahLst/>
              <a:cxnLst/>
              <a:rect l="l" t="t" r="r" b="b"/>
              <a:pathLst>
                <a:path w="3005" h="3718" extrusionOk="0">
                  <a:moveTo>
                    <a:pt x="1467" y="863"/>
                  </a:moveTo>
                  <a:cubicBezTo>
                    <a:pt x="1496" y="863"/>
                    <a:pt x="1523" y="878"/>
                    <a:pt x="1538" y="913"/>
                  </a:cubicBezTo>
                  <a:cubicBezTo>
                    <a:pt x="1588" y="1031"/>
                    <a:pt x="1621" y="1156"/>
                    <a:pt x="1657" y="1278"/>
                  </a:cubicBezTo>
                  <a:cubicBezTo>
                    <a:pt x="1678" y="1351"/>
                    <a:pt x="1620" y="1397"/>
                    <a:pt x="1560" y="1397"/>
                  </a:cubicBezTo>
                  <a:cubicBezTo>
                    <a:pt x="1519" y="1397"/>
                    <a:pt x="1477" y="1375"/>
                    <a:pt x="1461" y="1325"/>
                  </a:cubicBezTo>
                  <a:cubicBezTo>
                    <a:pt x="1426" y="1212"/>
                    <a:pt x="1387" y="1098"/>
                    <a:pt x="1365" y="979"/>
                  </a:cubicBezTo>
                  <a:cubicBezTo>
                    <a:pt x="1354" y="915"/>
                    <a:pt x="1413" y="863"/>
                    <a:pt x="1467" y="863"/>
                  </a:cubicBezTo>
                  <a:close/>
                  <a:moveTo>
                    <a:pt x="1250" y="1381"/>
                  </a:moveTo>
                  <a:cubicBezTo>
                    <a:pt x="1279" y="1381"/>
                    <a:pt x="1306" y="1395"/>
                    <a:pt x="1319" y="1428"/>
                  </a:cubicBezTo>
                  <a:cubicBezTo>
                    <a:pt x="1375" y="1567"/>
                    <a:pt x="1422" y="1712"/>
                    <a:pt x="1471" y="1854"/>
                  </a:cubicBezTo>
                  <a:cubicBezTo>
                    <a:pt x="1495" y="1922"/>
                    <a:pt x="1439" y="1966"/>
                    <a:pt x="1381" y="1966"/>
                  </a:cubicBezTo>
                  <a:cubicBezTo>
                    <a:pt x="1342" y="1966"/>
                    <a:pt x="1301" y="1945"/>
                    <a:pt x="1286" y="1897"/>
                  </a:cubicBezTo>
                  <a:cubicBezTo>
                    <a:pt x="1241" y="1762"/>
                    <a:pt x="1194" y="1627"/>
                    <a:pt x="1156" y="1490"/>
                  </a:cubicBezTo>
                  <a:cubicBezTo>
                    <a:pt x="1139" y="1428"/>
                    <a:pt x="1197" y="1381"/>
                    <a:pt x="1250" y="1381"/>
                  </a:cubicBezTo>
                  <a:close/>
                  <a:moveTo>
                    <a:pt x="1269" y="2403"/>
                  </a:moveTo>
                  <a:cubicBezTo>
                    <a:pt x="1263" y="2414"/>
                    <a:pt x="1257" y="2425"/>
                    <a:pt x="1251" y="2437"/>
                  </a:cubicBezTo>
                  <a:lnTo>
                    <a:pt x="1251" y="2437"/>
                  </a:lnTo>
                  <a:cubicBezTo>
                    <a:pt x="1259" y="2427"/>
                    <a:pt x="1265" y="2415"/>
                    <a:pt x="1269" y="2403"/>
                  </a:cubicBezTo>
                  <a:close/>
                  <a:moveTo>
                    <a:pt x="2003" y="0"/>
                  </a:moveTo>
                  <a:cubicBezTo>
                    <a:pt x="1531" y="0"/>
                    <a:pt x="1087" y="293"/>
                    <a:pt x="919" y="762"/>
                  </a:cubicBezTo>
                  <a:lnTo>
                    <a:pt x="0" y="3359"/>
                  </a:lnTo>
                  <a:cubicBezTo>
                    <a:pt x="232" y="3453"/>
                    <a:pt x="445" y="3591"/>
                    <a:pt x="663" y="3717"/>
                  </a:cubicBezTo>
                  <a:cubicBezTo>
                    <a:pt x="802" y="3349"/>
                    <a:pt x="1007" y="2891"/>
                    <a:pt x="1251" y="2437"/>
                  </a:cubicBezTo>
                  <a:lnTo>
                    <a:pt x="1251" y="2437"/>
                  </a:lnTo>
                  <a:cubicBezTo>
                    <a:pt x="1231" y="2462"/>
                    <a:pt x="1200" y="2477"/>
                    <a:pt x="1170" y="2477"/>
                  </a:cubicBezTo>
                  <a:cubicBezTo>
                    <a:pt x="1140" y="2477"/>
                    <a:pt x="1112" y="2462"/>
                    <a:pt x="1095" y="2426"/>
                  </a:cubicBezTo>
                  <a:cubicBezTo>
                    <a:pt x="1018" y="2260"/>
                    <a:pt x="937" y="2093"/>
                    <a:pt x="877" y="1918"/>
                  </a:cubicBezTo>
                  <a:cubicBezTo>
                    <a:pt x="855" y="1856"/>
                    <a:pt x="909" y="1814"/>
                    <a:pt x="964" y="1814"/>
                  </a:cubicBezTo>
                  <a:cubicBezTo>
                    <a:pt x="994" y="1814"/>
                    <a:pt x="1024" y="1827"/>
                    <a:pt x="1041" y="1857"/>
                  </a:cubicBezTo>
                  <a:cubicBezTo>
                    <a:pt x="1127" y="2011"/>
                    <a:pt x="1193" y="2176"/>
                    <a:pt x="1265" y="2336"/>
                  </a:cubicBezTo>
                  <a:cubicBezTo>
                    <a:pt x="1275" y="2360"/>
                    <a:pt x="1275" y="2383"/>
                    <a:pt x="1269" y="2403"/>
                  </a:cubicBezTo>
                  <a:lnTo>
                    <a:pt x="1269" y="2403"/>
                  </a:lnTo>
                  <a:cubicBezTo>
                    <a:pt x="1763" y="1490"/>
                    <a:pt x="2413" y="597"/>
                    <a:pt x="3005" y="457"/>
                  </a:cubicBezTo>
                  <a:cubicBezTo>
                    <a:pt x="2875" y="301"/>
                    <a:pt x="2705" y="179"/>
                    <a:pt x="2510" y="111"/>
                  </a:cubicBezTo>
                  <a:lnTo>
                    <a:pt x="2381" y="65"/>
                  </a:lnTo>
                  <a:cubicBezTo>
                    <a:pt x="2256" y="21"/>
                    <a:pt x="2129" y="0"/>
                    <a:pt x="2003" y="0"/>
                  </a:cubicBezTo>
                  <a:close/>
                </a:path>
              </a:pathLst>
            </a:custGeom>
            <a:solidFill>
              <a:srgbClr val="000000">
                <a:alpha val="27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70"/>
            <p:cNvSpPr/>
            <p:nvPr/>
          </p:nvSpPr>
          <p:spPr>
            <a:xfrm>
              <a:off x="4140725" y="520912"/>
              <a:ext cx="175945" cy="282926"/>
            </a:xfrm>
            <a:custGeom>
              <a:avLst/>
              <a:gdLst/>
              <a:ahLst/>
              <a:cxnLst/>
              <a:rect l="l" t="t" r="r" b="b"/>
              <a:pathLst>
                <a:path w="5628" h="9050" extrusionOk="0">
                  <a:moveTo>
                    <a:pt x="3857" y="448"/>
                  </a:moveTo>
                  <a:cubicBezTo>
                    <a:pt x="3983" y="448"/>
                    <a:pt x="4112" y="469"/>
                    <a:pt x="4237" y="514"/>
                  </a:cubicBezTo>
                  <a:lnTo>
                    <a:pt x="4366" y="559"/>
                  </a:lnTo>
                  <a:cubicBezTo>
                    <a:pt x="4653" y="661"/>
                    <a:pt x="4883" y="869"/>
                    <a:pt x="5015" y="1146"/>
                  </a:cubicBezTo>
                  <a:cubicBezTo>
                    <a:pt x="5147" y="1423"/>
                    <a:pt x="5164" y="1733"/>
                    <a:pt x="5063" y="2020"/>
                  </a:cubicBezTo>
                  <a:lnTo>
                    <a:pt x="4130" y="4653"/>
                  </a:lnTo>
                  <a:cubicBezTo>
                    <a:pt x="3713" y="4590"/>
                    <a:pt x="3300" y="4518"/>
                    <a:pt x="2905" y="4360"/>
                  </a:cubicBezTo>
                  <a:cubicBezTo>
                    <a:pt x="2535" y="4212"/>
                    <a:pt x="2222" y="3954"/>
                    <a:pt x="1855" y="3808"/>
                  </a:cubicBezTo>
                  <a:lnTo>
                    <a:pt x="2775" y="1212"/>
                  </a:lnTo>
                  <a:cubicBezTo>
                    <a:pt x="2943" y="741"/>
                    <a:pt x="3386" y="448"/>
                    <a:pt x="3857" y="448"/>
                  </a:cubicBezTo>
                  <a:close/>
                  <a:moveTo>
                    <a:pt x="1763" y="4070"/>
                  </a:moveTo>
                  <a:cubicBezTo>
                    <a:pt x="2241" y="4662"/>
                    <a:pt x="3242" y="4936"/>
                    <a:pt x="4016" y="4936"/>
                  </a:cubicBezTo>
                  <a:cubicBezTo>
                    <a:pt x="4020" y="4936"/>
                    <a:pt x="4025" y="4936"/>
                    <a:pt x="4029" y="4936"/>
                  </a:cubicBezTo>
                  <a:lnTo>
                    <a:pt x="4029" y="4936"/>
                  </a:lnTo>
                  <a:lnTo>
                    <a:pt x="3002" y="7839"/>
                  </a:lnTo>
                  <a:cubicBezTo>
                    <a:pt x="2900" y="8125"/>
                    <a:pt x="2692" y="8356"/>
                    <a:pt x="2415" y="8487"/>
                  </a:cubicBezTo>
                  <a:cubicBezTo>
                    <a:pt x="2257" y="8563"/>
                    <a:pt x="2088" y="8601"/>
                    <a:pt x="1919" y="8601"/>
                  </a:cubicBezTo>
                  <a:cubicBezTo>
                    <a:pt x="1808" y="8601"/>
                    <a:pt x="1698" y="8585"/>
                    <a:pt x="1591" y="8552"/>
                  </a:cubicBezTo>
                  <a:cubicBezTo>
                    <a:pt x="1573" y="8548"/>
                    <a:pt x="1557" y="8542"/>
                    <a:pt x="1541" y="8536"/>
                  </a:cubicBezTo>
                  <a:lnTo>
                    <a:pt x="1411" y="8490"/>
                  </a:lnTo>
                  <a:cubicBezTo>
                    <a:pt x="817" y="8279"/>
                    <a:pt x="505" y="7625"/>
                    <a:pt x="714" y="7029"/>
                  </a:cubicBezTo>
                  <a:lnTo>
                    <a:pt x="1763" y="4070"/>
                  </a:lnTo>
                  <a:close/>
                  <a:moveTo>
                    <a:pt x="3859" y="0"/>
                  </a:moveTo>
                  <a:cubicBezTo>
                    <a:pt x="3203" y="0"/>
                    <a:pt x="2586" y="409"/>
                    <a:pt x="2356" y="1061"/>
                  </a:cubicBezTo>
                  <a:lnTo>
                    <a:pt x="294" y="6879"/>
                  </a:lnTo>
                  <a:cubicBezTo>
                    <a:pt x="1" y="7706"/>
                    <a:pt x="436" y="8620"/>
                    <a:pt x="1264" y="8912"/>
                  </a:cubicBezTo>
                  <a:lnTo>
                    <a:pt x="1393" y="8958"/>
                  </a:lnTo>
                  <a:cubicBezTo>
                    <a:pt x="1565" y="9019"/>
                    <a:pt x="1743" y="9050"/>
                    <a:pt x="1921" y="9050"/>
                  </a:cubicBezTo>
                  <a:cubicBezTo>
                    <a:pt x="2156" y="9050"/>
                    <a:pt x="2389" y="8997"/>
                    <a:pt x="2609" y="8892"/>
                  </a:cubicBezTo>
                  <a:cubicBezTo>
                    <a:pt x="2994" y="8709"/>
                    <a:pt x="3285" y="8387"/>
                    <a:pt x="3425" y="7988"/>
                  </a:cubicBezTo>
                  <a:lnTo>
                    <a:pt x="5486" y="2170"/>
                  </a:lnTo>
                  <a:cubicBezTo>
                    <a:pt x="5627" y="1771"/>
                    <a:pt x="5604" y="1338"/>
                    <a:pt x="5420" y="953"/>
                  </a:cubicBezTo>
                  <a:cubicBezTo>
                    <a:pt x="5237" y="568"/>
                    <a:pt x="4915" y="277"/>
                    <a:pt x="4516" y="137"/>
                  </a:cubicBezTo>
                  <a:lnTo>
                    <a:pt x="4388" y="91"/>
                  </a:lnTo>
                  <a:cubicBezTo>
                    <a:pt x="4364" y="84"/>
                    <a:pt x="4342" y="75"/>
                    <a:pt x="4321" y="69"/>
                  </a:cubicBezTo>
                  <a:cubicBezTo>
                    <a:pt x="4167" y="22"/>
                    <a:pt x="4012" y="0"/>
                    <a:pt x="38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70"/>
            <p:cNvSpPr/>
            <p:nvPr/>
          </p:nvSpPr>
          <p:spPr>
            <a:xfrm>
              <a:off x="4225412" y="591626"/>
              <a:ext cx="13818" cy="20758"/>
            </a:xfrm>
            <a:custGeom>
              <a:avLst/>
              <a:gdLst/>
              <a:ahLst/>
              <a:cxnLst/>
              <a:rect l="l" t="t" r="r" b="b"/>
              <a:pathLst>
                <a:path w="442" h="664" extrusionOk="0">
                  <a:moveTo>
                    <a:pt x="109" y="0"/>
                  </a:moveTo>
                  <a:cubicBezTo>
                    <a:pt x="55" y="0"/>
                    <a:pt x="1" y="42"/>
                    <a:pt x="23" y="105"/>
                  </a:cubicBezTo>
                  <a:cubicBezTo>
                    <a:pt x="84" y="278"/>
                    <a:pt x="164" y="445"/>
                    <a:pt x="241" y="612"/>
                  </a:cubicBezTo>
                  <a:cubicBezTo>
                    <a:pt x="258" y="649"/>
                    <a:pt x="287" y="664"/>
                    <a:pt x="316" y="664"/>
                  </a:cubicBezTo>
                  <a:cubicBezTo>
                    <a:pt x="377" y="664"/>
                    <a:pt x="441" y="598"/>
                    <a:pt x="409" y="523"/>
                  </a:cubicBezTo>
                  <a:cubicBezTo>
                    <a:pt x="339" y="362"/>
                    <a:pt x="273" y="197"/>
                    <a:pt x="185" y="44"/>
                  </a:cubicBezTo>
                  <a:cubicBezTo>
                    <a:pt x="169" y="13"/>
                    <a:pt x="139" y="0"/>
                    <a:pt x="109"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70"/>
            <p:cNvSpPr/>
            <p:nvPr/>
          </p:nvSpPr>
          <p:spPr>
            <a:xfrm>
              <a:off x="4234322" y="578058"/>
              <a:ext cx="11192" cy="18289"/>
            </a:xfrm>
            <a:custGeom>
              <a:avLst/>
              <a:gdLst/>
              <a:ahLst/>
              <a:cxnLst/>
              <a:rect l="l" t="t" r="r" b="b"/>
              <a:pathLst>
                <a:path w="358" h="585" extrusionOk="0">
                  <a:moveTo>
                    <a:pt x="111" y="1"/>
                  </a:moveTo>
                  <a:cubicBezTo>
                    <a:pt x="58" y="1"/>
                    <a:pt x="1" y="47"/>
                    <a:pt x="18" y="109"/>
                  </a:cubicBezTo>
                  <a:cubicBezTo>
                    <a:pt x="56" y="246"/>
                    <a:pt x="103" y="381"/>
                    <a:pt x="148" y="516"/>
                  </a:cubicBezTo>
                  <a:cubicBezTo>
                    <a:pt x="163" y="563"/>
                    <a:pt x="204" y="584"/>
                    <a:pt x="244" y="584"/>
                  </a:cubicBezTo>
                  <a:cubicBezTo>
                    <a:pt x="301" y="584"/>
                    <a:pt x="357" y="541"/>
                    <a:pt x="333" y="473"/>
                  </a:cubicBezTo>
                  <a:cubicBezTo>
                    <a:pt x="284" y="331"/>
                    <a:pt x="237" y="187"/>
                    <a:pt x="180" y="48"/>
                  </a:cubicBezTo>
                  <a:cubicBezTo>
                    <a:pt x="167" y="15"/>
                    <a:pt x="140" y="1"/>
                    <a:pt x="111"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70"/>
            <p:cNvSpPr/>
            <p:nvPr/>
          </p:nvSpPr>
          <p:spPr>
            <a:xfrm>
              <a:off x="4241074" y="561865"/>
              <a:ext cx="10192" cy="16725"/>
            </a:xfrm>
            <a:custGeom>
              <a:avLst/>
              <a:gdLst/>
              <a:ahLst/>
              <a:cxnLst/>
              <a:rect l="l" t="t" r="r" b="b"/>
              <a:pathLst>
                <a:path w="326" h="535" extrusionOk="0">
                  <a:moveTo>
                    <a:pt x="113" y="0"/>
                  </a:moveTo>
                  <a:cubicBezTo>
                    <a:pt x="59" y="0"/>
                    <a:pt x="1" y="52"/>
                    <a:pt x="12" y="116"/>
                  </a:cubicBezTo>
                  <a:cubicBezTo>
                    <a:pt x="34" y="233"/>
                    <a:pt x="74" y="347"/>
                    <a:pt x="109" y="462"/>
                  </a:cubicBezTo>
                  <a:cubicBezTo>
                    <a:pt x="124" y="512"/>
                    <a:pt x="166" y="534"/>
                    <a:pt x="207" y="534"/>
                  </a:cubicBezTo>
                  <a:cubicBezTo>
                    <a:pt x="267" y="534"/>
                    <a:pt x="325" y="488"/>
                    <a:pt x="304" y="415"/>
                  </a:cubicBezTo>
                  <a:cubicBezTo>
                    <a:pt x="268" y="293"/>
                    <a:pt x="235" y="168"/>
                    <a:pt x="185" y="50"/>
                  </a:cubicBezTo>
                  <a:cubicBezTo>
                    <a:pt x="170" y="15"/>
                    <a:pt x="142" y="0"/>
                    <a:pt x="113"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6" name="Google Shape;4256;p70"/>
          <p:cNvGrpSpPr/>
          <p:nvPr/>
        </p:nvGrpSpPr>
        <p:grpSpPr>
          <a:xfrm rot="932766">
            <a:off x="3189410" y="1440323"/>
            <a:ext cx="866432" cy="379652"/>
            <a:chOff x="1352542" y="368950"/>
            <a:chExt cx="796350" cy="348921"/>
          </a:xfrm>
        </p:grpSpPr>
        <p:sp>
          <p:nvSpPr>
            <p:cNvPr id="4257" name="Google Shape;4257;p70"/>
            <p:cNvSpPr/>
            <p:nvPr/>
          </p:nvSpPr>
          <p:spPr>
            <a:xfrm>
              <a:off x="1352542" y="368950"/>
              <a:ext cx="796350" cy="348921"/>
            </a:xfrm>
            <a:custGeom>
              <a:avLst/>
              <a:gdLst/>
              <a:ahLst/>
              <a:cxnLst/>
              <a:rect l="l" t="t" r="r" b="b"/>
              <a:pathLst>
                <a:path w="25473" h="11161" extrusionOk="0">
                  <a:moveTo>
                    <a:pt x="16250" y="1994"/>
                  </a:moveTo>
                  <a:cubicBezTo>
                    <a:pt x="16267" y="2010"/>
                    <a:pt x="16283" y="2024"/>
                    <a:pt x="16295" y="2041"/>
                  </a:cubicBezTo>
                  <a:cubicBezTo>
                    <a:pt x="16354" y="2113"/>
                    <a:pt x="16372" y="2190"/>
                    <a:pt x="16386" y="2277"/>
                  </a:cubicBezTo>
                  <a:cubicBezTo>
                    <a:pt x="16386" y="2278"/>
                    <a:pt x="16387" y="2279"/>
                    <a:pt x="16387" y="2280"/>
                  </a:cubicBezTo>
                  <a:cubicBezTo>
                    <a:pt x="16168" y="2351"/>
                    <a:pt x="15954" y="2442"/>
                    <a:pt x="15743" y="2538"/>
                  </a:cubicBezTo>
                  <a:lnTo>
                    <a:pt x="15206" y="2778"/>
                  </a:lnTo>
                  <a:cubicBezTo>
                    <a:pt x="14941" y="2893"/>
                    <a:pt x="14676" y="3011"/>
                    <a:pt x="14425" y="3149"/>
                  </a:cubicBezTo>
                  <a:cubicBezTo>
                    <a:pt x="14355" y="3038"/>
                    <a:pt x="14273" y="2933"/>
                    <a:pt x="14185" y="2835"/>
                  </a:cubicBezTo>
                  <a:cubicBezTo>
                    <a:pt x="14493" y="2741"/>
                    <a:pt x="14808" y="2627"/>
                    <a:pt x="15118" y="2502"/>
                  </a:cubicBezTo>
                  <a:lnTo>
                    <a:pt x="15679" y="2264"/>
                  </a:lnTo>
                  <a:cubicBezTo>
                    <a:pt x="15875" y="2175"/>
                    <a:pt x="16065" y="2086"/>
                    <a:pt x="16250" y="1994"/>
                  </a:cubicBezTo>
                  <a:close/>
                  <a:moveTo>
                    <a:pt x="17304" y="549"/>
                  </a:moveTo>
                  <a:cubicBezTo>
                    <a:pt x="18189" y="549"/>
                    <a:pt x="18917" y="1206"/>
                    <a:pt x="18933" y="2026"/>
                  </a:cubicBezTo>
                  <a:cubicBezTo>
                    <a:pt x="18950" y="2859"/>
                    <a:pt x="18231" y="3553"/>
                    <a:pt x="17327" y="3570"/>
                  </a:cubicBezTo>
                  <a:cubicBezTo>
                    <a:pt x="17315" y="3571"/>
                    <a:pt x="17304" y="3571"/>
                    <a:pt x="17292" y="3571"/>
                  </a:cubicBezTo>
                  <a:cubicBezTo>
                    <a:pt x="16707" y="3571"/>
                    <a:pt x="16190" y="3285"/>
                    <a:pt x="15902" y="2852"/>
                  </a:cubicBezTo>
                  <a:cubicBezTo>
                    <a:pt x="16176" y="2728"/>
                    <a:pt x="16449" y="2598"/>
                    <a:pt x="16690" y="2432"/>
                  </a:cubicBezTo>
                  <a:cubicBezTo>
                    <a:pt x="16749" y="2391"/>
                    <a:pt x="16756" y="2322"/>
                    <a:pt x="16726" y="2274"/>
                  </a:cubicBezTo>
                  <a:cubicBezTo>
                    <a:pt x="16726" y="2273"/>
                    <a:pt x="16726" y="2273"/>
                    <a:pt x="16727" y="2271"/>
                  </a:cubicBezTo>
                  <a:cubicBezTo>
                    <a:pt x="16737" y="2136"/>
                    <a:pt x="16673" y="1985"/>
                    <a:pt x="16587" y="1877"/>
                  </a:cubicBezTo>
                  <a:cubicBezTo>
                    <a:pt x="16515" y="1787"/>
                    <a:pt x="16399" y="1674"/>
                    <a:pt x="16269" y="1674"/>
                  </a:cubicBezTo>
                  <a:cubicBezTo>
                    <a:pt x="16247" y="1674"/>
                    <a:pt x="16224" y="1677"/>
                    <a:pt x="16201" y="1685"/>
                  </a:cubicBezTo>
                  <a:cubicBezTo>
                    <a:pt x="16179" y="1691"/>
                    <a:pt x="16164" y="1702"/>
                    <a:pt x="16149" y="1717"/>
                  </a:cubicBezTo>
                  <a:cubicBezTo>
                    <a:pt x="15993" y="1764"/>
                    <a:pt x="15836" y="1813"/>
                    <a:pt x="15676" y="1867"/>
                  </a:cubicBezTo>
                  <a:cubicBezTo>
                    <a:pt x="15780" y="1138"/>
                    <a:pt x="16448" y="565"/>
                    <a:pt x="17266" y="550"/>
                  </a:cubicBezTo>
                  <a:cubicBezTo>
                    <a:pt x="17279" y="550"/>
                    <a:pt x="17291" y="549"/>
                    <a:pt x="17304" y="549"/>
                  </a:cubicBezTo>
                  <a:close/>
                  <a:moveTo>
                    <a:pt x="2629" y="878"/>
                  </a:moveTo>
                  <a:cubicBezTo>
                    <a:pt x="3713" y="878"/>
                    <a:pt x="4603" y="1679"/>
                    <a:pt x="4623" y="2684"/>
                  </a:cubicBezTo>
                  <a:cubicBezTo>
                    <a:pt x="4637" y="3332"/>
                    <a:pt x="4283" y="3910"/>
                    <a:pt x="3738" y="4249"/>
                  </a:cubicBezTo>
                  <a:cubicBezTo>
                    <a:pt x="3658" y="4087"/>
                    <a:pt x="3566" y="3930"/>
                    <a:pt x="3459" y="3785"/>
                  </a:cubicBezTo>
                  <a:cubicBezTo>
                    <a:pt x="3457" y="3778"/>
                    <a:pt x="3459" y="3769"/>
                    <a:pt x="3456" y="3760"/>
                  </a:cubicBezTo>
                  <a:cubicBezTo>
                    <a:pt x="3406" y="3631"/>
                    <a:pt x="3251" y="3594"/>
                    <a:pt x="3106" y="3594"/>
                  </a:cubicBezTo>
                  <a:cubicBezTo>
                    <a:pt x="3063" y="3594"/>
                    <a:pt x="3020" y="3598"/>
                    <a:pt x="2981" y="3603"/>
                  </a:cubicBezTo>
                  <a:cubicBezTo>
                    <a:pt x="2802" y="3628"/>
                    <a:pt x="2614" y="3715"/>
                    <a:pt x="2519" y="3861"/>
                  </a:cubicBezTo>
                  <a:cubicBezTo>
                    <a:pt x="2492" y="3903"/>
                    <a:pt x="2498" y="3949"/>
                    <a:pt x="2523" y="3987"/>
                  </a:cubicBezTo>
                  <a:cubicBezTo>
                    <a:pt x="2577" y="4182"/>
                    <a:pt x="2649" y="4374"/>
                    <a:pt x="2724" y="4565"/>
                  </a:cubicBezTo>
                  <a:cubicBezTo>
                    <a:pt x="2702" y="4569"/>
                    <a:pt x="2681" y="4571"/>
                    <a:pt x="2660" y="4571"/>
                  </a:cubicBezTo>
                  <a:cubicBezTo>
                    <a:pt x="2645" y="4571"/>
                    <a:pt x="2630" y="4571"/>
                    <a:pt x="2615" y="4571"/>
                  </a:cubicBezTo>
                  <a:cubicBezTo>
                    <a:pt x="1534" y="4571"/>
                    <a:pt x="643" y="3770"/>
                    <a:pt x="623" y="2766"/>
                  </a:cubicBezTo>
                  <a:cubicBezTo>
                    <a:pt x="602" y="1748"/>
                    <a:pt x="1483" y="902"/>
                    <a:pt x="2586" y="879"/>
                  </a:cubicBezTo>
                  <a:cubicBezTo>
                    <a:pt x="2600" y="879"/>
                    <a:pt x="2615" y="878"/>
                    <a:pt x="2629" y="878"/>
                  </a:cubicBezTo>
                  <a:close/>
                  <a:moveTo>
                    <a:pt x="18219" y="3933"/>
                  </a:moveTo>
                  <a:cubicBezTo>
                    <a:pt x="18255" y="4149"/>
                    <a:pt x="18301" y="4366"/>
                    <a:pt x="18346" y="4581"/>
                  </a:cubicBezTo>
                  <a:cubicBezTo>
                    <a:pt x="18377" y="4726"/>
                    <a:pt x="18401" y="4877"/>
                    <a:pt x="18435" y="5027"/>
                  </a:cubicBezTo>
                  <a:cubicBezTo>
                    <a:pt x="18440" y="5095"/>
                    <a:pt x="18454" y="5162"/>
                    <a:pt x="18466" y="5230"/>
                  </a:cubicBezTo>
                  <a:cubicBezTo>
                    <a:pt x="18484" y="5325"/>
                    <a:pt x="18496" y="5423"/>
                    <a:pt x="18528" y="5513"/>
                  </a:cubicBezTo>
                  <a:cubicBezTo>
                    <a:pt x="18359" y="5548"/>
                    <a:pt x="18193" y="5596"/>
                    <a:pt x="18039" y="5664"/>
                  </a:cubicBezTo>
                  <a:cubicBezTo>
                    <a:pt x="17995" y="5393"/>
                    <a:pt x="17908" y="5122"/>
                    <a:pt x="17840" y="4856"/>
                  </a:cubicBezTo>
                  <a:cubicBezTo>
                    <a:pt x="17777" y="4602"/>
                    <a:pt x="17725" y="4342"/>
                    <a:pt x="17637" y="4094"/>
                  </a:cubicBezTo>
                  <a:cubicBezTo>
                    <a:pt x="17841" y="4064"/>
                    <a:pt x="18037" y="4009"/>
                    <a:pt x="18219" y="3933"/>
                  </a:cubicBezTo>
                  <a:close/>
                  <a:moveTo>
                    <a:pt x="3059" y="3886"/>
                  </a:moveTo>
                  <a:cubicBezTo>
                    <a:pt x="3111" y="3886"/>
                    <a:pt x="3163" y="3898"/>
                    <a:pt x="3213" y="3907"/>
                  </a:cubicBezTo>
                  <a:cubicBezTo>
                    <a:pt x="3279" y="4076"/>
                    <a:pt x="3357" y="4242"/>
                    <a:pt x="3438" y="4408"/>
                  </a:cubicBezTo>
                  <a:lnTo>
                    <a:pt x="3667" y="4915"/>
                  </a:lnTo>
                  <a:cubicBezTo>
                    <a:pt x="3741" y="5110"/>
                    <a:pt x="3804" y="5319"/>
                    <a:pt x="3900" y="5507"/>
                  </a:cubicBezTo>
                  <a:cubicBezTo>
                    <a:pt x="3767" y="5573"/>
                    <a:pt x="3639" y="5647"/>
                    <a:pt x="3523" y="5732"/>
                  </a:cubicBezTo>
                  <a:cubicBezTo>
                    <a:pt x="3457" y="5498"/>
                    <a:pt x="3351" y="5271"/>
                    <a:pt x="3249" y="5048"/>
                  </a:cubicBezTo>
                  <a:lnTo>
                    <a:pt x="3033" y="4531"/>
                  </a:lnTo>
                  <a:cubicBezTo>
                    <a:pt x="2958" y="4346"/>
                    <a:pt x="2880" y="4163"/>
                    <a:pt x="2792" y="3985"/>
                  </a:cubicBezTo>
                  <a:cubicBezTo>
                    <a:pt x="2862" y="3937"/>
                    <a:pt x="2931" y="3899"/>
                    <a:pt x="3028" y="3888"/>
                  </a:cubicBezTo>
                  <a:cubicBezTo>
                    <a:pt x="3038" y="3887"/>
                    <a:pt x="3049" y="3886"/>
                    <a:pt x="3059" y="3886"/>
                  </a:cubicBezTo>
                  <a:close/>
                  <a:moveTo>
                    <a:pt x="12191" y="2516"/>
                  </a:moveTo>
                  <a:cubicBezTo>
                    <a:pt x="13275" y="2516"/>
                    <a:pt x="14164" y="3318"/>
                    <a:pt x="14185" y="4321"/>
                  </a:cubicBezTo>
                  <a:cubicBezTo>
                    <a:pt x="14197" y="4976"/>
                    <a:pt x="13837" y="5559"/>
                    <a:pt x="13284" y="5897"/>
                  </a:cubicBezTo>
                  <a:cubicBezTo>
                    <a:pt x="13243" y="5688"/>
                    <a:pt x="13204" y="5479"/>
                    <a:pt x="13165" y="5269"/>
                  </a:cubicBezTo>
                  <a:cubicBezTo>
                    <a:pt x="13165" y="5255"/>
                    <a:pt x="13162" y="5242"/>
                    <a:pt x="13158" y="5229"/>
                  </a:cubicBezTo>
                  <a:cubicBezTo>
                    <a:pt x="13156" y="5224"/>
                    <a:pt x="13155" y="5219"/>
                    <a:pt x="13155" y="5211"/>
                  </a:cubicBezTo>
                  <a:cubicBezTo>
                    <a:pt x="13145" y="5154"/>
                    <a:pt x="13093" y="5130"/>
                    <a:pt x="13038" y="5130"/>
                  </a:cubicBezTo>
                  <a:cubicBezTo>
                    <a:pt x="13031" y="5130"/>
                    <a:pt x="13025" y="5131"/>
                    <a:pt x="13018" y="5131"/>
                  </a:cubicBezTo>
                  <a:cubicBezTo>
                    <a:pt x="12907" y="5087"/>
                    <a:pt x="12782" y="5065"/>
                    <a:pt x="12656" y="5065"/>
                  </a:cubicBezTo>
                  <a:cubicBezTo>
                    <a:pt x="12396" y="5065"/>
                    <a:pt x="12134" y="5160"/>
                    <a:pt x="11993" y="5356"/>
                  </a:cubicBezTo>
                  <a:cubicBezTo>
                    <a:pt x="11968" y="5391"/>
                    <a:pt x="11973" y="5433"/>
                    <a:pt x="11995" y="5469"/>
                  </a:cubicBezTo>
                  <a:cubicBezTo>
                    <a:pt x="12030" y="5706"/>
                    <a:pt x="12061" y="5955"/>
                    <a:pt x="12101" y="6205"/>
                  </a:cubicBezTo>
                  <a:cubicBezTo>
                    <a:pt x="11053" y="6168"/>
                    <a:pt x="10203" y="5383"/>
                    <a:pt x="10183" y="4403"/>
                  </a:cubicBezTo>
                  <a:cubicBezTo>
                    <a:pt x="10162" y="3386"/>
                    <a:pt x="11043" y="2540"/>
                    <a:pt x="12146" y="2517"/>
                  </a:cubicBezTo>
                  <a:cubicBezTo>
                    <a:pt x="12161" y="2516"/>
                    <a:pt x="12176" y="2516"/>
                    <a:pt x="12191" y="2516"/>
                  </a:cubicBezTo>
                  <a:close/>
                  <a:moveTo>
                    <a:pt x="12698" y="5361"/>
                  </a:moveTo>
                  <a:cubicBezTo>
                    <a:pt x="12772" y="5361"/>
                    <a:pt x="12845" y="5369"/>
                    <a:pt x="12918" y="5382"/>
                  </a:cubicBezTo>
                  <a:cubicBezTo>
                    <a:pt x="12947" y="5601"/>
                    <a:pt x="12976" y="5820"/>
                    <a:pt x="13004" y="6041"/>
                  </a:cubicBezTo>
                  <a:lnTo>
                    <a:pt x="13081" y="6603"/>
                  </a:lnTo>
                  <a:cubicBezTo>
                    <a:pt x="13103" y="6755"/>
                    <a:pt x="13127" y="6909"/>
                    <a:pt x="13151" y="7062"/>
                  </a:cubicBezTo>
                  <a:cubicBezTo>
                    <a:pt x="12997" y="7083"/>
                    <a:pt x="12847" y="7117"/>
                    <a:pt x="12703" y="7167"/>
                  </a:cubicBezTo>
                  <a:cubicBezTo>
                    <a:pt x="12685" y="7018"/>
                    <a:pt x="12656" y="6869"/>
                    <a:pt x="12623" y="6718"/>
                  </a:cubicBezTo>
                  <a:lnTo>
                    <a:pt x="12482" y="6184"/>
                  </a:lnTo>
                  <a:cubicBezTo>
                    <a:pt x="12410" y="5943"/>
                    <a:pt x="12333" y="5704"/>
                    <a:pt x="12262" y="5474"/>
                  </a:cubicBezTo>
                  <a:cubicBezTo>
                    <a:pt x="12352" y="5434"/>
                    <a:pt x="12442" y="5396"/>
                    <a:pt x="12538" y="5376"/>
                  </a:cubicBezTo>
                  <a:cubicBezTo>
                    <a:pt x="12592" y="5365"/>
                    <a:pt x="12645" y="5361"/>
                    <a:pt x="12698" y="5361"/>
                  </a:cubicBezTo>
                  <a:close/>
                  <a:moveTo>
                    <a:pt x="9975" y="5621"/>
                  </a:moveTo>
                  <a:cubicBezTo>
                    <a:pt x="10066" y="5755"/>
                    <a:pt x="10170" y="5880"/>
                    <a:pt x="10284" y="5994"/>
                  </a:cubicBezTo>
                  <a:cubicBezTo>
                    <a:pt x="9391" y="6315"/>
                    <a:pt x="8493" y="6643"/>
                    <a:pt x="7610" y="6995"/>
                  </a:cubicBezTo>
                  <a:lnTo>
                    <a:pt x="7057" y="7223"/>
                  </a:lnTo>
                  <a:cubicBezTo>
                    <a:pt x="6872" y="7299"/>
                    <a:pt x="6688" y="7376"/>
                    <a:pt x="6505" y="7454"/>
                  </a:cubicBezTo>
                  <a:cubicBezTo>
                    <a:pt x="6419" y="7294"/>
                    <a:pt x="6362" y="7141"/>
                    <a:pt x="6346" y="6960"/>
                  </a:cubicBezTo>
                  <a:cubicBezTo>
                    <a:pt x="6533" y="6917"/>
                    <a:pt x="6720" y="6869"/>
                    <a:pt x="6908" y="6815"/>
                  </a:cubicBezTo>
                  <a:lnTo>
                    <a:pt x="7479" y="6641"/>
                  </a:lnTo>
                  <a:cubicBezTo>
                    <a:pt x="8335" y="6358"/>
                    <a:pt x="9183" y="5993"/>
                    <a:pt x="9975" y="5621"/>
                  </a:cubicBezTo>
                  <a:close/>
                  <a:moveTo>
                    <a:pt x="15363" y="3092"/>
                  </a:moveTo>
                  <a:cubicBezTo>
                    <a:pt x="15748" y="3706"/>
                    <a:pt x="16466" y="4115"/>
                    <a:pt x="17283" y="4116"/>
                  </a:cubicBezTo>
                  <a:cubicBezTo>
                    <a:pt x="17319" y="4372"/>
                    <a:pt x="17393" y="4627"/>
                    <a:pt x="17455" y="4877"/>
                  </a:cubicBezTo>
                  <a:cubicBezTo>
                    <a:pt x="17533" y="5195"/>
                    <a:pt x="17589" y="5532"/>
                    <a:pt x="17711" y="5837"/>
                  </a:cubicBezTo>
                  <a:cubicBezTo>
                    <a:pt x="17127" y="6221"/>
                    <a:pt x="16750" y="6856"/>
                    <a:pt x="16766" y="7564"/>
                  </a:cubicBezTo>
                  <a:cubicBezTo>
                    <a:pt x="16767" y="7642"/>
                    <a:pt x="16773" y="7718"/>
                    <a:pt x="16783" y="7789"/>
                  </a:cubicBezTo>
                  <a:cubicBezTo>
                    <a:pt x="16352" y="7912"/>
                    <a:pt x="15931" y="8073"/>
                    <a:pt x="15507" y="8208"/>
                  </a:cubicBezTo>
                  <a:cubicBezTo>
                    <a:pt x="15501" y="8210"/>
                    <a:pt x="15495" y="8211"/>
                    <a:pt x="15488" y="8213"/>
                  </a:cubicBezTo>
                  <a:cubicBezTo>
                    <a:pt x="15132" y="7520"/>
                    <a:pt x="14367" y="7040"/>
                    <a:pt x="13484" y="7039"/>
                  </a:cubicBezTo>
                  <a:cubicBezTo>
                    <a:pt x="13455" y="6850"/>
                    <a:pt x="13423" y="6662"/>
                    <a:pt x="13389" y="6472"/>
                  </a:cubicBezTo>
                  <a:cubicBezTo>
                    <a:pt x="14230" y="6061"/>
                    <a:pt x="14798" y="5243"/>
                    <a:pt x="14779" y="4309"/>
                  </a:cubicBezTo>
                  <a:cubicBezTo>
                    <a:pt x="14773" y="3996"/>
                    <a:pt x="14700" y="3701"/>
                    <a:pt x="14576" y="3430"/>
                  </a:cubicBezTo>
                  <a:cubicBezTo>
                    <a:pt x="14845" y="3332"/>
                    <a:pt x="15105" y="3211"/>
                    <a:pt x="15363" y="3092"/>
                  </a:cubicBezTo>
                  <a:close/>
                  <a:moveTo>
                    <a:pt x="19001" y="6008"/>
                  </a:moveTo>
                  <a:cubicBezTo>
                    <a:pt x="19888" y="6008"/>
                    <a:pt x="20616" y="6663"/>
                    <a:pt x="20634" y="7485"/>
                  </a:cubicBezTo>
                  <a:cubicBezTo>
                    <a:pt x="20650" y="8318"/>
                    <a:pt x="19931" y="9011"/>
                    <a:pt x="19027" y="9029"/>
                  </a:cubicBezTo>
                  <a:cubicBezTo>
                    <a:pt x="19015" y="9030"/>
                    <a:pt x="19004" y="9030"/>
                    <a:pt x="18992" y="9030"/>
                  </a:cubicBezTo>
                  <a:cubicBezTo>
                    <a:pt x="18106" y="9030"/>
                    <a:pt x="17377" y="8374"/>
                    <a:pt x="17360" y="7552"/>
                  </a:cubicBezTo>
                  <a:cubicBezTo>
                    <a:pt x="17344" y="6719"/>
                    <a:pt x="18063" y="6027"/>
                    <a:pt x="18966" y="6008"/>
                  </a:cubicBezTo>
                  <a:cubicBezTo>
                    <a:pt x="18978" y="6008"/>
                    <a:pt x="18989" y="6008"/>
                    <a:pt x="19001" y="6008"/>
                  </a:cubicBezTo>
                  <a:close/>
                  <a:moveTo>
                    <a:pt x="21152" y="8038"/>
                  </a:moveTo>
                  <a:cubicBezTo>
                    <a:pt x="21421" y="8183"/>
                    <a:pt x="21706" y="8303"/>
                    <a:pt x="21980" y="8434"/>
                  </a:cubicBezTo>
                  <a:lnTo>
                    <a:pt x="22504" y="8697"/>
                  </a:lnTo>
                  <a:cubicBezTo>
                    <a:pt x="22640" y="8766"/>
                    <a:pt x="22778" y="8832"/>
                    <a:pt x="22920" y="8889"/>
                  </a:cubicBezTo>
                  <a:cubicBezTo>
                    <a:pt x="22901" y="8939"/>
                    <a:pt x="22865" y="8990"/>
                    <a:pt x="22834" y="9017"/>
                  </a:cubicBezTo>
                  <a:cubicBezTo>
                    <a:pt x="22775" y="9067"/>
                    <a:pt x="22708" y="9082"/>
                    <a:pt x="22652" y="9124"/>
                  </a:cubicBezTo>
                  <a:cubicBezTo>
                    <a:pt x="22566" y="9068"/>
                    <a:pt x="22477" y="9016"/>
                    <a:pt x="22381" y="8969"/>
                  </a:cubicBezTo>
                  <a:lnTo>
                    <a:pt x="21849" y="8705"/>
                  </a:lnTo>
                  <a:cubicBezTo>
                    <a:pt x="21590" y="8564"/>
                    <a:pt x="21337" y="8407"/>
                    <a:pt x="21066" y="8286"/>
                  </a:cubicBezTo>
                  <a:cubicBezTo>
                    <a:pt x="21100" y="8207"/>
                    <a:pt x="21128" y="8124"/>
                    <a:pt x="21152" y="8038"/>
                  </a:cubicBezTo>
                  <a:close/>
                  <a:moveTo>
                    <a:pt x="16855" y="8098"/>
                  </a:moveTo>
                  <a:cubicBezTo>
                    <a:pt x="16894" y="8219"/>
                    <a:pt x="16945" y="8337"/>
                    <a:pt x="17006" y="8448"/>
                  </a:cubicBezTo>
                  <a:cubicBezTo>
                    <a:pt x="16564" y="8553"/>
                    <a:pt x="16121" y="8697"/>
                    <a:pt x="15684" y="8849"/>
                  </a:cubicBezTo>
                  <a:lnTo>
                    <a:pt x="15107" y="9052"/>
                  </a:lnTo>
                  <a:cubicBezTo>
                    <a:pt x="14900" y="9125"/>
                    <a:pt x="14695" y="9198"/>
                    <a:pt x="14492" y="9266"/>
                  </a:cubicBezTo>
                  <a:cubicBezTo>
                    <a:pt x="14446" y="9228"/>
                    <a:pt x="14399" y="9192"/>
                    <a:pt x="14367" y="9139"/>
                  </a:cubicBezTo>
                  <a:cubicBezTo>
                    <a:pt x="14320" y="9061"/>
                    <a:pt x="14322" y="8984"/>
                    <a:pt x="14320" y="8901"/>
                  </a:cubicBezTo>
                  <a:cubicBezTo>
                    <a:pt x="14569" y="8850"/>
                    <a:pt x="14811" y="8779"/>
                    <a:pt x="15051" y="8699"/>
                  </a:cubicBezTo>
                  <a:lnTo>
                    <a:pt x="15611" y="8507"/>
                  </a:lnTo>
                  <a:cubicBezTo>
                    <a:pt x="15679" y="8484"/>
                    <a:pt x="15746" y="8462"/>
                    <a:pt x="15814" y="8438"/>
                  </a:cubicBezTo>
                  <a:cubicBezTo>
                    <a:pt x="16160" y="8324"/>
                    <a:pt x="16513" y="8223"/>
                    <a:pt x="16855" y="8098"/>
                  </a:cubicBezTo>
                  <a:close/>
                  <a:moveTo>
                    <a:pt x="5112" y="5773"/>
                  </a:moveTo>
                  <a:cubicBezTo>
                    <a:pt x="5762" y="5773"/>
                    <a:pt x="6341" y="6063"/>
                    <a:pt x="6706" y="6512"/>
                  </a:cubicBezTo>
                  <a:cubicBezTo>
                    <a:pt x="6516" y="6595"/>
                    <a:pt x="6329" y="6679"/>
                    <a:pt x="6143" y="6770"/>
                  </a:cubicBezTo>
                  <a:cubicBezTo>
                    <a:pt x="6091" y="6794"/>
                    <a:pt x="6075" y="6838"/>
                    <a:pt x="6082" y="6877"/>
                  </a:cubicBezTo>
                  <a:cubicBezTo>
                    <a:pt x="6008" y="7167"/>
                    <a:pt x="6092" y="7522"/>
                    <a:pt x="6346" y="7719"/>
                  </a:cubicBezTo>
                  <a:cubicBezTo>
                    <a:pt x="6376" y="7741"/>
                    <a:pt x="6408" y="7750"/>
                    <a:pt x="6438" y="7750"/>
                  </a:cubicBezTo>
                  <a:cubicBezTo>
                    <a:pt x="6456" y="7750"/>
                    <a:pt x="6474" y="7747"/>
                    <a:pt x="6490" y="7741"/>
                  </a:cubicBezTo>
                  <a:cubicBezTo>
                    <a:pt x="6493" y="7741"/>
                    <a:pt x="6495" y="7741"/>
                    <a:pt x="6497" y="7741"/>
                  </a:cubicBezTo>
                  <a:cubicBezTo>
                    <a:pt x="6499" y="7741"/>
                    <a:pt x="6501" y="7741"/>
                    <a:pt x="6504" y="7740"/>
                  </a:cubicBezTo>
                  <a:cubicBezTo>
                    <a:pt x="6705" y="7683"/>
                    <a:pt x="6903" y="7624"/>
                    <a:pt x="7104" y="7561"/>
                  </a:cubicBezTo>
                  <a:cubicBezTo>
                    <a:pt x="7104" y="7568"/>
                    <a:pt x="7105" y="7574"/>
                    <a:pt x="7105" y="7582"/>
                  </a:cubicBezTo>
                  <a:cubicBezTo>
                    <a:pt x="7126" y="8596"/>
                    <a:pt x="6245" y="9444"/>
                    <a:pt x="5143" y="9467"/>
                  </a:cubicBezTo>
                  <a:cubicBezTo>
                    <a:pt x="5128" y="9467"/>
                    <a:pt x="5114" y="9467"/>
                    <a:pt x="5099" y="9467"/>
                  </a:cubicBezTo>
                  <a:cubicBezTo>
                    <a:pt x="4015" y="9467"/>
                    <a:pt x="3126" y="8665"/>
                    <a:pt x="3105" y="7661"/>
                  </a:cubicBezTo>
                  <a:cubicBezTo>
                    <a:pt x="3083" y="6643"/>
                    <a:pt x="3964" y="5796"/>
                    <a:pt x="5068" y="5774"/>
                  </a:cubicBezTo>
                  <a:cubicBezTo>
                    <a:pt x="5083" y="5773"/>
                    <a:pt x="5097" y="5773"/>
                    <a:pt x="5112" y="5773"/>
                  </a:cubicBezTo>
                  <a:close/>
                  <a:moveTo>
                    <a:pt x="23600" y="8096"/>
                  </a:moveTo>
                  <a:cubicBezTo>
                    <a:pt x="24280" y="8096"/>
                    <a:pt x="24841" y="8599"/>
                    <a:pt x="24854" y="9230"/>
                  </a:cubicBezTo>
                  <a:cubicBezTo>
                    <a:pt x="24867" y="9870"/>
                    <a:pt x="24314" y="10402"/>
                    <a:pt x="23622" y="10416"/>
                  </a:cubicBezTo>
                  <a:cubicBezTo>
                    <a:pt x="23612" y="10417"/>
                    <a:pt x="23602" y="10417"/>
                    <a:pt x="23592" y="10417"/>
                  </a:cubicBezTo>
                  <a:cubicBezTo>
                    <a:pt x="22926" y="10417"/>
                    <a:pt x="22377" y="9931"/>
                    <a:pt x="22343" y="9318"/>
                  </a:cubicBezTo>
                  <a:lnTo>
                    <a:pt x="22343" y="9318"/>
                  </a:lnTo>
                  <a:cubicBezTo>
                    <a:pt x="22452" y="9361"/>
                    <a:pt x="22562" y="9396"/>
                    <a:pt x="22676" y="9416"/>
                  </a:cubicBezTo>
                  <a:cubicBezTo>
                    <a:pt x="22678" y="9416"/>
                    <a:pt x="22680" y="9416"/>
                    <a:pt x="22682" y="9416"/>
                  </a:cubicBezTo>
                  <a:cubicBezTo>
                    <a:pt x="22690" y="9416"/>
                    <a:pt x="22698" y="9415"/>
                    <a:pt x="22707" y="9415"/>
                  </a:cubicBezTo>
                  <a:cubicBezTo>
                    <a:pt x="22734" y="9421"/>
                    <a:pt x="22763" y="9424"/>
                    <a:pt x="22791" y="9424"/>
                  </a:cubicBezTo>
                  <a:cubicBezTo>
                    <a:pt x="22920" y="9424"/>
                    <a:pt x="23054" y="9364"/>
                    <a:pt x="23138" y="9272"/>
                  </a:cubicBezTo>
                  <a:cubicBezTo>
                    <a:pt x="23250" y="9147"/>
                    <a:pt x="23268" y="8908"/>
                    <a:pt x="23198" y="8761"/>
                  </a:cubicBezTo>
                  <a:cubicBezTo>
                    <a:pt x="23186" y="8734"/>
                    <a:pt x="23167" y="8717"/>
                    <a:pt x="23146" y="8704"/>
                  </a:cubicBezTo>
                  <a:cubicBezTo>
                    <a:pt x="23142" y="8699"/>
                    <a:pt x="23141" y="8696"/>
                    <a:pt x="23136" y="8692"/>
                  </a:cubicBezTo>
                  <a:cubicBezTo>
                    <a:pt x="23010" y="8599"/>
                    <a:pt x="22873" y="8511"/>
                    <a:pt x="22731" y="8425"/>
                  </a:cubicBezTo>
                  <a:cubicBezTo>
                    <a:pt x="22951" y="8230"/>
                    <a:pt x="23245" y="8104"/>
                    <a:pt x="23573" y="8097"/>
                  </a:cubicBezTo>
                  <a:cubicBezTo>
                    <a:pt x="23582" y="8096"/>
                    <a:pt x="23591" y="8096"/>
                    <a:pt x="23600" y="8096"/>
                  </a:cubicBezTo>
                  <a:close/>
                  <a:moveTo>
                    <a:pt x="13476" y="7586"/>
                  </a:moveTo>
                  <a:cubicBezTo>
                    <a:pt x="14101" y="7586"/>
                    <a:pt x="14647" y="7912"/>
                    <a:pt x="14921" y="8392"/>
                  </a:cubicBezTo>
                  <a:cubicBezTo>
                    <a:pt x="14648" y="8481"/>
                    <a:pt x="14377" y="8578"/>
                    <a:pt x="14121" y="8704"/>
                  </a:cubicBezTo>
                  <a:cubicBezTo>
                    <a:pt x="14101" y="8713"/>
                    <a:pt x="14090" y="8724"/>
                    <a:pt x="14079" y="8737"/>
                  </a:cubicBezTo>
                  <a:cubicBezTo>
                    <a:pt x="14054" y="8750"/>
                    <a:pt x="14032" y="8771"/>
                    <a:pt x="14019" y="8801"/>
                  </a:cubicBezTo>
                  <a:cubicBezTo>
                    <a:pt x="13926" y="9029"/>
                    <a:pt x="13983" y="9317"/>
                    <a:pt x="14207" y="9446"/>
                  </a:cubicBezTo>
                  <a:cubicBezTo>
                    <a:pt x="14272" y="9505"/>
                    <a:pt x="14350" y="9549"/>
                    <a:pt x="14436" y="9549"/>
                  </a:cubicBezTo>
                  <a:cubicBezTo>
                    <a:pt x="14455" y="9549"/>
                    <a:pt x="14474" y="9547"/>
                    <a:pt x="14494" y="9543"/>
                  </a:cubicBezTo>
                  <a:cubicBezTo>
                    <a:pt x="14497" y="9543"/>
                    <a:pt x="14498" y="9541"/>
                    <a:pt x="14501" y="9541"/>
                  </a:cubicBezTo>
                  <a:cubicBezTo>
                    <a:pt x="14510" y="9542"/>
                    <a:pt x="14519" y="9543"/>
                    <a:pt x="14528" y="9543"/>
                  </a:cubicBezTo>
                  <a:cubicBezTo>
                    <a:pt x="14542" y="9543"/>
                    <a:pt x="14556" y="9541"/>
                    <a:pt x="14572" y="9537"/>
                  </a:cubicBezTo>
                  <a:cubicBezTo>
                    <a:pt x="14737" y="9490"/>
                    <a:pt x="14905" y="9446"/>
                    <a:pt x="15075" y="9401"/>
                  </a:cubicBezTo>
                  <a:lnTo>
                    <a:pt x="15075" y="9401"/>
                  </a:lnTo>
                  <a:cubicBezTo>
                    <a:pt x="14920" y="10077"/>
                    <a:pt x="14279" y="10592"/>
                    <a:pt x="13503" y="10608"/>
                  </a:cubicBezTo>
                  <a:cubicBezTo>
                    <a:pt x="13491" y="10608"/>
                    <a:pt x="13479" y="10608"/>
                    <a:pt x="13467" y="10608"/>
                  </a:cubicBezTo>
                  <a:cubicBezTo>
                    <a:pt x="12581" y="10608"/>
                    <a:pt x="11852" y="9953"/>
                    <a:pt x="11836" y="9130"/>
                  </a:cubicBezTo>
                  <a:cubicBezTo>
                    <a:pt x="11818" y="8297"/>
                    <a:pt x="12538" y="7605"/>
                    <a:pt x="13441" y="7586"/>
                  </a:cubicBezTo>
                  <a:cubicBezTo>
                    <a:pt x="13453" y="7586"/>
                    <a:pt x="13465" y="7586"/>
                    <a:pt x="13476" y="7586"/>
                  </a:cubicBezTo>
                  <a:close/>
                  <a:moveTo>
                    <a:pt x="17308" y="1"/>
                  </a:moveTo>
                  <a:cubicBezTo>
                    <a:pt x="17291" y="1"/>
                    <a:pt x="17273" y="1"/>
                    <a:pt x="17256" y="1"/>
                  </a:cubicBezTo>
                  <a:cubicBezTo>
                    <a:pt x="16033" y="26"/>
                    <a:pt x="15056" y="959"/>
                    <a:pt x="15066" y="2086"/>
                  </a:cubicBezTo>
                  <a:cubicBezTo>
                    <a:pt x="14672" y="2237"/>
                    <a:pt x="14284" y="2404"/>
                    <a:pt x="13927" y="2587"/>
                  </a:cubicBezTo>
                  <a:cubicBezTo>
                    <a:pt x="13469" y="2203"/>
                    <a:pt x="12860" y="1967"/>
                    <a:pt x="12195" y="1967"/>
                  </a:cubicBezTo>
                  <a:cubicBezTo>
                    <a:pt x="12175" y="1967"/>
                    <a:pt x="12155" y="1968"/>
                    <a:pt x="12135" y="1968"/>
                  </a:cubicBezTo>
                  <a:cubicBezTo>
                    <a:pt x="10704" y="1997"/>
                    <a:pt x="9562" y="3096"/>
                    <a:pt x="9589" y="4416"/>
                  </a:cubicBezTo>
                  <a:cubicBezTo>
                    <a:pt x="9595" y="4736"/>
                    <a:pt x="9671" y="5037"/>
                    <a:pt x="9799" y="5313"/>
                  </a:cubicBezTo>
                  <a:cubicBezTo>
                    <a:pt x="8959" y="5626"/>
                    <a:pt x="8095" y="5935"/>
                    <a:pt x="7257" y="6279"/>
                  </a:cubicBezTo>
                  <a:cubicBezTo>
                    <a:pt x="6791" y="5642"/>
                    <a:pt x="6002" y="5225"/>
                    <a:pt x="5112" y="5225"/>
                  </a:cubicBezTo>
                  <a:cubicBezTo>
                    <a:pt x="5093" y="5225"/>
                    <a:pt x="5075" y="5226"/>
                    <a:pt x="5056" y="5226"/>
                  </a:cubicBezTo>
                  <a:cubicBezTo>
                    <a:pt x="4763" y="5232"/>
                    <a:pt x="4482" y="5284"/>
                    <a:pt x="4218" y="5374"/>
                  </a:cubicBezTo>
                  <a:cubicBezTo>
                    <a:pt x="4168" y="5163"/>
                    <a:pt x="4069" y="4955"/>
                    <a:pt x="3978" y="4763"/>
                  </a:cubicBezTo>
                  <a:cubicBezTo>
                    <a:pt x="4736" y="4330"/>
                    <a:pt x="5236" y="3554"/>
                    <a:pt x="5220" y="2675"/>
                  </a:cubicBezTo>
                  <a:cubicBezTo>
                    <a:pt x="5192" y="1372"/>
                    <a:pt x="4039" y="332"/>
                    <a:pt x="2633" y="332"/>
                  </a:cubicBezTo>
                  <a:cubicBezTo>
                    <a:pt x="2614" y="332"/>
                    <a:pt x="2595" y="332"/>
                    <a:pt x="2575" y="332"/>
                  </a:cubicBezTo>
                  <a:cubicBezTo>
                    <a:pt x="1143" y="360"/>
                    <a:pt x="0" y="1459"/>
                    <a:pt x="27" y="2780"/>
                  </a:cubicBezTo>
                  <a:cubicBezTo>
                    <a:pt x="55" y="4083"/>
                    <a:pt x="1208" y="5123"/>
                    <a:pt x="2614" y="5123"/>
                  </a:cubicBezTo>
                  <a:cubicBezTo>
                    <a:pt x="2633" y="5123"/>
                    <a:pt x="2653" y="5123"/>
                    <a:pt x="2672" y="5123"/>
                  </a:cubicBezTo>
                  <a:cubicBezTo>
                    <a:pt x="2760" y="5122"/>
                    <a:pt x="2849" y="5116"/>
                    <a:pt x="2935" y="5105"/>
                  </a:cubicBezTo>
                  <a:cubicBezTo>
                    <a:pt x="3038" y="5382"/>
                    <a:pt x="3127" y="5673"/>
                    <a:pt x="3278" y="5930"/>
                  </a:cubicBezTo>
                  <a:cubicBezTo>
                    <a:pt x="2792" y="6376"/>
                    <a:pt x="2495" y="6996"/>
                    <a:pt x="2510" y="7676"/>
                  </a:cubicBezTo>
                  <a:cubicBezTo>
                    <a:pt x="2536" y="8979"/>
                    <a:pt x="3692" y="10019"/>
                    <a:pt x="5098" y="10019"/>
                  </a:cubicBezTo>
                  <a:cubicBezTo>
                    <a:pt x="5117" y="10019"/>
                    <a:pt x="5135" y="10019"/>
                    <a:pt x="5154" y="10019"/>
                  </a:cubicBezTo>
                  <a:cubicBezTo>
                    <a:pt x="6586" y="9988"/>
                    <a:pt x="7729" y="8891"/>
                    <a:pt x="7701" y="7570"/>
                  </a:cubicBezTo>
                  <a:cubicBezTo>
                    <a:pt x="7700" y="7503"/>
                    <a:pt x="7694" y="7437"/>
                    <a:pt x="7687" y="7372"/>
                  </a:cubicBezTo>
                  <a:cubicBezTo>
                    <a:pt x="8671" y="7040"/>
                    <a:pt x="9645" y="6653"/>
                    <a:pt x="10592" y="6256"/>
                  </a:cubicBezTo>
                  <a:cubicBezTo>
                    <a:pt x="11031" y="6571"/>
                    <a:pt x="11582" y="6760"/>
                    <a:pt x="12179" y="6760"/>
                  </a:cubicBezTo>
                  <a:cubicBezTo>
                    <a:pt x="12187" y="6760"/>
                    <a:pt x="12195" y="6760"/>
                    <a:pt x="12203" y="6760"/>
                  </a:cubicBezTo>
                  <a:cubicBezTo>
                    <a:pt x="12246" y="6950"/>
                    <a:pt x="12298" y="7138"/>
                    <a:pt x="12362" y="7318"/>
                  </a:cubicBezTo>
                  <a:cubicBezTo>
                    <a:pt x="11680" y="7682"/>
                    <a:pt x="11224" y="8369"/>
                    <a:pt x="11241" y="9146"/>
                  </a:cubicBezTo>
                  <a:cubicBezTo>
                    <a:pt x="11265" y="10266"/>
                    <a:pt x="12257" y="11160"/>
                    <a:pt x="13463" y="11160"/>
                  </a:cubicBezTo>
                  <a:cubicBezTo>
                    <a:pt x="13480" y="11160"/>
                    <a:pt x="13498" y="11160"/>
                    <a:pt x="13515" y="11160"/>
                  </a:cubicBezTo>
                  <a:cubicBezTo>
                    <a:pt x="14678" y="11136"/>
                    <a:pt x="15617" y="10292"/>
                    <a:pt x="15699" y="9243"/>
                  </a:cubicBezTo>
                  <a:cubicBezTo>
                    <a:pt x="16219" y="9108"/>
                    <a:pt x="16738" y="8960"/>
                    <a:pt x="17225" y="8770"/>
                  </a:cubicBezTo>
                  <a:cubicBezTo>
                    <a:pt x="17632" y="9263"/>
                    <a:pt x="18272" y="9582"/>
                    <a:pt x="18990" y="9582"/>
                  </a:cubicBezTo>
                  <a:cubicBezTo>
                    <a:pt x="19007" y="9582"/>
                    <a:pt x="19025" y="9582"/>
                    <a:pt x="19042" y="9581"/>
                  </a:cubicBezTo>
                  <a:cubicBezTo>
                    <a:pt x="19852" y="9564"/>
                    <a:pt x="20554" y="9147"/>
                    <a:pt x="20933" y="8541"/>
                  </a:cubicBezTo>
                  <a:cubicBezTo>
                    <a:pt x="21163" y="8715"/>
                    <a:pt x="21431" y="8855"/>
                    <a:pt x="21687" y="8990"/>
                  </a:cubicBezTo>
                  <a:cubicBezTo>
                    <a:pt x="21713" y="9004"/>
                    <a:pt x="21741" y="9019"/>
                    <a:pt x="21768" y="9033"/>
                  </a:cubicBezTo>
                  <a:cubicBezTo>
                    <a:pt x="21755" y="9120"/>
                    <a:pt x="21748" y="9207"/>
                    <a:pt x="21749" y="9297"/>
                  </a:cubicBezTo>
                  <a:cubicBezTo>
                    <a:pt x="21767" y="10227"/>
                    <a:pt x="22591" y="10969"/>
                    <a:pt x="23594" y="10969"/>
                  </a:cubicBezTo>
                  <a:cubicBezTo>
                    <a:pt x="23608" y="10969"/>
                    <a:pt x="23622" y="10968"/>
                    <a:pt x="23636" y="10968"/>
                  </a:cubicBezTo>
                  <a:cubicBezTo>
                    <a:pt x="24657" y="10947"/>
                    <a:pt x="25472" y="10164"/>
                    <a:pt x="25452" y="9221"/>
                  </a:cubicBezTo>
                  <a:cubicBezTo>
                    <a:pt x="25430" y="8289"/>
                    <a:pt x="24606" y="7547"/>
                    <a:pt x="23604" y="7547"/>
                  </a:cubicBezTo>
                  <a:cubicBezTo>
                    <a:pt x="23590" y="7547"/>
                    <a:pt x="23576" y="7548"/>
                    <a:pt x="23563" y="7548"/>
                  </a:cubicBezTo>
                  <a:cubicBezTo>
                    <a:pt x="23020" y="7559"/>
                    <a:pt x="22537" y="7786"/>
                    <a:pt x="22205" y="8137"/>
                  </a:cubicBezTo>
                  <a:cubicBezTo>
                    <a:pt x="21880" y="7979"/>
                    <a:pt x="21541" y="7846"/>
                    <a:pt x="21213" y="7752"/>
                  </a:cubicBezTo>
                  <a:cubicBezTo>
                    <a:pt x="21224" y="7661"/>
                    <a:pt x="21231" y="7569"/>
                    <a:pt x="21229" y="7474"/>
                  </a:cubicBezTo>
                  <a:cubicBezTo>
                    <a:pt x="21206" y="6354"/>
                    <a:pt x="20213" y="5460"/>
                    <a:pt x="19007" y="5460"/>
                  </a:cubicBezTo>
                  <a:cubicBezTo>
                    <a:pt x="18990" y="5460"/>
                    <a:pt x="18973" y="5460"/>
                    <a:pt x="18955" y="5460"/>
                  </a:cubicBezTo>
                  <a:cubicBezTo>
                    <a:pt x="18945" y="5460"/>
                    <a:pt x="18936" y="5461"/>
                    <a:pt x="18925" y="5463"/>
                  </a:cubicBezTo>
                  <a:cubicBezTo>
                    <a:pt x="18924" y="5430"/>
                    <a:pt x="18920" y="5397"/>
                    <a:pt x="18913" y="5362"/>
                  </a:cubicBezTo>
                  <a:cubicBezTo>
                    <a:pt x="18909" y="5272"/>
                    <a:pt x="18882" y="5175"/>
                    <a:pt x="18849" y="5082"/>
                  </a:cubicBezTo>
                  <a:cubicBezTo>
                    <a:pt x="18821" y="4930"/>
                    <a:pt x="18779" y="4778"/>
                    <a:pt x="18745" y="4624"/>
                  </a:cubicBezTo>
                  <a:cubicBezTo>
                    <a:pt x="18679" y="4338"/>
                    <a:pt x="18616" y="4051"/>
                    <a:pt x="18528" y="3770"/>
                  </a:cubicBezTo>
                  <a:cubicBezTo>
                    <a:pt x="19143" y="3392"/>
                    <a:pt x="19544" y="2744"/>
                    <a:pt x="19529" y="2015"/>
                  </a:cubicBezTo>
                  <a:cubicBezTo>
                    <a:pt x="19506" y="895"/>
                    <a:pt x="18514" y="1"/>
                    <a:pt x="173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70"/>
            <p:cNvSpPr/>
            <p:nvPr/>
          </p:nvSpPr>
          <p:spPr>
            <a:xfrm>
              <a:off x="2051018" y="622074"/>
              <a:ext cx="78938" cy="72529"/>
            </a:xfrm>
            <a:custGeom>
              <a:avLst/>
              <a:gdLst/>
              <a:ahLst/>
              <a:cxnLst/>
              <a:rect l="l" t="t" r="r" b="b"/>
              <a:pathLst>
                <a:path w="2525" h="2320" extrusionOk="0">
                  <a:moveTo>
                    <a:pt x="1259" y="0"/>
                  </a:moveTo>
                  <a:cubicBezTo>
                    <a:pt x="1249" y="0"/>
                    <a:pt x="1240" y="0"/>
                    <a:pt x="1230" y="1"/>
                  </a:cubicBezTo>
                  <a:cubicBezTo>
                    <a:pt x="902" y="7"/>
                    <a:pt x="608" y="133"/>
                    <a:pt x="388" y="329"/>
                  </a:cubicBezTo>
                  <a:cubicBezTo>
                    <a:pt x="530" y="414"/>
                    <a:pt x="667" y="503"/>
                    <a:pt x="793" y="595"/>
                  </a:cubicBezTo>
                  <a:cubicBezTo>
                    <a:pt x="798" y="599"/>
                    <a:pt x="800" y="602"/>
                    <a:pt x="803" y="607"/>
                  </a:cubicBezTo>
                  <a:cubicBezTo>
                    <a:pt x="824" y="620"/>
                    <a:pt x="843" y="637"/>
                    <a:pt x="855" y="664"/>
                  </a:cubicBezTo>
                  <a:cubicBezTo>
                    <a:pt x="923" y="811"/>
                    <a:pt x="907" y="1050"/>
                    <a:pt x="795" y="1175"/>
                  </a:cubicBezTo>
                  <a:cubicBezTo>
                    <a:pt x="711" y="1267"/>
                    <a:pt x="577" y="1327"/>
                    <a:pt x="448" y="1327"/>
                  </a:cubicBezTo>
                  <a:cubicBezTo>
                    <a:pt x="420" y="1327"/>
                    <a:pt x="391" y="1324"/>
                    <a:pt x="364" y="1318"/>
                  </a:cubicBezTo>
                  <a:cubicBezTo>
                    <a:pt x="357" y="1318"/>
                    <a:pt x="349" y="1320"/>
                    <a:pt x="342" y="1320"/>
                  </a:cubicBezTo>
                  <a:cubicBezTo>
                    <a:pt x="339" y="1320"/>
                    <a:pt x="336" y="1319"/>
                    <a:pt x="333" y="1319"/>
                  </a:cubicBezTo>
                  <a:cubicBezTo>
                    <a:pt x="219" y="1299"/>
                    <a:pt x="110" y="1264"/>
                    <a:pt x="0" y="1221"/>
                  </a:cubicBezTo>
                  <a:lnTo>
                    <a:pt x="0" y="1221"/>
                  </a:lnTo>
                  <a:cubicBezTo>
                    <a:pt x="34" y="1835"/>
                    <a:pt x="583" y="2320"/>
                    <a:pt x="1251" y="2320"/>
                  </a:cubicBezTo>
                  <a:cubicBezTo>
                    <a:pt x="1261" y="2320"/>
                    <a:pt x="1270" y="2320"/>
                    <a:pt x="1279" y="2319"/>
                  </a:cubicBezTo>
                  <a:cubicBezTo>
                    <a:pt x="1970" y="2305"/>
                    <a:pt x="2524" y="1774"/>
                    <a:pt x="2511" y="1133"/>
                  </a:cubicBezTo>
                  <a:cubicBezTo>
                    <a:pt x="2498" y="504"/>
                    <a:pt x="1939" y="0"/>
                    <a:pt x="1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70"/>
            <p:cNvSpPr/>
            <p:nvPr/>
          </p:nvSpPr>
          <p:spPr>
            <a:xfrm>
              <a:off x="1371361" y="396491"/>
              <a:ext cx="126144" cy="115390"/>
            </a:xfrm>
            <a:custGeom>
              <a:avLst/>
              <a:gdLst/>
              <a:ahLst/>
              <a:cxnLst/>
              <a:rect l="l" t="t" r="r" b="b"/>
              <a:pathLst>
                <a:path w="4035" h="3691" extrusionOk="0">
                  <a:moveTo>
                    <a:pt x="2029" y="1"/>
                  </a:moveTo>
                  <a:cubicBezTo>
                    <a:pt x="2014" y="1"/>
                    <a:pt x="1999" y="1"/>
                    <a:pt x="1984" y="1"/>
                  </a:cubicBezTo>
                  <a:cubicBezTo>
                    <a:pt x="880" y="23"/>
                    <a:pt x="0" y="870"/>
                    <a:pt x="21" y="1888"/>
                  </a:cubicBezTo>
                  <a:cubicBezTo>
                    <a:pt x="41" y="2889"/>
                    <a:pt x="929" y="3691"/>
                    <a:pt x="2011" y="3691"/>
                  </a:cubicBezTo>
                  <a:cubicBezTo>
                    <a:pt x="2027" y="3691"/>
                    <a:pt x="2043" y="3690"/>
                    <a:pt x="2058" y="3690"/>
                  </a:cubicBezTo>
                  <a:cubicBezTo>
                    <a:pt x="2081" y="3690"/>
                    <a:pt x="2100" y="3688"/>
                    <a:pt x="2123" y="3687"/>
                  </a:cubicBezTo>
                  <a:cubicBezTo>
                    <a:pt x="2047" y="3495"/>
                    <a:pt x="1975" y="3304"/>
                    <a:pt x="1921" y="3109"/>
                  </a:cubicBezTo>
                  <a:cubicBezTo>
                    <a:pt x="1896" y="3070"/>
                    <a:pt x="1890" y="3024"/>
                    <a:pt x="1917" y="2982"/>
                  </a:cubicBezTo>
                  <a:cubicBezTo>
                    <a:pt x="2014" y="2836"/>
                    <a:pt x="2201" y="2750"/>
                    <a:pt x="2379" y="2725"/>
                  </a:cubicBezTo>
                  <a:cubicBezTo>
                    <a:pt x="2418" y="2719"/>
                    <a:pt x="2462" y="2716"/>
                    <a:pt x="2507" y="2716"/>
                  </a:cubicBezTo>
                  <a:cubicBezTo>
                    <a:pt x="2650" y="2716"/>
                    <a:pt x="2805" y="2753"/>
                    <a:pt x="2854" y="2882"/>
                  </a:cubicBezTo>
                  <a:cubicBezTo>
                    <a:pt x="2857" y="2890"/>
                    <a:pt x="2857" y="2898"/>
                    <a:pt x="2857" y="2907"/>
                  </a:cubicBezTo>
                  <a:cubicBezTo>
                    <a:pt x="2964" y="3052"/>
                    <a:pt x="3056" y="3209"/>
                    <a:pt x="3136" y="3371"/>
                  </a:cubicBezTo>
                  <a:cubicBezTo>
                    <a:pt x="3681" y="3032"/>
                    <a:pt x="4035" y="2454"/>
                    <a:pt x="4021" y="1805"/>
                  </a:cubicBezTo>
                  <a:cubicBezTo>
                    <a:pt x="4001" y="802"/>
                    <a:pt x="3111" y="1"/>
                    <a:pt x="20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70"/>
            <p:cNvSpPr/>
            <p:nvPr/>
          </p:nvSpPr>
          <p:spPr>
            <a:xfrm>
              <a:off x="2011097" y="620230"/>
              <a:ext cx="58023" cy="33982"/>
            </a:xfrm>
            <a:custGeom>
              <a:avLst/>
              <a:gdLst/>
              <a:ahLst/>
              <a:cxnLst/>
              <a:rect l="l" t="t" r="r" b="b"/>
              <a:pathLst>
                <a:path w="1856" h="1087" extrusionOk="0">
                  <a:moveTo>
                    <a:pt x="88" y="0"/>
                  </a:moveTo>
                  <a:cubicBezTo>
                    <a:pt x="63" y="85"/>
                    <a:pt x="36" y="168"/>
                    <a:pt x="1" y="248"/>
                  </a:cubicBezTo>
                  <a:cubicBezTo>
                    <a:pt x="272" y="369"/>
                    <a:pt x="526" y="526"/>
                    <a:pt x="784" y="667"/>
                  </a:cubicBezTo>
                  <a:lnTo>
                    <a:pt x="1317" y="931"/>
                  </a:lnTo>
                  <a:cubicBezTo>
                    <a:pt x="1411" y="978"/>
                    <a:pt x="1500" y="1030"/>
                    <a:pt x="1588" y="1086"/>
                  </a:cubicBezTo>
                  <a:cubicBezTo>
                    <a:pt x="1643" y="1044"/>
                    <a:pt x="1713" y="1029"/>
                    <a:pt x="1770" y="979"/>
                  </a:cubicBezTo>
                  <a:cubicBezTo>
                    <a:pt x="1801" y="952"/>
                    <a:pt x="1838" y="901"/>
                    <a:pt x="1855" y="851"/>
                  </a:cubicBezTo>
                  <a:cubicBezTo>
                    <a:pt x="1715" y="793"/>
                    <a:pt x="1577" y="727"/>
                    <a:pt x="1439" y="659"/>
                  </a:cubicBezTo>
                  <a:lnTo>
                    <a:pt x="916" y="396"/>
                  </a:lnTo>
                  <a:cubicBezTo>
                    <a:pt x="640" y="265"/>
                    <a:pt x="356" y="144"/>
                    <a:pt x="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70"/>
            <p:cNvSpPr/>
            <p:nvPr/>
          </p:nvSpPr>
          <p:spPr>
            <a:xfrm>
              <a:off x="1721896" y="606162"/>
              <a:ext cx="101759" cy="94475"/>
            </a:xfrm>
            <a:custGeom>
              <a:avLst/>
              <a:gdLst/>
              <a:ahLst/>
              <a:cxnLst/>
              <a:rect l="l" t="t" r="r" b="b"/>
              <a:pathLst>
                <a:path w="3255" h="3022" extrusionOk="0">
                  <a:moveTo>
                    <a:pt x="1661" y="0"/>
                  </a:moveTo>
                  <a:cubicBezTo>
                    <a:pt x="1648" y="0"/>
                    <a:pt x="1636" y="0"/>
                    <a:pt x="1623" y="0"/>
                  </a:cubicBezTo>
                  <a:cubicBezTo>
                    <a:pt x="721" y="18"/>
                    <a:pt x="1" y="711"/>
                    <a:pt x="17" y="1543"/>
                  </a:cubicBezTo>
                  <a:cubicBezTo>
                    <a:pt x="34" y="2365"/>
                    <a:pt x="762" y="3021"/>
                    <a:pt x="1647" y="3021"/>
                  </a:cubicBezTo>
                  <a:cubicBezTo>
                    <a:pt x="1660" y="3021"/>
                    <a:pt x="1672" y="3021"/>
                    <a:pt x="1684" y="3021"/>
                  </a:cubicBezTo>
                  <a:cubicBezTo>
                    <a:pt x="2461" y="3005"/>
                    <a:pt x="3101" y="2490"/>
                    <a:pt x="3255" y="1816"/>
                  </a:cubicBezTo>
                  <a:lnTo>
                    <a:pt x="3255" y="1816"/>
                  </a:lnTo>
                  <a:cubicBezTo>
                    <a:pt x="3085" y="1860"/>
                    <a:pt x="2917" y="1905"/>
                    <a:pt x="2752" y="1952"/>
                  </a:cubicBezTo>
                  <a:cubicBezTo>
                    <a:pt x="2739" y="1955"/>
                    <a:pt x="2725" y="1956"/>
                    <a:pt x="2712" y="1956"/>
                  </a:cubicBezTo>
                  <a:cubicBezTo>
                    <a:pt x="2702" y="1956"/>
                    <a:pt x="2692" y="1955"/>
                    <a:pt x="2683" y="1954"/>
                  </a:cubicBezTo>
                  <a:cubicBezTo>
                    <a:pt x="2681" y="1954"/>
                    <a:pt x="2679" y="1957"/>
                    <a:pt x="2677" y="1957"/>
                  </a:cubicBezTo>
                  <a:cubicBezTo>
                    <a:pt x="2658" y="1961"/>
                    <a:pt x="2640" y="1963"/>
                    <a:pt x="2621" y="1963"/>
                  </a:cubicBezTo>
                  <a:cubicBezTo>
                    <a:pt x="2534" y="1963"/>
                    <a:pt x="2455" y="1919"/>
                    <a:pt x="2390" y="1859"/>
                  </a:cubicBezTo>
                  <a:cubicBezTo>
                    <a:pt x="2166" y="1731"/>
                    <a:pt x="2109" y="1442"/>
                    <a:pt x="2202" y="1214"/>
                  </a:cubicBezTo>
                  <a:cubicBezTo>
                    <a:pt x="2214" y="1183"/>
                    <a:pt x="2236" y="1163"/>
                    <a:pt x="2261" y="1151"/>
                  </a:cubicBezTo>
                  <a:cubicBezTo>
                    <a:pt x="2272" y="1138"/>
                    <a:pt x="2284" y="1127"/>
                    <a:pt x="2303" y="1117"/>
                  </a:cubicBezTo>
                  <a:cubicBezTo>
                    <a:pt x="2559" y="990"/>
                    <a:pt x="2830" y="895"/>
                    <a:pt x="3104" y="806"/>
                  </a:cubicBezTo>
                  <a:cubicBezTo>
                    <a:pt x="2829" y="327"/>
                    <a:pt x="2286" y="0"/>
                    <a:pt x="16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70"/>
            <p:cNvSpPr/>
            <p:nvPr/>
          </p:nvSpPr>
          <p:spPr>
            <a:xfrm>
              <a:off x="1800144" y="622074"/>
              <a:ext cx="84002" cy="36546"/>
            </a:xfrm>
            <a:custGeom>
              <a:avLst/>
              <a:gdLst/>
              <a:ahLst/>
              <a:cxnLst/>
              <a:rect l="l" t="t" r="r" b="b"/>
              <a:pathLst>
                <a:path w="2687" h="1169" extrusionOk="0">
                  <a:moveTo>
                    <a:pt x="2535" y="1"/>
                  </a:moveTo>
                  <a:cubicBezTo>
                    <a:pt x="2194" y="126"/>
                    <a:pt x="1841" y="228"/>
                    <a:pt x="1495" y="341"/>
                  </a:cubicBezTo>
                  <a:cubicBezTo>
                    <a:pt x="1427" y="363"/>
                    <a:pt x="1359" y="387"/>
                    <a:pt x="1292" y="410"/>
                  </a:cubicBezTo>
                  <a:lnTo>
                    <a:pt x="732" y="602"/>
                  </a:lnTo>
                  <a:cubicBezTo>
                    <a:pt x="491" y="682"/>
                    <a:pt x="249" y="753"/>
                    <a:pt x="1" y="804"/>
                  </a:cubicBezTo>
                  <a:cubicBezTo>
                    <a:pt x="3" y="887"/>
                    <a:pt x="1" y="962"/>
                    <a:pt x="48" y="1042"/>
                  </a:cubicBezTo>
                  <a:cubicBezTo>
                    <a:pt x="80" y="1095"/>
                    <a:pt x="127" y="1131"/>
                    <a:pt x="172" y="1169"/>
                  </a:cubicBezTo>
                  <a:cubicBezTo>
                    <a:pt x="375" y="1101"/>
                    <a:pt x="581" y="1029"/>
                    <a:pt x="788" y="955"/>
                  </a:cubicBezTo>
                  <a:lnTo>
                    <a:pt x="1364" y="752"/>
                  </a:lnTo>
                  <a:cubicBezTo>
                    <a:pt x="1801" y="600"/>
                    <a:pt x="2244" y="456"/>
                    <a:pt x="2686" y="351"/>
                  </a:cubicBezTo>
                  <a:cubicBezTo>
                    <a:pt x="2626" y="240"/>
                    <a:pt x="2574" y="122"/>
                    <a:pt x="25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70"/>
            <p:cNvSpPr/>
            <p:nvPr/>
          </p:nvSpPr>
          <p:spPr>
            <a:xfrm>
              <a:off x="1439855" y="490401"/>
              <a:ext cx="34670" cy="57679"/>
            </a:xfrm>
            <a:custGeom>
              <a:avLst/>
              <a:gdLst/>
              <a:ahLst/>
              <a:cxnLst/>
              <a:rect l="l" t="t" r="r" b="b"/>
              <a:pathLst>
                <a:path w="1109" h="1845" extrusionOk="0">
                  <a:moveTo>
                    <a:pt x="269" y="0"/>
                  </a:moveTo>
                  <a:cubicBezTo>
                    <a:pt x="258" y="0"/>
                    <a:pt x="247" y="1"/>
                    <a:pt x="236" y="2"/>
                  </a:cubicBezTo>
                  <a:cubicBezTo>
                    <a:pt x="141" y="12"/>
                    <a:pt x="71" y="50"/>
                    <a:pt x="1" y="98"/>
                  </a:cubicBezTo>
                  <a:cubicBezTo>
                    <a:pt x="89" y="278"/>
                    <a:pt x="167" y="460"/>
                    <a:pt x="241" y="644"/>
                  </a:cubicBezTo>
                  <a:lnTo>
                    <a:pt x="458" y="1162"/>
                  </a:lnTo>
                  <a:cubicBezTo>
                    <a:pt x="559" y="1386"/>
                    <a:pt x="666" y="1612"/>
                    <a:pt x="731" y="1845"/>
                  </a:cubicBezTo>
                  <a:cubicBezTo>
                    <a:pt x="848" y="1761"/>
                    <a:pt x="975" y="1686"/>
                    <a:pt x="1109" y="1621"/>
                  </a:cubicBezTo>
                  <a:cubicBezTo>
                    <a:pt x="1012" y="1434"/>
                    <a:pt x="948" y="1224"/>
                    <a:pt x="875" y="1029"/>
                  </a:cubicBezTo>
                  <a:lnTo>
                    <a:pt x="646" y="521"/>
                  </a:lnTo>
                  <a:cubicBezTo>
                    <a:pt x="565" y="356"/>
                    <a:pt x="487" y="190"/>
                    <a:pt x="422" y="20"/>
                  </a:cubicBezTo>
                  <a:cubicBezTo>
                    <a:pt x="372" y="11"/>
                    <a:pt x="320" y="0"/>
                    <a:pt x="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70"/>
            <p:cNvSpPr/>
            <p:nvPr/>
          </p:nvSpPr>
          <p:spPr>
            <a:xfrm>
              <a:off x="1903870" y="491776"/>
              <a:ext cx="27886" cy="54240"/>
            </a:xfrm>
            <a:custGeom>
              <a:avLst/>
              <a:gdLst/>
              <a:ahLst/>
              <a:cxnLst/>
              <a:rect l="l" t="t" r="r" b="b"/>
              <a:pathLst>
                <a:path w="892" h="1735" extrusionOk="0">
                  <a:moveTo>
                    <a:pt x="582" y="1"/>
                  </a:moveTo>
                  <a:cubicBezTo>
                    <a:pt x="400" y="78"/>
                    <a:pt x="204" y="134"/>
                    <a:pt x="0" y="162"/>
                  </a:cubicBezTo>
                  <a:cubicBezTo>
                    <a:pt x="85" y="411"/>
                    <a:pt x="140" y="671"/>
                    <a:pt x="203" y="925"/>
                  </a:cubicBezTo>
                  <a:cubicBezTo>
                    <a:pt x="271" y="1193"/>
                    <a:pt x="358" y="1462"/>
                    <a:pt x="402" y="1734"/>
                  </a:cubicBezTo>
                  <a:cubicBezTo>
                    <a:pt x="556" y="1667"/>
                    <a:pt x="721" y="1619"/>
                    <a:pt x="891" y="1583"/>
                  </a:cubicBezTo>
                  <a:cubicBezTo>
                    <a:pt x="859" y="1493"/>
                    <a:pt x="847" y="1395"/>
                    <a:pt x="829" y="1298"/>
                  </a:cubicBezTo>
                  <a:cubicBezTo>
                    <a:pt x="817" y="1230"/>
                    <a:pt x="803" y="1163"/>
                    <a:pt x="798" y="1095"/>
                  </a:cubicBezTo>
                  <a:cubicBezTo>
                    <a:pt x="764" y="947"/>
                    <a:pt x="740" y="795"/>
                    <a:pt x="709" y="650"/>
                  </a:cubicBezTo>
                  <a:cubicBezTo>
                    <a:pt x="662" y="434"/>
                    <a:pt x="616" y="218"/>
                    <a:pt x="5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70"/>
            <p:cNvSpPr/>
            <p:nvPr/>
          </p:nvSpPr>
          <p:spPr>
            <a:xfrm>
              <a:off x="1735870" y="536543"/>
              <a:ext cx="27792" cy="56491"/>
            </a:xfrm>
            <a:custGeom>
              <a:avLst/>
              <a:gdLst/>
              <a:ahLst/>
              <a:cxnLst/>
              <a:rect l="l" t="t" r="r" b="b"/>
              <a:pathLst>
                <a:path w="889" h="1807" extrusionOk="0">
                  <a:moveTo>
                    <a:pt x="435" y="1"/>
                  </a:moveTo>
                  <a:cubicBezTo>
                    <a:pt x="383" y="1"/>
                    <a:pt x="330" y="5"/>
                    <a:pt x="276" y="16"/>
                  </a:cubicBezTo>
                  <a:cubicBezTo>
                    <a:pt x="178" y="34"/>
                    <a:pt x="90" y="73"/>
                    <a:pt x="0" y="114"/>
                  </a:cubicBezTo>
                  <a:cubicBezTo>
                    <a:pt x="71" y="344"/>
                    <a:pt x="149" y="582"/>
                    <a:pt x="221" y="825"/>
                  </a:cubicBezTo>
                  <a:lnTo>
                    <a:pt x="361" y="1358"/>
                  </a:lnTo>
                  <a:cubicBezTo>
                    <a:pt x="394" y="1508"/>
                    <a:pt x="423" y="1657"/>
                    <a:pt x="441" y="1807"/>
                  </a:cubicBezTo>
                  <a:cubicBezTo>
                    <a:pt x="585" y="1758"/>
                    <a:pt x="735" y="1723"/>
                    <a:pt x="889" y="1702"/>
                  </a:cubicBezTo>
                  <a:cubicBezTo>
                    <a:pt x="865" y="1549"/>
                    <a:pt x="841" y="1397"/>
                    <a:pt x="819" y="1243"/>
                  </a:cubicBezTo>
                  <a:lnTo>
                    <a:pt x="742" y="681"/>
                  </a:lnTo>
                  <a:cubicBezTo>
                    <a:pt x="714" y="460"/>
                    <a:pt x="685" y="241"/>
                    <a:pt x="656" y="22"/>
                  </a:cubicBezTo>
                  <a:cubicBezTo>
                    <a:pt x="582" y="9"/>
                    <a:pt x="509" y="1"/>
                    <a:pt x="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70"/>
            <p:cNvSpPr/>
            <p:nvPr/>
          </p:nvSpPr>
          <p:spPr>
            <a:xfrm>
              <a:off x="1795924" y="431285"/>
              <a:ext cx="68871" cy="36077"/>
            </a:xfrm>
            <a:custGeom>
              <a:avLst/>
              <a:gdLst/>
              <a:ahLst/>
              <a:cxnLst/>
              <a:rect l="l" t="t" r="r" b="b"/>
              <a:pathLst>
                <a:path w="2203" h="1154" extrusionOk="0">
                  <a:moveTo>
                    <a:pt x="2065" y="0"/>
                  </a:moveTo>
                  <a:cubicBezTo>
                    <a:pt x="1881" y="92"/>
                    <a:pt x="1690" y="182"/>
                    <a:pt x="1495" y="270"/>
                  </a:cubicBezTo>
                  <a:lnTo>
                    <a:pt x="934" y="508"/>
                  </a:lnTo>
                  <a:cubicBezTo>
                    <a:pt x="623" y="633"/>
                    <a:pt x="310" y="746"/>
                    <a:pt x="0" y="839"/>
                  </a:cubicBezTo>
                  <a:cubicBezTo>
                    <a:pt x="89" y="939"/>
                    <a:pt x="169" y="1043"/>
                    <a:pt x="241" y="1154"/>
                  </a:cubicBezTo>
                  <a:cubicBezTo>
                    <a:pt x="491" y="1017"/>
                    <a:pt x="757" y="899"/>
                    <a:pt x="1022" y="784"/>
                  </a:cubicBezTo>
                  <a:lnTo>
                    <a:pt x="1559" y="544"/>
                  </a:lnTo>
                  <a:cubicBezTo>
                    <a:pt x="1771" y="448"/>
                    <a:pt x="1984" y="357"/>
                    <a:pt x="2203" y="286"/>
                  </a:cubicBezTo>
                  <a:cubicBezTo>
                    <a:pt x="2203" y="285"/>
                    <a:pt x="2201" y="284"/>
                    <a:pt x="2201" y="283"/>
                  </a:cubicBezTo>
                  <a:cubicBezTo>
                    <a:pt x="2188" y="196"/>
                    <a:pt x="2169" y="119"/>
                    <a:pt x="2111" y="47"/>
                  </a:cubicBezTo>
                  <a:cubicBezTo>
                    <a:pt x="2098" y="30"/>
                    <a:pt x="2081" y="15"/>
                    <a:pt x="2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70"/>
            <p:cNvSpPr/>
            <p:nvPr/>
          </p:nvSpPr>
          <p:spPr>
            <a:xfrm>
              <a:off x="1670221" y="447541"/>
              <a:ext cx="126175" cy="115390"/>
            </a:xfrm>
            <a:custGeom>
              <a:avLst/>
              <a:gdLst/>
              <a:ahLst/>
              <a:cxnLst/>
              <a:rect l="l" t="t" r="r" b="b"/>
              <a:pathLst>
                <a:path w="4036" h="3691" extrusionOk="0">
                  <a:moveTo>
                    <a:pt x="2027" y="0"/>
                  </a:moveTo>
                  <a:cubicBezTo>
                    <a:pt x="2013" y="0"/>
                    <a:pt x="1998" y="0"/>
                    <a:pt x="1984" y="1"/>
                  </a:cubicBezTo>
                  <a:cubicBezTo>
                    <a:pt x="882" y="24"/>
                    <a:pt x="0" y="870"/>
                    <a:pt x="21" y="1888"/>
                  </a:cubicBezTo>
                  <a:cubicBezTo>
                    <a:pt x="41" y="2869"/>
                    <a:pt x="891" y="3654"/>
                    <a:pt x="1939" y="3691"/>
                  </a:cubicBezTo>
                  <a:cubicBezTo>
                    <a:pt x="1899" y="3441"/>
                    <a:pt x="1868" y="3192"/>
                    <a:pt x="1833" y="2955"/>
                  </a:cubicBezTo>
                  <a:cubicBezTo>
                    <a:pt x="1812" y="2919"/>
                    <a:pt x="1806" y="2877"/>
                    <a:pt x="1831" y="2842"/>
                  </a:cubicBezTo>
                  <a:cubicBezTo>
                    <a:pt x="1972" y="2645"/>
                    <a:pt x="2235" y="2550"/>
                    <a:pt x="2495" y="2550"/>
                  </a:cubicBezTo>
                  <a:cubicBezTo>
                    <a:pt x="2621" y="2550"/>
                    <a:pt x="2746" y="2572"/>
                    <a:pt x="2856" y="2616"/>
                  </a:cubicBezTo>
                  <a:cubicBezTo>
                    <a:pt x="2863" y="2615"/>
                    <a:pt x="2870" y="2615"/>
                    <a:pt x="2877" y="2615"/>
                  </a:cubicBezTo>
                  <a:cubicBezTo>
                    <a:pt x="2931" y="2615"/>
                    <a:pt x="2982" y="2641"/>
                    <a:pt x="2993" y="2696"/>
                  </a:cubicBezTo>
                  <a:cubicBezTo>
                    <a:pt x="2994" y="2702"/>
                    <a:pt x="2994" y="2708"/>
                    <a:pt x="2996" y="2713"/>
                  </a:cubicBezTo>
                  <a:cubicBezTo>
                    <a:pt x="3001" y="2726"/>
                    <a:pt x="3003" y="2741"/>
                    <a:pt x="3003" y="2754"/>
                  </a:cubicBezTo>
                  <a:cubicBezTo>
                    <a:pt x="3043" y="2963"/>
                    <a:pt x="3082" y="3173"/>
                    <a:pt x="3122" y="3382"/>
                  </a:cubicBezTo>
                  <a:cubicBezTo>
                    <a:pt x="3675" y="3044"/>
                    <a:pt x="4035" y="2461"/>
                    <a:pt x="4023" y="1806"/>
                  </a:cubicBezTo>
                  <a:cubicBezTo>
                    <a:pt x="4002" y="801"/>
                    <a:pt x="3111" y="0"/>
                    <a:pt x="20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70"/>
            <p:cNvSpPr/>
            <p:nvPr/>
          </p:nvSpPr>
          <p:spPr>
            <a:xfrm>
              <a:off x="1894710" y="556800"/>
              <a:ext cx="103416" cy="94475"/>
            </a:xfrm>
            <a:custGeom>
              <a:avLst/>
              <a:gdLst/>
              <a:ahLst/>
              <a:cxnLst/>
              <a:rect l="l" t="t" r="r" b="b"/>
              <a:pathLst>
                <a:path w="3308" h="3022" extrusionOk="0">
                  <a:moveTo>
                    <a:pt x="1660" y="1"/>
                  </a:moveTo>
                  <a:cubicBezTo>
                    <a:pt x="1648" y="1"/>
                    <a:pt x="1635" y="1"/>
                    <a:pt x="1623" y="1"/>
                  </a:cubicBezTo>
                  <a:cubicBezTo>
                    <a:pt x="720" y="19"/>
                    <a:pt x="1" y="711"/>
                    <a:pt x="17" y="1544"/>
                  </a:cubicBezTo>
                  <a:cubicBezTo>
                    <a:pt x="34" y="2366"/>
                    <a:pt x="763" y="3022"/>
                    <a:pt x="1649" y="3022"/>
                  </a:cubicBezTo>
                  <a:cubicBezTo>
                    <a:pt x="1661" y="3022"/>
                    <a:pt x="1672" y="3022"/>
                    <a:pt x="1684" y="3021"/>
                  </a:cubicBezTo>
                  <a:cubicBezTo>
                    <a:pt x="2586" y="3003"/>
                    <a:pt x="3307" y="2310"/>
                    <a:pt x="3291" y="1477"/>
                  </a:cubicBezTo>
                  <a:cubicBezTo>
                    <a:pt x="3273" y="656"/>
                    <a:pt x="2546" y="1"/>
                    <a:pt x="16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70"/>
            <p:cNvSpPr/>
            <p:nvPr/>
          </p:nvSpPr>
          <p:spPr>
            <a:xfrm>
              <a:off x="1550896" y="544671"/>
              <a:ext cx="123112" cy="57335"/>
            </a:xfrm>
            <a:custGeom>
              <a:avLst/>
              <a:gdLst/>
              <a:ahLst/>
              <a:cxnLst/>
              <a:rect l="l" t="t" r="r" b="b"/>
              <a:pathLst>
                <a:path w="3938" h="1834" extrusionOk="0">
                  <a:moveTo>
                    <a:pt x="3629" y="1"/>
                  </a:moveTo>
                  <a:cubicBezTo>
                    <a:pt x="2837" y="375"/>
                    <a:pt x="1990" y="739"/>
                    <a:pt x="1133" y="1021"/>
                  </a:cubicBezTo>
                  <a:lnTo>
                    <a:pt x="562" y="1196"/>
                  </a:lnTo>
                  <a:cubicBezTo>
                    <a:pt x="374" y="1249"/>
                    <a:pt x="187" y="1297"/>
                    <a:pt x="0" y="1340"/>
                  </a:cubicBezTo>
                  <a:cubicBezTo>
                    <a:pt x="17" y="1520"/>
                    <a:pt x="73" y="1673"/>
                    <a:pt x="160" y="1833"/>
                  </a:cubicBezTo>
                  <a:cubicBezTo>
                    <a:pt x="343" y="1755"/>
                    <a:pt x="527" y="1677"/>
                    <a:pt x="712" y="1602"/>
                  </a:cubicBezTo>
                  <a:lnTo>
                    <a:pt x="1265" y="1375"/>
                  </a:lnTo>
                  <a:cubicBezTo>
                    <a:pt x="2148" y="1024"/>
                    <a:pt x="3046" y="696"/>
                    <a:pt x="3937" y="374"/>
                  </a:cubicBezTo>
                  <a:cubicBezTo>
                    <a:pt x="3822" y="260"/>
                    <a:pt x="3718" y="135"/>
                    <a:pt x="3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70"/>
            <p:cNvSpPr/>
            <p:nvPr/>
          </p:nvSpPr>
          <p:spPr>
            <a:xfrm>
              <a:off x="1842566" y="386113"/>
              <a:ext cx="102416" cy="94475"/>
            </a:xfrm>
            <a:custGeom>
              <a:avLst/>
              <a:gdLst/>
              <a:ahLst/>
              <a:cxnLst/>
              <a:rect l="l" t="t" r="r" b="b"/>
              <a:pathLst>
                <a:path w="3276" h="3022" extrusionOk="0">
                  <a:moveTo>
                    <a:pt x="1629" y="0"/>
                  </a:moveTo>
                  <a:cubicBezTo>
                    <a:pt x="1616" y="0"/>
                    <a:pt x="1604" y="1"/>
                    <a:pt x="1591" y="1"/>
                  </a:cubicBezTo>
                  <a:cubicBezTo>
                    <a:pt x="773" y="18"/>
                    <a:pt x="105" y="590"/>
                    <a:pt x="1" y="1318"/>
                  </a:cubicBezTo>
                  <a:cubicBezTo>
                    <a:pt x="161" y="1265"/>
                    <a:pt x="318" y="1215"/>
                    <a:pt x="474" y="1168"/>
                  </a:cubicBezTo>
                  <a:cubicBezTo>
                    <a:pt x="489" y="1153"/>
                    <a:pt x="505" y="1142"/>
                    <a:pt x="526" y="1136"/>
                  </a:cubicBezTo>
                  <a:cubicBezTo>
                    <a:pt x="549" y="1128"/>
                    <a:pt x="572" y="1125"/>
                    <a:pt x="594" y="1125"/>
                  </a:cubicBezTo>
                  <a:cubicBezTo>
                    <a:pt x="723" y="1125"/>
                    <a:pt x="840" y="1239"/>
                    <a:pt x="912" y="1328"/>
                  </a:cubicBezTo>
                  <a:cubicBezTo>
                    <a:pt x="998" y="1436"/>
                    <a:pt x="1063" y="1586"/>
                    <a:pt x="1052" y="1722"/>
                  </a:cubicBezTo>
                  <a:cubicBezTo>
                    <a:pt x="1052" y="1724"/>
                    <a:pt x="1052" y="1724"/>
                    <a:pt x="1051" y="1725"/>
                  </a:cubicBezTo>
                  <a:cubicBezTo>
                    <a:pt x="1081" y="1773"/>
                    <a:pt x="1075" y="1842"/>
                    <a:pt x="1015" y="1884"/>
                  </a:cubicBezTo>
                  <a:cubicBezTo>
                    <a:pt x="774" y="2049"/>
                    <a:pt x="502" y="2180"/>
                    <a:pt x="227" y="2303"/>
                  </a:cubicBezTo>
                  <a:cubicBezTo>
                    <a:pt x="516" y="2735"/>
                    <a:pt x="1032" y="3022"/>
                    <a:pt x="1619" y="3022"/>
                  </a:cubicBezTo>
                  <a:cubicBezTo>
                    <a:pt x="1630" y="3022"/>
                    <a:pt x="1641" y="3022"/>
                    <a:pt x="1653" y="3021"/>
                  </a:cubicBezTo>
                  <a:cubicBezTo>
                    <a:pt x="2555" y="3004"/>
                    <a:pt x="3275" y="2311"/>
                    <a:pt x="3258" y="1478"/>
                  </a:cubicBezTo>
                  <a:cubicBezTo>
                    <a:pt x="3242" y="657"/>
                    <a:pt x="2514" y="0"/>
                    <a:pt x="16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70"/>
            <p:cNvSpPr/>
            <p:nvPr/>
          </p:nvSpPr>
          <p:spPr>
            <a:xfrm>
              <a:off x="1448952" y="549360"/>
              <a:ext cx="126394" cy="115577"/>
            </a:xfrm>
            <a:custGeom>
              <a:avLst/>
              <a:gdLst/>
              <a:ahLst/>
              <a:cxnLst/>
              <a:rect l="l" t="t" r="r" b="b"/>
              <a:pathLst>
                <a:path w="4043" h="3697" extrusionOk="0">
                  <a:moveTo>
                    <a:pt x="2028" y="0"/>
                  </a:moveTo>
                  <a:cubicBezTo>
                    <a:pt x="2013" y="0"/>
                    <a:pt x="1999" y="0"/>
                    <a:pt x="1984" y="1"/>
                  </a:cubicBezTo>
                  <a:cubicBezTo>
                    <a:pt x="880" y="27"/>
                    <a:pt x="0" y="872"/>
                    <a:pt x="21" y="1890"/>
                  </a:cubicBezTo>
                  <a:cubicBezTo>
                    <a:pt x="42" y="2894"/>
                    <a:pt x="931" y="3696"/>
                    <a:pt x="2015" y="3696"/>
                  </a:cubicBezTo>
                  <a:cubicBezTo>
                    <a:pt x="2030" y="3696"/>
                    <a:pt x="2044" y="3696"/>
                    <a:pt x="2059" y="3696"/>
                  </a:cubicBezTo>
                  <a:cubicBezTo>
                    <a:pt x="3162" y="3673"/>
                    <a:pt x="4042" y="2826"/>
                    <a:pt x="4021" y="1808"/>
                  </a:cubicBezTo>
                  <a:cubicBezTo>
                    <a:pt x="4021" y="1802"/>
                    <a:pt x="4020" y="1796"/>
                    <a:pt x="4020" y="1787"/>
                  </a:cubicBezTo>
                  <a:cubicBezTo>
                    <a:pt x="3819" y="1850"/>
                    <a:pt x="3621" y="1911"/>
                    <a:pt x="3421" y="1967"/>
                  </a:cubicBezTo>
                  <a:cubicBezTo>
                    <a:pt x="3418" y="1968"/>
                    <a:pt x="3416" y="1968"/>
                    <a:pt x="3413" y="1968"/>
                  </a:cubicBezTo>
                  <a:cubicBezTo>
                    <a:pt x="3411" y="1968"/>
                    <a:pt x="3409" y="1968"/>
                    <a:pt x="3406" y="1968"/>
                  </a:cubicBezTo>
                  <a:cubicBezTo>
                    <a:pt x="3390" y="1974"/>
                    <a:pt x="3373" y="1977"/>
                    <a:pt x="3355" y="1977"/>
                  </a:cubicBezTo>
                  <a:cubicBezTo>
                    <a:pt x="3324" y="1977"/>
                    <a:pt x="3292" y="1967"/>
                    <a:pt x="3262" y="1944"/>
                  </a:cubicBezTo>
                  <a:cubicBezTo>
                    <a:pt x="3009" y="1750"/>
                    <a:pt x="2924" y="1395"/>
                    <a:pt x="2999" y="1104"/>
                  </a:cubicBezTo>
                  <a:cubicBezTo>
                    <a:pt x="2991" y="1064"/>
                    <a:pt x="3007" y="1021"/>
                    <a:pt x="3059" y="996"/>
                  </a:cubicBezTo>
                  <a:cubicBezTo>
                    <a:pt x="3245" y="907"/>
                    <a:pt x="3432" y="823"/>
                    <a:pt x="3622" y="739"/>
                  </a:cubicBezTo>
                  <a:cubicBezTo>
                    <a:pt x="3257" y="291"/>
                    <a:pt x="2678" y="0"/>
                    <a:pt x="20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70"/>
            <p:cNvSpPr/>
            <p:nvPr/>
          </p:nvSpPr>
          <p:spPr>
            <a:xfrm>
              <a:off x="2051018" y="655143"/>
              <a:ext cx="78938" cy="38672"/>
            </a:xfrm>
            <a:custGeom>
              <a:avLst/>
              <a:gdLst/>
              <a:ahLst/>
              <a:cxnLst/>
              <a:rect l="l" t="t" r="r" b="b"/>
              <a:pathLst>
                <a:path w="2525" h="1237" extrusionOk="0">
                  <a:moveTo>
                    <a:pt x="2507" y="0"/>
                  </a:moveTo>
                  <a:cubicBezTo>
                    <a:pt x="2318" y="327"/>
                    <a:pt x="1972" y="580"/>
                    <a:pt x="1500" y="657"/>
                  </a:cubicBezTo>
                  <a:cubicBezTo>
                    <a:pt x="1443" y="667"/>
                    <a:pt x="1385" y="671"/>
                    <a:pt x="1326" y="671"/>
                  </a:cubicBezTo>
                  <a:cubicBezTo>
                    <a:pt x="956" y="671"/>
                    <a:pt x="568" y="493"/>
                    <a:pt x="312" y="232"/>
                  </a:cubicBezTo>
                  <a:cubicBezTo>
                    <a:pt x="205" y="212"/>
                    <a:pt x="101" y="178"/>
                    <a:pt x="0" y="138"/>
                  </a:cubicBezTo>
                  <a:lnTo>
                    <a:pt x="0" y="138"/>
                  </a:lnTo>
                  <a:cubicBezTo>
                    <a:pt x="33" y="752"/>
                    <a:pt x="583" y="1237"/>
                    <a:pt x="1250" y="1237"/>
                  </a:cubicBezTo>
                  <a:cubicBezTo>
                    <a:pt x="1260" y="1237"/>
                    <a:pt x="1269" y="1237"/>
                    <a:pt x="1278" y="1236"/>
                  </a:cubicBezTo>
                  <a:cubicBezTo>
                    <a:pt x="1970" y="1222"/>
                    <a:pt x="2524" y="691"/>
                    <a:pt x="2511" y="50"/>
                  </a:cubicBezTo>
                  <a:cubicBezTo>
                    <a:pt x="2511" y="34"/>
                    <a:pt x="2509" y="17"/>
                    <a:pt x="2507" y="0"/>
                  </a:cubicBezTo>
                  <a:close/>
                </a:path>
              </a:pathLst>
            </a:custGeom>
            <a:solidFill>
              <a:srgbClr val="00000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70"/>
            <p:cNvSpPr/>
            <p:nvPr/>
          </p:nvSpPr>
          <p:spPr>
            <a:xfrm>
              <a:off x="1371674" y="418156"/>
              <a:ext cx="125832" cy="93725"/>
            </a:xfrm>
            <a:custGeom>
              <a:avLst/>
              <a:gdLst/>
              <a:ahLst/>
              <a:cxnLst/>
              <a:rect l="l" t="t" r="r" b="b"/>
              <a:pathLst>
                <a:path w="4025" h="2998" extrusionOk="0">
                  <a:moveTo>
                    <a:pt x="452" y="0"/>
                  </a:moveTo>
                  <a:lnTo>
                    <a:pt x="452" y="0"/>
                  </a:lnTo>
                  <a:cubicBezTo>
                    <a:pt x="168" y="326"/>
                    <a:pt x="0" y="742"/>
                    <a:pt x="11" y="1193"/>
                  </a:cubicBezTo>
                  <a:cubicBezTo>
                    <a:pt x="31" y="2196"/>
                    <a:pt x="922" y="2997"/>
                    <a:pt x="2003" y="2997"/>
                  </a:cubicBezTo>
                  <a:cubicBezTo>
                    <a:pt x="2018" y="2997"/>
                    <a:pt x="2033" y="2997"/>
                    <a:pt x="2048" y="2997"/>
                  </a:cubicBezTo>
                  <a:cubicBezTo>
                    <a:pt x="2071" y="2997"/>
                    <a:pt x="2090" y="2995"/>
                    <a:pt x="2113" y="2994"/>
                  </a:cubicBezTo>
                  <a:cubicBezTo>
                    <a:pt x="2037" y="2802"/>
                    <a:pt x="1965" y="2611"/>
                    <a:pt x="1911" y="2416"/>
                  </a:cubicBezTo>
                  <a:cubicBezTo>
                    <a:pt x="1886" y="2377"/>
                    <a:pt x="1880" y="2331"/>
                    <a:pt x="1907" y="2289"/>
                  </a:cubicBezTo>
                  <a:cubicBezTo>
                    <a:pt x="2004" y="2143"/>
                    <a:pt x="2191" y="2057"/>
                    <a:pt x="2369" y="2032"/>
                  </a:cubicBezTo>
                  <a:cubicBezTo>
                    <a:pt x="2408" y="2026"/>
                    <a:pt x="2452" y="2023"/>
                    <a:pt x="2497" y="2023"/>
                  </a:cubicBezTo>
                  <a:cubicBezTo>
                    <a:pt x="2640" y="2023"/>
                    <a:pt x="2795" y="2060"/>
                    <a:pt x="2844" y="2189"/>
                  </a:cubicBezTo>
                  <a:cubicBezTo>
                    <a:pt x="2847" y="2197"/>
                    <a:pt x="2847" y="2205"/>
                    <a:pt x="2847" y="2214"/>
                  </a:cubicBezTo>
                  <a:cubicBezTo>
                    <a:pt x="2954" y="2359"/>
                    <a:pt x="3046" y="2516"/>
                    <a:pt x="3126" y="2678"/>
                  </a:cubicBezTo>
                  <a:cubicBezTo>
                    <a:pt x="3671" y="2339"/>
                    <a:pt x="4025" y="1761"/>
                    <a:pt x="4011" y="1112"/>
                  </a:cubicBezTo>
                  <a:cubicBezTo>
                    <a:pt x="4005" y="784"/>
                    <a:pt x="3906" y="480"/>
                    <a:pt x="3738" y="217"/>
                  </a:cubicBezTo>
                  <a:lnTo>
                    <a:pt x="3738" y="217"/>
                  </a:lnTo>
                  <a:cubicBezTo>
                    <a:pt x="3817" y="750"/>
                    <a:pt x="3644" y="1230"/>
                    <a:pt x="2996" y="1609"/>
                  </a:cubicBezTo>
                  <a:cubicBezTo>
                    <a:pt x="2663" y="1804"/>
                    <a:pt x="2245" y="1946"/>
                    <a:pt x="1845" y="1946"/>
                  </a:cubicBezTo>
                  <a:cubicBezTo>
                    <a:pt x="1498" y="1946"/>
                    <a:pt x="1165" y="1840"/>
                    <a:pt x="911" y="1570"/>
                  </a:cubicBezTo>
                  <a:cubicBezTo>
                    <a:pt x="537" y="1170"/>
                    <a:pt x="367" y="550"/>
                    <a:pt x="4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70"/>
            <p:cNvSpPr/>
            <p:nvPr/>
          </p:nvSpPr>
          <p:spPr>
            <a:xfrm>
              <a:off x="1722272" y="628165"/>
              <a:ext cx="101416" cy="71654"/>
            </a:xfrm>
            <a:custGeom>
              <a:avLst/>
              <a:gdLst/>
              <a:ahLst/>
              <a:cxnLst/>
              <a:rect l="l" t="t" r="r" b="b"/>
              <a:pathLst>
                <a:path w="3244" h="2292" extrusionOk="0">
                  <a:moveTo>
                    <a:pt x="246" y="0"/>
                  </a:moveTo>
                  <a:cubicBezTo>
                    <a:pt x="90" y="237"/>
                    <a:pt x="0" y="516"/>
                    <a:pt x="6" y="813"/>
                  </a:cubicBezTo>
                  <a:cubicBezTo>
                    <a:pt x="23" y="1636"/>
                    <a:pt x="752" y="2291"/>
                    <a:pt x="1638" y="2291"/>
                  </a:cubicBezTo>
                  <a:cubicBezTo>
                    <a:pt x="1650" y="2291"/>
                    <a:pt x="1662" y="2291"/>
                    <a:pt x="1673" y="2291"/>
                  </a:cubicBezTo>
                  <a:cubicBezTo>
                    <a:pt x="2451" y="2275"/>
                    <a:pt x="3092" y="1760"/>
                    <a:pt x="3244" y="1085"/>
                  </a:cubicBezTo>
                  <a:lnTo>
                    <a:pt x="3244" y="1085"/>
                  </a:lnTo>
                  <a:cubicBezTo>
                    <a:pt x="3076" y="1130"/>
                    <a:pt x="2908" y="1174"/>
                    <a:pt x="2743" y="1220"/>
                  </a:cubicBezTo>
                  <a:cubicBezTo>
                    <a:pt x="2727" y="1224"/>
                    <a:pt x="2712" y="1226"/>
                    <a:pt x="2697" y="1226"/>
                  </a:cubicBezTo>
                  <a:cubicBezTo>
                    <a:pt x="2688" y="1226"/>
                    <a:pt x="2679" y="1225"/>
                    <a:pt x="2671" y="1224"/>
                  </a:cubicBezTo>
                  <a:cubicBezTo>
                    <a:pt x="2669" y="1224"/>
                    <a:pt x="2667" y="1226"/>
                    <a:pt x="2665" y="1226"/>
                  </a:cubicBezTo>
                  <a:cubicBezTo>
                    <a:pt x="2662" y="1226"/>
                    <a:pt x="2658" y="1226"/>
                    <a:pt x="2655" y="1226"/>
                  </a:cubicBezTo>
                  <a:cubicBezTo>
                    <a:pt x="2651" y="1226"/>
                    <a:pt x="2648" y="1226"/>
                    <a:pt x="2645" y="1227"/>
                  </a:cubicBezTo>
                  <a:cubicBezTo>
                    <a:pt x="2391" y="1345"/>
                    <a:pt x="2079" y="1404"/>
                    <a:pt x="1769" y="1404"/>
                  </a:cubicBezTo>
                  <a:cubicBezTo>
                    <a:pt x="1305" y="1404"/>
                    <a:pt x="843" y="1273"/>
                    <a:pt x="581" y="1019"/>
                  </a:cubicBezTo>
                  <a:cubicBezTo>
                    <a:pt x="326" y="772"/>
                    <a:pt x="212" y="375"/>
                    <a:pt x="246" y="0"/>
                  </a:cubicBezTo>
                  <a:close/>
                </a:path>
              </a:pathLst>
            </a:custGeom>
            <a:solidFill>
              <a:srgbClr val="00000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70"/>
            <p:cNvSpPr/>
            <p:nvPr/>
          </p:nvSpPr>
          <p:spPr>
            <a:xfrm>
              <a:off x="1764443" y="491245"/>
              <a:ext cx="31950" cy="62087"/>
            </a:xfrm>
            <a:custGeom>
              <a:avLst/>
              <a:gdLst/>
              <a:ahLst/>
              <a:cxnLst/>
              <a:rect l="l" t="t" r="r" b="b"/>
              <a:pathLst>
                <a:path w="1022" h="1986" extrusionOk="0">
                  <a:moveTo>
                    <a:pt x="948" y="1"/>
                  </a:moveTo>
                  <a:cubicBezTo>
                    <a:pt x="929" y="413"/>
                    <a:pt x="766" y="814"/>
                    <a:pt x="411" y="1145"/>
                  </a:cubicBezTo>
                  <a:cubicBezTo>
                    <a:pt x="287" y="1260"/>
                    <a:pt x="150" y="1349"/>
                    <a:pt x="1" y="1419"/>
                  </a:cubicBezTo>
                  <a:cubicBezTo>
                    <a:pt x="36" y="1609"/>
                    <a:pt x="72" y="1797"/>
                    <a:pt x="108" y="1985"/>
                  </a:cubicBezTo>
                  <a:cubicBezTo>
                    <a:pt x="661" y="1647"/>
                    <a:pt x="1021" y="1064"/>
                    <a:pt x="1009" y="409"/>
                  </a:cubicBezTo>
                  <a:cubicBezTo>
                    <a:pt x="1005" y="268"/>
                    <a:pt x="984" y="132"/>
                    <a:pt x="948" y="1"/>
                  </a:cubicBezTo>
                  <a:close/>
                </a:path>
              </a:pathLst>
            </a:custGeom>
            <a:solidFill>
              <a:srgbClr val="A52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70"/>
            <p:cNvSpPr/>
            <p:nvPr/>
          </p:nvSpPr>
          <p:spPr>
            <a:xfrm>
              <a:off x="1670471" y="460734"/>
              <a:ext cx="60305" cy="102197"/>
            </a:xfrm>
            <a:custGeom>
              <a:avLst/>
              <a:gdLst/>
              <a:ahLst/>
              <a:cxnLst/>
              <a:rect l="l" t="t" r="r" b="b"/>
              <a:pathLst>
                <a:path w="1929" h="3269" extrusionOk="0">
                  <a:moveTo>
                    <a:pt x="750" y="0"/>
                  </a:moveTo>
                  <a:cubicBezTo>
                    <a:pt x="291" y="348"/>
                    <a:pt x="1" y="879"/>
                    <a:pt x="12" y="1467"/>
                  </a:cubicBezTo>
                  <a:cubicBezTo>
                    <a:pt x="32" y="2447"/>
                    <a:pt x="882" y="3232"/>
                    <a:pt x="1929" y="3269"/>
                  </a:cubicBezTo>
                  <a:cubicBezTo>
                    <a:pt x="1890" y="3019"/>
                    <a:pt x="1859" y="2770"/>
                    <a:pt x="1824" y="2533"/>
                  </a:cubicBezTo>
                  <a:cubicBezTo>
                    <a:pt x="1819" y="2523"/>
                    <a:pt x="1814" y="2513"/>
                    <a:pt x="1811" y="2502"/>
                  </a:cubicBezTo>
                  <a:cubicBezTo>
                    <a:pt x="1501" y="2423"/>
                    <a:pt x="1215" y="2263"/>
                    <a:pt x="1000" y="2023"/>
                  </a:cubicBezTo>
                  <a:cubicBezTo>
                    <a:pt x="503" y="1468"/>
                    <a:pt x="439" y="630"/>
                    <a:pt x="7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70"/>
            <p:cNvSpPr/>
            <p:nvPr/>
          </p:nvSpPr>
          <p:spPr>
            <a:xfrm>
              <a:off x="1894898" y="564678"/>
              <a:ext cx="103229" cy="86566"/>
            </a:xfrm>
            <a:custGeom>
              <a:avLst/>
              <a:gdLst/>
              <a:ahLst/>
              <a:cxnLst/>
              <a:rect l="l" t="t" r="r" b="b"/>
              <a:pathLst>
                <a:path w="3302" h="2769" extrusionOk="0">
                  <a:moveTo>
                    <a:pt x="747" y="1"/>
                  </a:moveTo>
                  <a:cubicBezTo>
                    <a:pt x="296" y="278"/>
                    <a:pt x="1" y="755"/>
                    <a:pt x="11" y="1291"/>
                  </a:cubicBezTo>
                  <a:cubicBezTo>
                    <a:pt x="28" y="2113"/>
                    <a:pt x="757" y="2769"/>
                    <a:pt x="1643" y="2769"/>
                  </a:cubicBezTo>
                  <a:cubicBezTo>
                    <a:pt x="1655" y="2769"/>
                    <a:pt x="1666" y="2769"/>
                    <a:pt x="1678" y="2768"/>
                  </a:cubicBezTo>
                  <a:cubicBezTo>
                    <a:pt x="2580" y="2750"/>
                    <a:pt x="3301" y="2057"/>
                    <a:pt x="3285" y="1224"/>
                  </a:cubicBezTo>
                  <a:cubicBezTo>
                    <a:pt x="3283" y="1129"/>
                    <a:pt x="3270" y="1035"/>
                    <a:pt x="3249" y="944"/>
                  </a:cubicBezTo>
                  <a:cubicBezTo>
                    <a:pt x="3040" y="1502"/>
                    <a:pt x="2389" y="1936"/>
                    <a:pt x="1734" y="1936"/>
                  </a:cubicBezTo>
                  <a:cubicBezTo>
                    <a:pt x="1512" y="1936"/>
                    <a:pt x="1289" y="1886"/>
                    <a:pt x="1084" y="1774"/>
                  </a:cubicBezTo>
                  <a:cubicBezTo>
                    <a:pt x="304" y="1348"/>
                    <a:pt x="296" y="542"/>
                    <a:pt x="7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70"/>
            <p:cNvSpPr/>
            <p:nvPr/>
          </p:nvSpPr>
          <p:spPr>
            <a:xfrm>
              <a:off x="1849662" y="440658"/>
              <a:ext cx="93975" cy="39109"/>
            </a:xfrm>
            <a:custGeom>
              <a:avLst/>
              <a:gdLst/>
              <a:ahLst/>
              <a:cxnLst/>
              <a:rect l="l" t="t" r="r" b="b"/>
              <a:pathLst>
                <a:path w="3006" h="1251" extrusionOk="0">
                  <a:moveTo>
                    <a:pt x="3005" y="1"/>
                  </a:moveTo>
                  <a:lnTo>
                    <a:pt x="3005" y="1"/>
                  </a:lnTo>
                  <a:cubicBezTo>
                    <a:pt x="2742" y="301"/>
                    <a:pt x="2314" y="486"/>
                    <a:pt x="1873" y="486"/>
                  </a:cubicBezTo>
                  <a:cubicBezTo>
                    <a:pt x="1632" y="486"/>
                    <a:pt x="1387" y="431"/>
                    <a:pt x="1162" y="310"/>
                  </a:cubicBezTo>
                  <a:cubicBezTo>
                    <a:pt x="1028" y="237"/>
                    <a:pt x="919" y="153"/>
                    <a:pt x="830" y="59"/>
                  </a:cubicBezTo>
                  <a:cubicBezTo>
                    <a:pt x="822" y="79"/>
                    <a:pt x="810" y="99"/>
                    <a:pt x="788" y="112"/>
                  </a:cubicBezTo>
                  <a:cubicBezTo>
                    <a:pt x="547" y="278"/>
                    <a:pt x="275" y="409"/>
                    <a:pt x="0" y="532"/>
                  </a:cubicBezTo>
                  <a:cubicBezTo>
                    <a:pt x="289" y="963"/>
                    <a:pt x="805" y="1251"/>
                    <a:pt x="1392" y="1251"/>
                  </a:cubicBezTo>
                  <a:cubicBezTo>
                    <a:pt x="1403" y="1251"/>
                    <a:pt x="1414" y="1251"/>
                    <a:pt x="1426" y="1250"/>
                  </a:cubicBezTo>
                  <a:cubicBezTo>
                    <a:pt x="2219" y="1234"/>
                    <a:pt x="2871" y="697"/>
                    <a:pt x="3005" y="1"/>
                  </a:cubicBezTo>
                  <a:close/>
                </a:path>
              </a:pathLst>
            </a:custGeom>
            <a:solidFill>
              <a:srgbClr val="00000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70"/>
            <p:cNvSpPr/>
            <p:nvPr/>
          </p:nvSpPr>
          <p:spPr>
            <a:xfrm>
              <a:off x="1842535" y="386832"/>
              <a:ext cx="42142" cy="40485"/>
            </a:xfrm>
            <a:custGeom>
              <a:avLst/>
              <a:gdLst/>
              <a:ahLst/>
              <a:cxnLst/>
              <a:rect l="l" t="t" r="r" b="b"/>
              <a:pathLst>
                <a:path w="1348" h="1295" extrusionOk="0">
                  <a:moveTo>
                    <a:pt x="1348" y="1"/>
                  </a:moveTo>
                  <a:lnTo>
                    <a:pt x="1348" y="1"/>
                  </a:lnTo>
                  <a:cubicBezTo>
                    <a:pt x="644" y="113"/>
                    <a:pt x="94" y="640"/>
                    <a:pt x="0" y="1295"/>
                  </a:cubicBezTo>
                  <a:cubicBezTo>
                    <a:pt x="161" y="1242"/>
                    <a:pt x="318" y="1192"/>
                    <a:pt x="474" y="1145"/>
                  </a:cubicBezTo>
                  <a:cubicBezTo>
                    <a:pt x="490" y="1130"/>
                    <a:pt x="506" y="1119"/>
                    <a:pt x="527" y="1113"/>
                  </a:cubicBezTo>
                  <a:cubicBezTo>
                    <a:pt x="550" y="1106"/>
                    <a:pt x="573" y="1103"/>
                    <a:pt x="595" y="1103"/>
                  </a:cubicBezTo>
                  <a:cubicBezTo>
                    <a:pt x="659" y="1103"/>
                    <a:pt x="719" y="1129"/>
                    <a:pt x="772" y="1168"/>
                  </a:cubicBezTo>
                  <a:cubicBezTo>
                    <a:pt x="740" y="737"/>
                    <a:pt x="968" y="282"/>
                    <a:pt x="1348" y="1"/>
                  </a:cubicBezTo>
                  <a:close/>
                </a:path>
              </a:pathLst>
            </a:custGeom>
            <a:solidFill>
              <a:srgbClr val="00000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70"/>
            <p:cNvSpPr/>
            <p:nvPr/>
          </p:nvSpPr>
          <p:spPr>
            <a:xfrm>
              <a:off x="1449108" y="553637"/>
              <a:ext cx="126238" cy="110513"/>
            </a:xfrm>
            <a:custGeom>
              <a:avLst/>
              <a:gdLst/>
              <a:ahLst/>
              <a:cxnLst/>
              <a:rect l="l" t="t" r="r" b="b"/>
              <a:pathLst>
                <a:path w="4038" h="3535" extrusionOk="0">
                  <a:moveTo>
                    <a:pt x="1208" y="1"/>
                  </a:moveTo>
                  <a:lnTo>
                    <a:pt x="1208" y="1"/>
                  </a:lnTo>
                  <a:cubicBezTo>
                    <a:pt x="493" y="296"/>
                    <a:pt x="0" y="963"/>
                    <a:pt x="16" y="1728"/>
                  </a:cubicBezTo>
                  <a:cubicBezTo>
                    <a:pt x="37" y="2732"/>
                    <a:pt x="926" y="3534"/>
                    <a:pt x="2010" y="3534"/>
                  </a:cubicBezTo>
                  <a:cubicBezTo>
                    <a:pt x="2025" y="3534"/>
                    <a:pt x="2039" y="3534"/>
                    <a:pt x="2054" y="3534"/>
                  </a:cubicBezTo>
                  <a:cubicBezTo>
                    <a:pt x="3157" y="3511"/>
                    <a:pt x="4037" y="2664"/>
                    <a:pt x="4016" y="1646"/>
                  </a:cubicBezTo>
                  <a:cubicBezTo>
                    <a:pt x="4016" y="1640"/>
                    <a:pt x="4015" y="1634"/>
                    <a:pt x="4015" y="1626"/>
                  </a:cubicBezTo>
                  <a:cubicBezTo>
                    <a:pt x="3986" y="1636"/>
                    <a:pt x="3957" y="1644"/>
                    <a:pt x="3928" y="1652"/>
                  </a:cubicBezTo>
                  <a:cubicBezTo>
                    <a:pt x="3724" y="2247"/>
                    <a:pt x="2992" y="2617"/>
                    <a:pt x="2280" y="2617"/>
                  </a:cubicBezTo>
                  <a:cubicBezTo>
                    <a:pt x="1947" y="2617"/>
                    <a:pt x="1619" y="2536"/>
                    <a:pt x="1351" y="2359"/>
                  </a:cubicBezTo>
                  <a:cubicBezTo>
                    <a:pt x="434" y="1754"/>
                    <a:pt x="550" y="662"/>
                    <a:pt x="1208" y="1"/>
                  </a:cubicBezTo>
                  <a:close/>
                </a:path>
              </a:pathLst>
            </a:custGeom>
            <a:solidFill>
              <a:srgbClr val="00000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1" name="Google Shape;4281;p70"/>
          <p:cNvGrpSpPr/>
          <p:nvPr/>
        </p:nvGrpSpPr>
        <p:grpSpPr>
          <a:xfrm>
            <a:off x="8134505" y="4468344"/>
            <a:ext cx="799481" cy="529951"/>
            <a:chOff x="5610704" y="3001420"/>
            <a:chExt cx="968481" cy="641975"/>
          </a:xfrm>
        </p:grpSpPr>
        <p:sp>
          <p:nvSpPr>
            <p:cNvPr id="4282" name="Google Shape;4282;p70"/>
            <p:cNvSpPr/>
            <p:nvPr/>
          </p:nvSpPr>
          <p:spPr>
            <a:xfrm>
              <a:off x="5829003" y="3332854"/>
              <a:ext cx="277611" cy="217306"/>
            </a:xfrm>
            <a:custGeom>
              <a:avLst/>
              <a:gdLst/>
              <a:ahLst/>
              <a:cxnLst/>
              <a:rect l="l" t="t" r="r" b="b"/>
              <a:pathLst>
                <a:path w="8880" h="6951" extrusionOk="0">
                  <a:moveTo>
                    <a:pt x="5884" y="1617"/>
                  </a:moveTo>
                  <a:cubicBezTo>
                    <a:pt x="5924" y="1617"/>
                    <a:pt x="5964" y="1636"/>
                    <a:pt x="5986" y="1679"/>
                  </a:cubicBezTo>
                  <a:cubicBezTo>
                    <a:pt x="6089" y="1877"/>
                    <a:pt x="6191" y="2073"/>
                    <a:pt x="6304" y="2265"/>
                  </a:cubicBezTo>
                  <a:cubicBezTo>
                    <a:pt x="6405" y="2436"/>
                    <a:pt x="6567" y="2608"/>
                    <a:pt x="6619" y="2802"/>
                  </a:cubicBezTo>
                  <a:cubicBezTo>
                    <a:pt x="6642" y="2887"/>
                    <a:pt x="6570" y="2968"/>
                    <a:pt x="6490" y="2968"/>
                  </a:cubicBezTo>
                  <a:cubicBezTo>
                    <a:pt x="6469" y="2968"/>
                    <a:pt x="6447" y="2962"/>
                    <a:pt x="6427" y="2950"/>
                  </a:cubicBezTo>
                  <a:cubicBezTo>
                    <a:pt x="6246" y="2836"/>
                    <a:pt x="6136" y="2606"/>
                    <a:pt x="6033" y="2422"/>
                  </a:cubicBezTo>
                  <a:cubicBezTo>
                    <a:pt x="5919" y="2217"/>
                    <a:pt x="5825" y="2000"/>
                    <a:pt x="5755" y="1776"/>
                  </a:cubicBezTo>
                  <a:cubicBezTo>
                    <a:pt x="5726" y="1686"/>
                    <a:pt x="5807" y="1617"/>
                    <a:pt x="5884" y="1617"/>
                  </a:cubicBezTo>
                  <a:close/>
                  <a:moveTo>
                    <a:pt x="5042" y="2001"/>
                  </a:moveTo>
                  <a:cubicBezTo>
                    <a:pt x="5082" y="2001"/>
                    <a:pt x="5121" y="2019"/>
                    <a:pt x="5144" y="2063"/>
                  </a:cubicBezTo>
                  <a:cubicBezTo>
                    <a:pt x="5253" y="2271"/>
                    <a:pt x="5344" y="2489"/>
                    <a:pt x="5454" y="2696"/>
                  </a:cubicBezTo>
                  <a:cubicBezTo>
                    <a:pt x="5557" y="2888"/>
                    <a:pt x="5680" y="3071"/>
                    <a:pt x="5753" y="3278"/>
                  </a:cubicBezTo>
                  <a:cubicBezTo>
                    <a:pt x="5783" y="3358"/>
                    <a:pt x="5711" y="3420"/>
                    <a:pt x="5638" y="3420"/>
                  </a:cubicBezTo>
                  <a:cubicBezTo>
                    <a:pt x="5610" y="3420"/>
                    <a:pt x="5582" y="3410"/>
                    <a:pt x="5561" y="3389"/>
                  </a:cubicBezTo>
                  <a:cubicBezTo>
                    <a:pt x="5251" y="3087"/>
                    <a:pt x="5029" y="2573"/>
                    <a:pt x="4910" y="2162"/>
                  </a:cubicBezTo>
                  <a:cubicBezTo>
                    <a:pt x="4884" y="2070"/>
                    <a:pt x="4965" y="2001"/>
                    <a:pt x="5042" y="2001"/>
                  </a:cubicBezTo>
                  <a:close/>
                  <a:moveTo>
                    <a:pt x="4323" y="2377"/>
                  </a:moveTo>
                  <a:cubicBezTo>
                    <a:pt x="4362" y="2377"/>
                    <a:pt x="4399" y="2395"/>
                    <a:pt x="4419" y="2437"/>
                  </a:cubicBezTo>
                  <a:cubicBezTo>
                    <a:pt x="4517" y="2641"/>
                    <a:pt x="4606" y="2847"/>
                    <a:pt x="4690" y="3055"/>
                  </a:cubicBezTo>
                  <a:cubicBezTo>
                    <a:pt x="4773" y="3258"/>
                    <a:pt x="4889" y="3468"/>
                    <a:pt x="4905" y="3689"/>
                  </a:cubicBezTo>
                  <a:cubicBezTo>
                    <a:pt x="4910" y="3758"/>
                    <a:pt x="4842" y="3811"/>
                    <a:pt x="4778" y="3811"/>
                  </a:cubicBezTo>
                  <a:cubicBezTo>
                    <a:pt x="4748" y="3811"/>
                    <a:pt x="4720" y="3800"/>
                    <a:pt x="4699" y="3774"/>
                  </a:cubicBezTo>
                  <a:cubicBezTo>
                    <a:pt x="4570" y="3614"/>
                    <a:pt x="4514" y="3410"/>
                    <a:pt x="4440" y="3218"/>
                  </a:cubicBezTo>
                  <a:cubicBezTo>
                    <a:pt x="4352" y="2992"/>
                    <a:pt x="4268" y="2764"/>
                    <a:pt x="4194" y="2532"/>
                  </a:cubicBezTo>
                  <a:cubicBezTo>
                    <a:pt x="4166" y="2445"/>
                    <a:pt x="4248" y="2377"/>
                    <a:pt x="4323" y="2377"/>
                  </a:cubicBezTo>
                  <a:close/>
                  <a:moveTo>
                    <a:pt x="3602" y="2810"/>
                  </a:moveTo>
                  <a:cubicBezTo>
                    <a:pt x="3642" y="2810"/>
                    <a:pt x="3682" y="2828"/>
                    <a:pt x="3705" y="2869"/>
                  </a:cubicBezTo>
                  <a:cubicBezTo>
                    <a:pt x="3840" y="3102"/>
                    <a:pt x="3961" y="3338"/>
                    <a:pt x="4079" y="3582"/>
                  </a:cubicBezTo>
                  <a:cubicBezTo>
                    <a:pt x="4175" y="3781"/>
                    <a:pt x="4311" y="3983"/>
                    <a:pt x="4319" y="4208"/>
                  </a:cubicBezTo>
                  <a:cubicBezTo>
                    <a:pt x="4321" y="4278"/>
                    <a:pt x="4262" y="4319"/>
                    <a:pt x="4202" y="4319"/>
                  </a:cubicBezTo>
                  <a:cubicBezTo>
                    <a:pt x="4173" y="4319"/>
                    <a:pt x="4144" y="4309"/>
                    <a:pt x="4122" y="4289"/>
                  </a:cubicBezTo>
                  <a:cubicBezTo>
                    <a:pt x="3945" y="4133"/>
                    <a:pt x="3865" y="3859"/>
                    <a:pt x="3767" y="3647"/>
                  </a:cubicBezTo>
                  <a:cubicBezTo>
                    <a:pt x="3660" y="3420"/>
                    <a:pt x="3566" y="3197"/>
                    <a:pt x="3478" y="2963"/>
                  </a:cubicBezTo>
                  <a:cubicBezTo>
                    <a:pt x="3445" y="2874"/>
                    <a:pt x="3524" y="2810"/>
                    <a:pt x="3602" y="2810"/>
                  </a:cubicBezTo>
                  <a:close/>
                  <a:moveTo>
                    <a:pt x="7281" y="0"/>
                  </a:moveTo>
                  <a:cubicBezTo>
                    <a:pt x="7275" y="6"/>
                    <a:pt x="7270" y="14"/>
                    <a:pt x="7263" y="19"/>
                  </a:cubicBezTo>
                  <a:cubicBezTo>
                    <a:pt x="6213" y="748"/>
                    <a:pt x="5154" y="1466"/>
                    <a:pt x="4076" y="2153"/>
                  </a:cubicBezTo>
                  <a:cubicBezTo>
                    <a:pt x="3288" y="2655"/>
                    <a:pt x="2606" y="3342"/>
                    <a:pt x="1780" y="3786"/>
                  </a:cubicBezTo>
                  <a:cubicBezTo>
                    <a:pt x="1550" y="3910"/>
                    <a:pt x="1223" y="4099"/>
                    <a:pt x="938" y="4099"/>
                  </a:cubicBezTo>
                  <a:cubicBezTo>
                    <a:pt x="908" y="4099"/>
                    <a:pt x="880" y="4097"/>
                    <a:pt x="851" y="4093"/>
                  </a:cubicBezTo>
                  <a:cubicBezTo>
                    <a:pt x="584" y="4054"/>
                    <a:pt x="490" y="3872"/>
                    <a:pt x="339" y="3670"/>
                  </a:cubicBezTo>
                  <a:cubicBezTo>
                    <a:pt x="224" y="3517"/>
                    <a:pt x="113" y="3361"/>
                    <a:pt x="0" y="3206"/>
                  </a:cubicBezTo>
                  <a:lnTo>
                    <a:pt x="0" y="3206"/>
                  </a:lnTo>
                  <a:cubicBezTo>
                    <a:pt x="291" y="3942"/>
                    <a:pt x="578" y="4680"/>
                    <a:pt x="867" y="5416"/>
                  </a:cubicBezTo>
                  <a:cubicBezTo>
                    <a:pt x="1137" y="5930"/>
                    <a:pt x="1411" y="6440"/>
                    <a:pt x="1689" y="6950"/>
                  </a:cubicBezTo>
                  <a:cubicBezTo>
                    <a:pt x="4072" y="5509"/>
                    <a:pt x="6502" y="4155"/>
                    <a:pt x="8880" y="2707"/>
                  </a:cubicBezTo>
                  <a:cubicBezTo>
                    <a:pt x="8328" y="1825"/>
                    <a:pt x="7797" y="916"/>
                    <a:pt x="7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70"/>
            <p:cNvSpPr/>
            <p:nvPr/>
          </p:nvSpPr>
          <p:spPr>
            <a:xfrm>
              <a:off x="5696298" y="3469311"/>
              <a:ext cx="95319" cy="90286"/>
            </a:xfrm>
            <a:custGeom>
              <a:avLst/>
              <a:gdLst/>
              <a:ahLst/>
              <a:cxnLst/>
              <a:rect l="l" t="t" r="r" b="b"/>
              <a:pathLst>
                <a:path w="3049" h="2888" extrusionOk="0">
                  <a:moveTo>
                    <a:pt x="2538" y="1"/>
                  </a:moveTo>
                  <a:cubicBezTo>
                    <a:pt x="1726" y="576"/>
                    <a:pt x="880" y="1201"/>
                    <a:pt x="1" y="1691"/>
                  </a:cubicBezTo>
                  <a:cubicBezTo>
                    <a:pt x="80" y="1925"/>
                    <a:pt x="109" y="2177"/>
                    <a:pt x="180" y="2414"/>
                  </a:cubicBezTo>
                  <a:cubicBezTo>
                    <a:pt x="229" y="2574"/>
                    <a:pt x="291" y="2729"/>
                    <a:pt x="333" y="2887"/>
                  </a:cubicBezTo>
                  <a:cubicBezTo>
                    <a:pt x="1090" y="2122"/>
                    <a:pt x="2113" y="1469"/>
                    <a:pt x="3048" y="930"/>
                  </a:cubicBezTo>
                  <a:cubicBezTo>
                    <a:pt x="2878" y="620"/>
                    <a:pt x="2708" y="310"/>
                    <a:pt x="25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70"/>
            <p:cNvSpPr/>
            <p:nvPr/>
          </p:nvSpPr>
          <p:spPr>
            <a:xfrm>
              <a:off x="5610704" y="3001420"/>
              <a:ext cx="968481" cy="641975"/>
            </a:xfrm>
            <a:custGeom>
              <a:avLst/>
              <a:gdLst/>
              <a:ahLst/>
              <a:cxnLst/>
              <a:rect l="l" t="t" r="r" b="b"/>
              <a:pathLst>
                <a:path w="30979" h="20535" extrusionOk="0">
                  <a:moveTo>
                    <a:pt x="22886" y="3694"/>
                  </a:moveTo>
                  <a:cubicBezTo>
                    <a:pt x="23313" y="4371"/>
                    <a:pt x="23692" y="5071"/>
                    <a:pt x="24077" y="5770"/>
                  </a:cubicBezTo>
                  <a:cubicBezTo>
                    <a:pt x="23674" y="6025"/>
                    <a:pt x="23270" y="6275"/>
                    <a:pt x="22861" y="6519"/>
                  </a:cubicBezTo>
                  <a:cubicBezTo>
                    <a:pt x="22791" y="6359"/>
                    <a:pt x="22716" y="6199"/>
                    <a:pt x="22642" y="6040"/>
                  </a:cubicBezTo>
                  <a:cubicBezTo>
                    <a:pt x="22513" y="5395"/>
                    <a:pt x="22331" y="4734"/>
                    <a:pt x="22100" y="4146"/>
                  </a:cubicBezTo>
                  <a:cubicBezTo>
                    <a:pt x="22361" y="3995"/>
                    <a:pt x="22624" y="3845"/>
                    <a:pt x="22886" y="3694"/>
                  </a:cubicBezTo>
                  <a:close/>
                  <a:moveTo>
                    <a:pt x="20570" y="3255"/>
                  </a:moveTo>
                  <a:cubicBezTo>
                    <a:pt x="20765" y="3582"/>
                    <a:pt x="20957" y="3910"/>
                    <a:pt x="21149" y="4239"/>
                  </a:cubicBezTo>
                  <a:lnTo>
                    <a:pt x="21345" y="4579"/>
                  </a:lnTo>
                  <a:cubicBezTo>
                    <a:pt x="21637" y="5098"/>
                    <a:pt x="21918" y="5624"/>
                    <a:pt x="22173" y="6171"/>
                  </a:cubicBezTo>
                  <a:cubicBezTo>
                    <a:pt x="22264" y="6370"/>
                    <a:pt x="22353" y="6572"/>
                    <a:pt x="22438" y="6771"/>
                  </a:cubicBezTo>
                  <a:lnTo>
                    <a:pt x="22573" y="7107"/>
                  </a:lnTo>
                  <a:cubicBezTo>
                    <a:pt x="22760" y="7573"/>
                    <a:pt x="22933" y="8045"/>
                    <a:pt x="23096" y="8518"/>
                  </a:cubicBezTo>
                  <a:cubicBezTo>
                    <a:pt x="21227" y="9821"/>
                    <a:pt x="19351" y="11112"/>
                    <a:pt x="17427" y="12340"/>
                  </a:cubicBezTo>
                  <a:cubicBezTo>
                    <a:pt x="17003" y="12611"/>
                    <a:pt x="16577" y="12875"/>
                    <a:pt x="16149" y="13137"/>
                  </a:cubicBezTo>
                  <a:cubicBezTo>
                    <a:pt x="15119" y="11190"/>
                    <a:pt x="13954" y="9269"/>
                    <a:pt x="12789" y="7403"/>
                  </a:cubicBezTo>
                  <a:cubicBezTo>
                    <a:pt x="13227" y="7136"/>
                    <a:pt x="13666" y="6872"/>
                    <a:pt x="14111" y="6618"/>
                  </a:cubicBezTo>
                  <a:cubicBezTo>
                    <a:pt x="16223" y="5411"/>
                    <a:pt x="18407" y="4354"/>
                    <a:pt x="20570" y="3255"/>
                  </a:cubicBezTo>
                  <a:close/>
                  <a:moveTo>
                    <a:pt x="12588" y="7525"/>
                  </a:moveTo>
                  <a:cubicBezTo>
                    <a:pt x="13618" y="9470"/>
                    <a:pt x="14696" y="11443"/>
                    <a:pt x="15864" y="13309"/>
                  </a:cubicBezTo>
                  <a:cubicBezTo>
                    <a:pt x="13486" y="14760"/>
                    <a:pt x="11057" y="16113"/>
                    <a:pt x="8673" y="17553"/>
                  </a:cubicBezTo>
                  <a:cubicBezTo>
                    <a:pt x="8396" y="17043"/>
                    <a:pt x="8122" y="16533"/>
                    <a:pt x="7851" y="16020"/>
                  </a:cubicBezTo>
                  <a:cubicBezTo>
                    <a:pt x="7280" y="14562"/>
                    <a:pt x="6712" y="13100"/>
                    <a:pt x="6123" y="11648"/>
                  </a:cubicBezTo>
                  <a:cubicBezTo>
                    <a:pt x="8310" y="10326"/>
                    <a:pt x="10410" y="8867"/>
                    <a:pt x="12588" y="7525"/>
                  </a:cubicBezTo>
                  <a:close/>
                  <a:moveTo>
                    <a:pt x="5276" y="14966"/>
                  </a:moveTo>
                  <a:cubicBezTo>
                    <a:pt x="5446" y="15276"/>
                    <a:pt x="5617" y="15585"/>
                    <a:pt x="5786" y="15896"/>
                  </a:cubicBezTo>
                  <a:cubicBezTo>
                    <a:pt x="4852" y="16437"/>
                    <a:pt x="3828" y="17090"/>
                    <a:pt x="3071" y="17854"/>
                  </a:cubicBezTo>
                  <a:cubicBezTo>
                    <a:pt x="3029" y="17694"/>
                    <a:pt x="2967" y="17541"/>
                    <a:pt x="2918" y="17380"/>
                  </a:cubicBezTo>
                  <a:cubicBezTo>
                    <a:pt x="2847" y="17142"/>
                    <a:pt x="2818" y="16891"/>
                    <a:pt x="2739" y="16657"/>
                  </a:cubicBezTo>
                  <a:cubicBezTo>
                    <a:pt x="3618" y="16167"/>
                    <a:pt x="4464" y="15542"/>
                    <a:pt x="5276" y="14966"/>
                  </a:cubicBezTo>
                  <a:close/>
                  <a:moveTo>
                    <a:pt x="5218" y="11563"/>
                  </a:moveTo>
                  <a:cubicBezTo>
                    <a:pt x="5816" y="12946"/>
                    <a:pt x="6499" y="14297"/>
                    <a:pt x="7181" y="15637"/>
                  </a:cubicBezTo>
                  <a:cubicBezTo>
                    <a:pt x="7670" y="16598"/>
                    <a:pt x="8162" y="17569"/>
                    <a:pt x="8684" y="18520"/>
                  </a:cubicBezTo>
                  <a:cubicBezTo>
                    <a:pt x="8460" y="18641"/>
                    <a:pt x="8227" y="18750"/>
                    <a:pt x="7983" y="18842"/>
                  </a:cubicBezTo>
                  <a:cubicBezTo>
                    <a:pt x="6608" y="16722"/>
                    <a:pt x="5409" y="14481"/>
                    <a:pt x="4187" y="12266"/>
                  </a:cubicBezTo>
                  <a:cubicBezTo>
                    <a:pt x="4535" y="12038"/>
                    <a:pt x="4879" y="11805"/>
                    <a:pt x="5218" y="11563"/>
                  </a:cubicBezTo>
                  <a:close/>
                  <a:moveTo>
                    <a:pt x="1244" y="15741"/>
                  </a:moveTo>
                  <a:cubicBezTo>
                    <a:pt x="1974" y="17056"/>
                    <a:pt x="2740" y="18373"/>
                    <a:pt x="3539" y="19649"/>
                  </a:cubicBezTo>
                  <a:cubicBezTo>
                    <a:pt x="3286" y="19791"/>
                    <a:pt x="3032" y="19925"/>
                    <a:pt x="2772" y="20054"/>
                  </a:cubicBezTo>
                  <a:cubicBezTo>
                    <a:pt x="2084" y="18761"/>
                    <a:pt x="1283" y="17517"/>
                    <a:pt x="448" y="16317"/>
                  </a:cubicBezTo>
                  <a:cubicBezTo>
                    <a:pt x="710" y="16121"/>
                    <a:pt x="976" y="15931"/>
                    <a:pt x="1244" y="15741"/>
                  </a:cubicBezTo>
                  <a:close/>
                  <a:moveTo>
                    <a:pt x="30793" y="1"/>
                  </a:moveTo>
                  <a:cubicBezTo>
                    <a:pt x="30773" y="1"/>
                    <a:pt x="30752" y="6"/>
                    <a:pt x="30730" y="18"/>
                  </a:cubicBezTo>
                  <a:cubicBezTo>
                    <a:pt x="28358" y="1321"/>
                    <a:pt x="25898" y="2650"/>
                    <a:pt x="23728" y="4277"/>
                  </a:cubicBezTo>
                  <a:cubicBezTo>
                    <a:pt x="23554" y="4020"/>
                    <a:pt x="23375" y="3765"/>
                    <a:pt x="23189" y="3520"/>
                  </a:cubicBezTo>
                  <a:lnTo>
                    <a:pt x="22930" y="3184"/>
                  </a:lnTo>
                  <a:lnTo>
                    <a:pt x="22656" y="3335"/>
                  </a:lnTo>
                  <a:cubicBezTo>
                    <a:pt x="22277" y="3547"/>
                    <a:pt x="21902" y="3764"/>
                    <a:pt x="21534" y="3993"/>
                  </a:cubicBezTo>
                  <a:cubicBezTo>
                    <a:pt x="21340" y="3677"/>
                    <a:pt x="21139" y="3367"/>
                    <a:pt x="20930" y="3070"/>
                  </a:cubicBezTo>
                  <a:lnTo>
                    <a:pt x="20647" y="2678"/>
                  </a:lnTo>
                  <a:lnTo>
                    <a:pt x="20315" y="2830"/>
                  </a:lnTo>
                  <a:cubicBezTo>
                    <a:pt x="18113" y="3849"/>
                    <a:pt x="15976" y="5061"/>
                    <a:pt x="13894" y="6250"/>
                  </a:cubicBezTo>
                  <a:cubicBezTo>
                    <a:pt x="11085" y="7856"/>
                    <a:pt x="8128" y="9515"/>
                    <a:pt x="5611" y="11566"/>
                  </a:cubicBezTo>
                  <a:cubicBezTo>
                    <a:pt x="5576" y="11496"/>
                    <a:pt x="5540" y="11425"/>
                    <a:pt x="5504" y="11355"/>
                  </a:cubicBezTo>
                  <a:lnTo>
                    <a:pt x="5292" y="10946"/>
                  </a:lnTo>
                  <a:lnTo>
                    <a:pt x="5029" y="11128"/>
                  </a:lnTo>
                  <a:cubicBezTo>
                    <a:pt x="4675" y="11378"/>
                    <a:pt x="4326" y="11638"/>
                    <a:pt x="3984" y="11902"/>
                  </a:cubicBezTo>
                  <a:lnTo>
                    <a:pt x="3718" y="12107"/>
                  </a:lnTo>
                  <a:lnTo>
                    <a:pt x="3904" y="12449"/>
                  </a:lnTo>
                  <a:cubicBezTo>
                    <a:pt x="4295" y="13174"/>
                    <a:pt x="4688" y="13898"/>
                    <a:pt x="5083" y="14622"/>
                  </a:cubicBezTo>
                  <a:cubicBezTo>
                    <a:pt x="4134" y="15220"/>
                    <a:pt x="3112" y="15829"/>
                    <a:pt x="2253" y="16557"/>
                  </a:cubicBezTo>
                  <a:cubicBezTo>
                    <a:pt x="2030" y="16205"/>
                    <a:pt x="1806" y="15855"/>
                    <a:pt x="1578" y="15510"/>
                  </a:cubicBezTo>
                  <a:lnTo>
                    <a:pt x="1385" y="15220"/>
                  </a:lnTo>
                  <a:lnTo>
                    <a:pt x="1069" y="15431"/>
                  </a:lnTo>
                  <a:cubicBezTo>
                    <a:pt x="790" y="15625"/>
                    <a:pt x="517" y="15829"/>
                    <a:pt x="254" y="16043"/>
                  </a:cubicBezTo>
                  <a:lnTo>
                    <a:pt x="0" y="16255"/>
                  </a:lnTo>
                  <a:lnTo>
                    <a:pt x="172" y="16524"/>
                  </a:lnTo>
                  <a:cubicBezTo>
                    <a:pt x="941" y="17745"/>
                    <a:pt x="1663" y="18990"/>
                    <a:pt x="2392" y="20233"/>
                  </a:cubicBezTo>
                  <a:lnTo>
                    <a:pt x="2569" y="20534"/>
                  </a:lnTo>
                  <a:lnTo>
                    <a:pt x="2940" y="20377"/>
                  </a:lnTo>
                  <a:cubicBezTo>
                    <a:pt x="3213" y="20254"/>
                    <a:pt x="3482" y="20119"/>
                    <a:pt x="3742" y="19971"/>
                  </a:cubicBezTo>
                  <a:lnTo>
                    <a:pt x="4114" y="19744"/>
                  </a:lnTo>
                  <a:lnTo>
                    <a:pt x="3940" y="19416"/>
                  </a:lnTo>
                  <a:cubicBezTo>
                    <a:pt x="3702" y="18977"/>
                    <a:pt x="3454" y="18542"/>
                    <a:pt x="3201" y="18109"/>
                  </a:cubicBezTo>
                  <a:cubicBezTo>
                    <a:pt x="3711" y="17845"/>
                    <a:pt x="4172" y="17478"/>
                    <a:pt x="4645" y="17152"/>
                  </a:cubicBezTo>
                  <a:cubicBezTo>
                    <a:pt x="5087" y="16848"/>
                    <a:pt x="5541" y="16558"/>
                    <a:pt x="5978" y="16243"/>
                  </a:cubicBezTo>
                  <a:cubicBezTo>
                    <a:pt x="6010" y="16303"/>
                    <a:pt x="6043" y="16363"/>
                    <a:pt x="6077" y="16422"/>
                  </a:cubicBezTo>
                  <a:cubicBezTo>
                    <a:pt x="6551" y="17280"/>
                    <a:pt x="7033" y="18147"/>
                    <a:pt x="7566" y="18977"/>
                  </a:cubicBezTo>
                  <a:lnTo>
                    <a:pt x="7773" y="19294"/>
                  </a:lnTo>
                  <a:lnTo>
                    <a:pt x="8200" y="19171"/>
                  </a:lnTo>
                  <a:cubicBezTo>
                    <a:pt x="8436" y="19093"/>
                    <a:pt x="8667" y="18999"/>
                    <a:pt x="8889" y="18890"/>
                  </a:cubicBezTo>
                  <a:lnTo>
                    <a:pt x="9281" y="18676"/>
                  </a:lnTo>
                  <a:lnTo>
                    <a:pt x="9075" y="18294"/>
                  </a:lnTo>
                  <a:lnTo>
                    <a:pt x="8830" y="17842"/>
                  </a:lnTo>
                  <a:cubicBezTo>
                    <a:pt x="11340" y="16621"/>
                    <a:pt x="13762" y="15161"/>
                    <a:pt x="16130" y="13661"/>
                  </a:cubicBezTo>
                  <a:cubicBezTo>
                    <a:pt x="16143" y="13664"/>
                    <a:pt x="16155" y="13666"/>
                    <a:pt x="16167" y="13666"/>
                  </a:cubicBezTo>
                  <a:cubicBezTo>
                    <a:pt x="16239" y="13666"/>
                    <a:pt x="16309" y="13613"/>
                    <a:pt x="16322" y="13539"/>
                  </a:cubicBezTo>
                  <a:cubicBezTo>
                    <a:pt x="16812" y="13229"/>
                    <a:pt x="17301" y="12917"/>
                    <a:pt x="17788" y="12604"/>
                  </a:cubicBezTo>
                  <a:cubicBezTo>
                    <a:pt x="19629" y="11419"/>
                    <a:pt x="21456" y="10201"/>
                    <a:pt x="23236" y="8918"/>
                  </a:cubicBezTo>
                  <a:lnTo>
                    <a:pt x="23642" y="8623"/>
                  </a:lnTo>
                  <a:lnTo>
                    <a:pt x="23518" y="8226"/>
                  </a:lnTo>
                  <a:cubicBezTo>
                    <a:pt x="23370" y="7773"/>
                    <a:pt x="23199" y="7321"/>
                    <a:pt x="23013" y="6873"/>
                  </a:cubicBezTo>
                  <a:cubicBezTo>
                    <a:pt x="23443" y="6640"/>
                    <a:pt x="23866" y="6395"/>
                    <a:pt x="24278" y="6133"/>
                  </a:cubicBezTo>
                  <a:lnTo>
                    <a:pt x="24645" y="5891"/>
                  </a:lnTo>
                  <a:lnTo>
                    <a:pt x="24470" y="5524"/>
                  </a:lnTo>
                  <a:cubicBezTo>
                    <a:pt x="24301" y="5189"/>
                    <a:pt x="24109" y="4861"/>
                    <a:pt x="23905" y="4542"/>
                  </a:cubicBezTo>
                  <a:cubicBezTo>
                    <a:pt x="26284" y="3234"/>
                    <a:pt x="28549" y="1664"/>
                    <a:pt x="30861" y="242"/>
                  </a:cubicBezTo>
                  <a:cubicBezTo>
                    <a:pt x="30978" y="167"/>
                    <a:pt x="30906" y="1"/>
                    <a:pt x="307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70"/>
            <p:cNvSpPr/>
            <p:nvPr/>
          </p:nvSpPr>
          <p:spPr>
            <a:xfrm>
              <a:off x="5936637" y="3420668"/>
              <a:ext cx="27448" cy="47175"/>
            </a:xfrm>
            <a:custGeom>
              <a:avLst/>
              <a:gdLst/>
              <a:ahLst/>
              <a:cxnLst/>
              <a:rect l="l" t="t" r="r" b="b"/>
              <a:pathLst>
                <a:path w="878" h="1509" extrusionOk="0">
                  <a:moveTo>
                    <a:pt x="157" y="1"/>
                  </a:moveTo>
                  <a:cubicBezTo>
                    <a:pt x="79" y="1"/>
                    <a:pt x="1" y="65"/>
                    <a:pt x="34" y="153"/>
                  </a:cubicBezTo>
                  <a:cubicBezTo>
                    <a:pt x="122" y="386"/>
                    <a:pt x="217" y="611"/>
                    <a:pt x="321" y="836"/>
                  </a:cubicBezTo>
                  <a:cubicBezTo>
                    <a:pt x="419" y="1049"/>
                    <a:pt x="498" y="1323"/>
                    <a:pt x="678" y="1479"/>
                  </a:cubicBezTo>
                  <a:cubicBezTo>
                    <a:pt x="701" y="1499"/>
                    <a:pt x="730" y="1508"/>
                    <a:pt x="759" y="1508"/>
                  </a:cubicBezTo>
                  <a:cubicBezTo>
                    <a:pt x="819" y="1508"/>
                    <a:pt x="877" y="1468"/>
                    <a:pt x="875" y="1396"/>
                  </a:cubicBezTo>
                  <a:cubicBezTo>
                    <a:pt x="867" y="1173"/>
                    <a:pt x="731" y="971"/>
                    <a:pt x="634" y="772"/>
                  </a:cubicBezTo>
                  <a:cubicBezTo>
                    <a:pt x="517" y="528"/>
                    <a:pt x="396" y="292"/>
                    <a:pt x="261" y="59"/>
                  </a:cubicBezTo>
                  <a:cubicBezTo>
                    <a:pt x="237" y="18"/>
                    <a:pt x="197" y="1"/>
                    <a:pt x="1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70"/>
            <p:cNvSpPr/>
            <p:nvPr/>
          </p:nvSpPr>
          <p:spPr>
            <a:xfrm>
              <a:off x="5959239" y="3407194"/>
              <a:ext cx="23259" cy="44830"/>
            </a:xfrm>
            <a:custGeom>
              <a:avLst/>
              <a:gdLst/>
              <a:ahLst/>
              <a:cxnLst/>
              <a:rect l="l" t="t" r="r" b="b"/>
              <a:pathLst>
                <a:path w="744" h="1434" extrusionOk="0">
                  <a:moveTo>
                    <a:pt x="157" y="0"/>
                  </a:moveTo>
                  <a:cubicBezTo>
                    <a:pt x="81" y="0"/>
                    <a:pt x="0" y="68"/>
                    <a:pt x="28" y="156"/>
                  </a:cubicBezTo>
                  <a:cubicBezTo>
                    <a:pt x="102" y="387"/>
                    <a:pt x="187" y="615"/>
                    <a:pt x="274" y="842"/>
                  </a:cubicBezTo>
                  <a:cubicBezTo>
                    <a:pt x="348" y="1032"/>
                    <a:pt x="404" y="1238"/>
                    <a:pt x="533" y="1397"/>
                  </a:cubicBezTo>
                  <a:cubicBezTo>
                    <a:pt x="554" y="1423"/>
                    <a:pt x="582" y="1433"/>
                    <a:pt x="611" y="1433"/>
                  </a:cubicBezTo>
                  <a:cubicBezTo>
                    <a:pt x="675" y="1433"/>
                    <a:pt x="744" y="1381"/>
                    <a:pt x="739" y="1313"/>
                  </a:cubicBezTo>
                  <a:cubicBezTo>
                    <a:pt x="722" y="1093"/>
                    <a:pt x="606" y="881"/>
                    <a:pt x="524" y="678"/>
                  </a:cubicBezTo>
                  <a:cubicBezTo>
                    <a:pt x="439" y="470"/>
                    <a:pt x="350" y="265"/>
                    <a:pt x="253" y="62"/>
                  </a:cubicBezTo>
                  <a:cubicBezTo>
                    <a:pt x="233" y="18"/>
                    <a:pt x="196" y="0"/>
                    <a:pt x="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70"/>
            <p:cNvSpPr/>
            <p:nvPr/>
          </p:nvSpPr>
          <p:spPr>
            <a:xfrm>
              <a:off x="5981716" y="3395315"/>
              <a:ext cx="28105" cy="44455"/>
            </a:xfrm>
            <a:custGeom>
              <a:avLst/>
              <a:gdLst/>
              <a:ahLst/>
              <a:cxnLst/>
              <a:rect l="l" t="t" r="r" b="b"/>
              <a:pathLst>
                <a:path w="899" h="1422" extrusionOk="0">
                  <a:moveTo>
                    <a:pt x="158" y="1"/>
                  </a:moveTo>
                  <a:cubicBezTo>
                    <a:pt x="81" y="1"/>
                    <a:pt x="0" y="71"/>
                    <a:pt x="27" y="163"/>
                  </a:cubicBezTo>
                  <a:cubicBezTo>
                    <a:pt x="144" y="574"/>
                    <a:pt x="366" y="1089"/>
                    <a:pt x="678" y="1390"/>
                  </a:cubicBezTo>
                  <a:cubicBezTo>
                    <a:pt x="699" y="1412"/>
                    <a:pt x="727" y="1421"/>
                    <a:pt x="755" y="1421"/>
                  </a:cubicBezTo>
                  <a:cubicBezTo>
                    <a:pt x="826" y="1421"/>
                    <a:pt x="899" y="1359"/>
                    <a:pt x="870" y="1278"/>
                  </a:cubicBezTo>
                  <a:cubicBezTo>
                    <a:pt x="797" y="1071"/>
                    <a:pt x="673" y="889"/>
                    <a:pt x="570" y="697"/>
                  </a:cubicBezTo>
                  <a:cubicBezTo>
                    <a:pt x="460" y="489"/>
                    <a:pt x="370" y="272"/>
                    <a:pt x="261" y="64"/>
                  </a:cubicBezTo>
                  <a:cubicBezTo>
                    <a:pt x="238" y="20"/>
                    <a:pt x="199" y="1"/>
                    <a:pt x="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70"/>
            <p:cNvSpPr/>
            <p:nvPr/>
          </p:nvSpPr>
          <p:spPr>
            <a:xfrm>
              <a:off x="6008007" y="3383342"/>
              <a:ext cx="28636" cy="42267"/>
            </a:xfrm>
            <a:custGeom>
              <a:avLst/>
              <a:gdLst/>
              <a:ahLst/>
              <a:cxnLst/>
              <a:rect l="l" t="t" r="r" b="b"/>
              <a:pathLst>
                <a:path w="916" h="1352" extrusionOk="0">
                  <a:moveTo>
                    <a:pt x="159" y="1"/>
                  </a:moveTo>
                  <a:cubicBezTo>
                    <a:pt x="81" y="1"/>
                    <a:pt x="0" y="70"/>
                    <a:pt x="29" y="160"/>
                  </a:cubicBezTo>
                  <a:cubicBezTo>
                    <a:pt x="99" y="384"/>
                    <a:pt x="193" y="602"/>
                    <a:pt x="307" y="806"/>
                  </a:cubicBezTo>
                  <a:cubicBezTo>
                    <a:pt x="408" y="989"/>
                    <a:pt x="520" y="1218"/>
                    <a:pt x="701" y="1333"/>
                  </a:cubicBezTo>
                  <a:cubicBezTo>
                    <a:pt x="722" y="1346"/>
                    <a:pt x="744" y="1352"/>
                    <a:pt x="765" y="1352"/>
                  </a:cubicBezTo>
                  <a:cubicBezTo>
                    <a:pt x="845" y="1352"/>
                    <a:pt x="916" y="1271"/>
                    <a:pt x="893" y="1186"/>
                  </a:cubicBezTo>
                  <a:cubicBezTo>
                    <a:pt x="842" y="992"/>
                    <a:pt x="680" y="821"/>
                    <a:pt x="578" y="649"/>
                  </a:cubicBezTo>
                  <a:cubicBezTo>
                    <a:pt x="464" y="457"/>
                    <a:pt x="363" y="260"/>
                    <a:pt x="260" y="62"/>
                  </a:cubicBezTo>
                  <a:cubicBezTo>
                    <a:pt x="238" y="19"/>
                    <a:pt x="199" y="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70"/>
            <p:cNvSpPr/>
            <p:nvPr/>
          </p:nvSpPr>
          <p:spPr>
            <a:xfrm>
              <a:off x="6100541" y="3331010"/>
              <a:ext cx="22603" cy="36202"/>
            </a:xfrm>
            <a:custGeom>
              <a:avLst/>
              <a:gdLst/>
              <a:ahLst/>
              <a:cxnLst/>
              <a:rect l="l" t="t" r="r" b="b"/>
              <a:pathLst>
                <a:path w="723" h="1158" extrusionOk="0">
                  <a:moveTo>
                    <a:pt x="176" y="0"/>
                  </a:moveTo>
                  <a:cubicBezTo>
                    <a:pt x="90" y="0"/>
                    <a:pt x="1" y="98"/>
                    <a:pt x="48" y="205"/>
                  </a:cubicBezTo>
                  <a:cubicBezTo>
                    <a:pt x="121" y="369"/>
                    <a:pt x="190" y="533"/>
                    <a:pt x="266" y="695"/>
                  </a:cubicBezTo>
                  <a:cubicBezTo>
                    <a:pt x="335" y="845"/>
                    <a:pt x="391" y="1005"/>
                    <a:pt x="506" y="1125"/>
                  </a:cubicBezTo>
                  <a:cubicBezTo>
                    <a:pt x="528" y="1147"/>
                    <a:pt x="559" y="1157"/>
                    <a:pt x="590" y="1157"/>
                  </a:cubicBezTo>
                  <a:cubicBezTo>
                    <a:pt x="655" y="1157"/>
                    <a:pt x="723" y="1112"/>
                    <a:pt x="714" y="1039"/>
                  </a:cubicBezTo>
                  <a:cubicBezTo>
                    <a:pt x="694" y="870"/>
                    <a:pt x="610" y="730"/>
                    <a:pt x="536" y="578"/>
                  </a:cubicBezTo>
                  <a:cubicBezTo>
                    <a:pt x="453" y="407"/>
                    <a:pt x="364" y="239"/>
                    <a:pt x="278" y="69"/>
                  </a:cubicBezTo>
                  <a:cubicBezTo>
                    <a:pt x="253" y="21"/>
                    <a:pt x="215"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70"/>
            <p:cNvSpPr/>
            <p:nvPr/>
          </p:nvSpPr>
          <p:spPr>
            <a:xfrm>
              <a:off x="6124831" y="3307251"/>
              <a:ext cx="26980" cy="42861"/>
            </a:xfrm>
            <a:custGeom>
              <a:avLst/>
              <a:gdLst/>
              <a:ahLst/>
              <a:cxnLst/>
              <a:rect l="l" t="t" r="r" b="b"/>
              <a:pathLst>
                <a:path w="863" h="1371" extrusionOk="0">
                  <a:moveTo>
                    <a:pt x="161" y="0"/>
                  </a:moveTo>
                  <a:cubicBezTo>
                    <a:pt x="78" y="0"/>
                    <a:pt x="0" y="83"/>
                    <a:pt x="52" y="182"/>
                  </a:cubicBezTo>
                  <a:cubicBezTo>
                    <a:pt x="246" y="549"/>
                    <a:pt x="396" y="974"/>
                    <a:pt x="634" y="1315"/>
                  </a:cubicBezTo>
                  <a:cubicBezTo>
                    <a:pt x="661" y="1354"/>
                    <a:pt x="698" y="1371"/>
                    <a:pt x="733" y="1371"/>
                  </a:cubicBezTo>
                  <a:cubicBezTo>
                    <a:pt x="800" y="1371"/>
                    <a:pt x="862" y="1311"/>
                    <a:pt x="849" y="1225"/>
                  </a:cubicBezTo>
                  <a:cubicBezTo>
                    <a:pt x="782" y="808"/>
                    <a:pt x="509" y="393"/>
                    <a:pt x="266" y="57"/>
                  </a:cubicBezTo>
                  <a:cubicBezTo>
                    <a:pt x="238" y="17"/>
                    <a:pt x="199"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70"/>
            <p:cNvSpPr/>
            <p:nvPr/>
          </p:nvSpPr>
          <p:spPr>
            <a:xfrm>
              <a:off x="6158375" y="3291589"/>
              <a:ext cx="24041" cy="41048"/>
            </a:xfrm>
            <a:custGeom>
              <a:avLst/>
              <a:gdLst/>
              <a:ahLst/>
              <a:cxnLst/>
              <a:rect l="l" t="t" r="r" b="b"/>
              <a:pathLst>
                <a:path w="769" h="1313" extrusionOk="0">
                  <a:moveTo>
                    <a:pt x="180" y="0"/>
                  </a:moveTo>
                  <a:cubicBezTo>
                    <a:pt x="93" y="0"/>
                    <a:pt x="1" y="85"/>
                    <a:pt x="24" y="186"/>
                  </a:cubicBezTo>
                  <a:cubicBezTo>
                    <a:pt x="71" y="399"/>
                    <a:pt x="155" y="601"/>
                    <a:pt x="243" y="799"/>
                  </a:cubicBezTo>
                  <a:cubicBezTo>
                    <a:pt x="323" y="977"/>
                    <a:pt x="401" y="1190"/>
                    <a:pt x="573" y="1295"/>
                  </a:cubicBezTo>
                  <a:cubicBezTo>
                    <a:pt x="593" y="1307"/>
                    <a:pt x="614" y="1313"/>
                    <a:pt x="636" y="1313"/>
                  </a:cubicBezTo>
                  <a:cubicBezTo>
                    <a:pt x="703" y="1313"/>
                    <a:pt x="769" y="1258"/>
                    <a:pt x="766" y="1185"/>
                  </a:cubicBezTo>
                  <a:cubicBezTo>
                    <a:pt x="760" y="995"/>
                    <a:pt x="637" y="830"/>
                    <a:pt x="555" y="662"/>
                  </a:cubicBezTo>
                  <a:cubicBezTo>
                    <a:pt x="462" y="469"/>
                    <a:pt x="384" y="268"/>
                    <a:pt x="291" y="75"/>
                  </a:cubicBezTo>
                  <a:cubicBezTo>
                    <a:pt x="266" y="22"/>
                    <a:pt x="224" y="0"/>
                    <a:pt x="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70"/>
            <p:cNvSpPr/>
            <p:nvPr/>
          </p:nvSpPr>
          <p:spPr>
            <a:xfrm>
              <a:off x="6188698" y="3274333"/>
              <a:ext cx="29481" cy="41485"/>
            </a:xfrm>
            <a:custGeom>
              <a:avLst/>
              <a:gdLst/>
              <a:ahLst/>
              <a:cxnLst/>
              <a:rect l="l" t="t" r="r" b="b"/>
              <a:pathLst>
                <a:path w="943" h="1327" extrusionOk="0">
                  <a:moveTo>
                    <a:pt x="166" y="0"/>
                  </a:moveTo>
                  <a:cubicBezTo>
                    <a:pt x="87" y="0"/>
                    <a:pt x="1" y="78"/>
                    <a:pt x="35" y="161"/>
                  </a:cubicBezTo>
                  <a:cubicBezTo>
                    <a:pt x="120" y="364"/>
                    <a:pt x="227" y="555"/>
                    <a:pt x="337" y="744"/>
                  </a:cubicBezTo>
                  <a:cubicBezTo>
                    <a:pt x="444" y="929"/>
                    <a:pt x="536" y="1156"/>
                    <a:pt x="703" y="1291"/>
                  </a:cubicBezTo>
                  <a:cubicBezTo>
                    <a:pt x="732" y="1316"/>
                    <a:pt x="765" y="1326"/>
                    <a:pt x="797" y="1326"/>
                  </a:cubicBezTo>
                  <a:cubicBezTo>
                    <a:pt x="875" y="1326"/>
                    <a:pt x="943" y="1259"/>
                    <a:pt x="924" y="1163"/>
                  </a:cubicBezTo>
                  <a:cubicBezTo>
                    <a:pt x="883" y="952"/>
                    <a:pt x="728" y="762"/>
                    <a:pt x="617" y="581"/>
                  </a:cubicBezTo>
                  <a:cubicBezTo>
                    <a:pt x="503" y="394"/>
                    <a:pt x="385" y="208"/>
                    <a:pt x="248" y="38"/>
                  </a:cubicBezTo>
                  <a:cubicBezTo>
                    <a:pt x="226" y="12"/>
                    <a:pt x="197" y="0"/>
                    <a:pt x="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70"/>
            <p:cNvSpPr/>
            <p:nvPr/>
          </p:nvSpPr>
          <p:spPr>
            <a:xfrm>
              <a:off x="6223680" y="3251418"/>
              <a:ext cx="26229" cy="44955"/>
            </a:xfrm>
            <a:custGeom>
              <a:avLst/>
              <a:gdLst/>
              <a:ahLst/>
              <a:cxnLst/>
              <a:rect l="l" t="t" r="r" b="b"/>
              <a:pathLst>
                <a:path w="839" h="1438" extrusionOk="0">
                  <a:moveTo>
                    <a:pt x="194" y="0"/>
                  </a:moveTo>
                  <a:cubicBezTo>
                    <a:pt x="101" y="0"/>
                    <a:pt x="1" y="81"/>
                    <a:pt x="44" y="184"/>
                  </a:cubicBezTo>
                  <a:cubicBezTo>
                    <a:pt x="128" y="393"/>
                    <a:pt x="212" y="604"/>
                    <a:pt x="302" y="812"/>
                  </a:cubicBezTo>
                  <a:cubicBezTo>
                    <a:pt x="389" y="1013"/>
                    <a:pt x="457" y="1244"/>
                    <a:pt x="613" y="1401"/>
                  </a:cubicBezTo>
                  <a:cubicBezTo>
                    <a:pt x="638" y="1426"/>
                    <a:pt x="670" y="1437"/>
                    <a:pt x="702" y="1437"/>
                  </a:cubicBezTo>
                  <a:cubicBezTo>
                    <a:pt x="770" y="1437"/>
                    <a:pt x="839" y="1387"/>
                    <a:pt x="833" y="1310"/>
                  </a:cubicBezTo>
                  <a:cubicBezTo>
                    <a:pt x="819" y="1102"/>
                    <a:pt x="710" y="914"/>
                    <a:pt x="624" y="727"/>
                  </a:cubicBezTo>
                  <a:cubicBezTo>
                    <a:pt x="523" y="507"/>
                    <a:pt x="416" y="289"/>
                    <a:pt x="310" y="71"/>
                  </a:cubicBezTo>
                  <a:cubicBezTo>
                    <a:pt x="286" y="21"/>
                    <a:pt x="241" y="0"/>
                    <a:pt x="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70"/>
            <p:cNvSpPr/>
            <p:nvPr/>
          </p:nvSpPr>
          <p:spPr>
            <a:xfrm>
              <a:off x="6263663" y="3231942"/>
              <a:ext cx="27323" cy="40422"/>
            </a:xfrm>
            <a:custGeom>
              <a:avLst/>
              <a:gdLst/>
              <a:ahLst/>
              <a:cxnLst/>
              <a:rect l="l" t="t" r="r" b="b"/>
              <a:pathLst>
                <a:path w="874" h="1293" extrusionOk="0">
                  <a:moveTo>
                    <a:pt x="164" y="0"/>
                  </a:moveTo>
                  <a:cubicBezTo>
                    <a:pt x="82" y="0"/>
                    <a:pt x="0" y="64"/>
                    <a:pt x="36" y="162"/>
                  </a:cubicBezTo>
                  <a:cubicBezTo>
                    <a:pt x="173" y="526"/>
                    <a:pt x="330" y="905"/>
                    <a:pt x="554" y="1225"/>
                  </a:cubicBezTo>
                  <a:cubicBezTo>
                    <a:pt x="586" y="1271"/>
                    <a:pt x="638" y="1292"/>
                    <a:pt x="689" y="1292"/>
                  </a:cubicBezTo>
                  <a:cubicBezTo>
                    <a:pt x="783" y="1292"/>
                    <a:pt x="874" y="1221"/>
                    <a:pt x="835" y="1107"/>
                  </a:cubicBezTo>
                  <a:cubicBezTo>
                    <a:pt x="707" y="735"/>
                    <a:pt x="496" y="386"/>
                    <a:pt x="280" y="59"/>
                  </a:cubicBezTo>
                  <a:cubicBezTo>
                    <a:pt x="253" y="18"/>
                    <a:pt x="208" y="0"/>
                    <a:pt x="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70"/>
            <p:cNvSpPr/>
            <p:nvPr/>
          </p:nvSpPr>
          <p:spPr>
            <a:xfrm>
              <a:off x="6301552" y="3116869"/>
              <a:ext cx="61837" cy="88379"/>
            </a:xfrm>
            <a:custGeom>
              <a:avLst/>
              <a:gdLst/>
              <a:ahLst/>
              <a:cxnLst/>
              <a:rect l="l" t="t" r="r" b="b"/>
              <a:pathLst>
                <a:path w="1978" h="2827" extrusionOk="0">
                  <a:moveTo>
                    <a:pt x="787" y="1"/>
                  </a:moveTo>
                  <a:cubicBezTo>
                    <a:pt x="523" y="151"/>
                    <a:pt x="262" y="302"/>
                    <a:pt x="1" y="453"/>
                  </a:cubicBezTo>
                  <a:cubicBezTo>
                    <a:pt x="234" y="1041"/>
                    <a:pt x="414" y="1701"/>
                    <a:pt x="543" y="2347"/>
                  </a:cubicBezTo>
                  <a:cubicBezTo>
                    <a:pt x="617" y="2506"/>
                    <a:pt x="692" y="2665"/>
                    <a:pt x="762" y="2826"/>
                  </a:cubicBezTo>
                  <a:cubicBezTo>
                    <a:pt x="1171" y="2582"/>
                    <a:pt x="1575" y="2332"/>
                    <a:pt x="1978" y="2077"/>
                  </a:cubicBezTo>
                  <a:cubicBezTo>
                    <a:pt x="1593" y="1378"/>
                    <a:pt x="1214" y="678"/>
                    <a:pt x="7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70"/>
            <p:cNvSpPr/>
            <p:nvPr/>
          </p:nvSpPr>
          <p:spPr>
            <a:xfrm>
              <a:off x="6010476" y="3103113"/>
              <a:ext cx="322285" cy="308999"/>
            </a:xfrm>
            <a:custGeom>
              <a:avLst/>
              <a:gdLst/>
              <a:ahLst/>
              <a:cxnLst/>
              <a:rect l="l" t="t" r="r" b="b"/>
              <a:pathLst>
                <a:path w="10309" h="9884" extrusionOk="0">
                  <a:moveTo>
                    <a:pt x="8263" y="4121"/>
                  </a:moveTo>
                  <a:cubicBezTo>
                    <a:pt x="8307" y="4121"/>
                    <a:pt x="8352" y="4139"/>
                    <a:pt x="8379" y="4180"/>
                  </a:cubicBezTo>
                  <a:cubicBezTo>
                    <a:pt x="8595" y="4505"/>
                    <a:pt x="8806" y="4856"/>
                    <a:pt x="8934" y="5228"/>
                  </a:cubicBezTo>
                  <a:cubicBezTo>
                    <a:pt x="8974" y="5342"/>
                    <a:pt x="8884" y="5413"/>
                    <a:pt x="8790" y="5413"/>
                  </a:cubicBezTo>
                  <a:cubicBezTo>
                    <a:pt x="8739" y="5413"/>
                    <a:pt x="8688" y="5392"/>
                    <a:pt x="8655" y="5346"/>
                  </a:cubicBezTo>
                  <a:cubicBezTo>
                    <a:pt x="8431" y="5026"/>
                    <a:pt x="8272" y="4648"/>
                    <a:pt x="8136" y="4283"/>
                  </a:cubicBezTo>
                  <a:cubicBezTo>
                    <a:pt x="8099" y="4185"/>
                    <a:pt x="8181" y="4121"/>
                    <a:pt x="8263" y="4121"/>
                  </a:cubicBezTo>
                  <a:close/>
                  <a:moveTo>
                    <a:pt x="7013" y="4745"/>
                  </a:moveTo>
                  <a:cubicBezTo>
                    <a:pt x="7060" y="4745"/>
                    <a:pt x="7105" y="4766"/>
                    <a:pt x="7129" y="4815"/>
                  </a:cubicBezTo>
                  <a:cubicBezTo>
                    <a:pt x="7236" y="5032"/>
                    <a:pt x="7343" y="5250"/>
                    <a:pt x="7443" y="5471"/>
                  </a:cubicBezTo>
                  <a:cubicBezTo>
                    <a:pt x="7528" y="5658"/>
                    <a:pt x="7639" y="5846"/>
                    <a:pt x="7651" y="6054"/>
                  </a:cubicBezTo>
                  <a:cubicBezTo>
                    <a:pt x="7655" y="6131"/>
                    <a:pt x="7587" y="6181"/>
                    <a:pt x="7519" y="6181"/>
                  </a:cubicBezTo>
                  <a:cubicBezTo>
                    <a:pt x="7487" y="6181"/>
                    <a:pt x="7455" y="6170"/>
                    <a:pt x="7431" y="6145"/>
                  </a:cubicBezTo>
                  <a:cubicBezTo>
                    <a:pt x="7275" y="5988"/>
                    <a:pt x="7205" y="5756"/>
                    <a:pt x="7120" y="5556"/>
                  </a:cubicBezTo>
                  <a:cubicBezTo>
                    <a:pt x="7030" y="5348"/>
                    <a:pt x="6947" y="5137"/>
                    <a:pt x="6861" y="4928"/>
                  </a:cubicBezTo>
                  <a:cubicBezTo>
                    <a:pt x="6820" y="4825"/>
                    <a:pt x="6920" y="4745"/>
                    <a:pt x="7013" y="4745"/>
                  </a:cubicBezTo>
                  <a:close/>
                  <a:moveTo>
                    <a:pt x="5867" y="5477"/>
                  </a:moveTo>
                  <a:cubicBezTo>
                    <a:pt x="5898" y="5477"/>
                    <a:pt x="5927" y="5489"/>
                    <a:pt x="5949" y="5515"/>
                  </a:cubicBezTo>
                  <a:cubicBezTo>
                    <a:pt x="6086" y="5687"/>
                    <a:pt x="6204" y="5871"/>
                    <a:pt x="6318" y="6058"/>
                  </a:cubicBezTo>
                  <a:cubicBezTo>
                    <a:pt x="6429" y="6239"/>
                    <a:pt x="6584" y="6429"/>
                    <a:pt x="6625" y="6640"/>
                  </a:cubicBezTo>
                  <a:cubicBezTo>
                    <a:pt x="6644" y="6737"/>
                    <a:pt x="6576" y="6804"/>
                    <a:pt x="6497" y="6804"/>
                  </a:cubicBezTo>
                  <a:cubicBezTo>
                    <a:pt x="6466" y="6804"/>
                    <a:pt x="6432" y="6794"/>
                    <a:pt x="6403" y="6769"/>
                  </a:cubicBezTo>
                  <a:cubicBezTo>
                    <a:pt x="6237" y="6632"/>
                    <a:pt x="6143" y="6406"/>
                    <a:pt x="6037" y="6222"/>
                  </a:cubicBezTo>
                  <a:cubicBezTo>
                    <a:pt x="5926" y="6032"/>
                    <a:pt x="5821" y="5842"/>
                    <a:pt x="5735" y="5639"/>
                  </a:cubicBezTo>
                  <a:cubicBezTo>
                    <a:pt x="5701" y="5555"/>
                    <a:pt x="5788" y="5477"/>
                    <a:pt x="5867" y="5477"/>
                  </a:cubicBezTo>
                  <a:close/>
                  <a:moveTo>
                    <a:pt x="4912" y="6029"/>
                  </a:moveTo>
                  <a:cubicBezTo>
                    <a:pt x="4956" y="6029"/>
                    <a:pt x="4998" y="6051"/>
                    <a:pt x="5023" y="6104"/>
                  </a:cubicBezTo>
                  <a:cubicBezTo>
                    <a:pt x="5116" y="6297"/>
                    <a:pt x="5194" y="6496"/>
                    <a:pt x="5287" y="6691"/>
                  </a:cubicBezTo>
                  <a:cubicBezTo>
                    <a:pt x="5370" y="6859"/>
                    <a:pt x="5493" y="7024"/>
                    <a:pt x="5500" y="7214"/>
                  </a:cubicBezTo>
                  <a:cubicBezTo>
                    <a:pt x="5502" y="7287"/>
                    <a:pt x="5436" y="7342"/>
                    <a:pt x="5369" y="7342"/>
                  </a:cubicBezTo>
                  <a:cubicBezTo>
                    <a:pt x="5348" y="7342"/>
                    <a:pt x="5326" y="7336"/>
                    <a:pt x="5307" y="7324"/>
                  </a:cubicBezTo>
                  <a:cubicBezTo>
                    <a:pt x="5135" y="7219"/>
                    <a:pt x="5055" y="7006"/>
                    <a:pt x="4976" y="6828"/>
                  </a:cubicBezTo>
                  <a:cubicBezTo>
                    <a:pt x="4887" y="6631"/>
                    <a:pt x="4804" y="6429"/>
                    <a:pt x="4757" y="6215"/>
                  </a:cubicBezTo>
                  <a:cubicBezTo>
                    <a:pt x="4733" y="6114"/>
                    <a:pt x="4825" y="6029"/>
                    <a:pt x="4912" y="6029"/>
                  </a:cubicBezTo>
                  <a:close/>
                  <a:moveTo>
                    <a:pt x="3819" y="6530"/>
                  </a:moveTo>
                  <a:cubicBezTo>
                    <a:pt x="3857" y="6530"/>
                    <a:pt x="3896" y="6547"/>
                    <a:pt x="3924" y="6587"/>
                  </a:cubicBezTo>
                  <a:cubicBezTo>
                    <a:pt x="4167" y="6923"/>
                    <a:pt x="4440" y="7338"/>
                    <a:pt x="4507" y="7755"/>
                  </a:cubicBezTo>
                  <a:cubicBezTo>
                    <a:pt x="4520" y="7841"/>
                    <a:pt x="4458" y="7901"/>
                    <a:pt x="4392" y="7901"/>
                  </a:cubicBezTo>
                  <a:cubicBezTo>
                    <a:pt x="4356" y="7901"/>
                    <a:pt x="4319" y="7884"/>
                    <a:pt x="4292" y="7845"/>
                  </a:cubicBezTo>
                  <a:cubicBezTo>
                    <a:pt x="4054" y="7505"/>
                    <a:pt x="3904" y="7081"/>
                    <a:pt x="3710" y="6712"/>
                  </a:cubicBezTo>
                  <a:cubicBezTo>
                    <a:pt x="3658" y="6613"/>
                    <a:pt x="3735" y="6530"/>
                    <a:pt x="3819" y="6530"/>
                  </a:cubicBezTo>
                  <a:close/>
                  <a:moveTo>
                    <a:pt x="3058" y="7291"/>
                  </a:moveTo>
                  <a:cubicBezTo>
                    <a:pt x="3097" y="7291"/>
                    <a:pt x="3135" y="7311"/>
                    <a:pt x="3159" y="7359"/>
                  </a:cubicBezTo>
                  <a:cubicBezTo>
                    <a:pt x="3246" y="7529"/>
                    <a:pt x="3334" y="7697"/>
                    <a:pt x="3417" y="7868"/>
                  </a:cubicBezTo>
                  <a:cubicBezTo>
                    <a:pt x="3491" y="8020"/>
                    <a:pt x="3574" y="8160"/>
                    <a:pt x="3594" y="8328"/>
                  </a:cubicBezTo>
                  <a:cubicBezTo>
                    <a:pt x="3603" y="8401"/>
                    <a:pt x="3535" y="8446"/>
                    <a:pt x="3470" y="8446"/>
                  </a:cubicBezTo>
                  <a:cubicBezTo>
                    <a:pt x="3439" y="8446"/>
                    <a:pt x="3408" y="8436"/>
                    <a:pt x="3386" y="8414"/>
                  </a:cubicBezTo>
                  <a:cubicBezTo>
                    <a:pt x="3270" y="8294"/>
                    <a:pt x="3214" y="8134"/>
                    <a:pt x="3145" y="7984"/>
                  </a:cubicBezTo>
                  <a:cubicBezTo>
                    <a:pt x="3071" y="7823"/>
                    <a:pt x="3001" y="7657"/>
                    <a:pt x="2929" y="7495"/>
                  </a:cubicBezTo>
                  <a:cubicBezTo>
                    <a:pt x="2882" y="7389"/>
                    <a:pt x="2972" y="7291"/>
                    <a:pt x="3058" y="7291"/>
                  </a:cubicBezTo>
                  <a:close/>
                  <a:moveTo>
                    <a:pt x="7781" y="0"/>
                  </a:moveTo>
                  <a:cubicBezTo>
                    <a:pt x="5617" y="1099"/>
                    <a:pt x="3433" y="2154"/>
                    <a:pt x="1321" y="3363"/>
                  </a:cubicBezTo>
                  <a:cubicBezTo>
                    <a:pt x="877" y="3618"/>
                    <a:pt x="437" y="3882"/>
                    <a:pt x="0" y="4148"/>
                  </a:cubicBezTo>
                  <a:cubicBezTo>
                    <a:pt x="1165" y="6015"/>
                    <a:pt x="2330" y="7936"/>
                    <a:pt x="3360" y="9883"/>
                  </a:cubicBezTo>
                  <a:cubicBezTo>
                    <a:pt x="3789" y="9622"/>
                    <a:pt x="4215" y="9358"/>
                    <a:pt x="4639" y="9087"/>
                  </a:cubicBezTo>
                  <a:cubicBezTo>
                    <a:pt x="6563" y="7859"/>
                    <a:pt x="8439" y="6569"/>
                    <a:pt x="10308" y="5263"/>
                  </a:cubicBezTo>
                  <a:cubicBezTo>
                    <a:pt x="10144" y="4791"/>
                    <a:pt x="9970" y="4319"/>
                    <a:pt x="9784" y="3852"/>
                  </a:cubicBezTo>
                  <a:lnTo>
                    <a:pt x="9649" y="3517"/>
                  </a:lnTo>
                  <a:cubicBezTo>
                    <a:pt x="9564" y="3315"/>
                    <a:pt x="9475" y="3115"/>
                    <a:pt x="9384" y="2916"/>
                  </a:cubicBezTo>
                  <a:cubicBezTo>
                    <a:pt x="9129" y="2371"/>
                    <a:pt x="8848" y="1843"/>
                    <a:pt x="8556" y="1325"/>
                  </a:cubicBezTo>
                  <a:lnTo>
                    <a:pt x="8360" y="984"/>
                  </a:lnTo>
                  <a:cubicBezTo>
                    <a:pt x="8171" y="655"/>
                    <a:pt x="7978" y="327"/>
                    <a:pt x="77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70"/>
            <p:cNvSpPr/>
            <p:nvPr/>
          </p:nvSpPr>
          <p:spPr>
            <a:xfrm>
              <a:off x="6066216" y="3158509"/>
              <a:ext cx="266544" cy="253664"/>
            </a:xfrm>
            <a:custGeom>
              <a:avLst/>
              <a:gdLst/>
              <a:ahLst/>
              <a:cxnLst/>
              <a:rect l="l" t="t" r="r" b="b"/>
              <a:pathLst>
                <a:path w="8526" h="8114" extrusionOk="0">
                  <a:moveTo>
                    <a:pt x="6481" y="2349"/>
                  </a:moveTo>
                  <a:cubicBezTo>
                    <a:pt x="6525" y="2349"/>
                    <a:pt x="6569" y="2367"/>
                    <a:pt x="6597" y="2408"/>
                  </a:cubicBezTo>
                  <a:cubicBezTo>
                    <a:pt x="6814" y="2733"/>
                    <a:pt x="7024" y="3084"/>
                    <a:pt x="7153" y="3456"/>
                  </a:cubicBezTo>
                  <a:cubicBezTo>
                    <a:pt x="7191" y="3570"/>
                    <a:pt x="7100" y="3641"/>
                    <a:pt x="7006" y="3641"/>
                  </a:cubicBezTo>
                  <a:cubicBezTo>
                    <a:pt x="6955" y="3641"/>
                    <a:pt x="6904" y="3620"/>
                    <a:pt x="6872" y="3574"/>
                  </a:cubicBezTo>
                  <a:cubicBezTo>
                    <a:pt x="6648" y="3254"/>
                    <a:pt x="6489" y="2876"/>
                    <a:pt x="6353" y="2511"/>
                  </a:cubicBezTo>
                  <a:cubicBezTo>
                    <a:pt x="6316" y="2413"/>
                    <a:pt x="6398" y="2349"/>
                    <a:pt x="6481" y="2349"/>
                  </a:cubicBezTo>
                  <a:close/>
                  <a:moveTo>
                    <a:pt x="5230" y="2973"/>
                  </a:moveTo>
                  <a:cubicBezTo>
                    <a:pt x="5277" y="2973"/>
                    <a:pt x="5322" y="2994"/>
                    <a:pt x="5346" y="3043"/>
                  </a:cubicBezTo>
                  <a:cubicBezTo>
                    <a:pt x="5453" y="3260"/>
                    <a:pt x="5560" y="3478"/>
                    <a:pt x="5660" y="3699"/>
                  </a:cubicBezTo>
                  <a:cubicBezTo>
                    <a:pt x="5745" y="3886"/>
                    <a:pt x="5856" y="4074"/>
                    <a:pt x="5868" y="4282"/>
                  </a:cubicBezTo>
                  <a:cubicBezTo>
                    <a:pt x="5874" y="4359"/>
                    <a:pt x="5806" y="4409"/>
                    <a:pt x="5737" y="4409"/>
                  </a:cubicBezTo>
                  <a:cubicBezTo>
                    <a:pt x="5705" y="4409"/>
                    <a:pt x="5673" y="4398"/>
                    <a:pt x="5649" y="4373"/>
                  </a:cubicBezTo>
                  <a:cubicBezTo>
                    <a:pt x="5493" y="4216"/>
                    <a:pt x="5424" y="3984"/>
                    <a:pt x="5338" y="3784"/>
                  </a:cubicBezTo>
                  <a:cubicBezTo>
                    <a:pt x="5248" y="3576"/>
                    <a:pt x="5165" y="3365"/>
                    <a:pt x="5079" y="3156"/>
                  </a:cubicBezTo>
                  <a:cubicBezTo>
                    <a:pt x="5037" y="3053"/>
                    <a:pt x="5137" y="2973"/>
                    <a:pt x="5230" y="2973"/>
                  </a:cubicBezTo>
                  <a:close/>
                  <a:moveTo>
                    <a:pt x="4084" y="3705"/>
                  </a:moveTo>
                  <a:cubicBezTo>
                    <a:pt x="4115" y="3705"/>
                    <a:pt x="4144" y="3717"/>
                    <a:pt x="4166" y="3743"/>
                  </a:cubicBezTo>
                  <a:cubicBezTo>
                    <a:pt x="4303" y="3915"/>
                    <a:pt x="4421" y="4099"/>
                    <a:pt x="4535" y="4286"/>
                  </a:cubicBezTo>
                  <a:cubicBezTo>
                    <a:pt x="4646" y="4467"/>
                    <a:pt x="4801" y="4657"/>
                    <a:pt x="4842" y="4868"/>
                  </a:cubicBezTo>
                  <a:cubicBezTo>
                    <a:pt x="4861" y="4964"/>
                    <a:pt x="4792" y="5032"/>
                    <a:pt x="4714" y="5032"/>
                  </a:cubicBezTo>
                  <a:cubicBezTo>
                    <a:pt x="4683" y="5032"/>
                    <a:pt x="4650" y="5021"/>
                    <a:pt x="4621" y="4997"/>
                  </a:cubicBezTo>
                  <a:cubicBezTo>
                    <a:pt x="4455" y="4860"/>
                    <a:pt x="4362" y="4634"/>
                    <a:pt x="4255" y="4450"/>
                  </a:cubicBezTo>
                  <a:cubicBezTo>
                    <a:pt x="4145" y="4260"/>
                    <a:pt x="4039" y="4070"/>
                    <a:pt x="3953" y="3867"/>
                  </a:cubicBezTo>
                  <a:cubicBezTo>
                    <a:pt x="3919" y="3783"/>
                    <a:pt x="4005" y="3705"/>
                    <a:pt x="4084" y="3705"/>
                  </a:cubicBezTo>
                  <a:close/>
                  <a:moveTo>
                    <a:pt x="3129" y="4257"/>
                  </a:moveTo>
                  <a:cubicBezTo>
                    <a:pt x="3173" y="4257"/>
                    <a:pt x="3215" y="4279"/>
                    <a:pt x="3240" y="4332"/>
                  </a:cubicBezTo>
                  <a:cubicBezTo>
                    <a:pt x="3333" y="4525"/>
                    <a:pt x="3411" y="4724"/>
                    <a:pt x="3504" y="4919"/>
                  </a:cubicBezTo>
                  <a:cubicBezTo>
                    <a:pt x="3587" y="5087"/>
                    <a:pt x="3710" y="5252"/>
                    <a:pt x="3717" y="5442"/>
                  </a:cubicBezTo>
                  <a:cubicBezTo>
                    <a:pt x="3718" y="5515"/>
                    <a:pt x="3652" y="5570"/>
                    <a:pt x="3585" y="5570"/>
                  </a:cubicBezTo>
                  <a:cubicBezTo>
                    <a:pt x="3563" y="5570"/>
                    <a:pt x="3542" y="5564"/>
                    <a:pt x="3522" y="5552"/>
                  </a:cubicBezTo>
                  <a:cubicBezTo>
                    <a:pt x="3350" y="5447"/>
                    <a:pt x="3271" y="5234"/>
                    <a:pt x="3192" y="5056"/>
                  </a:cubicBezTo>
                  <a:cubicBezTo>
                    <a:pt x="3103" y="4859"/>
                    <a:pt x="3020" y="4657"/>
                    <a:pt x="2973" y="4443"/>
                  </a:cubicBezTo>
                  <a:cubicBezTo>
                    <a:pt x="2951" y="4341"/>
                    <a:pt x="3043" y="4257"/>
                    <a:pt x="3129" y="4257"/>
                  </a:cubicBezTo>
                  <a:close/>
                  <a:moveTo>
                    <a:pt x="2036" y="4758"/>
                  </a:moveTo>
                  <a:cubicBezTo>
                    <a:pt x="2074" y="4758"/>
                    <a:pt x="2113" y="4775"/>
                    <a:pt x="2141" y="4815"/>
                  </a:cubicBezTo>
                  <a:cubicBezTo>
                    <a:pt x="2384" y="5151"/>
                    <a:pt x="2657" y="5566"/>
                    <a:pt x="2724" y="5983"/>
                  </a:cubicBezTo>
                  <a:cubicBezTo>
                    <a:pt x="2737" y="6069"/>
                    <a:pt x="2675" y="6129"/>
                    <a:pt x="2608" y="6129"/>
                  </a:cubicBezTo>
                  <a:cubicBezTo>
                    <a:pt x="2573" y="6129"/>
                    <a:pt x="2536" y="6112"/>
                    <a:pt x="2509" y="6073"/>
                  </a:cubicBezTo>
                  <a:cubicBezTo>
                    <a:pt x="2271" y="5733"/>
                    <a:pt x="2121" y="5309"/>
                    <a:pt x="1927" y="4940"/>
                  </a:cubicBezTo>
                  <a:cubicBezTo>
                    <a:pt x="1875" y="4841"/>
                    <a:pt x="1952" y="4758"/>
                    <a:pt x="2036" y="4758"/>
                  </a:cubicBezTo>
                  <a:close/>
                  <a:moveTo>
                    <a:pt x="1275" y="5519"/>
                  </a:moveTo>
                  <a:cubicBezTo>
                    <a:pt x="1314" y="5519"/>
                    <a:pt x="1352" y="5539"/>
                    <a:pt x="1376" y="5587"/>
                  </a:cubicBezTo>
                  <a:cubicBezTo>
                    <a:pt x="1463" y="5757"/>
                    <a:pt x="1551" y="5925"/>
                    <a:pt x="1634" y="6096"/>
                  </a:cubicBezTo>
                  <a:cubicBezTo>
                    <a:pt x="1708" y="6248"/>
                    <a:pt x="1791" y="6388"/>
                    <a:pt x="1811" y="6556"/>
                  </a:cubicBezTo>
                  <a:cubicBezTo>
                    <a:pt x="1821" y="6630"/>
                    <a:pt x="1753" y="6675"/>
                    <a:pt x="1687" y="6675"/>
                  </a:cubicBezTo>
                  <a:cubicBezTo>
                    <a:pt x="1656" y="6675"/>
                    <a:pt x="1626" y="6665"/>
                    <a:pt x="1604" y="6643"/>
                  </a:cubicBezTo>
                  <a:cubicBezTo>
                    <a:pt x="1489" y="6523"/>
                    <a:pt x="1432" y="6363"/>
                    <a:pt x="1364" y="6213"/>
                  </a:cubicBezTo>
                  <a:cubicBezTo>
                    <a:pt x="1288" y="6051"/>
                    <a:pt x="1219" y="5887"/>
                    <a:pt x="1146" y="5723"/>
                  </a:cubicBezTo>
                  <a:cubicBezTo>
                    <a:pt x="1099" y="5617"/>
                    <a:pt x="1189" y="5519"/>
                    <a:pt x="1275" y="5519"/>
                  </a:cubicBezTo>
                  <a:close/>
                  <a:moveTo>
                    <a:pt x="7015" y="0"/>
                  </a:moveTo>
                  <a:cubicBezTo>
                    <a:pt x="7049" y="142"/>
                    <a:pt x="7073" y="284"/>
                    <a:pt x="7080" y="427"/>
                  </a:cubicBezTo>
                  <a:cubicBezTo>
                    <a:pt x="7117" y="1220"/>
                    <a:pt x="6598" y="1641"/>
                    <a:pt x="5953" y="2016"/>
                  </a:cubicBezTo>
                  <a:cubicBezTo>
                    <a:pt x="3995" y="3157"/>
                    <a:pt x="2006" y="4245"/>
                    <a:pt x="1" y="5304"/>
                  </a:cubicBezTo>
                  <a:cubicBezTo>
                    <a:pt x="548" y="6232"/>
                    <a:pt x="1079" y="7170"/>
                    <a:pt x="1578" y="8113"/>
                  </a:cubicBezTo>
                  <a:cubicBezTo>
                    <a:pt x="2006" y="7851"/>
                    <a:pt x="2433" y="7587"/>
                    <a:pt x="2856" y="7316"/>
                  </a:cubicBezTo>
                  <a:cubicBezTo>
                    <a:pt x="4780" y="6088"/>
                    <a:pt x="6656" y="4799"/>
                    <a:pt x="8525" y="3494"/>
                  </a:cubicBezTo>
                  <a:cubicBezTo>
                    <a:pt x="8362" y="3020"/>
                    <a:pt x="8189" y="2548"/>
                    <a:pt x="8001" y="2082"/>
                  </a:cubicBezTo>
                  <a:lnTo>
                    <a:pt x="7866" y="1746"/>
                  </a:lnTo>
                  <a:cubicBezTo>
                    <a:pt x="7781" y="1545"/>
                    <a:pt x="7692" y="1345"/>
                    <a:pt x="7601" y="1146"/>
                  </a:cubicBezTo>
                  <a:cubicBezTo>
                    <a:pt x="7418" y="755"/>
                    <a:pt x="7220" y="375"/>
                    <a:pt x="70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70"/>
            <p:cNvSpPr/>
            <p:nvPr/>
          </p:nvSpPr>
          <p:spPr>
            <a:xfrm>
              <a:off x="5741596" y="3362928"/>
              <a:ext cx="140619" cy="227591"/>
            </a:xfrm>
            <a:custGeom>
              <a:avLst/>
              <a:gdLst/>
              <a:ahLst/>
              <a:cxnLst/>
              <a:rect l="l" t="t" r="r" b="b"/>
              <a:pathLst>
                <a:path w="4498" h="7280" extrusionOk="0">
                  <a:moveTo>
                    <a:pt x="1032" y="0"/>
                  </a:moveTo>
                  <a:cubicBezTo>
                    <a:pt x="693" y="241"/>
                    <a:pt x="348" y="475"/>
                    <a:pt x="1" y="703"/>
                  </a:cubicBezTo>
                  <a:cubicBezTo>
                    <a:pt x="1223" y="2918"/>
                    <a:pt x="2422" y="5159"/>
                    <a:pt x="3798" y="7279"/>
                  </a:cubicBezTo>
                  <a:cubicBezTo>
                    <a:pt x="4040" y="7186"/>
                    <a:pt x="4273" y="7077"/>
                    <a:pt x="4498" y="6957"/>
                  </a:cubicBezTo>
                  <a:cubicBezTo>
                    <a:pt x="3976" y="6007"/>
                    <a:pt x="3484" y="5035"/>
                    <a:pt x="2996" y="4075"/>
                  </a:cubicBezTo>
                  <a:cubicBezTo>
                    <a:pt x="2314" y="2734"/>
                    <a:pt x="1630" y="1384"/>
                    <a:pt x="1032" y="0"/>
                  </a:cubicBez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70"/>
            <p:cNvSpPr/>
            <p:nvPr/>
          </p:nvSpPr>
          <p:spPr>
            <a:xfrm>
              <a:off x="5802118" y="3236694"/>
              <a:ext cx="304528" cy="313500"/>
            </a:xfrm>
            <a:custGeom>
              <a:avLst/>
              <a:gdLst/>
              <a:ahLst/>
              <a:cxnLst/>
              <a:rect l="l" t="t" r="r" b="b"/>
              <a:pathLst>
                <a:path w="9741" h="10028" extrusionOk="0">
                  <a:moveTo>
                    <a:pt x="6745" y="4692"/>
                  </a:moveTo>
                  <a:cubicBezTo>
                    <a:pt x="6785" y="4692"/>
                    <a:pt x="6824" y="4711"/>
                    <a:pt x="6846" y="4753"/>
                  </a:cubicBezTo>
                  <a:cubicBezTo>
                    <a:pt x="6949" y="4951"/>
                    <a:pt x="7053" y="5148"/>
                    <a:pt x="7164" y="5340"/>
                  </a:cubicBezTo>
                  <a:cubicBezTo>
                    <a:pt x="7266" y="5511"/>
                    <a:pt x="7427" y="5683"/>
                    <a:pt x="7479" y="5877"/>
                  </a:cubicBezTo>
                  <a:cubicBezTo>
                    <a:pt x="7502" y="5962"/>
                    <a:pt x="7430" y="6045"/>
                    <a:pt x="7351" y="6045"/>
                  </a:cubicBezTo>
                  <a:cubicBezTo>
                    <a:pt x="7329" y="6045"/>
                    <a:pt x="7308" y="6039"/>
                    <a:pt x="7287" y="6026"/>
                  </a:cubicBezTo>
                  <a:cubicBezTo>
                    <a:pt x="7106" y="5912"/>
                    <a:pt x="6996" y="5682"/>
                    <a:pt x="6893" y="5498"/>
                  </a:cubicBezTo>
                  <a:cubicBezTo>
                    <a:pt x="6779" y="5293"/>
                    <a:pt x="6685" y="5076"/>
                    <a:pt x="6615" y="4852"/>
                  </a:cubicBezTo>
                  <a:cubicBezTo>
                    <a:pt x="6586" y="4761"/>
                    <a:pt x="6667" y="4692"/>
                    <a:pt x="6745" y="4692"/>
                  </a:cubicBezTo>
                  <a:close/>
                  <a:moveTo>
                    <a:pt x="5903" y="5075"/>
                  </a:moveTo>
                  <a:cubicBezTo>
                    <a:pt x="5944" y="5075"/>
                    <a:pt x="5983" y="5094"/>
                    <a:pt x="6006" y="5138"/>
                  </a:cubicBezTo>
                  <a:cubicBezTo>
                    <a:pt x="6115" y="5346"/>
                    <a:pt x="6205" y="5563"/>
                    <a:pt x="6315" y="5771"/>
                  </a:cubicBezTo>
                  <a:cubicBezTo>
                    <a:pt x="6418" y="5963"/>
                    <a:pt x="6542" y="6145"/>
                    <a:pt x="6615" y="6352"/>
                  </a:cubicBezTo>
                  <a:cubicBezTo>
                    <a:pt x="6644" y="6433"/>
                    <a:pt x="6572" y="6495"/>
                    <a:pt x="6500" y="6495"/>
                  </a:cubicBezTo>
                  <a:cubicBezTo>
                    <a:pt x="6472" y="6495"/>
                    <a:pt x="6443" y="6486"/>
                    <a:pt x="6421" y="6464"/>
                  </a:cubicBezTo>
                  <a:cubicBezTo>
                    <a:pt x="6111" y="6162"/>
                    <a:pt x="5889" y="5648"/>
                    <a:pt x="5770" y="5237"/>
                  </a:cubicBezTo>
                  <a:cubicBezTo>
                    <a:pt x="5744" y="5145"/>
                    <a:pt x="5826" y="5075"/>
                    <a:pt x="5903" y="5075"/>
                  </a:cubicBezTo>
                  <a:close/>
                  <a:moveTo>
                    <a:pt x="5182" y="5454"/>
                  </a:moveTo>
                  <a:cubicBezTo>
                    <a:pt x="5221" y="5454"/>
                    <a:pt x="5258" y="5472"/>
                    <a:pt x="5279" y="5516"/>
                  </a:cubicBezTo>
                  <a:cubicBezTo>
                    <a:pt x="5377" y="5719"/>
                    <a:pt x="5466" y="5924"/>
                    <a:pt x="5550" y="6132"/>
                  </a:cubicBezTo>
                  <a:cubicBezTo>
                    <a:pt x="5633" y="6335"/>
                    <a:pt x="5749" y="6546"/>
                    <a:pt x="5765" y="6766"/>
                  </a:cubicBezTo>
                  <a:cubicBezTo>
                    <a:pt x="5770" y="6835"/>
                    <a:pt x="5702" y="6887"/>
                    <a:pt x="5638" y="6887"/>
                  </a:cubicBezTo>
                  <a:cubicBezTo>
                    <a:pt x="5608" y="6887"/>
                    <a:pt x="5580" y="6876"/>
                    <a:pt x="5559" y="6850"/>
                  </a:cubicBezTo>
                  <a:cubicBezTo>
                    <a:pt x="5430" y="6690"/>
                    <a:pt x="5374" y="6486"/>
                    <a:pt x="5300" y="6294"/>
                  </a:cubicBezTo>
                  <a:cubicBezTo>
                    <a:pt x="5212" y="6068"/>
                    <a:pt x="5128" y="5840"/>
                    <a:pt x="5054" y="5609"/>
                  </a:cubicBezTo>
                  <a:cubicBezTo>
                    <a:pt x="5026" y="5522"/>
                    <a:pt x="5106" y="5454"/>
                    <a:pt x="5182" y="5454"/>
                  </a:cubicBezTo>
                  <a:close/>
                  <a:moveTo>
                    <a:pt x="4460" y="5886"/>
                  </a:moveTo>
                  <a:cubicBezTo>
                    <a:pt x="4501" y="5886"/>
                    <a:pt x="4541" y="5903"/>
                    <a:pt x="4564" y="5944"/>
                  </a:cubicBezTo>
                  <a:cubicBezTo>
                    <a:pt x="4699" y="6177"/>
                    <a:pt x="4820" y="6413"/>
                    <a:pt x="4937" y="6657"/>
                  </a:cubicBezTo>
                  <a:cubicBezTo>
                    <a:pt x="5034" y="6856"/>
                    <a:pt x="5170" y="7058"/>
                    <a:pt x="5178" y="7282"/>
                  </a:cubicBezTo>
                  <a:cubicBezTo>
                    <a:pt x="5180" y="7353"/>
                    <a:pt x="5122" y="7395"/>
                    <a:pt x="5062" y="7395"/>
                  </a:cubicBezTo>
                  <a:cubicBezTo>
                    <a:pt x="5033" y="7395"/>
                    <a:pt x="5004" y="7385"/>
                    <a:pt x="4981" y="7365"/>
                  </a:cubicBezTo>
                  <a:cubicBezTo>
                    <a:pt x="4804" y="7209"/>
                    <a:pt x="4723" y="6935"/>
                    <a:pt x="4624" y="6723"/>
                  </a:cubicBezTo>
                  <a:cubicBezTo>
                    <a:pt x="4519" y="6496"/>
                    <a:pt x="4425" y="6273"/>
                    <a:pt x="4337" y="6039"/>
                  </a:cubicBezTo>
                  <a:cubicBezTo>
                    <a:pt x="4304" y="5950"/>
                    <a:pt x="4383" y="5886"/>
                    <a:pt x="4460" y="5886"/>
                  </a:cubicBezTo>
                  <a:close/>
                  <a:moveTo>
                    <a:pt x="6465" y="0"/>
                  </a:moveTo>
                  <a:cubicBezTo>
                    <a:pt x="4288" y="1342"/>
                    <a:pt x="2187" y="2801"/>
                    <a:pt x="0" y="4123"/>
                  </a:cubicBezTo>
                  <a:cubicBezTo>
                    <a:pt x="588" y="5574"/>
                    <a:pt x="1157" y="7036"/>
                    <a:pt x="1728" y="8495"/>
                  </a:cubicBezTo>
                  <a:cubicBezTo>
                    <a:pt x="1997" y="9007"/>
                    <a:pt x="2273" y="9517"/>
                    <a:pt x="2550" y="10027"/>
                  </a:cubicBezTo>
                  <a:cubicBezTo>
                    <a:pt x="4934" y="8587"/>
                    <a:pt x="7363" y="7234"/>
                    <a:pt x="9741" y="5784"/>
                  </a:cubicBezTo>
                  <a:cubicBezTo>
                    <a:pt x="8574" y="3917"/>
                    <a:pt x="7496" y="1944"/>
                    <a:pt x="6465" y="0"/>
                  </a:cubicBez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70"/>
            <p:cNvSpPr/>
            <p:nvPr/>
          </p:nvSpPr>
          <p:spPr>
            <a:xfrm>
              <a:off x="5624678" y="3493570"/>
              <a:ext cx="96695" cy="134835"/>
            </a:xfrm>
            <a:custGeom>
              <a:avLst/>
              <a:gdLst/>
              <a:ahLst/>
              <a:cxnLst/>
              <a:rect l="l" t="t" r="r" b="b"/>
              <a:pathLst>
                <a:path w="3093" h="4313" extrusionOk="0">
                  <a:moveTo>
                    <a:pt x="797" y="0"/>
                  </a:moveTo>
                  <a:cubicBezTo>
                    <a:pt x="529" y="189"/>
                    <a:pt x="263" y="381"/>
                    <a:pt x="1" y="575"/>
                  </a:cubicBezTo>
                  <a:cubicBezTo>
                    <a:pt x="836" y="1776"/>
                    <a:pt x="1637" y="3018"/>
                    <a:pt x="2325" y="4312"/>
                  </a:cubicBezTo>
                  <a:cubicBezTo>
                    <a:pt x="2584" y="4183"/>
                    <a:pt x="2839" y="4048"/>
                    <a:pt x="3092" y="3906"/>
                  </a:cubicBezTo>
                  <a:cubicBezTo>
                    <a:pt x="2293" y="2630"/>
                    <a:pt x="1527" y="1313"/>
                    <a:pt x="797" y="0"/>
                  </a:cubicBez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1" name="Google Shape;4301;p70"/>
          <p:cNvGrpSpPr/>
          <p:nvPr/>
        </p:nvGrpSpPr>
        <p:grpSpPr>
          <a:xfrm rot="2025669">
            <a:off x="2166149" y="4742535"/>
            <a:ext cx="173054" cy="278276"/>
            <a:chOff x="4140725" y="520912"/>
            <a:chExt cx="175945" cy="282926"/>
          </a:xfrm>
        </p:grpSpPr>
        <p:sp>
          <p:nvSpPr>
            <p:cNvPr id="4302" name="Google Shape;4302;p70"/>
            <p:cNvSpPr/>
            <p:nvPr/>
          </p:nvSpPr>
          <p:spPr>
            <a:xfrm>
              <a:off x="4195745" y="753342"/>
              <a:ext cx="27292" cy="25635"/>
            </a:xfrm>
            <a:custGeom>
              <a:avLst/>
              <a:gdLst/>
              <a:ahLst/>
              <a:cxnLst/>
              <a:rect l="l" t="t" r="r" b="b"/>
              <a:pathLst>
                <a:path w="873" h="820" extrusionOk="0">
                  <a:moveTo>
                    <a:pt x="531" y="181"/>
                  </a:moveTo>
                  <a:cubicBezTo>
                    <a:pt x="592" y="235"/>
                    <a:pt x="653" y="290"/>
                    <a:pt x="719" y="336"/>
                  </a:cubicBezTo>
                  <a:cubicBezTo>
                    <a:pt x="640" y="414"/>
                    <a:pt x="572" y="506"/>
                    <a:pt x="483" y="577"/>
                  </a:cubicBezTo>
                  <a:cubicBezTo>
                    <a:pt x="439" y="611"/>
                    <a:pt x="348" y="655"/>
                    <a:pt x="275" y="655"/>
                  </a:cubicBezTo>
                  <a:cubicBezTo>
                    <a:pt x="218" y="655"/>
                    <a:pt x="171" y="628"/>
                    <a:pt x="167" y="549"/>
                  </a:cubicBezTo>
                  <a:cubicBezTo>
                    <a:pt x="167" y="537"/>
                    <a:pt x="165" y="529"/>
                    <a:pt x="161" y="519"/>
                  </a:cubicBezTo>
                  <a:cubicBezTo>
                    <a:pt x="300" y="426"/>
                    <a:pt x="421" y="306"/>
                    <a:pt x="531" y="181"/>
                  </a:cubicBezTo>
                  <a:close/>
                  <a:moveTo>
                    <a:pt x="533" y="0"/>
                  </a:moveTo>
                  <a:cubicBezTo>
                    <a:pt x="507" y="0"/>
                    <a:pt x="480" y="17"/>
                    <a:pt x="466" y="36"/>
                  </a:cubicBezTo>
                  <a:cubicBezTo>
                    <a:pt x="336" y="199"/>
                    <a:pt x="177" y="333"/>
                    <a:pt x="39" y="486"/>
                  </a:cubicBezTo>
                  <a:cubicBezTo>
                    <a:pt x="24" y="499"/>
                    <a:pt x="21" y="518"/>
                    <a:pt x="25" y="534"/>
                  </a:cubicBezTo>
                  <a:cubicBezTo>
                    <a:pt x="24" y="537"/>
                    <a:pt x="23" y="540"/>
                    <a:pt x="21" y="545"/>
                  </a:cubicBezTo>
                  <a:cubicBezTo>
                    <a:pt x="1" y="712"/>
                    <a:pt x="156" y="819"/>
                    <a:pt x="307" y="819"/>
                  </a:cubicBezTo>
                  <a:cubicBezTo>
                    <a:pt x="328" y="819"/>
                    <a:pt x="349" y="817"/>
                    <a:pt x="370" y="813"/>
                  </a:cubicBezTo>
                  <a:cubicBezTo>
                    <a:pt x="576" y="770"/>
                    <a:pt x="802" y="540"/>
                    <a:pt x="861" y="343"/>
                  </a:cubicBezTo>
                  <a:cubicBezTo>
                    <a:pt x="873" y="321"/>
                    <a:pt x="873" y="292"/>
                    <a:pt x="853" y="269"/>
                  </a:cubicBezTo>
                  <a:cubicBezTo>
                    <a:pt x="774" y="173"/>
                    <a:pt x="666" y="93"/>
                    <a:pt x="568" y="13"/>
                  </a:cubicBezTo>
                  <a:cubicBezTo>
                    <a:pt x="557" y="4"/>
                    <a:pt x="545"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70"/>
            <p:cNvSpPr/>
            <p:nvPr/>
          </p:nvSpPr>
          <p:spPr>
            <a:xfrm>
              <a:off x="4217347" y="730052"/>
              <a:ext cx="21540" cy="21665"/>
            </a:xfrm>
            <a:custGeom>
              <a:avLst/>
              <a:gdLst/>
              <a:ahLst/>
              <a:cxnLst/>
              <a:rect l="l" t="t" r="r" b="b"/>
              <a:pathLst>
                <a:path w="689" h="693" extrusionOk="0">
                  <a:moveTo>
                    <a:pt x="340" y="156"/>
                  </a:moveTo>
                  <a:cubicBezTo>
                    <a:pt x="392" y="180"/>
                    <a:pt x="449" y="195"/>
                    <a:pt x="505" y="207"/>
                  </a:cubicBezTo>
                  <a:cubicBezTo>
                    <a:pt x="459" y="332"/>
                    <a:pt x="391" y="438"/>
                    <a:pt x="319" y="550"/>
                  </a:cubicBezTo>
                  <a:cubicBezTo>
                    <a:pt x="275" y="519"/>
                    <a:pt x="229" y="493"/>
                    <a:pt x="184" y="459"/>
                  </a:cubicBezTo>
                  <a:cubicBezTo>
                    <a:pt x="246" y="375"/>
                    <a:pt x="319" y="262"/>
                    <a:pt x="340" y="156"/>
                  </a:cubicBezTo>
                  <a:close/>
                  <a:moveTo>
                    <a:pt x="336" y="1"/>
                  </a:moveTo>
                  <a:cubicBezTo>
                    <a:pt x="319" y="1"/>
                    <a:pt x="302" y="2"/>
                    <a:pt x="286" y="5"/>
                  </a:cubicBezTo>
                  <a:cubicBezTo>
                    <a:pt x="257" y="11"/>
                    <a:pt x="241" y="38"/>
                    <a:pt x="243" y="65"/>
                  </a:cubicBezTo>
                  <a:cubicBezTo>
                    <a:pt x="205" y="112"/>
                    <a:pt x="187" y="172"/>
                    <a:pt x="157" y="225"/>
                  </a:cubicBezTo>
                  <a:cubicBezTo>
                    <a:pt x="118" y="298"/>
                    <a:pt x="72" y="366"/>
                    <a:pt x="20" y="431"/>
                  </a:cubicBezTo>
                  <a:cubicBezTo>
                    <a:pt x="1" y="457"/>
                    <a:pt x="9" y="500"/>
                    <a:pt x="30" y="522"/>
                  </a:cubicBezTo>
                  <a:cubicBezTo>
                    <a:pt x="98" y="595"/>
                    <a:pt x="194" y="680"/>
                    <a:pt x="300" y="683"/>
                  </a:cubicBezTo>
                  <a:cubicBezTo>
                    <a:pt x="308" y="689"/>
                    <a:pt x="316" y="692"/>
                    <a:pt x="325" y="692"/>
                  </a:cubicBezTo>
                  <a:cubicBezTo>
                    <a:pt x="332" y="692"/>
                    <a:pt x="339" y="690"/>
                    <a:pt x="345" y="685"/>
                  </a:cubicBezTo>
                  <a:cubicBezTo>
                    <a:pt x="520" y="569"/>
                    <a:pt x="620" y="370"/>
                    <a:pt x="677" y="175"/>
                  </a:cubicBezTo>
                  <a:cubicBezTo>
                    <a:pt x="689" y="135"/>
                    <a:pt x="666" y="93"/>
                    <a:pt x="626" y="79"/>
                  </a:cubicBezTo>
                  <a:cubicBezTo>
                    <a:pt x="540" y="50"/>
                    <a:pt x="432" y="1"/>
                    <a:pt x="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70"/>
            <p:cNvSpPr/>
            <p:nvPr/>
          </p:nvSpPr>
          <p:spPr>
            <a:xfrm>
              <a:off x="4223099" y="734929"/>
              <a:ext cx="10067" cy="12317"/>
            </a:xfrm>
            <a:custGeom>
              <a:avLst/>
              <a:gdLst/>
              <a:ahLst/>
              <a:cxnLst/>
              <a:rect l="l" t="t" r="r" b="b"/>
              <a:pathLst>
                <a:path w="322" h="394" extrusionOk="0">
                  <a:moveTo>
                    <a:pt x="157" y="0"/>
                  </a:moveTo>
                  <a:cubicBezTo>
                    <a:pt x="136" y="106"/>
                    <a:pt x="63" y="218"/>
                    <a:pt x="1" y="303"/>
                  </a:cubicBezTo>
                  <a:cubicBezTo>
                    <a:pt x="46" y="335"/>
                    <a:pt x="93" y="361"/>
                    <a:pt x="137" y="394"/>
                  </a:cubicBezTo>
                  <a:cubicBezTo>
                    <a:pt x="208" y="283"/>
                    <a:pt x="276" y="176"/>
                    <a:pt x="322" y="51"/>
                  </a:cubicBezTo>
                  <a:cubicBezTo>
                    <a:pt x="265" y="39"/>
                    <a:pt x="208" y="24"/>
                    <a:pt x="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70"/>
            <p:cNvSpPr/>
            <p:nvPr/>
          </p:nvSpPr>
          <p:spPr>
            <a:xfrm>
              <a:off x="4198778" y="534855"/>
              <a:ext cx="103416" cy="131459"/>
            </a:xfrm>
            <a:custGeom>
              <a:avLst/>
              <a:gdLst/>
              <a:ahLst/>
              <a:cxnLst/>
              <a:rect l="l" t="t" r="r" b="b"/>
              <a:pathLst>
                <a:path w="3308" h="4205" extrusionOk="0">
                  <a:moveTo>
                    <a:pt x="1466" y="864"/>
                  </a:moveTo>
                  <a:cubicBezTo>
                    <a:pt x="1495" y="864"/>
                    <a:pt x="1522" y="879"/>
                    <a:pt x="1537" y="914"/>
                  </a:cubicBezTo>
                  <a:cubicBezTo>
                    <a:pt x="1587" y="1032"/>
                    <a:pt x="1620" y="1157"/>
                    <a:pt x="1656" y="1279"/>
                  </a:cubicBezTo>
                  <a:cubicBezTo>
                    <a:pt x="1677" y="1352"/>
                    <a:pt x="1619" y="1398"/>
                    <a:pt x="1559" y="1398"/>
                  </a:cubicBezTo>
                  <a:cubicBezTo>
                    <a:pt x="1518" y="1398"/>
                    <a:pt x="1476" y="1376"/>
                    <a:pt x="1460" y="1326"/>
                  </a:cubicBezTo>
                  <a:cubicBezTo>
                    <a:pt x="1425" y="1213"/>
                    <a:pt x="1386" y="1099"/>
                    <a:pt x="1364" y="980"/>
                  </a:cubicBezTo>
                  <a:cubicBezTo>
                    <a:pt x="1353" y="916"/>
                    <a:pt x="1412" y="864"/>
                    <a:pt x="1466" y="864"/>
                  </a:cubicBezTo>
                  <a:close/>
                  <a:moveTo>
                    <a:pt x="1249" y="1382"/>
                  </a:moveTo>
                  <a:cubicBezTo>
                    <a:pt x="1278" y="1382"/>
                    <a:pt x="1305" y="1396"/>
                    <a:pt x="1318" y="1429"/>
                  </a:cubicBezTo>
                  <a:cubicBezTo>
                    <a:pt x="1374" y="1568"/>
                    <a:pt x="1421" y="1711"/>
                    <a:pt x="1472" y="1853"/>
                  </a:cubicBezTo>
                  <a:cubicBezTo>
                    <a:pt x="1496" y="1922"/>
                    <a:pt x="1439" y="1966"/>
                    <a:pt x="1381" y="1966"/>
                  </a:cubicBezTo>
                  <a:cubicBezTo>
                    <a:pt x="1342" y="1966"/>
                    <a:pt x="1301" y="1945"/>
                    <a:pt x="1286" y="1897"/>
                  </a:cubicBezTo>
                  <a:cubicBezTo>
                    <a:pt x="1241" y="1762"/>
                    <a:pt x="1194" y="1626"/>
                    <a:pt x="1156" y="1490"/>
                  </a:cubicBezTo>
                  <a:cubicBezTo>
                    <a:pt x="1138" y="1429"/>
                    <a:pt x="1196" y="1382"/>
                    <a:pt x="1249" y="1382"/>
                  </a:cubicBezTo>
                  <a:close/>
                  <a:moveTo>
                    <a:pt x="963" y="1815"/>
                  </a:moveTo>
                  <a:cubicBezTo>
                    <a:pt x="993" y="1815"/>
                    <a:pt x="1023" y="1828"/>
                    <a:pt x="1040" y="1858"/>
                  </a:cubicBezTo>
                  <a:cubicBezTo>
                    <a:pt x="1126" y="2012"/>
                    <a:pt x="1192" y="2177"/>
                    <a:pt x="1264" y="2337"/>
                  </a:cubicBezTo>
                  <a:cubicBezTo>
                    <a:pt x="1296" y="2413"/>
                    <a:pt x="1230" y="2478"/>
                    <a:pt x="1169" y="2478"/>
                  </a:cubicBezTo>
                  <a:cubicBezTo>
                    <a:pt x="1139" y="2478"/>
                    <a:pt x="1111" y="2463"/>
                    <a:pt x="1094" y="2427"/>
                  </a:cubicBezTo>
                  <a:cubicBezTo>
                    <a:pt x="1017" y="2261"/>
                    <a:pt x="936" y="2094"/>
                    <a:pt x="876" y="1919"/>
                  </a:cubicBezTo>
                  <a:cubicBezTo>
                    <a:pt x="854" y="1857"/>
                    <a:pt x="908" y="1815"/>
                    <a:pt x="963" y="1815"/>
                  </a:cubicBezTo>
                  <a:close/>
                  <a:moveTo>
                    <a:pt x="2002" y="1"/>
                  </a:moveTo>
                  <a:cubicBezTo>
                    <a:pt x="1531" y="1"/>
                    <a:pt x="1086" y="294"/>
                    <a:pt x="921" y="763"/>
                  </a:cubicBezTo>
                  <a:lnTo>
                    <a:pt x="0" y="3360"/>
                  </a:lnTo>
                  <a:cubicBezTo>
                    <a:pt x="365" y="3506"/>
                    <a:pt x="678" y="3764"/>
                    <a:pt x="1049" y="3912"/>
                  </a:cubicBezTo>
                  <a:cubicBezTo>
                    <a:pt x="1444" y="4072"/>
                    <a:pt x="1856" y="4144"/>
                    <a:pt x="2275" y="4205"/>
                  </a:cubicBezTo>
                  <a:lnTo>
                    <a:pt x="3207" y="1573"/>
                  </a:lnTo>
                  <a:cubicBezTo>
                    <a:pt x="3308" y="1286"/>
                    <a:pt x="3291" y="976"/>
                    <a:pt x="3160" y="699"/>
                  </a:cubicBezTo>
                  <a:cubicBezTo>
                    <a:pt x="3027" y="422"/>
                    <a:pt x="2797" y="214"/>
                    <a:pt x="2510" y="112"/>
                  </a:cubicBezTo>
                  <a:lnTo>
                    <a:pt x="2381" y="66"/>
                  </a:lnTo>
                  <a:cubicBezTo>
                    <a:pt x="2256" y="22"/>
                    <a:pt x="2128" y="1"/>
                    <a:pt x="2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70"/>
            <p:cNvSpPr/>
            <p:nvPr/>
          </p:nvSpPr>
          <p:spPr>
            <a:xfrm>
              <a:off x="4156481" y="648115"/>
              <a:ext cx="110263" cy="141713"/>
            </a:xfrm>
            <a:custGeom>
              <a:avLst/>
              <a:gdLst/>
              <a:ahLst/>
              <a:cxnLst/>
              <a:rect l="l" t="t" r="r" b="b"/>
              <a:pathLst>
                <a:path w="3527" h="4533" extrusionOk="0">
                  <a:moveTo>
                    <a:pt x="2284" y="2623"/>
                  </a:moveTo>
                  <a:cubicBezTo>
                    <a:pt x="2380" y="2623"/>
                    <a:pt x="2488" y="2672"/>
                    <a:pt x="2575" y="2702"/>
                  </a:cubicBezTo>
                  <a:cubicBezTo>
                    <a:pt x="2614" y="2715"/>
                    <a:pt x="2638" y="2757"/>
                    <a:pt x="2625" y="2797"/>
                  </a:cubicBezTo>
                  <a:cubicBezTo>
                    <a:pt x="2568" y="2992"/>
                    <a:pt x="2468" y="3192"/>
                    <a:pt x="2294" y="3307"/>
                  </a:cubicBezTo>
                  <a:cubicBezTo>
                    <a:pt x="2288" y="3312"/>
                    <a:pt x="2281" y="3314"/>
                    <a:pt x="2274" y="3314"/>
                  </a:cubicBezTo>
                  <a:cubicBezTo>
                    <a:pt x="2264" y="3314"/>
                    <a:pt x="2256" y="3311"/>
                    <a:pt x="2249" y="3306"/>
                  </a:cubicBezTo>
                  <a:cubicBezTo>
                    <a:pt x="2142" y="3302"/>
                    <a:pt x="2047" y="3219"/>
                    <a:pt x="1978" y="3145"/>
                  </a:cubicBezTo>
                  <a:cubicBezTo>
                    <a:pt x="1956" y="3121"/>
                    <a:pt x="1948" y="3078"/>
                    <a:pt x="1968" y="3053"/>
                  </a:cubicBezTo>
                  <a:cubicBezTo>
                    <a:pt x="2019" y="2989"/>
                    <a:pt x="2066" y="2921"/>
                    <a:pt x="2105" y="2848"/>
                  </a:cubicBezTo>
                  <a:cubicBezTo>
                    <a:pt x="2134" y="2794"/>
                    <a:pt x="2154" y="2735"/>
                    <a:pt x="2191" y="2688"/>
                  </a:cubicBezTo>
                  <a:cubicBezTo>
                    <a:pt x="2190" y="2662"/>
                    <a:pt x="2206" y="2635"/>
                    <a:pt x="2234" y="2627"/>
                  </a:cubicBezTo>
                  <a:cubicBezTo>
                    <a:pt x="2250" y="2624"/>
                    <a:pt x="2267" y="2623"/>
                    <a:pt x="2284" y="2623"/>
                  </a:cubicBezTo>
                  <a:close/>
                  <a:moveTo>
                    <a:pt x="1788" y="3364"/>
                  </a:moveTo>
                  <a:cubicBezTo>
                    <a:pt x="1800" y="3364"/>
                    <a:pt x="1812" y="3367"/>
                    <a:pt x="1823" y="3376"/>
                  </a:cubicBezTo>
                  <a:cubicBezTo>
                    <a:pt x="1921" y="3455"/>
                    <a:pt x="2027" y="3535"/>
                    <a:pt x="2108" y="3632"/>
                  </a:cubicBezTo>
                  <a:cubicBezTo>
                    <a:pt x="2128" y="3657"/>
                    <a:pt x="2128" y="3684"/>
                    <a:pt x="2115" y="3707"/>
                  </a:cubicBezTo>
                  <a:cubicBezTo>
                    <a:pt x="2058" y="3905"/>
                    <a:pt x="1832" y="4135"/>
                    <a:pt x="1626" y="4178"/>
                  </a:cubicBezTo>
                  <a:cubicBezTo>
                    <a:pt x="1605" y="4182"/>
                    <a:pt x="1584" y="4184"/>
                    <a:pt x="1563" y="4184"/>
                  </a:cubicBezTo>
                  <a:cubicBezTo>
                    <a:pt x="1413" y="4184"/>
                    <a:pt x="1258" y="4077"/>
                    <a:pt x="1277" y="3910"/>
                  </a:cubicBezTo>
                  <a:cubicBezTo>
                    <a:pt x="1277" y="3906"/>
                    <a:pt x="1280" y="3902"/>
                    <a:pt x="1281" y="3898"/>
                  </a:cubicBezTo>
                  <a:cubicBezTo>
                    <a:pt x="1277" y="3882"/>
                    <a:pt x="1280" y="3864"/>
                    <a:pt x="1293" y="3850"/>
                  </a:cubicBezTo>
                  <a:cubicBezTo>
                    <a:pt x="1433" y="3697"/>
                    <a:pt x="1589" y="3562"/>
                    <a:pt x="1720" y="3400"/>
                  </a:cubicBezTo>
                  <a:cubicBezTo>
                    <a:pt x="1735" y="3380"/>
                    <a:pt x="1762" y="3364"/>
                    <a:pt x="1788" y="3364"/>
                  </a:cubicBezTo>
                  <a:close/>
                  <a:moveTo>
                    <a:pt x="1260" y="1"/>
                  </a:moveTo>
                  <a:lnTo>
                    <a:pt x="212" y="2960"/>
                  </a:lnTo>
                  <a:cubicBezTo>
                    <a:pt x="1" y="3554"/>
                    <a:pt x="313" y="4210"/>
                    <a:pt x="910" y="4421"/>
                  </a:cubicBezTo>
                  <a:lnTo>
                    <a:pt x="1038" y="4467"/>
                  </a:lnTo>
                  <a:cubicBezTo>
                    <a:pt x="1053" y="4473"/>
                    <a:pt x="1071" y="4479"/>
                    <a:pt x="1088" y="4483"/>
                  </a:cubicBezTo>
                  <a:cubicBezTo>
                    <a:pt x="1195" y="4516"/>
                    <a:pt x="1306" y="4532"/>
                    <a:pt x="1416" y="4532"/>
                  </a:cubicBezTo>
                  <a:cubicBezTo>
                    <a:pt x="1585" y="4532"/>
                    <a:pt x="1754" y="4494"/>
                    <a:pt x="1912" y="4418"/>
                  </a:cubicBezTo>
                  <a:cubicBezTo>
                    <a:pt x="2190" y="4287"/>
                    <a:pt x="2398" y="4056"/>
                    <a:pt x="2499" y="3770"/>
                  </a:cubicBezTo>
                  <a:lnTo>
                    <a:pt x="3526" y="867"/>
                  </a:lnTo>
                  <a:lnTo>
                    <a:pt x="3526" y="867"/>
                  </a:lnTo>
                  <a:cubicBezTo>
                    <a:pt x="3522" y="867"/>
                    <a:pt x="3517" y="867"/>
                    <a:pt x="3513" y="867"/>
                  </a:cubicBezTo>
                  <a:cubicBezTo>
                    <a:pt x="2738" y="867"/>
                    <a:pt x="1738" y="593"/>
                    <a:pt x="1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70"/>
            <p:cNvSpPr/>
            <p:nvPr/>
          </p:nvSpPr>
          <p:spPr>
            <a:xfrm>
              <a:off x="4156481" y="648084"/>
              <a:ext cx="57992" cy="138712"/>
            </a:xfrm>
            <a:custGeom>
              <a:avLst/>
              <a:gdLst/>
              <a:ahLst/>
              <a:cxnLst/>
              <a:rect l="l" t="t" r="r" b="b"/>
              <a:pathLst>
                <a:path w="1855" h="4437" extrusionOk="0">
                  <a:moveTo>
                    <a:pt x="1260" y="0"/>
                  </a:moveTo>
                  <a:lnTo>
                    <a:pt x="212" y="2961"/>
                  </a:lnTo>
                  <a:cubicBezTo>
                    <a:pt x="1" y="3555"/>
                    <a:pt x="313" y="4211"/>
                    <a:pt x="910" y="4422"/>
                  </a:cubicBezTo>
                  <a:lnTo>
                    <a:pt x="948" y="4436"/>
                  </a:lnTo>
                  <a:cubicBezTo>
                    <a:pt x="880" y="4346"/>
                    <a:pt x="837" y="4237"/>
                    <a:pt x="824" y="4091"/>
                  </a:cubicBezTo>
                  <a:cubicBezTo>
                    <a:pt x="797" y="3747"/>
                    <a:pt x="879" y="3420"/>
                    <a:pt x="968" y="3090"/>
                  </a:cubicBezTo>
                  <a:cubicBezTo>
                    <a:pt x="1208" y="2196"/>
                    <a:pt x="1529" y="1335"/>
                    <a:pt x="1855" y="473"/>
                  </a:cubicBezTo>
                  <a:cubicBezTo>
                    <a:pt x="1620" y="347"/>
                    <a:pt x="1412" y="191"/>
                    <a:pt x="12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70"/>
            <p:cNvSpPr/>
            <p:nvPr/>
          </p:nvSpPr>
          <p:spPr>
            <a:xfrm>
              <a:off x="4200747" y="758969"/>
              <a:ext cx="17476" cy="14912"/>
            </a:xfrm>
            <a:custGeom>
              <a:avLst/>
              <a:gdLst/>
              <a:ahLst/>
              <a:cxnLst/>
              <a:rect l="l" t="t" r="r" b="b"/>
              <a:pathLst>
                <a:path w="559" h="477" extrusionOk="0">
                  <a:moveTo>
                    <a:pt x="371" y="1"/>
                  </a:moveTo>
                  <a:cubicBezTo>
                    <a:pt x="260" y="126"/>
                    <a:pt x="140" y="247"/>
                    <a:pt x="1" y="339"/>
                  </a:cubicBezTo>
                  <a:cubicBezTo>
                    <a:pt x="5" y="349"/>
                    <a:pt x="7" y="357"/>
                    <a:pt x="7" y="369"/>
                  </a:cubicBezTo>
                  <a:cubicBezTo>
                    <a:pt x="11" y="449"/>
                    <a:pt x="57" y="476"/>
                    <a:pt x="114" y="476"/>
                  </a:cubicBezTo>
                  <a:cubicBezTo>
                    <a:pt x="188" y="476"/>
                    <a:pt x="279" y="432"/>
                    <a:pt x="323" y="397"/>
                  </a:cubicBezTo>
                  <a:cubicBezTo>
                    <a:pt x="412" y="326"/>
                    <a:pt x="480" y="234"/>
                    <a:pt x="559" y="156"/>
                  </a:cubicBezTo>
                  <a:cubicBezTo>
                    <a:pt x="494" y="109"/>
                    <a:pt x="432" y="55"/>
                    <a:pt x="3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70"/>
            <p:cNvSpPr/>
            <p:nvPr/>
          </p:nvSpPr>
          <p:spPr>
            <a:xfrm>
              <a:off x="4198746" y="534886"/>
              <a:ext cx="93944" cy="116234"/>
            </a:xfrm>
            <a:custGeom>
              <a:avLst/>
              <a:gdLst/>
              <a:ahLst/>
              <a:cxnLst/>
              <a:rect l="l" t="t" r="r" b="b"/>
              <a:pathLst>
                <a:path w="3005" h="3718" extrusionOk="0">
                  <a:moveTo>
                    <a:pt x="1467" y="863"/>
                  </a:moveTo>
                  <a:cubicBezTo>
                    <a:pt x="1496" y="863"/>
                    <a:pt x="1523" y="878"/>
                    <a:pt x="1538" y="913"/>
                  </a:cubicBezTo>
                  <a:cubicBezTo>
                    <a:pt x="1588" y="1031"/>
                    <a:pt x="1621" y="1156"/>
                    <a:pt x="1657" y="1278"/>
                  </a:cubicBezTo>
                  <a:cubicBezTo>
                    <a:pt x="1678" y="1351"/>
                    <a:pt x="1620" y="1397"/>
                    <a:pt x="1560" y="1397"/>
                  </a:cubicBezTo>
                  <a:cubicBezTo>
                    <a:pt x="1519" y="1397"/>
                    <a:pt x="1477" y="1375"/>
                    <a:pt x="1461" y="1325"/>
                  </a:cubicBezTo>
                  <a:cubicBezTo>
                    <a:pt x="1426" y="1212"/>
                    <a:pt x="1387" y="1098"/>
                    <a:pt x="1365" y="979"/>
                  </a:cubicBezTo>
                  <a:cubicBezTo>
                    <a:pt x="1354" y="915"/>
                    <a:pt x="1413" y="863"/>
                    <a:pt x="1467" y="863"/>
                  </a:cubicBezTo>
                  <a:close/>
                  <a:moveTo>
                    <a:pt x="1250" y="1381"/>
                  </a:moveTo>
                  <a:cubicBezTo>
                    <a:pt x="1279" y="1381"/>
                    <a:pt x="1306" y="1395"/>
                    <a:pt x="1319" y="1428"/>
                  </a:cubicBezTo>
                  <a:cubicBezTo>
                    <a:pt x="1375" y="1567"/>
                    <a:pt x="1422" y="1712"/>
                    <a:pt x="1471" y="1854"/>
                  </a:cubicBezTo>
                  <a:cubicBezTo>
                    <a:pt x="1495" y="1922"/>
                    <a:pt x="1439" y="1966"/>
                    <a:pt x="1381" y="1966"/>
                  </a:cubicBezTo>
                  <a:cubicBezTo>
                    <a:pt x="1342" y="1966"/>
                    <a:pt x="1301" y="1945"/>
                    <a:pt x="1286" y="1897"/>
                  </a:cubicBezTo>
                  <a:cubicBezTo>
                    <a:pt x="1241" y="1762"/>
                    <a:pt x="1194" y="1627"/>
                    <a:pt x="1156" y="1490"/>
                  </a:cubicBezTo>
                  <a:cubicBezTo>
                    <a:pt x="1139" y="1428"/>
                    <a:pt x="1197" y="1381"/>
                    <a:pt x="1250" y="1381"/>
                  </a:cubicBezTo>
                  <a:close/>
                  <a:moveTo>
                    <a:pt x="1269" y="2403"/>
                  </a:moveTo>
                  <a:cubicBezTo>
                    <a:pt x="1263" y="2414"/>
                    <a:pt x="1257" y="2425"/>
                    <a:pt x="1251" y="2437"/>
                  </a:cubicBezTo>
                  <a:lnTo>
                    <a:pt x="1251" y="2437"/>
                  </a:lnTo>
                  <a:cubicBezTo>
                    <a:pt x="1259" y="2427"/>
                    <a:pt x="1265" y="2415"/>
                    <a:pt x="1269" y="2403"/>
                  </a:cubicBezTo>
                  <a:close/>
                  <a:moveTo>
                    <a:pt x="2003" y="0"/>
                  </a:moveTo>
                  <a:cubicBezTo>
                    <a:pt x="1531" y="0"/>
                    <a:pt x="1087" y="293"/>
                    <a:pt x="919" y="762"/>
                  </a:cubicBezTo>
                  <a:lnTo>
                    <a:pt x="0" y="3359"/>
                  </a:lnTo>
                  <a:cubicBezTo>
                    <a:pt x="232" y="3453"/>
                    <a:pt x="445" y="3591"/>
                    <a:pt x="663" y="3717"/>
                  </a:cubicBezTo>
                  <a:cubicBezTo>
                    <a:pt x="802" y="3349"/>
                    <a:pt x="1007" y="2891"/>
                    <a:pt x="1251" y="2437"/>
                  </a:cubicBezTo>
                  <a:lnTo>
                    <a:pt x="1251" y="2437"/>
                  </a:lnTo>
                  <a:cubicBezTo>
                    <a:pt x="1231" y="2462"/>
                    <a:pt x="1200" y="2477"/>
                    <a:pt x="1170" y="2477"/>
                  </a:cubicBezTo>
                  <a:cubicBezTo>
                    <a:pt x="1140" y="2477"/>
                    <a:pt x="1112" y="2462"/>
                    <a:pt x="1095" y="2426"/>
                  </a:cubicBezTo>
                  <a:cubicBezTo>
                    <a:pt x="1018" y="2260"/>
                    <a:pt x="937" y="2093"/>
                    <a:pt x="877" y="1918"/>
                  </a:cubicBezTo>
                  <a:cubicBezTo>
                    <a:pt x="855" y="1856"/>
                    <a:pt x="909" y="1814"/>
                    <a:pt x="964" y="1814"/>
                  </a:cubicBezTo>
                  <a:cubicBezTo>
                    <a:pt x="994" y="1814"/>
                    <a:pt x="1024" y="1827"/>
                    <a:pt x="1041" y="1857"/>
                  </a:cubicBezTo>
                  <a:cubicBezTo>
                    <a:pt x="1127" y="2011"/>
                    <a:pt x="1193" y="2176"/>
                    <a:pt x="1265" y="2336"/>
                  </a:cubicBezTo>
                  <a:cubicBezTo>
                    <a:pt x="1275" y="2360"/>
                    <a:pt x="1275" y="2383"/>
                    <a:pt x="1269" y="2403"/>
                  </a:cubicBezTo>
                  <a:lnTo>
                    <a:pt x="1269" y="2403"/>
                  </a:lnTo>
                  <a:cubicBezTo>
                    <a:pt x="1763" y="1490"/>
                    <a:pt x="2413" y="597"/>
                    <a:pt x="3005" y="457"/>
                  </a:cubicBezTo>
                  <a:cubicBezTo>
                    <a:pt x="2875" y="301"/>
                    <a:pt x="2705" y="179"/>
                    <a:pt x="2510" y="111"/>
                  </a:cubicBezTo>
                  <a:lnTo>
                    <a:pt x="2381" y="65"/>
                  </a:lnTo>
                  <a:cubicBezTo>
                    <a:pt x="2256" y="21"/>
                    <a:pt x="2129" y="0"/>
                    <a:pt x="2003" y="0"/>
                  </a:cubicBezTo>
                  <a:close/>
                </a:path>
              </a:pathLst>
            </a:custGeom>
            <a:solidFill>
              <a:srgbClr val="000000">
                <a:alpha val="27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70"/>
            <p:cNvSpPr/>
            <p:nvPr/>
          </p:nvSpPr>
          <p:spPr>
            <a:xfrm>
              <a:off x="4140725" y="520912"/>
              <a:ext cx="175945" cy="282926"/>
            </a:xfrm>
            <a:custGeom>
              <a:avLst/>
              <a:gdLst/>
              <a:ahLst/>
              <a:cxnLst/>
              <a:rect l="l" t="t" r="r" b="b"/>
              <a:pathLst>
                <a:path w="5628" h="9050" extrusionOk="0">
                  <a:moveTo>
                    <a:pt x="3857" y="448"/>
                  </a:moveTo>
                  <a:cubicBezTo>
                    <a:pt x="3983" y="448"/>
                    <a:pt x="4112" y="469"/>
                    <a:pt x="4237" y="514"/>
                  </a:cubicBezTo>
                  <a:lnTo>
                    <a:pt x="4366" y="559"/>
                  </a:lnTo>
                  <a:cubicBezTo>
                    <a:pt x="4653" y="661"/>
                    <a:pt x="4883" y="869"/>
                    <a:pt x="5015" y="1146"/>
                  </a:cubicBezTo>
                  <a:cubicBezTo>
                    <a:pt x="5147" y="1423"/>
                    <a:pt x="5164" y="1733"/>
                    <a:pt x="5063" y="2020"/>
                  </a:cubicBezTo>
                  <a:lnTo>
                    <a:pt x="4130" y="4653"/>
                  </a:lnTo>
                  <a:cubicBezTo>
                    <a:pt x="3713" y="4590"/>
                    <a:pt x="3300" y="4518"/>
                    <a:pt x="2905" y="4360"/>
                  </a:cubicBezTo>
                  <a:cubicBezTo>
                    <a:pt x="2535" y="4212"/>
                    <a:pt x="2222" y="3954"/>
                    <a:pt x="1855" y="3808"/>
                  </a:cubicBezTo>
                  <a:lnTo>
                    <a:pt x="2775" y="1212"/>
                  </a:lnTo>
                  <a:cubicBezTo>
                    <a:pt x="2943" y="741"/>
                    <a:pt x="3386" y="448"/>
                    <a:pt x="3857" y="448"/>
                  </a:cubicBezTo>
                  <a:close/>
                  <a:moveTo>
                    <a:pt x="1763" y="4070"/>
                  </a:moveTo>
                  <a:cubicBezTo>
                    <a:pt x="2241" y="4662"/>
                    <a:pt x="3242" y="4936"/>
                    <a:pt x="4016" y="4936"/>
                  </a:cubicBezTo>
                  <a:cubicBezTo>
                    <a:pt x="4020" y="4936"/>
                    <a:pt x="4025" y="4936"/>
                    <a:pt x="4029" y="4936"/>
                  </a:cubicBezTo>
                  <a:lnTo>
                    <a:pt x="4029" y="4936"/>
                  </a:lnTo>
                  <a:lnTo>
                    <a:pt x="3002" y="7839"/>
                  </a:lnTo>
                  <a:cubicBezTo>
                    <a:pt x="2900" y="8125"/>
                    <a:pt x="2692" y="8356"/>
                    <a:pt x="2415" y="8487"/>
                  </a:cubicBezTo>
                  <a:cubicBezTo>
                    <a:pt x="2257" y="8563"/>
                    <a:pt x="2088" y="8601"/>
                    <a:pt x="1919" y="8601"/>
                  </a:cubicBezTo>
                  <a:cubicBezTo>
                    <a:pt x="1808" y="8601"/>
                    <a:pt x="1698" y="8585"/>
                    <a:pt x="1591" y="8552"/>
                  </a:cubicBezTo>
                  <a:cubicBezTo>
                    <a:pt x="1573" y="8548"/>
                    <a:pt x="1557" y="8542"/>
                    <a:pt x="1541" y="8536"/>
                  </a:cubicBezTo>
                  <a:lnTo>
                    <a:pt x="1411" y="8490"/>
                  </a:lnTo>
                  <a:cubicBezTo>
                    <a:pt x="817" y="8279"/>
                    <a:pt x="505" y="7625"/>
                    <a:pt x="714" y="7029"/>
                  </a:cubicBezTo>
                  <a:lnTo>
                    <a:pt x="1763" y="4070"/>
                  </a:lnTo>
                  <a:close/>
                  <a:moveTo>
                    <a:pt x="3859" y="0"/>
                  </a:moveTo>
                  <a:cubicBezTo>
                    <a:pt x="3203" y="0"/>
                    <a:pt x="2586" y="409"/>
                    <a:pt x="2356" y="1061"/>
                  </a:cubicBezTo>
                  <a:lnTo>
                    <a:pt x="294" y="6879"/>
                  </a:lnTo>
                  <a:cubicBezTo>
                    <a:pt x="1" y="7706"/>
                    <a:pt x="436" y="8620"/>
                    <a:pt x="1264" y="8912"/>
                  </a:cubicBezTo>
                  <a:lnTo>
                    <a:pt x="1393" y="8958"/>
                  </a:lnTo>
                  <a:cubicBezTo>
                    <a:pt x="1565" y="9019"/>
                    <a:pt x="1743" y="9050"/>
                    <a:pt x="1921" y="9050"/>
                  </a:cubicBezTo>
                  <a:cubicBezTo>
                    <a:pt x="2156" y="9050"/>
                    <a:pt x="2389" y="8997"/>
                    <a:pt x="2609" y="8892"/>
                  </a:cubicBezTo>
                  <a:cubicBezTo>
                    <a:pt x="2994" y="8709"/>
                    <a:pt x="3285" y="8387"/>
                    <a:pt x="3425" y="7988"/>
                  </a:cubicBezTo>
                  <a:lnTo>
                    <a:pt x="5486" y="2170"/>
                  </a:lnTo>
                  <a:cubicBezTo>
                    <a:pt x="5627" y="1771"/>
                    <a:pt x="5604" y="1338"/>
                    <a:pt x="5420" y="953"/>
                  </a:cubicBezTo>
                  <a:cubicBezTo>
                    <a:pt x="5237" y="568"/>
                    <a:pt x="4915" y="277"/>
                    <a:pt x="4516" y="137"/>
                  </a:cubicBezTo>
                  <a:lnTo>
                    <a:pt x="4388" y="91"/>
                  </a:lnTo>
                  <a:cubicBezTo>
                    <a:pt x="4364" y="84"/>
                    <a:pt x="4342" y="75"/>
                    <a:pt x="4321" y="69"/>
                  </a:cubicBezTo>
                  <a:cubicBezTo>
                    <a:pt x="4167" y="22"/>
                    <a:pt x="4012" y="0"/>
                    <a:pt x="38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70"/>
            <p:cNvSpPr/>
            <p:nvPr/>
          </p:nvSpPr>
          <p:spPr>
            <a:xfrm>
              <a:off x="4225412" y="591626"/>
              <a:ext cx="13818" cy="20758"/>
            </a:xfrm>
            <a:custGeom>
              <a:avLst/>
              <a:gdLst/>
              <a:ahLst/>
              <a:cxnLst/>
              <a:rect l="l" t="t" r="r" b="b"/>
              <a:pathLst>
                <a:path w="442" h="664" extrusionOk="0">
                  <a:moveTo>
                    <a:pt x="109" y="0"/>
                  </a:moveTo>
                  <a:cubicBezTo>
                    <a:pt x="55" y="0"/>
                    <a:pt x="1" y="42"/>
                    <a:pt x="23" y="105"/>
                  </a:cubicBezTo>
                  <a:cubicBezTo>
                    <a:pt x="84" y="278"/>
                    <a:pt x="164" y="445"/>
                    <a:pt x="241" y="612"/>
                  </a:cubicBezTo>
                  <a:cubicBezTo>
                    <a:pt x="258" y="649"/>
                    <a:pt x="287" y="664"/>
                    <a:pt x="316" y="664"/>
                  </a:cubicBezTo>
                  <a:cubicBezTo>
                    <a:pt x="377" y="664"/>
                    <a:pt x="441" y="598"/>
                    <a:pt x="409" y="523"/>
                  </a:cubicBezTo>
                  <a:cubicBezTo>
                    <a:pt x="339" y="362"/>
                    <a:pt x="273" y="197"/>
                    <a:pt x="185" y="44"/>
                  </a:cubicBezTo>
                  <a:cubicBezTo>
                    <a:pt x="169" y="13"/>
                    <a:pt x="139" y="0"/>
                    <a:pt x="109"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70"/>
            <p:cNvSpPr/>
            <p:nvPr/>
          </p:nvSpPr>
          <p:spPr>
            <a:xfrm>
              <a:off x="4234322" y="578058"/>
              <a:ext cx="11192" cy="18289"/>
            </a:xfrm>
            <a:custGeom>
              <a:avLst/>
              <a:gdLst/>
              <a:ahLst/>
              <a:cxnLst/>
              <a:rect l="l" t="t" r="r" b="b"/>
              <a:pathLst>
                <a:path w="358" h="585" extrusionOk="0">
                  <a:moveTo>
                    <a:pt x="111" y="1"/>
                  </a:moveTo>
                  <a:cubicBezTo>
                    <a:pt x="58" y="1"/>
                    <a:pt x="1" y="47"/>
                    <a:pt x="18" y="109"/>
                  </a:cubicBezTo>
                  <a:cubicBezTo>
                    <a:pt x="56" y="246"/>
                    <a:pt x="103" y="381"/>
                    <a:pt x="148" y="516"/>
                  </a:cubicBezTo>
                  <a:cubicBezTo>
                    <a:pt x="163" y="563"/>
                    <a:pt x="204" y="584"/>
                    <a:pt x="244" y="584"/>
                  </a:cubicBezTo>
                  <a:cubicBezTo>
                    <a:pt x="301" y="584"/>
                    <a:pt x="357" y="541"/>
                    <a:pt x="333" y="473"/>
                  </a:cubicBezTo>
                  <a:cubicBezTo>
                    <a:pt x="284" y="331"/>
                    <a:pt x="237" y="187"/>
                    <a:pt x="180" y="48"/>
                  </a:cubicBezTo>
                  <a:cubicBezTo>
                    <a:pt x="167" y="15"/>
                    <a:pt x="140" y="1"/>
                    <a:pt x="111"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70"/>
            <p:cNvSpPr/>
            <p:nvPr/>
          </p:nvSpPr>
          <p:spPr>
            <a:xfrm>
              <a:off x="4241074" y="561865"/>
              <a:ext cx="10192" cy="16725"/>
            </a:xfrm>
            <a:custGeom>
              <a:avLst/>
              <a:gdLst/>
              <a:ahLst/>
              <a:cxnLst/>
              <a:rect l="l" t="t" r="r" b="b"/>
              <a:pathLst>
                <a:path w="326" h="535" extrusionOk="0">
                  <a:moveTo>
                    <a:pt x="113" y="0"/>
                  </a:moveTo>
                  <a:cubicBezTo>
                    <a:pt x="59" y="0"/>
                    <a:pt x="1" y="52"/>
                    <a:pt x="12" y="116"/>
                  </a:cubicBezTo>
                  <a:cubicBezTo>
                    <a:pt x="34" y="233"/>
                    <a:pt x="74" y="347"/>
                    <a:pt x="109" y="462"/>
                  </a:cubicBezTo>
                  <a:cubicBezTo>
                    <a:pt x="124" y="512"/>
                    <a:pt x="166" y="534"/>
                    <a:pt x="207" y="534"/>
                  </a:cubicBezTo>
                  <a:cubicBezTo>
                    <a:pt x="267" y="534"/>
                    <a:pt x="325" y="488"/>
                    <a:pt x="304" y="415"/>
                  </a:cubicBezTo>
                  <a:cubicBezTo>
                    <a:pt x="268" y="293"/>
                    <a:pt x="235" y="168"/>
                    <a:pt x="185" y="50"/>
                  </a:cubicBezTo>
                  <a:cubicBezTo>
                    <a:pt x="170" y="15"/>
                    <a:pt x="142" y="0"/>
                    <a:pt x="113"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314" name="Google Shape;4314;p70"/>
          <p:cNvPicPr preferRelativeResize="0"/>
          <p:nvPr/>
        </p:nvPicPr>
        <p:blipFill>
          <a:blip r:embed="rId3">
            <a:alphaModFix/>
          </a:blip>
          <a:stretch>
            <a:fillRect/>
          </a:stretch>
        </p:blipFill>
        <p:spPr>
          <a:xfrm>
            <a:off x="4181613" y="3418413"/>
            <a:ext cx="3952875" cy="600075"/>
          </a:xfrm>
          <a:prstGeom prst="rect">
            <a:avLst/>
          </a:prstGeom>
          <a:noFill/>
          <a:ln>
            <a:noFill/>
          </a:ln>
        </p:spPr>
      </p:pic>
      <p:sp>
        <p:nvSpPr>
          <p:cNvPr id="3" name="Acorde 2"/>
          <p:cNvSpPr/>
          <p:nvPr/>
        </p:nvSpPr>
        <p:spPr>
          <a:xfrm rot="4503241">
            <a:off x="3296065" y="1858488"/>
            <a:ext cx="7125733" cy="7523585"/>
          </a:xfrm>
          <a:prstGeom prst="chord">
            <a:avLst/>
          </a:prstGeom>
          <a:solidFill>
            <a:srgbClr val="FFF5E4"/>
          </a:solidFill>
          <a:ln>
            <a:solidFill>
              <a:srgbClr val="FFF5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6" name="Imagen 1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9389" y="102860"/>
            <a:ext cx="1177488" cy="1177488"/>
          </a:xfrm>
          <a:prstGeom prst="rect">
            <a:avLst/>
          </a:prstGeom>
        </p:spPr>
      </p:pic>
      <p:pic>
        <p:nvPicPr>
          <p:cNvPr id="117" name="Imagen 1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6096" y="3698901"/>
            <a:ext cx="1126598" cy="1126598"/>
          </a:xfrm>
          <a:prstGeom prst="ellipse">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1"/>
          <p:cNvSpPr txBox="1">
            <a:spLocks noGrp="1"/>
          </p:cNvSpPr>
          <p:nvPr>
            <p:ph type="title" idx="15"/>
          </p:nvPr>
        </p:nvSpPr>
        <p:spPr>
          <a:xfrm>
            <a:off x="496271" y="294644"/>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b="1" dirty="0"/>
              <a:t>Tabla de contenido</a:t>
            </a:r>
            <a:endParaRPr sz="2700" b="1" dirty="0"/>
          </a:p>
        </p:txBody>
      </p:sp>
      <p:sp>
        <p:nvSpPr>
          <p:cNvPr id="393" name="Google Shape;393;p31"/>
          <p:cNvSpPr txBox="1">
            <a:spLocks noGrp="1"/>
          </p:cNvSpPr>
          <p:nvPr>
            <p:ph type="title"/>
          </p:nvPr>
        </p:nvSpPr>
        <p:spPr>
          <a:xfrm>
            <a:off x="2003825" y="1144966"/>
            <a:ext cx="3074400" cy="395100"/>
          </a:xfrm>
          <a:prstGeom prst="rect">
            <a:avLst/>
          </a:prstGeom>
        </p:spPr>
        <p:txBody>
          <a:bodyPr spcFirstLastPara="1" wrap="square" lIns="91425" tIns="91425" rIns="91425" bIns="91425" anchor="ctr" anchorCtr="0">
            <a:noAutofit/>
          </a:bodyPr>
          <a:lstStyle/>
          <a:p>
            <a:pPr lvl="0"/>
            <a:r>
              <a:rPr lang="es-ES" dirty="0"/>
              <a:t>Contexto y Audiencia</a:t>
            </a:r>
          </a:p>
        </p:txBody>
      </p:sp>
      <p:sp>
        <p:nvSpPr>
          <p:cNvPr id="394" name="Google Shape;394;p31"/>
          <p:cNvSpPr txBox="1">
            <a:spLocks noGrp="1"/>
          </p:cNvSpPr>
          <p:nvPr>
            <p:ph type="title" idx="2"/>
          </p:nvPr>
        </p:nvSpPr>
        <p:spPr>
          <a:xfrm rot="1974">
            <a:off x="1298055" y="1828621"/>
            <a:ext cx="1044900" cy="41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395" name="Google Shape;395;p31"/>
          <p:cNvSpPr txBox="1">
            <a:spLocks noGrp="1"/>
          </p:cNvSpPr>
          <p:nvPr>
            <p:ph type="title" idx="3"/>
          </p:nvPr>
        </p:nvSpPr>
        <p:spPr>
          <a:xfrm>
            <a:off x="1329812" y="2467711"/>
            <a:ext cx="1044900" cy="41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396" name="Google Shape;396;p31"/>
          <p:cNvSpPr txBox="1">
            <a:spLocks noGrp="1"/>
          </p:cNvSpPr>
          <p:nvPr>
            <p:ph type="title" idx="4"/>
          </p:nvPr>
        </p:nvSpPr>
        <p:spPr>
          <a:xfrm>
            <a:off x="2003825" y="1815045"/>
            <a:ext cx="3877473" cy="395100"/>
          </a:xfrm>
          <a:prstGeom prst="rect">
            <a:avLst/>
          </a:prstGeom>
        </p:spPr>
        <p:txBody>
          <a:bodyPr spcFirstLastPara="1" wrap="square" lIns="91425" tIns="91425" rIns="91425" bIns="91425" anchor="ctr" anchorCtr="0">
            <a:noAutofit/>
          </a:bodyPr>
          <a:lstStyle/>
          <a:p>
            <a:pPr lvl="0"/>
            <a:r>
              <a:rPr lang="es-ES" dirty="0"/>
              <a:t>Hipótesis/Preguntas de Interés</a:t>
            </a:r>
            <a:endParaRPr dirty="0"/>
          </a:p>
        </p:txBody>
      </p:sp>
      <p:sp>
        <p:nvSpPr>
          <p:cNvPr id="397" name="Google Shape;397;p31"/>
          <p:cNvSpPr txBox="1">
            <a:spLocks noGrp="1"/>
          </p:cNvSpPr>
          <p:nvPr>
            <p:ph type="title" idx="6"/>
          </p:nvPr>
        </p:nvSpPr>
        <p:spPr>
          <a:xfrm>
            <a:off x="2010100" y="2436515"/>
            <a:ext cx="2742000" cy="395100"/>
          </a:xfrm>
          <a:prstGeom prst="rect">
            <a:avLst/>
          </a:prstGeom>
        </p:spPr>
        <p:txBody>
          <a:bodyPr spcFirstLastPara="1" wrap="square" lIns="91425" tIns="91425" rIns="91425" bIns="91425" anchor="ctr" anchorCtr="0">
            <a:noAutofit/>
          </a:bodyPr>
          <a:lstStyle/>
          <a:p>
            <a:pPr lvl="0"/>
            <a:r>
              <a:rPr lang="es-ES" dirty="0" err="1"/>
              <a:t>Metadata</a:t>
            </a:r>
            <a:endParaRPr dirty="0"/>
          </a:p>
        </p:txBody>
      </p:sp>
      <p:sp>
        <p:nvSpPr>
          <p:cNvPr id="398" name="Google Shape;398;p31"/>
          <p:cNvSpPr txBox="1">
            <a:spLocks noGrp="1"/>
          </p:cNvSpPr>
          <p:nvPr>
            <p:ph type="title" idx="8"/>
          </p:nvPr>
        </p:nvSpPr>
        <p:spPr>
          <a:xfrm>
            <a:off x="2010100" y="3106501"/>
            <a:ext cx="2742000" cy="395100"/>
          </a:xfrm>
          <a:prstGeom prst="rect">
            <a:avLst/>
          </a:prstGeom>
        </p:spPr>
        <p:txBody>
          <a:bodyPr spcFirstLastPara="1" wrap="square" lIns="91425" tIns="91425" rIns="91425" bIns="91425" anchor="ctr" anchorCtr="0">
            <a:noAutofit/>
          </a:bodyPr>
          <a:lstStyle/>
          <a:p>
            <a:pPr lvl="0"/>
            <a:r>
              <a:rPr lang="es-ES" dirty="0"/>
              <a:t>Análisis Exploratorio</a:t>
            </a:r>
          </a:p>
        </p:txBody>
      </p:sp>
      <p:sp>
        <p:nvSpPr>
          <p:cNvPr id="399" name="Google Shape;399;p31"/>
          <p:cNvSpPr txBox="1">
            <a:spLocks noGrp="1"/>
          </p:cNvSpPr>
          <p:nvPr>
            <p:ph type="title" idx="13"/>
          </p:nvPr>
        </p:nvSpPr>
        <p:spPr>
          <a:xfrm rot="1973">
            <a:off x="1308925" y="1159493"/>
            <a:ext cx="1045200" cy="41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00" name="Google Shape;400;p31"/>
          <p:cNvSpPr txBox="1">
            <a:spLocks noGrp="1"/>
          </p:cNvSpPr>
          <p:nvPr>
            <p:ph type="title" idx="14"/>
          </p:nvPr>
        </p:nvSpPr>
        <p:spPr>
          <a:xfrm rot="987">
            <a:off x="1329872" y="3121573"/>
            <a:ext cx="1044900" cy="41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401" name="Google Shape;401;p31"/>
          <p:cNvSpPr/>
          <p:nvPr/>
        </p:nvSpPr>
        <p:spPr>
          <a:xfrm>
            <a:off x="2268550" y="2287313"/>
            <a:ext cx="212325" cy="169450"/>
          </a:xfrm>
          <a:custGeom>
            <a:avLst/>
            <a:gdLst/>
            <a:ahLst/>
            <a:cxnLst/>
            <a:rect l="l" t="t" r="r" b="b"/>
            <a:pathLst>
              <a:path w="8493" h="6778" extrusionOk="0">
                <a:moveTo>
                  <a:pt x="7261" y="0"/>
                </a:moveTo>
                <a:cubicBezTo>
                  <a:pt x="6304" y="0"/>
                  <a:pt x="4641" y="726"/>
                  <a:pt x="2958" y="2222"/>
                </a:cubicBezTo>
                <a:cubicBezTo>
                  <a:pt x="1524" y="3498"/>
                  <a:pt x="0" y="5827"/>
                  <a:pt x="1255" y="6635"/>
                </a:cubicBezTo>
                <a:cubicBezTo>
                  <a:pt x="1407" y="6733"/>
                  <a:pt x="1580" y="6778"/>
                  <a:pt x="1769" y="6778"/>
                </a:cubicBezTo>
                <a:cubicBezTo>
                  <a:pt x="3366" y="6778"/>
                  <a:pt x="6099" y="3569"/>
                  <a:pt x="7167" y="2331"/>
                </a:cubicBezTo>
                <a:cubicBezTo>
                  <a:pt x="8492" y="794"/>
                  <a:pt x="8262" y="0"/>
                  <a:pt x="7261" y="0"/>
                </a:cubicBezTo>
                <a:close/>
              </a:path>
            </a:pathLst>
          </a:custGeom>
          <a:solidFill>
            <a:srgbClr val="FFA200">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31"/>
          <p:cNvGrpSpPr/>
          <p:nvPr/>
        </p:nvGrpSpPr>
        <p:grpSpPr>
          <a:xfrm>
            <a:off x="7689827" y="1191221"/>
            <a:ext cx="472841" cy="815737"/>
            <a:chOff x="2501746" y="1185251"/>
            <a:chExt cx="337479" cy="582170"/>
          </a:xfrm>
        </p:grpSpPr>
        <p:sp>
          <p:nvSpPr>
            <p:cNvPr id="403" name="Google Shape;403;p31"/>
            <p:cNvSpPr/>
            <p:nvPr/>
          </p:nvSpPr>
          <p:spPr>
            <a:xfrm>
              <a:off x="2501746" y="1185251"/>
              <a:ext cx="337479" cy="582170"/>
            </a:xfrm>
            <a:custGeom>
              <a:avLst/>
              <a:gdLst/>
              <a:ahLst/>
              <a:cxnLst/>
              <a:rect l="l" t="t" r="r" b="b"/>
              <a:pathLst>
                <a:path w="10795" h="18622" extrusionOk="0">
                  <a:moveTo>
                    <a:pt x="4676" y="465"/>
                  </a:moveTo>
                  <a:cubicBezTo>
                    <a:pt x="4976" y="465"/>
                    <a:pt x="5274" y="481"/>
                    <a:pt x="5575" y="510"/>
                  </a:cubicBezTo>
                  <a:cubicBezTo>
                    <a:pt x="5750" y="891"/>
                    <a:pt x="5917" y="1276"/>
                    <a:pt x="6051" y="1677"/>
                  </a:cubicBezTo>
                  <a:cubicBezTo>
                    <a:pt x="6155" y="1985"/>
                    <a:pt x="6230" y="2297"/>
                    <a:pt x="6297" y="2611"/>
                  </a:cubicBezTo>
                  <a:cubicBezTo>
                    <a:pt x="5673" y="3171"/>
                    <a:pt x="5007" y="3640"/>
                    <a:pt x="4157" y="3940"/>
                  </a:cubicBezTo>
                  <a:cubicBezTo>
                    <a:pt x="3503" y="4171"/>
                    <a:pt x="2863" y="4262"/>
                    <a:pt x="2223" y="4262"/>
                  </a:cubicBezTo>
                  <a:cubicBezTo>
                    <a:pt x="1784" y="4262"/>
                    <a:pt x="1345" y="4219"/>
                    <a:pt x="902" y="4150"/>
                  </a:cubicBezTo>
                  <a:cubicBezTo>
                    <a:pt x="716" y="3419"/>
                    <a:pt x="550" y="2696"/>
                    <a:pt x="430" y="1947"/>
                  </a:cubicBezTo>
                  <a:cubicBezTo>
                    <a:pt x="1084" y="1452"/>
                    <a:pt x="1788" y="1039"/>
                    <a:pt x="2623" y="773"/>
                  </a:cubicBezTo>
                  <a:cubicBezTo>
                    <a:pt x="3330" y="548"/>
                    <a:pt x="4005" y="465"/>
                    <a:pt x="4676" y="465"/>
                  </a:cubicBezTo>
                  <a:close/>
                  <a:moveTo>
                    <a:pt x="5899" y="3464"/>
                  </a:moveTo>
                  <a:cubicBezTo>
                    <a:pt x="6292" y="4637"/>
                    <a:pt x="6685" y="5810"/>
                    <a:pt x="7062" y="6988"/>
                  </a:cubicBezTo>
                  <a:cubicBezTo>
                    <a:pt x="6882" y="6963"/>
                    <a:pt x="6698" y="6952"/>
                    <a:pt x="6511" y="6952"/>
                  </a:cubicBezTo>
                  <a:cubicBezTo>
                    <a:pt x="5181" y="6952"/>
                    <a:pt x="3728" y="7550"/>
                    <a:pt x="2778" y="8381"/>
                  </a:cubicBezTo>
                  <a:cubicBezTo>
                    <a:pt x="2477" y="7134"/>
                    <a:pt x="2180" y="5886"/>
                    <a:pt x="1815" y="4658"/>
                  </a:cubicBezTo>
                  <a:lnTo>
                    <a:pt x="1815" y="4658"/>
                  </a:lnTo>
                  <a:cubicBezTo>
                    <a:pt x="1923" y="4664"/>
                    <a:pt x="2032" y="4667"/>
                    <a:pt x="2142" y="4667"/>
                  </a:cubicBezTo>
                  <a:cubicBezTo>
                    <a:pt x="3468" y="4667"/>
                    <a:pt x="4839" y="4228"/>
                    <a:pt x="5899" y="3464"/>
                  </a:cubicBezTo>
                  <a:close/>
                  <a:moveTo>
                    <a:pt x="6962" y="7274"/>
                  </a:moveTo>
                  <a:lnTo>
                    <a:pt x="6962" y="7274"/>
                  </a:lnTo>
                  <a:cubicBezTo>
                    <a:pt x="6618" y="8311"/>
                    <a:pt x="5355" y="8860"/>
                    <a:pt x="4194" y="8860"/>
                  </a:cubicBezTo>
                  <a:cubicBezTo>
                    <a:pt x="3742" y="8860"/>
                    <a:pt x="3305" y="8776"/>
                    <a:pt x="2944" y="8606"/>
                  </a:cubicBezTo>
                  <a:cubicBezTo>
                    <a:pt x="4254" y="7706"/>
                    <a:pt x="5407" y="7418"/>
                    <a:pt x="6962" y="7274"/>
                  </a:cubicBezTo>
                  <a:close/>
                  <a:moveTo>
                    <a:pt x="7214" y="7465"/>
                  </a:moveTo>
                  <a:cubicBezTo>
                    <a:pt x="7579" y="8620"/>
                    <a:pt x="7930" y="9777"/>
                    <a:pt x="8247" y="10945"/>
                  </a:cubicBezTo>
                  <a:cubicBezTo>
                    <a:pt x="8654" y="12447"/>
                    <a:pt x="10723" y="18197"/>
                    <a:pt x="7528" y="18197"/>
                  </a:cubicBezTo>
                  <a:cubicBezTo>
                    <a:pt x="7518" y="18197"/>
                    <a:pt x="7509" y="18197"/>
                    <a:pt x="7499" y="18197"/>
                  </a:cubicBezTo>
                  <a:cubicBezTo>
                    <a:pt x="6038" y="18181"/>
                    <a:pt x="5411" y="16692"/>
                    <a:pt x="4981" y="15609"/>
                  </a:cubicBezTo>
                  <a:cubicBezTo>
                    <a:pt x="4483" y="14352"/>
                    <a:pt x="4051" y="13071"/>
                    <a:pt x="3664" y="11777"/>
                  </a:cubicBezTo>
                  <a:cubicBezTo>
                    <a:pt x="3378" y="10822"/>
                    <a:pt x="3136" y="9856"/>
                    <a:pt x="2901" y="8886"/>
                  </a:cubicBezTo>
                  <a:lnTo>
                    <a:pt x="2901" y="8886"/>
                  </a:lnTo>
                  <a:cubicBezTo>
                    <a:pt x="3257" y="9102"/>
                    <a:pt x="3701" y="9201"/>
                    <a:pt x="4169" y="9201"/>
                  </a:cubicBezTo>
                  <a:cubicBezTo>
                    <a:pt x="5418" y="9201"/>
                    <a:pt x="6837" y="8498"/>
                    <a:pt x="7214" y="7465"/>
                  </a:cubicBezTo>
                  <a:close/>
                  <a:moveTo>
                    <a:pt x="4943" y="0"/>
                  </a:moveTo>
                  <a:cubicBezTo>
                    <a:pt x="3334" y="0"/>
                    <a:pt x="1638" y="556"/>
                    <a:pt x="363" y="1489"/>
                  </a:cubicBezTo>
                  <a:lnTo>
                    <a:pt x="1" y="1776"/>
                  </a:lnTo>
                  <a:lnTo>
                    <a:pt x="32" y="2264"/>
                  </a:lnTo>
                  <a:cubicBezTo>
                    <a:pt x="84" y="2863"/>
                    <a:pt x="186" y="3471"/>
                    <a:pt x="350" y="4052"/>
                  </a:cubicBezTo>
                  <a:lnTo>
                    <a:pt x="456" y="4409"/>
                  </a:lnTo>
                  <a:lnTo>
                    <a:pt x="1007" y="4557"/>
                  </a:lnTo>
                  <a:cubicBezTo>
                    <a:pt x="1155" y="4588"/>
                    <a:pt x="1308" y="4611"/>
                    <a:pt x="1460" y="4629"/>
                  </a:cubicBezTo>
                  <a:cubicBezTo>
                    <a:pt x="1940" y="7605"/>
                    <a:pt x="2800" y="10606"/>
                    <a:pt x="3749" y="13467"/>
                  </a:cubicBezTo>
                  <a:cubicBezTo>
                    <a:pt x="4273" y="15045"/>
                    <a:pt x="5089" y="18622"/>
                    <a:pt x="7440" y="18622"/>
                  </a:cubicBezTo>
                  <a:cubicBezTo>
                    <a:pt x="7591" y="18622"/>
                    <a:pt x="7747" y="18607"/>
                    <a:pt x="7910" y="18577"/>
                  </a:cubicBezTo>
                  <a:cubicBezTo>
                    <a:pt x="10794" y="18034"/>
                    <a:pt x="9439" y="13973"/>
                    <a:pt x="9041" y="12349"/>
                  </a:cubicBezTo>
                  <a:cubicBezTo>
                    <a:pt x="8279" y="9247"/>
                    <a:pt x="7270" y="6210"/>
                    <a:pt x="6261" y="3179"/>
                  </a:cubicBezTo>
                  <a:cubicBezTo>
                    <a:pt x="6303" y="3141"/>
                    <a:pt x="6349" y="3106"/>
                    <a:pt x="6391" y="3067"/>
                  </a:cubicBezTo>
                  <a:lnTo>
                    <a:pt x="6786" y="2661"/>
                  </a:lnTo>
                  <a:lnTo>
                    <a:pt x="6689" y="2244"/>
                  </a:lnTo>
                  <a:cubicBezTo>
                    <a:pt x="6536" y="1664"/>
                    <a:pt x="6311" y="1092"/>
                    <a:pt x="6041" y="562"/>
                  </a:cubicBezTo>
                  <a:lnTo>
                    <a:pt x="5759" y="52"/>
                  </a:lnTo>
                  <a:lnTo>
                    <a:pt x="5345" y="12"/>
                  </a:lnTo>
                  <a:cubicBezTo>
                    <a:pt x="5212" y="4"/>
                    <a:pt x="5078" y="0"/>
                    <a:pt x="49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2523723" y="1205727"/>
              <a:ext cx="146277" cy="47644"/>
            </a:xfrm>
            <a:custGeom>
              <a:avLst/>
              <a:gdLst/>
              <a:ahLst/>
              <a:cxnLst/>
              <a:rect l="l" t="t" r="r" b="b"/>
              <a:pathLst>
                <a:path w="4679" h="1524" extrusionOk="0">
                  <a:moveTo>
                    <a:pt x="3361" y="510"/>
                  </a:moveTo>
                  <a:cubicBezTo>
                    <a:pt x="3420" y="510"/>
                    <a:pt x="3481" y="511"/>
                    <a:pt x="3542" y="513"/>
                  </a:cubicBezTo>
                  <a:cubicBezTo>
                    <a:pt x="2716" y="911"/>
                    <a:pt x="1847" y="1078"/>
                    <a:pt x="923" y="1171"/>
                  </a:cubicBezTo>
                  <a:cubicBezTo>
                    <a:pt x="1711" y="723"/>
                    <a:pt x="2465" y="510"/>
                    <a:pt x="3361" y="510"/>
                  </a:cubicBezTo>
                  <a:close/>
                  <a:moveTo>
                    <a:pt x="4447" y="1"/>
                  </a:moveTo>
                  <a:cubicBezTo>
                    <a:pt x="4416" y="1"/>
                    <a:pt x="4384" y="10"/>
                    <a:pt x="4353" y="33"/>
                  </a:cubicBezTo>
                  <a:cubicBezTo>
                    <a:pt x="4241" y="113"/>
                    <a:pt x="4127" y="187"/>
                    <a:pt x="4015" y="256"/>
                  </a:cubicBezTo>
                  <a:cubicBezTo>
                    <a:pt x="3763" y="202"/>
                    <a:pt x="3500" y="176"/>
                    <a:pt x="3231" y="176"/>
                  </a:cubicBezTo>
                  <a:cubicBezTo>
                    <a:pt x="2210" y="176"/>
                    <a:pt x="1122" y="553"/>
                    <a:pt x="407" y="1216"/>
                  </a:cubicBezTo>
                  <a:cubicBezTo>
                    <a:pt x="318" y="1223"/>
                    <a:pt x="230" y="1229"/>
                    <a:pt x="139" y="1234"/>
                  </a:cubicBezTo>
                  <a:cubicBezTo>
                    <a:pt x="1" y="1243"/>
                    <a:pt x="28" y="1427"/>
                    <a:pt x="143" y="1449"/>
                  </a:cubicBezTo>
                  <a:cubicBezTo>
                    <a:pt x="408" y="1500"/>
                    <a:pt x="674" y="1524"/>
                    <a:pt x="939" y="1524"/>
                  </a:cubicBezTo>
                  <a:cubicBezTo>
                    <a:pt x="2231" y="1524"/>
                    <a:pt x="3510" y="960"/>
                    <a:pt x="4548" y="256"/>
                  </a:cubicBezTo>
                  <a:cubicBezTo>
                    <a:pt x="4679" y="167"/>
                    <a:pt x="4577" y="1"/>
                    <a:pt x="4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2670621" y="1485330"/>
              <a:ext cx="28261" cy="23728"/>
            </a:xfrm>
            <a:custGeom>
              <a:avLst/>
              <a:gdLst/>
              <a:ahLst/>
              <a:cxnLst/>
              <a:rect l="l" t="t" r="r" b="b"/>
              <a:pathLst>
                <a:path w="904" h="759" extrusionOk="0">
                  <a:moveTo>
                    <a:pt x="381" y="251"/>
                  </a:moveTo>
                  <a:cubicBezTo>
                    <a:pt x="447" y="251"/>
                    <a:pt x="514" y="272"/>
                    <a:pt x="546" y="328"/>
                  </a:cubicBezTo>
                  <a:cubicBezTo>
                    <a:pt x="581" y="387"/>
                    <a:pt x="542" y="447"/>
                    <a:pt x="485" y="479"/>
                  </a:cubicBezTo>
                  <a:cubicBezTo>
                    <a:pt x="458" y="494"/>
                    <a:pt x="428" y="504"/>
                    <a:pt x="399" y="504"/>
                  </a:cubicBezTo>
                  <a:cubicBezTo>
                    <a:pt x="366" y="504"/>
                    <a:pt x="335" y="492"/>
                    <a:pt x="313" y="462"/>
                  </a:cubicBezTo>
                  <a:cubicBezTo>
                    <a:pt x="280" y="414"/>
                    <a:pt x="271" y="317"/>
                    <a:pt x="318" y="271"/>
                  </a:cubicBezTo>
                  <a:cubicBezTo>
                    <a:pt x="323" y="266"/>
                    <a:pt x="326" y="261"/>
                    <a:pt x="329" y="255"/>
                  </a:cubicBezTo>
                  <a:cubicBezTo>
                    <a:pt x="346" y="253"/>
                    <a:pt x="363" y="251"/>
                    <a:pt x="381" y="251"/>
                  </a:cubicBezTo>
                  <a:close/>
                  <a:moveTo>
                    <a:pt x="444" y="1"/>
                  </a:moveTo>
                  <a:cubicBezTo>
                    <a:pt x="374" y="1"/>
                    <a:pt x="302" y="20"/>
                    <a:pt x="238" y="64"/>
                  </a:cubicBezTo>
                  <a:cubicBezTo>
                    <a:pt x="230" y="69"/>
                    <a:pt x="227" y="75"/>
                    <a:pt x="219" y="81"/>
                  </a:cubicBezTo>
                  <a:cubicBezTo>
                    <a:pt x="204" y="85"/>
                    <a:pt x="188" y="93"/>
                    <a:pt x="175" y="107"/>
                  </a:cubicBezTo>
                  <a:cubicBezTo>
                    <a:pt x="30" y="240"/>
                    <a:pt x="1" y="435"/>
                    <a:pt x="109" y="595"/>
                  </a:cubicBezTo>
                  <a:cubicBezTo>
                    <a:pt x="180" y="700"/>
                    <a:pt x="300" y="758"/>
                    <a:pt x="424" y="758"/>
                  </a:cubicBezTo>
                  <a:cubicBezTo>
                    <a:pt x="490" y="758"/>
                    <a:pt x="557" y="742"/>
                    <a:pt x="619" y="707"/>
                  </a:cubicBezTo>
                  <a:cubicBezTo>
                    <a:pt x="810" y="603"/>
                    <a:pt x="903" y="383"/>
                    <a:pt x="794" y="199"/>
                  </a:cubicBezTo>
                  <a:cubicBezTo>
                    <a:pt x="721" y="78"/>
                    <a:pt x="584" y="1"/>
                    <a:pt x="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2643580" y="1543820"/>
              <a:ext cx="38140" cy="31950"/>
            </a:xfrm>
            <a:custGeom>
              <a:avLst/>
              <a:gdLst/>
              <a:ahLst/>
              <a:cxnLst/>
              <a:rect l="l" t="t" r="r" b="b"/>
              <a:pathLst>
                <a:path w="1220" h="1022" extrusionOk="0">
                  <a:moveTo>
                    <a:pt x="525" y="248"/>
                  </a:moveTo>
                  <a:cubicBezTo>
                    <a:pt x="783" y="248"/>
                    <a:pt x="973" y="571"/>
                    <a:pt x="668" y="701"/>
                  </a:cubicBezTo>
                  <a:cubicBezTo>
                    <a:pt x="626" y="719"/>
                    <a:pt x="587" y="727"/>
                    <a:pt x="552" y="727"/>
                  </a:cubicBezTo>
                  <a:cubicBezTo>
                    <a:pt x="347" y="727"/>
                    <a:pt x="280" y="445"/>
                    <a:pt x="408" y="282"/>
                  </a:cubicBezTo>
                  <a:cubicBezTo>
                    <a:pt x="413" y="275"/>
                    <a:pt x="415" y="269"/>
                    <a:pt x="418" y="263"/>
                  </a:cubicBezTo>
                  <a:cubicBezTo>
                    <a:pt x="422" y="262"/>
                    <a:pt x="425" y="262"/>
                    <a:pt x="428" y="262"/>
                  </a:cubicBezTo>
                  <a:cubicBezTo>
                    <a:pt x="431" y="262"/>
                    <a:pt x="434" y="262"/>
                    <a:pt x="438" y="261"/>
                  </a:cubicBezTo>
                  <a:cubicBezTo>
                    <a:pt x="467" y="252"/>
                    <a:pt x="496" y="248"/>
                    <a:pt x="525" y="248"/>
                  </a:cubicBezTo>
                  <a:close/>
                  <a:moveTo>
                    <a:pt x="605" y="0"/>
                  </a:moveTo>
                  <a:cubicBezTo>
                    <a:pt x="526" y="0"/>
                    <a:pt x="446" y="17"/>
                    <a:pt x="371" y="51"/>
                  </a:cubicBezTo>
                  <a:cubicBezTo>
                    <a:pt x="343" y="65"/>
                    <a:pt x="326" y="87"/>
                    <a:pt x="315" y="112"/>
                  </a:cubicBezTo>
                  <a:cubicBezTo>
                    <a:pt x="312" y="112"/>
                    <a:pt x="310" y="111"/>
                    <a:pt x="307" y="111"/>
                  </a:cubicBezTo>
                  <a:cubicBezTo>
                    <a:pt x="285" y="111"/>
                    <a:pt x="260" y="119"/>
                    <a:pt x="240" y="134"/>
                  </a:cubicBezTo>
                  <a:cubicBezTo>
                    <a:pt x="17" y="290"/>
                    <a:pt x="0" y="582"/>
                    <a:pt x="135" y="793"/>
                  </a:cubicBezTo>
                  <a:cubicBezTo>
                    <a:pt x="231" y="943"/>
                    <a:pt x="393" y="1022"/>
                    <a:pt x="564" y="1022"/>
                  </a:cubicBezTo>
                  <a:cubicBezTo>
                    <a:pt x="653" y="1022"/>
                    <a:pt x="744" y="1000"/>
                    <a:pt x="829" y="956"/>
                  </a:cubicBezTo>
                  <a:cubicBezTo>
                    <a:pt x="1079" y="826"/>
                    <a:pt x="1220" y="544"/>
                    <a:pt x="1098" y="294"/>
                  </a:cubicBezTo>
                  <a:cubicBezTo>
                    <a:pt x="1008" y="111"/>
                    <a:pt x="810" y="0"/>
                    <a:pt x="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2721827" y="1610501"/>
              <a:ext cx="28168" cy="24416"/>
            </a:xfrm>
            <a:custGeom>
              <a:avLst/>
              <a:gdLst/>
              <a:ahLst/>
              <a:cxnLst/>
              <a:rect l="l" t="t" r="r" b="b"/>
              <a:pathLst>
                <a:path w="901" h="781" extrusionOk="0">
                  <a:moveTo>
                    <a:pt x="351" y="253"/>
                  </a:moveTo>
                  <a:cubicBezTo>
                    <a:pt x="482" y="253"/>
                    <a:pt x="593" y="398"/>
                    <a:pt x="439" y="474"/>
                  </a:cubicBezTo>
                  <a:cubicBezTo>
                    <a:pt x="416" y="485"/>
                    <a:pt x="391" y="491"/>
                    <a:pt x="367" y="491"/>
                  </a:cubicBezTo>
                  <a:cubicBezTo>
                    <a:pt x="334" y="491"/>
                    <a:pt x="302" y="478"/>
                    <a:pt x="279" y="448"/>
                  </a:cubicBezTo>
                  <a:cubicBezTo>
                    <a:pt x="231" y="382"/>
                    <a:pt x="267" y="313"/>
                    <a:pt x="312" y="257"/>
                  </a:cubicBezTo>
                  <a:cubicBezTo>
                    <a:pt x="325" y="254"/>
                    <a:pt x="338" y="253"/>
                    <a:pt x="351" y="253"/>
                  </a:cubicBezTo>
                  <a:close/>
                  <a:moveTo>
                    <a:pt x="432" y="1"/>
                  </a:moveTo>
                  <a:cubicBezTo>
                    <a:pt x="368" y="1"/>
                    <a:pt x="304" y="16"/>
                    <a:pt x="245" y="48"/>
                  </a:cubicBezTo>
                  <a:cubicBezTo>
                    <a:pt x="225" y="58"/>
                    <a:pt x="213" y="74"/>
                    <a:pt x="203" y="89"/>
                  </a:cubicBezTo>
                  <a:cubicBezTo>
                    <a:pt x="189" y="91"/>
                    <a:pt x="178" y="97"/>
                    <a:pt x="166" y="105"/>
                  </a:cubicBezTo>
                  <a:cubicBezTo>
                    <a:pt x="6" y="205"/>
                    <a:pt x="1" y="439"/>
                    <a:pt x="73" y="585"/>
                  </a:cubicBezTo>
                  <a:cubicBezTo>
                    <a:pt x="136" y="711"/>
                    <a:pt x="269" y="781"/>
                    <a:pt x="408" y="781"/>
                  </a:cubicBezTo>
                  <a:cubicBezTo>
                    <a:pt x="470" y="781"/>
                    <a:pt x="533" y="767"/>
                    <a:pt x="591" y="739"/>
                  </a:cubicBezTo>
                  <a:cubicBezTo>
                    <a:pt x="791" y="642"/>
                    <a:pt x="900" y="417"/>
                    <a:pt x="804" y="223"/>
                  </a:cubicBezTo>
                  <a:cubicBezTo>
                    <a:pt x="738" y="87"/>
                    <a:pt x="586" y="1"/>
                    <a:pt x="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2704321" y="1670898"/>
              <a:ext cx="38828" cy="32763"/>
            </a:xfrm>
            <a:custGeom>
              <a:avLst/>
              <a:gdLst/>
              <a:ahLst/>
              <a:cxnLst/>
              <a:rect l="l" t="t" r="r" b="b"/>
              <a:pathLst>
                <a:path w="1242" h="1048" extrusionOk="0">
                  <a:moveTo>
                    <a:pt x="598" y="301"/>
                  </a:moveTo>
                  <a:cubicBezTo>
                    <a:pt x="661" y="301"/>
                    <a:pt x="722" y="319"/>
                    <a:pt x="776" y="365"/>
                  </a:cubicBezTo>
                  <a:cubicBezTo>
                    <a:pt x="888" y="458"/>
                    <a:pt x="844" y="604"/>
                    <a:pt x="736" y="687"/>
                  </a:cubicBezTo>
                  <a:cubicBezTo>
                    <a:pt x="689" y="724"/>
                    <a:pt x="637" y="742"/>
                    <a:pt x="588" y="742"/>
                  </a:cubicBezTo>
                  <a:cubicBezTo>
                    <a:pt x="519" y="742"/>
                    <a:pt x="455" y="709"/>
                    <a:pt x="406" y="647"/>
                  </a:cubicBezTo>
                  <a:cubicBezTo>
                    <a:pt x="328" y="548"/>
                    <a:pt x="363" y="456"/>
                    <a:pt x="393" y="354"/>
                  </a:cubicBezTo>
                  <a:cubicBezTo>
                    <a:pt x="395" y="353"/>
                    <a:pt x="398" y="353"/>
                    <a:pt x="400" y="352"/>
                  </a:cubicBezTo>
                  <a:cubicBezTo>
                    <a:pt x="463" y="322"/>
                    <a:pt x="532" y="301"/>
                    <a:pt x="598" y="301"/>
                  </a:cubicBezTo>
                  <a:close/>
                  <a:moveTo>
                    <a:pt x="602" y="1"/>
                  </a:moveTo>
                  <a:cubicBezTo>
                    <a:pt x="464" y="1"/>
                    <a:pt x="327" y="49"/>
                    <a:pt x="228" y="155"/>
                  </a:cubicBezTo>
                  <a:cubicBezTo>
                    <a:pt x="213" y="172"/>
                    <a:pt x="205" y="192"/>
                    <a:pt x="202" y="212"/>
                  </a:cubicBezTo>
                  <a:cubicBezTo>
                    <a:pt x="0" y="363"/>
                    <a:pt x="52" y="685"/>
                    <a:pt x="185" y="860"/>
                  </a:cubicBezTo>
                  <a:cubicBezTo>
                    <a:pt x="281" y="988"/>
                    <a:pt x="428" y="1048"/>
                    <a:pt x="579" y="1048"/>
                  </a:cubicBezTo>
                  <a:cubicBezTo>
                    <a:pt x="719" y="1048"/>
                    <a:pt x="861" y="997"/>
                    <a:pt x="971" y="900"/>
                  </a:cubicBezTo>
                  <a:cubicBezTo>
                    <a:pt x="1201" y="696"/>
                    <a:pt x="1241" y="357"/>
                    <a:pt x="1007" y="150"/>
                  </a:cubicBezTo>
                  <a:cubicBezTo>
                    <a:pt x="899" y="55"/>
                    <a:pt x="750" y="1"/>
                    <a:pt x="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2682625" y="1637136"/>
              <a:ext cx="15663" cy="12036"/>
            </a:xfrm>
            <a:custGeom>
              <a:avLst/>
              <a:gdLst/>
              <a:ahLst/>
              <a:cxnLst/>
              <a:rect l="l" t="t" r="r" b="b"/>
              <a:pathLst>
                <a:path w="501" h="385" extrusionOk="0">
                  <a:moveTo>
                    <a:pt x="249" y="0"/>
                  </a:moveTo>
                  <a:cubicBezTo>
                    <a:pt x="246" y="0"/>
                    <a:pt x="244" y="0"/>
                    <a:pt x="241" y="1"/>
                  </a:cubicBezTo>
                  <a:cubicBezTo>
                    <a:pt x="100" y="6"/>
                    <a:pt x="1" y="147"/>
                    <a:pt x="61" y="271"/>
                  </a:cubicBezTo>
                  <a:cubicBezTo>
                    <a:pt x="63" y="274"/>
                    <a:pt x="64" y="280"/>
                    <a:pt x="68" y="284"/>
                  </a:cubicBezTo>
                  <a:cubicBezTo>
                    <a:pt x="95" y="351"/>
                    <a:pt x="170" y="384"/>
                    <a:pt x="242" y="384"/>
                  </a:cubicBezTo>
                  <a:cubicBezTo>
                    <a:pt x="251" y="384"/>
                    <a:pt x="261" y="384"/>
                    <a:pt x="270" y="383"/>
                  </a:cubicBezTo>
                  <a:cubicBezTo>
                    <a:pt x="351" y="373"/>
                    <a:pt x="398" y="319"/>
                    <a:pt x="433" y="256"/>
                  </a:cubicBezTo>
                  <a:cubicBezTo>
                    <a:pt x="500" y="133"/>
                    <a:pt x="375" y="0"/>
                    <a:pt x="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2717419" y="1557013"/>
              <a:ext cx="16069" cy="12974"/>
            </a:xfrm>
            <a:custGeom>
              <a:avLst/>
              <a:gdLst/>
              <a:ahLst/>
              <a:cxnLst/>
              <a:rect l="l" t="t" r="r" b="b"/>
              <a:pathLst>
                <a:path w="514" h="415" extrusionOk="0">
                  <a:moveTo>
                    <a:pt x="205" y="1"/>
                  </a:moveTo>
                  <a:cubicBezTo>
                    <a:pt x="148" y="1"/>
                    <a:pt x="92" y="25"/>
                    <a:pt x="55" y="86"/>
                  </a:cubicBezTo>
                  <a:cubicBezTo>
                    <a:pt x="26" y="133"/>
                    <a:pt x="1" y="174"/>
                    <a:pt x="1" y="229"/>
                  </a:cubicBezTo>
                  <a:cubicBezTo>
                    <a:pt x="1" y="342"/>
                    <a:pt x="76" y="414"/>
                    <a:pt x="179" y="414"/>
                  </a:cubicBezTo>
                  <a:cubicBezTo>
                    <a:pt x="203" y="414"/>
                    <a:pt x="230" y="410"/>
                    <a:pt x="257" y="401"/>
                  </a:cubicBezTo>
                  <a:cubicBezTo>
                    <a:pt x="314" y="383"/>
                    <a:pt x="347" y="348"/>
                    <a:pt x="386" y="306"/>
                  </a:cubicBezTo>
                  <a:cubicBezTo>
                    <a:pt x="514" y="169"/>
                    <a:pt x="354"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a:off x="2636671" y="1515341"/>
              <a:ext cx="15225" cy="11223"/>
            </a:xfrm>
            <a:custGeom>
              <a:avLst/>
              <a:gdLst/>
              <a:ahLst/>
              <a:cxnLst/>
              <a:rect l="l" t="t" r="r" b="b"/>
              <a:pathLst>
                <a:path w="487" h="359" extrusionOk="0">
                  <a:moveTo>
                    <a:pt x="214" y="0"/>
                  </a:moveTo>
                  <a:cubicBezTo>
                    <a:pt x="160" y="0"/>
                    <a:pt x="105" y="23"/>
                    <a:pt x="69" y="70"/>
                  </a:cubicBezTo>
                  <a:cubicBezTo>
                    <a:pt x="1" y="160"/>
                    <a:pt x="43" y="284"/>
                    <a:pt x="148" y="325"/>
                  </a:cubicBezTo>
                  <a:lnTo>
                    <a:pt x="205" y="347"/>
                  </a:lnTo>
                  <a:cubicBezTo>
                    <a:pt x="224" y="355"/>
                    <a:pt x="244" y="358"/>
                    <a:pt x="262" y="358"/>
                  </a:cubicBezTo>
                  <a:cubicBezTo>
                    <a:pt x="389" y="358"/>
                    <a:pt x="487" y="202"/>
                    <a:pt x="393" y="102"/>
                  </a:cubicBezTo>
                  <a:cubicBezTo>
                    <a:pt x="379" y="88"/>
                    <a:pt x="366" y="73"/>
                    <a:pt x="352" y="58"/>
                  </a:cubicBezTo>
                  <a:cubicBezTo>
                    <a:pt x="316" y="20"/>
                    <a:pt x="265"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1"/>
            <p:cNvSpPr/>
            <p:nvPr/>
          </p:nvSpPr>
          <p:spPr>
            <a:xfrm>
              <a:off x="2558455" y="1293572"/>
              <a:ext cx="164097" cy="153749"/>
            </a:xfrm>
            <a:custGeom>
              <a:avLst/>
              <a:gdLst/>
              <a:ahLst/>
              <a:cxnLst/>
              <a:rect l="l" t="t" r="r" b="b"/>
              <a:pathLst>
                <a:path w="5249" h="4918" extrusionOk="0">
                  <a:moveTo>
                    <a:pt x="4084" y="1"/>
                  </a:moveTo>
                  <a:cubicBezTo>
                    <a:pt x="3024" y="764"/>
                    <a:pt x="1652" y="1203"/>
                    <a:pt x="324" y="1203"/>
                  </a:cubicBezTo>
                  <a:cubicBezTo>
                    <a:pt x="216" y="1203"/>
                    <a:pt x="108" y="1200"/>
                    <a:pt x="1" y="1194"/>
                  </a:cubicBezTo>
                  <a:lnTo>
                    <a:pt x="1" y="1194"/>
                  </a:lnTo>
                  <a:cubicBezTo>
                    <a:pt x="366" y="2421"/>
                    <a:pt x="663" y="3669"/>
                    <a:pt x="964" y="4917"/>
                  </a:cubicBezTo>
                  <a:cubicBezTo>
                    <a:pt x="1914" y="4087"/>
                    <a:pt x="3365" y="3488"/>
                    <a:pt x="4695" y="3488"/>
                  </a:cubicBezTo>
                  <a:cubicBezTo>
                    <a:pt x="4882" y="3488"/>
                    <a:pt x="5067" y="3500"/>
                    <a:pt x="5248" y="3525"/>
                  </a:cubicBezTo>
                  <a:cubicBezTo>
                    <a:pt x="4871" y="2346"/>
                    <a:pt x="4479" y="1173"/>
                    <a:pt x="4084" y="1"/>
                  </a:cubicBez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1"/>
            <p:cNvSpPr/>
            <p:nvPr/>
          </p:nvSpPr>
          <p:spPr>
            <a:xfrm>
              <a:off x="2592405" y="1418649"/>
              <a:ext cx="244567" cy="335540"/>
            </a:xfrm>
            <a:custGeom>
              <a:avLst/>
              <a:gdLst/>
              <a:ahLst/>
              <a:cxnLst/>
              <a:rect l="l" t="t" r="r" b="b"/>
              <a:pathLst>
                <a:path w="7823" h="10733" extrusionOk="0">
                  <a:moveTo>
                    <a:pt x="2947" y="2134"/>
                  </a:moveTo>
                  <a:cubicBezTo>
                    <a:pt x="3087" y="2134"/>
                    <a:pt x="3224" y="2211"/>
                    <a:pt x="3297" y="2332"/>
                  </a:cubicBezTo>
                  <a:cubicBezTo>
                    <a:pt x="3406" y="2516"/>
                    <a:pt x="3313" y="2736"/>
                    <a:pt x="3123" y="2840"/>
                  </a:cubicBezTo>
                  <a:cubicBezTo>
                    <a:pt x="3061" y="2875"/>
                    <a:pt x="2993" y="2891"/>
                    <a:pt x="2927" y="2891"/>
                  </a:cubicBezTo>
                  <a:cubicBezTo>
                    <a:pt x="2803" y="2891"/>
                    <a:pt x="2683" y="2833"/>
                    <a:pt x="2612" y="2728"/>
                  </a:cubicBezTo>
                  <a:cubicBezTo>
                    <a:pt x="2504" y="2570"/>
                    <a:pt x="2533" y="2373"/>
                    <a:pt x="2678" y="2240"/>
                  </a:cubicBezTo>
                  <a:cubicBezTo>
                    <a:pt x="2693" y="2226"/>
                    <a:pt x="2708" y="2218"/>
                    <a:pt x="2723" y="2214"/>
                  </a:cubicBezTo>
                  <a:cubicBezTo>
                    <a:pt x="2729" y="2207"/>
                    <a:pt x="2734" y="2202"/>
                    <a:pt x="2741" y="2197"/>
                  </a:cubicBezTo>
                  <a:cubicBezTo>
                    <a:pt x="2805" y="2154"/>
                    <a:pt x="2877" y="2134"/>
                    <a:pt x="2947" y="2134"/>
                  </a:cubicBezTo>
                  <a:close/>
                  <a:moveTo>
                    <a:pt x="1630" y="3094"/>
                  </a:moveTo>
                  <a:cubicBezTo>
                    <a:pt x="1681" y="3094"/>
                    <a:pt x="1731" y="3114"/>
                    <a:pt x="1768" y="3153"/>
                  </a:cubicBezTo>
                  <a:cubicBezTo>
                    <a:pt x="1782" y="3166"/>
                    <a:pt x="1795" y="3181"/>
                    <a:pt x="1809" y="3196"/>
                  </a:cubicBezTo>
                  <a:cubicBezTo>
                    <a:pt x="1902" y="3296"/>
                    <a:pt x="1804" y="3453"/>
                    <a:pt x="1678" y="3453"/>
                  </a:cubicBezTo>
                  <a:cubicBezTo>
                    <a:pt x="1660" y="3453"/>
                    <a:pt x="1641" y="3449"/>
                    <a:pt x="1622" y="3442"/>
                  </a:cubicBezTo>
                  <a:lnTo>
                    <a:pt x="1565" y="3420"/>
                  </a:lnTo>
                  <a:cubicBezTo>
                    <a:pt x="1459" y="3378"/>
                    <a:pt x="1417" y="3254"/>
                    <a:pt x="1485" y="3164"/>
                  </a:cubicBezTo>
                  <a:cubicBezTo>
                    <a:pt x="1521" y="3117"/>
                    <a:pt x="1575" y="3094"/>
                    <a:pt x="1630" y="3094"/>
                  </a:cubicBezTo>
                  <a:close/>
                  <a:moveTo>
                    <a:pt x="4204" y="4427"/>
                  </a:moveTo>
                  <a:cubicBezTo>
                    <a:pt x="4353" y="4427"/>
                    <a:pt x="4513" y="4595"/>
                    <a:pt x="4385" y="4732"/>
                  </a:cubicBezTo>
                  <a:cubicBezTo>
                    <a:pt x="4346" y="4774"/>
                    <a:pt x="4313" y="4809"/>
                    <a:pt x="4256" y="4827"/>
                  </a:cubicBezTo>
                  <a:cubicBezTo>
                    <a:pt x="4229" y="4836"/>
                    <a:pt x="4203" y="4840"/>
                    <a:pt x="4178" y="4840"/>
                  </a:cubicBezTo>
                  <a:cubicBezTo>
                    <a:pt x="4075" y="4840"/>
                    <a:pt x="3999" y="4767"/>
                    <a:pt x="4000" y="4655"/>
                  </a:cubicBezTo>
                  <a:cubicBezTo>
                    <a:pt x="4000" y="4598"/>
                    <a:pt x="4025" y="4559"/>
                    <a:pt x="4054" y="4512"/>
                  </a:cubicBezTo>
                  <a:cubicBezTo>
                    <a:pt x="4091" y="4451"/>
                    <a:pt x="4147" y="4427"/>
                    <a:pt x="4204" y="4427"/>
                  </a:cubicBezTo>
                  <a:close/>
                  <a:moveTo>
                    <a:pt x="2242" y="4004"/>
                  </a:moveTo>
                  <a:cubicBezTo>
                    <a:pt x="2447" y="4004"/>
                    <a:pt x="2645" y="4114"/>
                    <a:pt x="2735" y="4298"/>
                  </a:cubicBezTo>
                  <a:cubicBezTo>
                    <a:pt x="2857" y="4548"/>
                    <a:pt x="2716" y="4830"/>
                    <a:pt x="2466" y="4960"/>
                  </a:cubicBezTo>
                  <a:cubicBezTo>
                    <a:pt x="2381" y="5005"/>
                    <a:pt x="2289" y="5027"/>
                    <a:pt x="2199" y="5027"/>
                  </a:cubicBezTo>
                  <a:cubicBezTo>
                    <a:pt x="2029" y="5027"/>
                    <a:pt x="1867" y="4948"/>
                    <a:pt x="1772" y="4798"/>
                  </a:cubicBezTo>
                  <a:cubicBezTo>
                    <a:pt x="1637" y="4588"/>
                    <a:pt x="1656" y="4294"/>
                    <a:pt x="1877" y="4138"/>
                  </a:cubicBezTo>
                  <a:cubicBezTo>
                    <a:pt x="1899" y="4123"/>
                    <a:pt x="1922" y="4115"/>
                    <a:pt x="1945" y="4115"/>
                  </a:cubicBezTo>
                  <a:cubicBezTo>
                    <a:pt x="1947" y="4115"/>
                    <a:pt x="1950" y="4116"/>
                    <a:pt x="1953" y="4116"/>
                  </a:cubicBezTo>
                  <a:cubicBezTo>
                    <a:pt x="1961" y="4091"/>
                    <a:pt x="1980" y="4069"/>
                    <a:pt x="2008" y="4055"/>
                  </a:cubicBezTo>
                  <a:cubicBezTo>
                    <a:pt x="2083" y="4021"/>
                    <a:pt x="2163" y="4004"/>
                    <a:pt x="2242" y="4004"/>
                  </a:cubicBezTo>
                  <a:close/>
                  <a:moveTo>
                    <a:pt x="4573" y="6137"/>
                  </a:moveTo>
                  <a:cubicBezTo>
                    <a:pt x="4727" y="6137"/>
                    <a:pt x="4880" y="6224"/>
                    <a:pt x="4944" y="6360"/>
                  </a:cubicBezTo>
                  <a:cubicBezTo>
                    <a:pt x="5040" y="6554"/>
                    <a:pt x="4931" y="6779"/>
                    <a:pt x="4731" y="6876"/>
                  </a:cubicBezTo>
                  <a:cubicBezTo>
                    <a:pt x="4673" y="6904"/>
                    <a:pt x="4610" y="6918"/>
                    <a:pt x="4548" y="6918"/>
                  </a:cubicBezTo>
                  <a:cubicBezTo>
                    <a:pt x="4409" y="6918"/>
                    <a:pt x="4276" y="6848"/>
                    <a:pt x="4213" y="6722"/>
                  </a:cubicBezTo>
                  <a:cubicBezTo>
                    <a:pt x="4141" y="6576"/>
                    <a:pt x="4146" y="6342"/>
                    <a:pt x="4306" y="6242"/>
                  </a:cubicBezTo>
                  <a:cubicBezTo>
                    <a:pt x="4318" y="6234"/>
                    <a:pt x="4330" y="6231"/>
                    <a:pt x="4343" y="6226"/>
                  </a:cubicBezTo>
                  <a:cubicBezTo>
                    <a:pt x="4353" y="6210"/>
                    <a:pt x="4365" y="6195"/>
                    <a:pt x="4385" y="6185"/>
                  </a:cubicBezTo>
                  <a:cubicBezTo>
                    <a:pt x="4444" y="6152"/>
                    <a:pt x="4508" y="6137"/>
                    <a:pt x="4573" y="6137"/>
                  </a:cubicBezTo>
                  <a:close/>
                  <a:moveTo>
                    <a:pt x="3135" y="6989"/>
                  </a:moveTo>
                  <a:cubicBezTo>
                    <a:pt x="3261" y="6989"/>
                    <a:pt x="3386" y="7122"/>
                    <a:pt x="3319" y="7245"/>
                  </a:cubicBezTo>
                  <a:cubicBezTo>
                    <a:pt x="3284" y="7308"/>
                    <a:pt x="3236" y="7364"/>
                    <a:pt x="3156" y="7372"/>
                  </a:cubicBezTo>
                  <a:cubicBezTo>
                    <a:pt x="3147" y="7373"/>
                    <a:pt x="3137" y="7373"/>
                    <a:pt x="3128" y="7373"/>
                  </a:cubicBezTo>
                  <a:cubicBezTo>
                    <a:pt x="3056" y="7373"/>
                    <a:pt x="2981" y="7340"/>
                    <a:pt x="2954" y="7273"/>
                  </a:cubicBezTo>
                  <a:cubicBezTo>
                    <a:pt x="2950" y="7268"/>
                    <a:pt x="2949" y="7263"/>
                    <a:pt x="2947" y="7260"/>
                  </a:cubicBezTo>
                  <a:cubicBezTo>
                    <a:pt x="2887" y="7137"/>
                    <a:pt x="2986" y="6995"/>
                    <a:pt x="3127" y="6990"/>
                  </a:cubicBezTo>
                  <a:cubicBezTo>
                    <a:pt x="3130" y="6989"/>
                    <a:pt x="3132" y="6989"/>
                    <a:pt x="3135" y="6989"/>
                  </a:cubicBezTo>
                  <a:close/>
                  <a:moveTo>
                    <a:pt x="4182" y="8068"/>
                  </a:moveTo>
                  <a:cubicBezTo>
                    <a:pt x="4329" y="8068"/>
                    <a:pt x="4479" y="8122"/>
                    <a:pt x="4587" y="8217"/>
                  </a:cubicBezTo>
                  <a:cubicBezTo>
                    <a:pt x="4821" y="8426"/>
                    <a:pt x="4781" y="8765"/>
                    <a:pt x="4551" y="8968"/>
                  </a:cubicBezTo>
                  <a:cubicBezTo>
                    <a:pt x="4441" y="9064"/>
                    <a:pt x="4298" y="9116"/>
                    <a:pt x="4158" y="9116"/>
                  </a:cubicBezTo>
                  <a:cubicBezTo>
                    <a:pt x="4007" y="9116"/>
                    <a:pt x="3860" y="9056"/>
                    <a:pt x="3765" y="8928"/>
                  </a:cubicBezTo>
                  <a:cubicBezTo>
                    <a:pt x="3632" y="8752"/>
                    <a:pt x="3580" y="8430"/>
                    <a:pt x="3782" y="8279"/>
                  </a:cubicBezTo>
                  <a:cubicBezTo>
                    <a:pt x="3787" y="8260"/>
                    <a:pt x="3793" y="8241"/>
                    <a:pt x="3808" y="8223"/>
                  </a:cubicBezTo>
                  <a:cubicBezTo>
                    <a:pt x="3907" y="8116"/>
                    <a:pt x="4043" y="8068"/>
                    <a:pt x="4182" y="8068"/>
                  </a:cubicBezTo>
                  <a:close/>
                  <a:moveTo>
                    <a:pt x="4313" y="1"/>
                  </a:moveTo>
                  <a:cubicBezTo>
                    <a:pt x="3937" y="1034"/>
                    <a:pt x="2518" y="1736"/>
                    <a:pt x="1269" y="1736"/>
                  </a:cubicBezTo>
                  <a:cubicBezTo>
                    <a:pt x="801" y="1736"/>
                    <a:pt x="357" y="1638"/>
                    <a:pt x="1" y="1421"/>
                  </a:cubicBezTo>
                  <a:lnTo>
                    <a:pt x="1" y="1421"/>
                  </a:lnTo>
                  <a:cubicBezTo>
                    <a:pt x="236" y="2390"/>
                    <a:pt x="478" y="3357"/>
                    <a:pt x="764" y="4312"/>
                  </a:cubicBezTo>
                  <a:cubicBezTo>
                    <a:pt x="1150" y="5606"/>
                    <a:pt x="1583" y="6888"/>
                    <a:pt x="2081" y="8145"/>
                  </a:cubicBezTo>
                  <a:cubicBezTo>
                    <a:pt x="2511" y="9227"/>
                    <a:pt x="3138" y="10715"/>
                    <a:pt x="4599" y="10733"/>
                  </a:cubicBezTo>
                  <a:cubicBezTo>
                    <a:pt x="4608" y="10733"/>
                    <a:pt x="4618" y="10733"/>
                    <a:pt x="4627" y="10733"/>
                  </a:cubicBezTo>
                  <a:cubicBezTo>
                    <a:pt x="7822" y="10733"/>
                    <a:pt x="5754" y="4982"/>
                    <a:pt x="5345" y="3482"/>
                  </a:cubicBezTo>
                  <a:cubicBezTo>
                    <a:pt x="5028" y="2315"/>
                    <a:pt x="4679" y="1156"/>
                    <a:pt x="43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1"/>
            <p:cNvSpPr/>
            <p:nvPr/>
          </p:nvSpPr>
          <p:spPr>
            <a:xfrm>
              <a:off x="2679968" y="1418618"/>
              <a:ext cx="157032" cy="335509"/>
            </a:xfrm>
            <a:custGeom>
              <a:avLst/>
              <a:gdLst/>
              <a:ahLst/>
              <a:cxnLst/>
              <a:rect l="l" t="t" r="r" b="b"/>
              <a:pathLst>
                <a:path w="5023" h="10732" extrusionOk="0">
                  <a:moveTo>
                    <a:pt x="1512" y="1"/>
                  </a:moveTo>
                  <a:cubicBezTo>
                    <a:pt x="1392" y="330"/>
                    <a:pt x="1165" y="626"/>
                    <a:pt x="872" y="876"/>
                  </a:cubicBezTo>
                  <a:cubicBezTo>
                    <a:pt x="1221" y="2060"/>
                    <a:pt x="1597" y="3235"/>
                    <a:pt x="1908" y="4430"/>
                  </a:cubicBezTo>
                  <a:cubicBezTo>
                    <a:pt x="2240" y="5711"/>
                    <a:pt x="2596" y="7089"/>
                    <a:pt x="2589" y="8420"/>
                  </a:cubicBezTo>
                  <a:cubicBezTo>
                    <a:pt x="2584" y="9227"/>
                    <a:pt x="2206" y="10182"/>
                    <a:pt x="1241" y="10183"/>
                  </a:cubicBezTo>
                  <a:cubicBezTo>
                    <a:pt x="742" y="10183"/>
                    <a:pt x="357" y="9931"/>
                    <a:pt x="1" y="9624"/>
                  </a:cubicBezTo>
                  <a:lnTo>
                    <a:pt x="1" y="9624"/>
                  </a:lnTo>
                  <a:cubicBezTo>
                    <a:pt x="409" y="10238"/>
                    <a:pt x="969" y="10723"/>
                    <a:pt x="1798" y="10732"/>
                  </a:cubicBezTo>
                  <a:cubicBezTo>
                    <a:pt x="1808" y="10732"/>
                    <a:pt x="1817" y="10732"/>
                    <a:pt x="1827" y="10732"/>
                  </a:cubicBezTo>
                  <a:cubicBezTo>
                    <a:pt x="5022" y="10732"/>
                    <a:pt x="2953" y="4982"/>
                    <a:pt x="2544" y="3482"/>
                  </a:cubicBezTo>
                  <a:cubicBezTo>
                    <a:pt x="2227" y="2313"/>
                    <a:pt x="1878" y="1156"/>
                    <a:pt x="15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1"/>
            <p:cNvSpPr/>
            <p:nvPr/>
          </p:nvSpPr>
          <p:spPr>
            <a:xfrm>
              <a:off x="2593780" y="1412647"/>
              <a:ext cx="125644" cy="49582"/>
            </a:xfrm>
            <a:custGeom>
              <a:avLst/>
              <a:gdLst/>
              <a:ahLst/>
              <a:cxnLst/>
              <a:rect l="l" t="t" r="r" b="b"/>
              <a:pathLst>
                <a:path w="4019" h="1586" extrusionOk="0">
                  <a:moveTo>
                    <a:pt x="4018" y="0"/>
                  </a:moveTo>
                  <a:lnTo>
                    <a:pt x="4018" y="0"/>
                  </a:lnTo>
                  <a:cubicBezTo>
                    <a:pt x="2464" y="144"/>
                    <a:pt x="1310" y="432"/>
                    <a:pt x="0" y="1332"/>
                  </a:cubicBezTo>
                  <a:cubicBezTo>
                    <a:pt x="361" y="1502"/>
                    <a:pt x="797" y="1586"/>
                    <a:pt x="1249" y="1586"/>
                  </a:cubicBezTo>
                  <a:cubicBezTo>
                    <a:pt x="2410" y="1586"/>
                    <a:pt x="3674" y="1037"/>
                    <a:pt x="40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2729017" y="1618379"/>
              <a:ext cx="11380" cy="7503"/>
            </a:xfrm>
            <a:custGeom>
              <a:avLst/>
              <a:gdLst/>
              <a:ahLst/>
              <a:cxnLst/>
              <a:rect l="l" t="t" r="r" b="b"/>
              <a:pathLst>
                <a:path w="364" h="240" extrusionOk="0">
                  <a:moveTo>
                    <a:pt x="121" y="1"/>
                  </a:moveTo>
                  <a:cubicBezTo>
                    <a:pt x="108" y="1"/>
                    <a:pt x="95" y="2"/>
                    <a:pt x="82" y="5"/>
                  </a:cubicBezTo>
                  <a:cubicBezTo>
                    <a:pt x="37" y="61"/>
                    <a:pt x="1" y="130"/>
                    <a:pt x="49" y="196"/>
                  </a:cubicBezTo>
                  <a:cubicBezTo>
                    <a:pt x="72" y="226"/>
                    <a:pt x="104" y="239"/>
                    <a:pt x="137" y="239"/>
                  </a:cubicBezTo>
                  <a:cubicBezTo>
                    <a:pt x="161" y="239"/>
                    <a:pt x="186" y="233"/>
                    <a:pt x="209" y="222"/>
                  </a:cubicBezTo>
                  <a:cubicBezTo>
                    <a:pt x="363" y="146"/>
                    <a:pt x="252" y="1"/>
                    <a:pt x="1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2714637" y="1680308"/>
              <a:ext cx="17444" cy="13818"/>
            </a:xfrm>
            <a:custGeom>
              <a:avLst/>
              <a:gdLst/>
              <a:ahLst/>
              <a:cxnLst/>
              <a:rect l="l" t="t" r="r" b="b"/>
              <a:pathLst>
                <a:path w="558" h="442" extrusionOk="0">
                  <a:moveTo>
                    <a:pt x="269" y="0"/>
                  </a:moveTo>
                  <a:cubicBezTo>
                    <a:pt x="203" y="0"/>
                    <a:pt x="134" y="21"/>
                    <a:pt x="70" y="51"/>
                  </a:cubicBezTo>
                  <a:cubicBezTo>
                    <a:pt x="68" y="52"/>
                    <a:pt x="65" y="52"/>
                    <a:pt x="63" y="53"/>
                  </a:cubicBezTo>
                  <a:cubicBezTo>
                    <a:pt x="34" y="155"/>
                    <a:pt x="0" y="247"/>
                    <a:pt x="76" y="346"/>
                  </a:cubicBezTo>
                  <a:cubicBezTo>
                    <a:pt x="125" y="408"/>
                    <a:pt x="190" y="441"/>
                    <a:pt x="258" y="441"/>
                  </a:cubicBezTo>
                  <a:cubicBezTo>
                    <a:pt x="307" y="441"/>
                    <a:pt x="359" y="424"/>
                    <a:pt x="406" y="386"/>
                  </a:cubicBezTo>
                  <a:cubicBezTo>
                    <a:pt x="514" y="303"/>
                    <a:pt x="557" y="157"/>
                    <a:pt x="446" y="64"/>
                  </a:cubicBezTo>
                  <a:cubicBezTo>
                    <a:pt x="393" y="18"/>
                    <a:pt x="332" y="0"/>
                    <a:pt x="2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2679093" y="1493114"/>
              <a:ext cx="9691" cy="7972"/>
            </a:xfrm>
            <a:custGeom>
              <a:avLst/>
              <a:gdLst/>
              <a:ahLst/>
              <a:cxnLst/>
              <a:rect l="l" t="t" r="r" b="b"/>
              <a:pathLst>
                <a:path w="310" h="255" extrusionOk="0">
                  <a:moveTo>
                    <a:pt x="110" y="1"/>
                  </a:moveTo>
                  <a:cubicBezTo>
                    <a:pt x="92" y="1"/>
                    <a:pt x="75" y="3"/>
                    <a:pt x="58" y="5"/>
                  </a:cubicBezTo>
                  <a:cubicBezTo>
                    <a:pt x="55" y="11"/>
                    <a:pt x="52" y="16"/>
                    <a:pt x="47" y="21"/>
                  </a:cubicBezTo>
                  <a:cubicBezTo>
                    <a:pt x="0" y="66"/>
                    <a:pt x="9" y="164"/>
                    <a:pt x="42" y="212"/>
                  </a:cubicBezTo>
                  <a:cubicBezTo>
                    <a:pt x="64" y="242"/>
                    <a:pt x="95" y="254"/>
                    <a:pt x="128" y="254"/>
                  </a:cubicBezTo>
                  <a:cubicBezTo>
                    <a:pt x="157" y="254"/>
                    <a:pt x="187" y="245"/>
                    <a:pt x="214" y="229"/>
                  </a:cubicBezTo>
                  <a:cubicBezTo>
                    <a:pt x="271" y="196"/>
                    <a:pt x="310" y="137"/>
                    <a:pt x="275" y="78"/>
                  </a:cubicBezTo>
                  <a:cubicBezTo>
                    <a:pt x="243" y="22"/>
                    <a:pt x="176" y="1"/>
                    <a:pt x="1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a:off x="2552577" y="1221670"/>
              <a:ext cx="81876" cy="20665"/>
            </a:xfrm>
            <a:custGeom>
              <a:avLst/>
              <a:gdLst/>
              <a:ahLst/>
              <a:cxnLst/>
              <a:rect l="l" t="t" r="r" b="b"/>
              <a:pathLst>
                <a:path w="2619" h="661" extrusionOk="0">
                  <a:moveTo>
                    <a:pt x="2442" y="0"/>
                  </a:moveTo>
                  <a:cubicBezTo>
                    <a:pt x="1544" y="0"/>
                    <a:pt x="789" y="212"/>
                    <a:pt x="0" y="661"/>
                  </a:cubicBezTo>
                  <a:cubicBezTo>
                    <a:pt x="924" y="568"/>
                    <a:pt x="1793" y="401"/>
                    <a:pt x="2619" y="3"/>
                  </a:cubicBezTo>
                  <a:cubicBezTo>
                    <a:pt x="2559" y="1"/>
                    <a:pt x="2501" y="0"/>
                    <a:pt x="2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1"/>
            <p:cNvSpPr/>
            <p:nvPr/>
          </p:nvSpPr>
          <p:spPr>
            <a:xfrm>
              <a:off x="2652333" y="1551573"/>
              <a:ext cx="21665" cy="15006"/>
            </a:xfrm>
            <a:custGeom>
              <a:avLst/>
              <a:gdLst/>
              <a:ahLst/>
              <a:cxnLst/>
              <a:rect l="l" t="t" r="r" b="b"/>
              <a:pathLst>
                <a:path w="693" h="480" extrusionOk="0">
                  <a:moveTo>
                    <a:pt x="245" y="0"/>
                  </a:moveTo>
                  <a:cubicBezTo>
                    <a:pt x="216" y="0"/>
                    <a:pt x="187" y="4"/>
                    <a:pt x="158" y="13"/>
                  </a:cubicBezTo>
                  <a:cubicBezTo>
                    <a:pt x="154" y="15"/>
                    <a:pt x="150" y="15"/>
                    <a:pt x="146" y="15"/>
                  </a:cubicBezTo>
                  <a:cubicBezTo>
                    <a:pt x="144" y="15"/>
                    <a:pt x="141" y="15"/>
                    <a:pt x="138" y="15"/>
                  </a:cubicBezTo>
                  <a:cubicBezTo>
                    <a:pt x="135" y="21"/>
                    <a:pt x="133" y="27"/>
                    <a:pt x="128" y="34"/>
                  </a:cubicBezTo>
                  <a:cubicBezTo>
                    <a:pt x="0" y="198"/>
                    <a:pt x="67" y="479"/>
                    <a:pt x="272" y="479"/>
                  </a:cubicBezTo>
                  <a:cubicBezTo>
                    <a:pt x="307" y="479"/>
                    <a:pt x="345" y="471"/>
                    <a:pt x="388" y="453"/>
                  </a:cubicBezTo>
                  <a:cubicBezTo>
                    <a:pt x="693" y="323"/>
                    <a:pt x="503" y="0"/>
                    <a:pt x="2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1"/>
            <p:cNvSpPr/>
            <p:nvPr/>
          </p:nvSpPr>
          <p:spPr>
            <a:xfrm>
              <a:off x="2515157" y="1199725"/>
              <a:ext cx="183480" cy="118766"/>
            </a:xfrm>
            <a:custGeom>
              <a:avLst/>
              <a:gdLst/>
              <a:ahLst/>
              <a:cxnLst/>
              <a:rect l="l" t="t" r="r" b="b"/>
              <a:pathLst>
                <a:path w="5869" h="3799" extrusionOk="0">
                  <a:moveTo>
                    <a:pt x="4722" y="193"/>
                  </a:moveTo>
                  <a:cubicBezTo>
                    <a:pt x="4852" y="193"/>
                    <a:pt x="4955" y="359"/>
                    <a:pt x="4823" y="448"/>
                  </a:cubicBezTo>
                  <a:cubicBezTo>
                    <a:pt x="3785" y="1152"/>
                    <a:pt x="2506" y="1716"/>
                    <a:pt x="1215" y="1716"/>
                  </a:cubicBezTo>
                  <a:cubicBezTo>
                    <a:pt x="949" y="1716"/>
                    <a:pt x="683" y="1692"/>
                    <a:pt x="418" y="1641"/>
                  </a:cubicBezTo>
                  <a:cubicBezTo>
                    <a:pt x="303" y="1619"/>
                    <a:pt x="275" y="1435"/>
                    <a:pt x="415" y="1426"/>
                  </a:cubicBezTo>
                  <a:cubicBezTo>
                    <a:pt x="505" y="1420"/>
                    <a:pt x="593" y="1415"/>
                    <a:pt x="682" y="1408"/>
                  </a:cubicBezTo>
                  <a:cubicBezTo>
                    <a:pt x="1397" y="744"/>
                    <a:pt x="2486" y="369"/>
                    <a:pt x="3508" y="369"/>
                  </a:cubicBezTo>
                  <a:cubicBezTo>
                    <a:pt x="3776" y="369"/>
                    <a:pt x="4039" y="394"/>
                    <a:pt x="4290" y="448"/>
                  </a:cubicBezTo>
                  <a:cubicBezTo>
                    <a:pt x="4402" y="378"/>
                    <a:pt x="4516" y="305"/>
                    <a:pt x="4628" y="225"/>
                  </a:cubicBezTo>
                  <a:cubicBezTo>
                    <a:pt x="4659" y="202"/>
                    <a:pt x="4692" y="193"/>
                    <a:pt x="4722" y="193"/>
                  </a:cubicBezTo>
                  <a:close/>
                  <a:moveTo>
                    <a:pt x="4247" y="1"/>
                  </a:moveTo>
                  <a:cubicBezTo>
                    <a:pt x="3576" y="1"/>
                    <a:pt x="2901" y="84"/>
                    <a:pt x="2194" y="309"/>
                  </a:cubicBezTo>
                  <a:cubicBezTo>
                    <a:pt x="1359" y="575"/>
                    <a:pt x="654" y="988"/>
                    <a:pt x="1" y="1482"/>
                  </a:cubicBezTo>
                  <a:cubicBezTo>
                    <a:pt x="122" y="2233"/>
                    <a:pt x="288" y="2956"/>
                    <a:pt x="472" y="3686"/>
                  </a:cubicBezTo>
                  <a:cubicBezTo>
                    <a:pt x="915" y="3756"/>
                    <a:pt x="1355" y="3799"/>
                    <a:pt x="1795" y="3799"/>
                  </a:cubicBezTo>
                  <a:cubicBezTo>
                    <a:pt x="2434" y="3799"/>
                    <a:pt x="3074" y="3708"/>
                    <a:pt x="3728" y="3476"/>
                  </a:cubicBezTo>
                  <a:cubicBezTo>
                    <a:pt x="4578" y="3175"/>
                    <a:pt x="5247" y="2707"/>
                    <a:pt x="5868" y="2147"/>
                  </a:cubicBezTo>
                  <a:cubicBezTo>
                    <a:pt x="5800" y="1833"/>
                    <a:pt x="5725" y="1521"/>
                    <a:pt x="5622" y="1213"/>
                  </a:cubicBezTo>
                  <a:cubicBezTo>
                    <a:pt x="5488" y="812"/>
                    <a:pt x="5320" y="428"/>
                    <a:pt x="5146" y="46"/>
                  </a:cubicBezTo>
                  <a:cubicBezTo>
                    <a:pt x="4845" y="17"/>
                    <a:pt x="4547" y="1"/>
                    <a:pt x="4247" y="1"/>
                  </a:cubicBezTo>
                  <a:close/>
                </a:path>
              </a:pathLst>
            </a:custGeom>
            <a:solidFill>
              <a:srgbClr val="F4E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1"/>
            <p:cNvSpPr/>
            <p:nvPr/>
          </p:nvSpPr>
          <p:spPr>
            <a:xfrm>
              <a:off x="2558486" y="1293478"/>
              <a:ext cx="164097" cy="110200"/>
            </a:xfrm>
            <a:custGeom>
              <a:avLst/>
              <a:gdLst/>
              <a:ahLst/>
              <a:cxnLst/>
              <a:rect l="l" t="t" r="r" b="b"/>
              <a:pathLst>
                <a:path w="5249" h="3525" extrusionOk="0">
                  <a:moveTo>
                    <a:pt x="4085" y="1"/>
                  </a:moveTo>
                  <a:cubicBezTo>
                    <a:pt x="3024" y="766"/>
                    <a:pt x="1652" y="1205"/>
                    <a:pt x="324" y="1205"/>
                  </a:cubicBezTo>
                  <a:cubicBezTo>
                    <a:pt x="216" y="1205"/>
                    <a:pt x="108" y="1202"/>
                    <a:pt x="1" y="1196"/>
                  </a:cubicBezTo>
                  <a:lnTo>
                    <a:pt x="1" y="1196"/>
                  </a:lnTo>
                  <a:cubicBezTo>
                    <a:pt x="78" y="1452"/>
                    <a:pt x="150" y="1709"/>
                    <a:pt x="220" y="1967"/>
                  </a:cubicBezTo>
                  <a:cubicBezTo>
                    <a:pt x="535" y="2006"/>
                    <a:pt x="854" y="2031"/>
                    <a:pt x="1171" y="2036"/>
                  </a:cubicBezTo>
                  <a:cubicBezTo>
                    <a:pt x="1299" y="2038"/>
                    <a:pt x="1430" y="2041"/>
                    <a:pt x="1564" y="2041"/>
                  </a:cubicBezTo>
                  <a:cubicBezTo>
                    <a:pt x="2233" y="2041"/>
                    <a:pt x="2950" y="1988"/>
                    <a:pt x="3525" y="1664"/>
                  </a:cubicBezTo>
                  <a:cubicBezTo>
                    <a:pt x="3545" y="1653"/>
                    <a:pt x="3565" y="1648"/>
                    <a:pt x="3584" y="1648"/>
                  </a:cubicBezTo>
                  <a:cubicBezTo>
                    <a:pt x="3613" y="1648"/>
                    <a:pt x="3641" y="1661"/>
                    <a:pt x="3663" y="1687"/>
                  </a:cubicBezTo>
                  <a:cubicBezTo>
                    <a:pt x="4071" y="2212"/>
                    <a:pt x="4272" y="2842"/>
                    <a:pt x="4381" y="3500"/>
                  </a:cubicBezTo>
                  <a:cubicBezTo>
                    <a:pt x="4486" y="3493"/>
                    <a:pt x="4591" y="3489"/>
                    <a:pt x="4695" y="3489"/>
                  </a:cubicBezTo>
                  <a:cubicBezTo>
                    <a:pt x="4883" y="3489"/>
                    <a:pt x="5068" y="3501"/>
                    <a:pt x="5248" y="3525"/>
                  </a:cubicBezTo>
                  <a:cubicBezTo>
                    <a:pt x="4872" y="2347"/>
                    <a:pt x="4480" y="1173"/>
                    <a:pt x="4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1"/>
            <p:cNvSpPr/>
            <p:nvPr/>
          </p:nvSpPr>
          <p:spPr>
            <a:xfrm>
              <a:off x="2515157" y="1199725"/>
              <a:ext cx="183480" cy="118766"/>
            </a:xfrm>
            <a:custGeom>
              <a:avLst/>
              <a:gdLst/>
              <a:ahLst/>
              <a:cxnLst/>
              <a:rect l="l" t="t" r="r" b="b"/>
              <a:pathLst>
                <a:path w="5869" h="3799" extrusionOk="0">
                  <a:moveTo>
                    <a:pt x="4722" y="193"/>
                  </a:moveTo>
                  <a:cubicBezTo>
                    <a:pt x="4852" y="193"/>
                    <a:pt x="4955" y="359"/>
                    <a:pt x="4823" y="448"/>
                  </a:cubicBezTo>
                  <a:cubicBezTo>
                    <a:pt x="3785" y="1152"/>
                    <a:pt x="2506" y="1716"/>
                    <a:pt x="1215" y="1716"/>
                  </a:cubicBezTo>
                  <a:cubicBezTo>
                    <a:pt x="949" y="1716"/>
                    <a:pt x="683" y="1692"/>
                    <a:pt x="418" y="1641"/>
                  </a:cubicBezTo>
                  <a:cubicBezTo>
                    <a:pt x="303" y="1619"/>
                    <a:pt x="275" y="1435"/>
                    <a:pt x="415" y="1426"/>
                  </a:cubicBezTo>
                  <a:cubicBezTo>
                    <a:pt x="505" y="1420"/>
                    <a:pt x="593" y="1415"/>
                    <a:pt x="682" y="1408"/>
                  </a:cubicBezTo>
                  <a:cubicBezTo>
                    <a:pt x="1397" y="744"/>
                    <a:pt x="2486" y="369"/>
                    <a:pt x="3508" y="369"/>
                  </a:cubicBezTo>
                  <a:cubicBezTo>
                    <a:pt x="3776" y="369"/>
                    <a:pt x="4039" y="394"/>
                    <a:pt x="4290" y="448"/>
                  </a:cubicBezTo>
                  <a:cubicBezTo>
                    <a:pt x="4402" y="378"/>
                    <a:pt x="4516" y="305"/>
                    <a:pt x="4628" y="225"/>
                  </a:cubicBezTo>
                  <a:cubicBezTo>
                    <a:pt x="4659" y="202"/>
                    <a:pt x="4692" y="193"/>
                    <a:pt x="4722" y="193"/>
                  </a:cubicBezTo>
                  <a:close/>
                  <a:moveTo>
                    <a:pt x="4247" y="1"/>
                  </a:moveTo>
                  <a:cubicBezTo>
                    <a:pt x="3576" y="1"/>
                    <a:pt x="2901" y="84"/>
                    <a:pt x="2194" y="309"/>
                  </a:cubicBezTo>
                  <a:cubicBezTo>
                    <a:pt x="1359" y="575"/>
                    <a:pt x="654" y="988"/>
                    <a:pt x="1" y="1482"/>
                  </a:cubicBezTo>
                  <a:cubicBezTo>
                    <a:pt x="122" y="2233"/>
                    <a:pt x="288" y="2956"/>
                    <a:pt x="472" y="3686"/>
                  </a:cubicBezTo>
                  <a:cubicBezTo>
                    <a:pt x="915" y="3756"/>
                    <a:pt x="1355" y="3799"/>
                    <a:pt x="1795" y="3799"/>
                  </a:cubicBezTo>
                  <a:cubicBezTo>
                    <a:pt x="2434" y="3799"/>
                    <a:pt x="3074" y="3708"/>
                    <a:pt x="3728" y="3476"/>
                  </a:cubicBezTo>
                  <a:cubicBezTo>
                    <a:pt x="4578" y="3175"/>
                    <a:pt x="5247" y="2707"/>
                    <a:pt x="5868" y="2147"/>
                  </a:cubicBezTo>
                  <a:cubicBezTo>
                    <a:pt x="5800" y="1833"/>
                    <a:pt x="5725" y="1521"/>
                    <a:pt x="5622" y="1213"/>
                  </a:cubicBezTo>
                  <a:cubicBezTo>
                    <a:pt x="5488" y="812"/>
                    <a:pt x="5320" y="428"/>
                    <a:pt x="5146" y="46"/>
                  </a:cubicBezTo>
                  <a:cubicBezTo>
                    <a:pt x="4845" y="17"/>
                    <a:pt x="4547" y="1"/>
                    <a:pt x="4247" y="1"/>
                  </a:cubicBez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1"/>
            <p:cNvSpPr/>
            <p:nvPr/>
          </p:nvSpPr>
          <p:spPr>
            <a:xfrm>
              <a:off x="2526161" y="1235801"/>
              <a:ext cx="172506" cy="82721"/>
            </a:xfrm>
            <a:custGeom>
              <a:avLst/>
              <a:gdLst/>
              <a:ahLst/>
              <a:cxnLst/>
              <a:rect l="l" t="t" r="r" b="b"/>
              <a:pathLst>
                <a:path w="5518" h="2646" extrusionOk="0">
                  <a:moveTo>
                    <a:pt x="5250" y="1"/>
                  </a:moveTo>
                  <a:cubicBezTo>
                    <a:pt x="4901" y="611"/>
                    <a:pt x="4228" y="1105"/>
                    <a:pt x="3652" y="1408"/>
                  </a:cubicBezTo>
                  <a:cubicBezTo>
                    <a:pt x="2942" y="1783"/>
                    <a:pt x="2173" y="2013"/>
                    <a:pt x="1371" y="2089"/>
                  </a:cubicBezTo>
                  <a:cubicBezTo>
                    <a:pt x="1126" y="2112"/>
                    <a:pt x="865" y="2149"/>
                    <a:pt x="610" y="2149"/>
                  </a:cubicBezTo>
                  <a:cubicBezTo>
                    <a:pt x="491" y="2149"/>
                    <a:pt x="373" y="2141"/>
                    <a:pt x="258" y="2119"/>
                  </a:cubicBezTo>
                  <a:cubicBezTo>
                    <a:pt x="164" y="2101"/>
                    <a:pt x="81" y="2074"/>
                    <a:pt x="1" y="2043"/>
                  </a:cubicBezTo>
                  <a:lnTo>
                    <a:pt x="1" y="2043"/>
                  </a:lnTo>
                  <a:cubicBezTo>
                    <a:pt x="39" y="2206"/>
                    <a:pt x="80" y="2370"/>
                    <a:pt x="122" y="2534"/>
                  </a:cubicBezTo>
                  <a:cubicBezTo>
                    <a:pt x="563" y="2603"/>
                    <a:pt x="1000" y="2645"/>
                    <a:pt x="1438" y="2645"/>
                  </a:cubicBezTo>
                  <a:cubicBezTo>
                    <a:pt x="2079" y="2645"/>
                    <a:pt x="2721" y="2554"/>
                    <a:pt x="3377" y="2323"/>
                  </a:cubicBezTo>
                  <a:cubicBezTo>
                    <a:pt x="4228" y="2023"/>
                    <a:pt x="4896" y="1554"/>
                    <a:pt x="5517" y="995"/>
                  </a:cubicBezTo>
                  <a:cubicBezTo>
                    <a:pt x="5449" y="680"/>
                    <a:pt x="5374" y="368"/>
                    <a:pt x="5271" y="60"/>
                  </a:cubicBezTo>
                  <a:cubicBezTo>
                    <a:pt x="5264" y="39"/>
                    <a:pt x="5256" y="19"/>
                    <a:pt x="5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 name="Google Shape;425;p31"/>
          <p:cNvGrpSpPr/>
          <p:nvPr/>
        </p:nvGrpSpPr>
        <p:grpSpPr>
          <a:xfrm>
            <a:off x="8515076" y="3227493"/>
            <a:ext cx="173569" cy="309061"/>
            <a:chOff x="2157276" y="1521031"/>
            <a:chExt cx="173569" cy="309061"/>
          </a:xfrm>
        </p:grpSpPr>
        <p:sp>
          <p:nvSpPr>
            <p:cNvPr id="426" name="Google Shape;426;p31"/>
            <p:cNvSpPr/>
            <p:nvPr/>
          </p:nvSpPr>
          <p:spPr>
            <a:xfrm>
              <a:off x="2157276" y="1521031"/>
              <a:ext cx="173569" cy="309061"/>
            </a:xfrm>
            <a:custGeom>
              <a:avLst/>
              <a:gdLst/>
              <a:ahLst/>
              <a:cxnLst/>
              <a:rect l="l" t="t" r="r" b="b"/>
              <a:pathLst>
                <a:path w="5552" h="9886" extrusionOk="0">
                  <a:moveTo>
                    <a:pt x="2020" y="550"/>
                  </a:moveTo>
                  <a:cubicBezTo>
                    <a:pt x="2279" y="550"/>
                    <a:pt x="2535" y="623"/>
                    <a:pt x="2761" y="765"/>
                  </a:cubicBezTo>
                  <a:cubicBezTo>
                    <a:pt x="3081" y="964"/>
                    <a:pt x="3303" y="1274"/>
                    <a:pt x="3388" y="1637"/>
                  </a:cubicBezTo>
                  <a:lnTo>
                    <a:pt x="4010" y="4324"/>
                  </a:lnTo>
                  <a:cubicBezTo>
                    <a:pt x="3855" y="4291"/>
                    <a:pt x="3692" y="4276"/>
                    <a:pt x="3525" y="4276"/>
                  </a:cubicBezTo>
                  <a:cubicBezTo>
                    <a:pt x="2750" y="4276"/>
                    <a:pt x="1881" y="4603"/>
                    <a:pt x="1306" y="5089"/>
                  </a:cubicBezTo>
                  <a:lnTo>
                    <a:pt x="652" y="2270"/>
                  </a:lnTo>
                  <a:cubicBezTo>
                    <a:pt x="568" y="1908"/>
                    <a:pt x="632" y="1531"/>
                    <a:pt x="832" y="1213"/>
                  </a:cubicBezTo>
                  <a:cubicBezTo>
                    <a:pt x="1031" y="894"/>
                    <a:pt x="1340" y="671"/>
                    <a:pt x="1703" y="587"/>
                  </a:cubicBezTo>
                  <a:cubicBezTo>
                    <a:pt x="1808" y="562"/>
                    <a:pt x="1915" y="550"/>
                    <a:pt x="2020" y="550"/>
                  </a:cubicBezTo>
                  <a:close/>
                  <a:moveTo>
                    <a:pt x="4103" y="4726"/>
                  </a:moveTo>
                  <a:lnTo>
                    <a:pt x="4774" y="7615"/>
                  </a:lnTo>
                  <a:cubicBezTo>
                    <a:pt x="4948" y="8369"/>
                    <a:pt x="4477" y="9125"/>
                    <a:pt x="3723" y="9299"/>
                  </a:cubicBezTo>
                  <a:cubicBezTo>
                    <a:pt x="3618" y="9323"/>
                    <a:pt x="3512" y="9335"/>
                    <a:pt x="3407" y="9335"/>
                  </a:cubicBezTo>
                  <a:cubicBezTo>
                    <a:pt x="3147" y="9335"/>
                    <a:pt x="2892" y="9262"/>
                    <a:pt x="2665" y="9121"/>
                  </a:cubicBezTo>
                  <a:cubicBezTo>
                    <a:pt x="2346" y="8922"/>
                    <a:pt x="2124" y="8611"/>
                    <a:pt x="2039" y="8249"/>
                  </a:cubicBezTo>
                  <a:lnTo>
                    <a:pt x="1391" y="5454"/>
                  </a:lnTo>
                  <a:cubicBezTo>
                    <a:pt x="1773" y="5212"/>
                    <a:pt x="2140" y="4978"/>
                    <a:pt x="2595" y="4845"/>
                  </a:cubicBezTo>
                  <a:cubicBezTo>
                    <a:pt x="3111" y="4695"/>
                    <a:pt x="3593" y="4742"/>
                    <a:pt x="4103" y="4726"/>
                  </a:cubicBezTo>
                  <a:close/>
                  <a:moveTo>
                    <a:pt x="2022" y="1"/>
                  </a:moveTo>
                  <a:cubicBezTo>
                    <a:pt x="1876" y="1"/>
                    <a:pt x="1728" y="17"/>
                    <a:pt x="1579" y="52"/>
                  </a:cubicBezTo>
                  <a:cubicBezTo>
                    <a:pt x="1073" y="169"/>
                    <a:pt x="642" y="479"/>
                    <a:pt x="365" y="922"/>
                  </a:cubicBezTo>
                  <a:cubicBezTo>
                    <a:pt x="88" y="1367"/>
                    <a:pt x="1" y="1889"/>
                    <a:pt x="119" y="2395"/>
                  </a:cubicBezTo>
                  <a:lnTo>
                    <a:pt x="1503" y="8374"/>
                  </a:lnTo>
                  <a:cubicBezTo>
                    <a:pt x="1620" y="8880"/>
                    <a:pt x="1930" y="9312"/>
                    <a:pt x="2374" y="9588"/>
                  </a:cubicBezTo>
                  <a:cubicBezTo>
                    <a:pt x="2688" y="9785"/>
                    <a:pt x="3045" y="9886"/>
                    <a:pt x="3406" y="9886"/>
                  </a:cubicBezTo>
                  <a:cubicBezTo>
                    <a:pt x="3552" y="9886"/>
                    <a:pt x="3701" y="9869"/>
                    <a:pt x="3847" y="9835"/>
                  </a:cubicBezTo>
                  <a:cubicBezTo>
                    <a:pt x="4896" y="9590"/>
                    <a:pt x="5552" y="8541"/>
                    <a:pt x="5309" y="7490"/>
                  </a:cubicBezTo>
                  <a:lnTo>
                    <a:pt x="3924" y="1513"/>
                  </a:lnTo>
                  <a:cubicBezTo>
                    <a:pt x="3715" y="612"/>
                    <a:pt x="2910" y="1"/>
                    <a:pt x="20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1"/>
            <p:cNvSpPr/>
            <p:nvPr/>
          </p:nvSpPr>
          <p:spPr>
            <a:xfrm>
              <a:off x="2185724" y="1563202"/>
              <a:ext cx="21759" cy="19977"/>
            </a:xfrm>
            <a:custGeom>
              <a:avLst/>
              <a:gdLst/>
              <a:ahLst/>
              <a:cxnLst/>
              <a:rect l="l" t="t" r="r" b="b"/>
              <a:pathLst>
                <a:path w="696" h="639" extrusionOk="0">
                  <a:moveTo>
                    <a:pt x="314" y="155"/>
                  </a:moveTo>
                  <a:cubicBezTo>
                    <a:pt x="373" y="155"/>
                    <a:pt x="430" y="171"/>
                    <a:pt x="466" y="222"/>
                  </a:cubicBezTo>
                  <a:cubicBezTo>
                    <a:pt x="522" y="297"/>
                    <a:pt x="492" y="425"/>
                    <a:pt x="411" y="471"/>
                  </a:cubicBezTo>
                  <a:cubicBezTo>
                    <a:pt x="390" y="482"/>
                    <a:pt x="365" y="488"/>
                    <a:pt x="340" y="488"/>
                  </a:cubicBezTo>
                  <a:cubicBezTo>
                    <a:pt x="269" y="488"/>
                    <a:pt x="195" y="443"/>
                    <a:pt x="177" y="375"/>
                  </a:cubicBezTo>
                  <a:cubicBezTo>
                    <a:pt x="151" y="276"/>
                    <a:pt x="232" y="195"/>
                    <a:pt x="313" y="156"/>
                  </a:cubicBezTo>
                  <a:cubicBezTo>
                    <a:pt x="313" y="156"/>
                    <a:pt x="313" y="155"/>
                    <a:pt x="314" y="155"/>
                  </a:cubicBezTo>
                  <a:close/>
                  <a:moveTo>
                    <a:pt x="321" y="0"/>
                  </a:moveTo>
                  <a:cubicBezTo>
                    <a:pt x="251" y="0"/>
                    <a:pt x="182" y="24"/>
                    <a:pt x="129" y="77"/>
                  </a:cubicBezTo>
                  <a:cubicBezTo>
                    <a:pt x="118" y="88"/>
                    <a:pt x="115" y="103"/>
                    <a:pt x="115" y="117"/>
                  </a:cubicBezTo>
                  <a:cubicBezTo>
                    <a:pt x="37" y="193"/>
                    <a:pt x="1" y="316"/>
                    <a:pt x="33" y="425"/>
                  </a:cubicBezTo>
                  <a:cubicBezTo>
                    <a:pt x="73" y="556"/>
                    <a:pt x="208" y="639"/>
                    <a:pt x="342" y="639"/>
                  </a:cubicBezTo>
                  <a:cubicBezTo>
                    <a:pt x="385" y="639"/>
                    <a:pt x="428" y="630"/>
                    <a:pt x="467" y="612"/>
                  </a:cubicBezTo>
                  <a:cubicBezTo>
                    <a:pt x="630" y="536"/>
                    <a:pt x="695" y="320"/>
                    <a:pt x="608" y="164"/>
                  </a:cubicBezTo>
                  <a:cubicBezTo>
                    <a:pt x="551" y="62"/>
                    <a:pt x="435" y="0"/>
                    <a:pt x="3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1"/>
            <p:cNvSpPr/>
            <p:nvPr/>
          </p:nvSpPr>
          <p:spPr>
            <a:xfrm>
              <a:off x="2187818" y="1592995"/>
              <a:ext cx="17382" cy="27323"/>
            </a:xfrm>
            <a:custGeom>
              <a:avLst/>
              <a:gdLst/>
              <a:ahLst/>
              <a:cxnLst/>
              <a:rect l="l" t="t" r="r" b="b"/>
              <a:pathLst>
                <a:path w="556" h="874" extrusionOk="0">
                  <a:moveTo>
                    <a:pt x="239" y="159"/>
                  </a:moveTo>
                  <a:cubicBezTo>
                    <a:pt x="261" y="159"/>
                    <a:pt x="285" y="168"/>
                    <a:pt x="307" y="189"/>
                  </a:cubicBezTo>
                  <a:cubicBezTo>
                    <a:pt x="356" y="233"/>
                    <a:pt x="363" y="315"/>
                    <a:pt x="363" y="374"/>
                  </a:cubicBezTo>
                  <a:cubicBezTo>
                    <a:pt x="362" y="455"/>
                    <a:pt x="349" y="644"/>
                    <a:pt x="274" y="689"/>
                  </a:cubicBezTo>
                  <a:cubicBezTo>
                    <a:pt x="261" y="709"/>
                    <a:pt x="247" y="719"/>
                    <a:pt x="234" y="719"/>
                  </a:cubicBezTo>
                  <a:cubicBezTo>
                    <a:pt x="215" y="719"/>
                    <a:pt x="196" y="698"/>
                    <a:pt x="179" y="656"/>
                  </a:cubicBezTo>
                  <a:lnTo>
                    <a:pt x="170" y="617"/>
                  </a:lnTo>
                  <a:cubicBezTo>
                    <a:pt x="157" y="567"/>
                    <a:pt x="158" y="494"/>
                    <a:pt x="155" y="441"/>
                  </a:cubicBezTo>
                  <a:cubicBezTo>
                    <a:pt x="150" y="364"/>
                    <a:pt x="157" y="288"/>
                    <a:pt x="158" y="212"/>
                  </a:cubicBezTo>
                  <a:cubicBezTo>
                    <a:pt x="176" y="180"/>
                    <a:pt x="206" y="159"/>
                    <a:pt x="239" y="159"/>
                  </a:cubicBezTo>
                  <a:close/>
                  <a:moveTo>
                    <a:pt x="235" y="1"/>
                  </a:moveTo>
                  <a:cubicBezTo>
                    <a:pt x="113" y="1"/>
                    <a:pt x="1" y="96"/>
                    <a:pt x="27" y="232"/>
                  </a:cubicBezTo>
                  <a:cubicBezTo>
                    <a:pt x="9" y="333"/>
                    <a:pt x="9" y="439"/>
                    <a:pt x="17" y="540"/>
                  </a:cubicBezTo>
                  <a:cubicBezTo>
                    <a:pt x="24" y="633"/>
                    <a:pt x="29" y="743"/>
                    <a:pt x="97" y="814"/>
                  </a:cubicBezTo>
                  <a:cubicBezTo>
                    <a:pt x="139" y="856"/>
                    <a:pt x="182" y="874"/>
                    <a:pt x="225" y="874"/>
                  </a:cubicBezTo>
                  <a:cubicBezTo>
                    <a:pt x="344" y="874"/>
                    <a:pt x="455" y="736"/>
                    <a:pt x="483" y="618"/>
                  </a:cubicBezTo>
                  <a:cubicBezTo>
                    <a:pt x="528" y="421"/>
                    <a:pt x="556" y="135"/>
                    <a:pt x="340" y="26"/>
                  </a:cubicBezTo>
                  <a:cubicBezTo>
                    <a:pt x="306" y="9"/>
                    <a:pt x="270" y="1"/>
                    <a:pt x="2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1"/>
            <p:cNvSpPr/>
            <p:nvPr/>
          </p:nvSpPr>
          <p:spPr>
            <a:xfrm>
              <a:off x="2262064" y="1699315"/>
              <a:ext cx="15225" cy="5752"/>
            </a:xfrm>
            <a:custGeom>
              <a:avLst/>
              <a:gdLst/>
              <a:ahLst/>
              <a:cxnLst/>
              <a:rect l="l" t="t" r="r" b="b"/>
              <a:pathLst>
                <a:path w="487" h="184" extrusionOk="0">
                  <a:moveTo>
                    <a:pt x="381" y="1"/>
                  </a:moveTo>
                  <a:cubicBezTo>
                    <a:pt x="284" y="1"/>
                    <a:pt x="188" y="20"/>
                    <a:pt x="91" y="37"/>
                  </a:cubicBezTo>
                  <a:cubicBezTo>
                    <a:pt x="0" y="52"/>
                    <a:pt x="33" y="184"/>
                    <a:pt x="118" y="184"/>
                  </a:cubicBezTo>
                  <a:cubicBezTo>
                    <a:pt x="122" y="184"/>
                    <a:pt x="127" y="183"/>
                    <a:pt x="132" y="182"/>
                  </a:cubicBezTo>
                  <a:cubicBezTo>
                    <a:pt x="232" y="167"/>
                    <a:pt x="330" y="154"/>
                    <a:pt x="424" y="119"/>
                  </a:cubicBezTo>
                  <a:cubicBezTo>
                    <a:pt x="487" y="96"/>
                    <a:pt x="479" y="3"/>
                    <a:pt x="409" y="1"/>
                  </a:cubicBezTo>
                  <a:cubicBezTo>
                    <a:pt x="399" y="1"/>
                    <a:pt x="390" y="1"/>
                    <a:pt x="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2270442" y="1709600"/>
              <a:ext cx="8597" cy="4783"/>
            </a:xfrm>
            <a:custGeom>
              <a:avLst/>
              <a:gdLst/>
              <a:ahLst/>
              <a:cxnLst/>
              <a:rect l="l" t="t" r="r" b="b"/>
              <a:pathLst>
                <a:path w="275" h="153" extrusionOk="0">
                  <a:moveTo>
                    <a:pt x="183" y="1"/>
                  </a:moveTo>
                  <a:cubicBezTo>
                    <a:pt x="179" y="1"/>
                    <a:pt x="176" y="1"/>
                    <a:pt x="172" y="1"/>
                  </a:cubicBezTo>
                  <a:cubicBezTo>
                    <a:pt x="141" y="7"/>
                    <a:pt x="109" y="11"/>
                    <a:pt x="78" y="16"/>
                  </a:cubicBezTo>
                  <a:cubicBezTo>
                    <a:pt x="1" y="27"/>
                    <a:pt x="25" y="152"/>
                    <a:pt x="93" y="152"/>
                  </a:cubicBezTo>
                  <a:cubicBezTo>
                    <a:pt x="100" y="152"/>
                    <a:pt x="107" y="151"/>
                    <a:pt x="115" y="148"/>
                  </a:cubicBezTo>
                  <a:lnTo>
                    <a:pt x="205" y="117"/>
                  </a:lnTo>
                  <a:cubicBezTo>
                    <a:pt x="275" y="92"/>
                    <a:pt x="250"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1"/>
            <p:cNvSpPr/>
            <p:nvPr/>
          </p:nvSpPr>
          <p:spPr>
            <a:xfrm>
              <a:off x="2175063" y="1538224"/>
              <a:ext cx="107668" cy="141900"/>
            </a:xfrm>
            <a:custGeom>
              <a:avLst/>
              <a:gdLst/>
              <a:ahLst/>
              <a:cxnLst/>
              <a:rect l="l" t="t" r="r" b="b"/>
              <a:pathLst>
                <a:path w="3444" h="4539" extrusionOk="0">
                  <a:moveTo>
                    <a:pt x="663" y="800"/>
                  </a:moveTo>
                  <a:cubicBezTo>
                    <a:pt x="776" y="800"/>
                    <a:pt x="892" y="861"/>
                    <a:pt x="950" y="965"/>
                  </a:cubicBezTo>
                  <a:cubicBezTo>
                    <a:pt x="1036" y="1119"/>
                    <a:pt x="971" y="1335"/>
                    <a:pt x="809" y="1412"/>
                  </a:cubicBezTo>
                  <a:cubicBezTo>
                    <a:pt x="769" y="1431"/>
                    <a:pt x="726" y="1440"/>
                    <a:pt x="682" y="1440"/>
                  </a:cubicBezTo>
                  <a:cubicBezTo>
                    <a:pt x="548" y="1440"/>
                    <a:pt x="413" y="1357"/>
                    <a:pt x="374" y="1225"/>
                  </a:cubicBezTo>
                  <a:cubicBezTo>
                    <a:pt x="342" y="1117"/>
                    <a:pt x="376" y="994"/>
                    <a:pt x="456" y="917"/>
                  </a:cubicBezTo>
                  <a:cubicBezTo>
                    <a:pt x="456" y="902"/>
                    <a:pt x="461" y="887"/>
                    <a:pt x="471" y="877"/>
                  </a:cubicBezTo>
                  <a:cubicBezTo>
                    <a:pt x="524" y="824"/>
                    <a:pt x="593" y="800"/>
                    <a:pt x="663" y="800"/>
                  </a:cubicBezTo>
                  <a:close/>
                  <a:moveTo>
                    <a:pt x="642" y="1753"/>
                  </a:moveTo>
                  <a:cubicBezTo>
                    <a:pt x="677" y="1753"/>
                    <a:pt x="713" y="1761"/>
                    <a:pt x="747" y="1778"/>
                  </a:cubicBezTo>
                  <a:cubicBezTo>
                    <a:pt x="964" y="1887"/>
                    <a:pt x="936" y="2173"/>
                    <a:pt x="890" y="2370"/>
                  </a:cubicBezTo>
                  <a:cubicBezTo>
                    <a:pt x="862" y="2488"/>
                    <a:pt x="751" y="2626"/>
                    <a:pt x="632" y="2626"/>
                  </a:cubicBezTo>
                  <a:cubicBezTo>
                    <a:pt x="589" y="2626"/>
                    <a:pt x="546" y="2608"/>
                    <a:pt x="504" y="2566"/>
                  </a:cubicBezTo>
                  <a:cubicBezTo>
                    <a:pt x="436" y="2495"/>
                    <a:pt x="431" y="2385"/>
                    <a:pt x="424" y="2292"/>
                  </a:cubicBezTo>
                  <a:cubicBezTo>
                    <a:pt x="416" y="2191"/>
                    <a:pt x="416" y="2085"/>
                    <a:pt x="432" y="1984"/>
                  </a:cubicBezTo>
                  <a:cubicBezTo>
                    <a:pt x="407" y="1848"/>
                    <a:pt x="520" y="1753"/>
                    <a:pt x="642" y="1753"/>
                  </a:cubicBezTo>
                  <a:close/>
                  <a:moveTo>
                    <a:pt x="1452" y="0"/>
                  </a:moveTo>
                  <a:cubicBezTo>
                    <a:pt x="1347" y="0"/>
                    <a:pt x="1242" y="12"/>
                    <a:pt x="1135" y="37"/>
                  </a:cubicBezTo>
                  <a:cubicBezTo>
                    <a:pt x="773" y="121"/>
                    <a:pt x="463" y="343"/>
                    <a:pt x="264" y="663"/>
                  </a:cubicBezTo>
                  <a:cubicBezTo>
                    <a:pt x="64" y="981"/>
                    <a:pt x="0" y="1358"/>
                    <a:pt x="86" y="1720"/>
                  </a:cubicBezTo>
                  <a:lnTo>
                    <a:pt x="739" y="4539"/>
                  </a:lnTo>
                  <a:cubicBezTo>
                    <a:pt x="1315" y="4053"/>
                    <a:pt x="2185" y="3726"/>
                    <a:pt x="2959" y="3726"/>
                  </a:cubicBezTo>
                  <a:cubicBezTo>
                    <a:pt x="3126" y="3726"/>
                    <a:pt x="3289" y="3741"/>
                    <a:pt x="3444" y="3774"/>
                  </a:cubicBezTo>
                  <a:lnTo>
                    <a:pt x="2821" y="1087"/>
                  </a:lnTo>
                  <a:cubicBezTo>
                    <a:pt x="2736" y="724"/>
                    <a:pt x="2513" y="414"/>
                    <a:pt x="2194" y="215"/>
                  </a:cubicBezTo>
                  <a:cubicBezTo>
                    <a:pt x="1967" y="73"/>
                    <a:pt x="1711" y="0"/>
                    <a:pt x="14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2221768" y="1538287"/>
              <a:ext cx="60899" cy="117922"/>
            </a:xfrm>
            <a:custGeom>
              <a:avLst/>
              <a:gdLst/>
              <a:ahLst/>
              <a:cxnLst/>
              <a:rect l="l" t="t" r="r" b="b"/>
              <a:pathLst>
                <a:path w="1948" h="3772" extrusionOk="0">
                  <a:moveTo>
                    <a:pt x="1" y="0"/>
                  </a:moveTo>
                  <a:cubicBezTo>
                    <a:pt x="226" y="193"/>
                    <a:pt x="334" y="546"/>
                    <a:pt x="398" y="815"/>
                  </a:cubicBezTo>
                  <a:cubicBezTo>
                    <a:pt x="627" y="1791"/>
                    <a:pt x="802" y="2778"/>
                    <a:pt x="987" y="3763"/>
                  </a:cubicBezTo>
                  <a:cubicBezTo>
                    <a:pt x="1149" y="3738"/>
                    <a:pt x="1310" y="3725"/>
                    <a:pt x="1467" y="3725"/>
                  </a:cubicBezTo>
                  <a:cubicBezTo>
                    <a:pt x="1633" y="3725"/>
                    <a:pt x="1795" y="3740"/>
                    <a:pt x="1948" y="3772"/>
                  </a:cubicBezTo>
                  <a:lnTo>
                    <a:pt x="1326" y="1085"/>
                  </a:lnTo>
                  <a:cubicBezTo>
                    <a:pt x="1242" y="722"/>
                    <a:pt x="1020" y="412"/>
                    <a:pt x="700" y="213"/>
                  </a:cubicBezTo>
                  <a:cubicBezTo>
                    <a:pt x="485" y="79"/>
                    <a:pt x="245" y="9"/>
                    <a:pt x="1" y="0"/>
                  </a:cubicBez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2192507" y="1597965"/>
              <a:ext cx="6721" cy="17507"/>
            </a:xfrm>
            <a:custGeom>
              <a:avLst/>
              <a:gdLst/>
              <a:ahLst/>
              <a:cxnLst/>
              <a:rect l="l" t="t" r="r" b="b"/>
              <a:pathLst>
                <a:path w="215" h="560" extrusionOk="0">
                  <a:moveTo>
                    <a:pt x="89" y="0"/>
                  </a:moveTo>
                  <a:cubicBezTo>
                    <a:pt x="56" y="0"/>
                    <a:pt x="26" y="21"/>
                    <a:pt x="8" y="53"/>
                  </a:cubicBezTo>
                  <a:cubicBezTo>
                    <a:pt x="5" y="130"/>
                    <a:pt x="0" y="205"/>
                    <a:pt x="5" y="282"/>
                  </a:cubicBezTo>
                  <a:cubicBezTo>
                    <a:pt x="8" y="335"/>
                    <a:pt x="7" y="408"/>
                    <a:pt x="20" y="458"/>
                  </a:cubicBezTo>
                  <a:lnTo>
                    <a:pt x="29" y="497"/>
                  </a:lnTo>
                  <a:cubicBezTo>
                    <a:pt x="47" y="539"/>
                    <a:pt x="66" y="559"/>
                    <a:pt x="85" y="559"/>
                  </a:cubicBezTo>
                  <a:cubicBezTo>
                    <a:pt x="98" y="559"/>
                    <a:pt x="111" y="549"/>
                    <a:pt x="124" y="530"/>
                  </a:cubicBezTo>
                  <a:cubicBezTo>
                    <a:pt x="198" y="485"/>
                    <a:pt x="212" y="296"/>
                    <a:pt x="213" y="218"/>
                  </a:cubicBezTo>
                  <a:cubicBezTo>
                    <a:pt x="215" y="157"/>
                    <a:pt x="207" y="75"/>
                    <a:pt x="157" y="31"/>
                  </a:cubicBezTo>
                  <a:cubicBezTo>
                    <a:pt x="134" y="10"/>
                    <a:pt x="111" y="0"/>
                    <a:pt x="89" y="0"/>
                  </a:cubicBezTo>
                  <a:close/>
                </a:path>
              </a:pathLst>
            </a:custGeom>
            <a:solidFill>
              <a:srgbClr val="F4E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1"/>
            <p:cNvSpPr/>
            <p:nvPr/>
          </p:nvSpPr>
          <p:spPr>
            <a:xfrm>
              <a:off x="2190413" y="1568017"/>
              <a:ext cx="11630" cy="10410"/>
            </a:xfrm>
            <a:custGeom>
              <a:avLst/>
              <a:gdLst/>
              <a:ahLst/>
              <a:cxnLst/>
              <a:rect l="l" t="t" r="r" b="b"/>
              <a:pathLst>
                <a:path w="372" h="333" extrusionOk="0">
                  <a:moveTo>
                    <a:pt x="164" y="0"/>
                  </a:moveTo>
                  <a:cubicBezTo>
                    <a:pt x="82" y="41"/>
                    <a:pt x="1" y="121"/>
                    <a:pt x="27" y="220"/>
                  </a:cubicBezTo>
                  <a:cubicBezTo>
                    <a:pt x="44" y="289"/>
                    <a:pt x="118" y="332"/>
                    <a:pt x="189" y="332"/>
                  </a:cubicBezTo>
                  <a:cubicBezTo>
                    <a:pt x="214" y="332"/>
                    <a:pt x="239" y="327"/>
                    <a:pt x="261" y="314"/>
                  </a:cubicBezTo>
                  <a:cubicBezTo>
                    <a:pt x="342" y="271"/>
                    <a:pt x="372" y="143"/>
                    <a:pt x="316" y="67"/>
                  </a:cubicBezTo>
                  <a:cubicBezTo>
                    <a:pt x="280" y="16"/>
                    <a:pt x="223" y="0"/>
                    <a:pt x="164" y="0"/>
                  </a:cubicBezTo>
                  <a:close/>
                </a:path>
              </a:pathLst>
            </a:custGeom>
            <a:solidFill>
              <a:srgbClr val="F4E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1"/>
            <p:cNvSpPr/>
            <p:nvPr/>
          </p:nvSpPr>
          <p:spPr>
            <a:xfrm>
              <a:off x="2200729" y="1667710"/>
              <a:ext cx="111294" cy="145121"/>
            </a:xfrm>
            <a:custGeom>
              <a:avLst/>
              <a:gdLst/>
              <a:ahLst/>
              <a:cxnLst/>
              <a:rect l="l" t="t" r="r" b="b"/>
              <a:pathLst>
                <a:path w="3560" h="4642" extrusionOk="0">
                  <a:moveTo>
                    <a:pt x="2344" y="1011"/>
                  </a:moveTo>
                  <a:cubicBezTo>
                    <a:pt x="2353" y="1011"/>
                    <a:pt x="2362" y="1011"/>
                    <a:pt x="2371" y="1011"/>
                  </a:cubicBezTo>
                  <a:cubicBezTo>
                    <a:pt x="2441" y="1013"/>
                    <a:pt x="2451" y="1106"/>
                    <a:pt x="2386" y="1129"/>
                  </a:cubicBezTo>
                  <a:cubicBezTo>
                    <a:pt x="2292" y="1164"/>
                    <a:pt x="2193" y="1176"/>
                    <a:pt x="2094" y="1191"/>
                  </a:cubicBezTo>
                  <a:cubicBezTo>
                    <a:pt x="2089" y="1192"/>
                    <a:pt x="2084" y="1193"/>
                    <a:pt x="2080" y="1193"/>
                  </a:cubicBezTo>
                  <a:cubicBezTo>
                    <a:pt x="1995" y="1193"/>
                    <a:pt x="1962" y="1060"/>
                    <a:pt x="2053" y="1046"/>
                  </a:cubicBezTo>
                  <a:cubicBezTo>
                    <a:pt x="2150" y="1030"/>
                    <a:pt x="2246" y="1011"/>
                    <a:pt x="2344" y="1011"/>
                  </a:cubicBezTo>
                  <a:close/>
                  <a:moveTo>
                    <a:pt x="2412" y="1341"/>
                  </a:moveTo>
                  <a:cubicBezTo>
                    <a:pt x="2480" y="1341"/>
                    <a:pt x="2504" y="1432"/>
                    <a:pt x="2433" y="1457"/>
                  </a:cubicBezTo>
                  <a:lnTo>
                    <a:pt x="2344" y="1488"/>
                  </a:lnTo>
                  <a:cubicBezTo>
                    <a:pt x="2336" y="1491"/>
                    <a:pt x="2329" y="1492"/>
                    <a:pt x="2322" y="1492"/>
                  </a:cubicBezTo>
                  <a:cubicBezTo>
                    <a:pt x="2253" y="1492"/>
                    <a:pt x="2230" y="1367"/>
                    <a:pt x="2307" y="1356"/>
                  </a:cubicBezTo>
                  <a:cubicBezTo>
                    <a:pt x="2338" y="1351"/>
                    <a:pt x="2370" y="1347"/>
                    <a:pt x="2401" y="1341"/>
                  </a:cubicBezTo>
                  <a:cubicBezTo>
                    <a:pt x="2405" y="1341"/>
                    <a:pt x="2408" y="1341"/>
                    <a:pt x="2412" y="1341"/>
                  </a:cubicBezTo>
                  <a:close/>
                  <a:moveTo>
                    <a:pt x="2713" y="32"/>
                  </a:moveTo>
                  <a:cubicBezTo>
                    <a:pt x="2203" y="47"/>
                    <a:pt x="1722" y="0"/>
                    <a:pt x="1205" y="151"/>
                  </a:cubicBezTo>
                  <a:cubicBezTo>
                    <a:pt x="750" y="285"/>
                    <a:pt x="382" y="520"/>
                    <a:pt x="1" y="761"/>
                  </a:cubicBezTo>
                  <a:lnTo>
                    <a:pt x="650" y="3555"/>
                  </a:lnTo>
                  <a:cubicBezTo>
                    <a:pt x="734" y="3918"/>
                    <a:pt x="955" y="4228"/>
                    <a:pt x="1275" y="4427"/>
                  </a:cubicBezTo>
                  <a:cubicBezTo>
                    <a:pt x="1502" y="4569"/>
                    <a:pt x="1758" y="4641"/>
                    <a:pt x="2017" y="4641"/>
                  </a:cubicBezTo>
                  <a:cubicBezTo>
                    <a:pt x="2123" y="4641"/>
                    <a:pt x="2228" y="4630"/>
                    <a:pt x="2333" y="4606"/>
                  </a:cubicBezTo>
                  <a:cubicBezTo>
                    <a:pt x="3087" y="4431"/>
                    <a:pt x="3560" y="3675"/>
                    <a:pt x="3384" y="2921"/>
                  </a:cubicBezTo>
                  <a:lnTo>
                    <a:pt x="2713" y="3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2255437" y="1668585"/>
              <a:ext cx="55647" cy="139024"/>
            </a:xfrm>
            <a:custGeom>
              <a:avLst/>
              <a:gdLst/>
              <a:ahLst/>
              <a:cxnLst/>
              <a:rect l="l" t="t" r="r" b="b"/>
              <a:pathLst>
                <a:path w="1780" h="4447" extrusionOk="0">
                  <a:moveTo>
                    <a:pt x="662" y="1313"/>
                  </a:moveTo>
                  <a:cubicBezTo>
                    <a:pt x="730" y="1313"/>
                    <a:pt x="754" y="1404"/>
                    <a:pt x="683" y="1429"/>
                  </a:cubicBezTo>
                  <a:lnTo>
                    <a:pt x="594" y="1460"/>
                  </a:lnTo>
                  <a:cubicBezTo>
                    <a:pt x="586" y="1463"/>
                    <a:pt x="579" y="1464"/>
                    <a:pt x="572" y="1464"/>
                  </a:cubicBezTo>
                  <a:cubicBezTo>
                    <a:pt x="503" y="1464"/>
                    <a:pt x="480" y="1339"/>
                    <a:pt x="557" y="1328"/>
                  </a:cubicBezTo>
                  <a:lnTo>
                    <a:pt x="651" y="1313"/>
                  </a:lnTo>
                  <a:cubicBezTo>
                    <a:pt x="655" y="1313"/>
                    <a:pt x="658" y="1313"/>
                    <a:pt x="662" y="1313"/>
                  </a:cubicBezTo>
                  <a:close/>
                  <a:moveTo>
                    <a:pt x="963" y="6"/>
                  </a:moveTo>
                  <a:cubicBezTo>
                    <a:pt x="636" y="16"/>
                    <a:pt x="321" y="0"/>
                    <a:pt x="0" y="27"/>
                  </a:cubicBezTo>
                  <a:cubicBezTo>
                    <a:pt x="77" y="303"/>
                    <a:pt x="188" y="643"/>
                    <a:pt x="308" y="1018"/>
                  </a:cubicBezTo>
                  <a:cubicBezTo>
                    <a:pt x="403" y="1002"/>
                    <a:pt x="497" y="984"/>
                    <a:pt x="592" y="984"/>
                  </a:cubicBezTo>
                  <a:cubicBezTo>
                    <a:pt x="601" y="984"/>
                    <a:pt x="610" y="984"/>
                    <a:pt x="620" y="984"/>
                  </a:cubicBezTo>
                  <a:cubicBezTo>
                    <a:pt x="690" y="986"/>
                    <a:pt x="699" y="1079"/>
                    <a:pt x="635" y="1102"/>
                  </a:cubicBezTo>
                  <a:cubicBezTo>
                    <a:pt x="545" y="1136"/>
                    <a:pt x="449" y="1148"/>
                    <a:pt x="354" y="1162"/>
                  </a:cubicBezTo>
                  <a:cubicBezTo>
                    <a:pt x="703" y="2260"/>
                    <a:pt x="1094" y="3599"/>
                    <a:pt x="930" y="4446"/>
                  </a:cubicBezTo>
                  <a:cubicBezTo>
                    <a:pt x="1474" y="4154"/>
                    <a:pt x="1780" y="3524"/>
                    <a:pt x="1634" y="2895"/>
                  </a:cubicBezTo>
                  <a:lnTo>
                    <a:pt x="963" y="6"/>
                  </a:ln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31"/>
          <p:cNvGrpSpPr/>
          <p:nvPr/>
        </p:nvGrpSpPr>
        <p:grpSpPr>
          <a:xfrm>
            <a:off x="698486" y="2945547"/>
            <a:ext cx="132707" cy="169461"/>
            <a:chOff x="2588872" y="3067444"/>
            <a:chExt cx="170662" cy="217900"/>
          </a:xfrm>
        </p:grpSpPr>
        <p:sp>
          <p:nvSpPr>
            <p:cNvPr id="438" name="Google Shape;438;p31"/>
            <p:cNvSpPr/>
            <p:nvPr/>
          </p:nvSpPr>
          <p:spPr>
            <a:xfrm>
              <a:off x="2653865" y="3174952"/>
              <a:ext cx="83502" cy="90911"/>
            </a:xfrm>
            <a:custGeom>
              <a:avLst/>
              <a:gdLst/>
              <a:ahLst/>
              <a:cxnLst/>
              <a:rect l="l" t="t" r="r" b="b"/>
              <a:pathLst>
                <a:path w="2671" h="2908" extrusionOk="0">
                  <a:moveTo>
                    <a:pt x="1659" y="0"/>
                  </a:moveTo>
                  <a:cubicBezTo>
                    <a:pt x="1279" y="437"/>
                    <a:pt x="694" y="817"/>
                    <a:pt x="131" y="817"/>
                  </a:cubicBezTo>
                  <a:cubicBezTo>
                    <a:pt x="87" y="817"/>
                    <a:pt x="44" y="815"/>
                    <a:pt x="0" y="810"/>
                  </a:cubicBezTo>
                  <a:lnTo>
                    <a:pt x="0" y="810"/>
                  </a:lnTo>
                  <a:lnTo>
                    <a:pt x="791" y="2396"/>
                  </a:lnTo>
                  <a:cubicBezTo>
                    <a:pt x="900" y="2616"/>
                    <a:pt x="1089" y="2780"/>
                    <a:pt x="1325" y="2860"/>
                  </a:cubicBezTo>
                  <a:cubicBezTo>
                    <a:pt x="1422" y="2892"/>
                    <a:pt x="1521" y="2908"/>
                    <a:pt x="1620" y="2908"/>
                  </a:cubicBezTo>
                  <a:cubicBezTo>
                    <a:pt x="1654" y="2908"/>
                    <a:pt x="1688" y="2906"/>
                    <a:pt x="1722" y="2902"/>
                  </a:cubicBezTo>
                  <a:cubicBezTo>
                    <a:pt x="1827" y="2891"/>
                    <a:pt x="1931" y="2861"/>
                    <a:pt x="2029" y="2812"/>
                  </a:cubicBezTo>
                  <a:cubicBezTo>
                    <a:pt x="2484" y="2585"/>
                    <a:pt x="2670" y="2029"/>
                    <a:pt x="2442" y="1574"/>
                  </a:cubicBezTo>
                  <a:lnTo>
                    <a:pt x="16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2611068" y="3086889"/>
              <a:ext cx="89598" cy="100134"/>
            </a:xfrm>
            <a:custGeom>
              <a:avLst/>
              <a:gdLst/>
              <a:ahLst/>
              <a:cxnLst/>
              <a:rect l="l" t="t" r="r" b="b"/>
              <a:pathLst>
                <a:path w="2866" h="3203" extrusionOk="0">
                  <a:moveTo>
                    <a:pt x="1320" y="1945"/>
                  </a:moveTo>
                  <a:cubicBezTo>
                    <a:pt x="1486" y="1945"/>
                    <a:pt x="1507" y="2189"/>
                    <a:pt x="1331" y="2209"/>
                  </a:cubicBezTo>
                  <a:cubicBezTo>
                    <a:pt x="1324" y="2210"/>
                    <a:pt x="1317" y="2210"/>
                    <a:pt x="1311" y="2210"/>
                  </a:cubicBezTo>
                  <a:cubicBezTo>
                    <a:pt x="1148" y="2210"/>
                    <a:pt x="1127" y="1966"/>
                    <a:pt x="1302" y="1946"/>
                  </a:cubicBezTo>
                  <a:cubicBezTo>
                    <a:pt x="1308" y="1945"/>
                    <a:pt x="1314" y="1945"/>
                    <a:pt x="1320" y="1945"/>
                  </a:cubicBezTo>
                  <a:close/>
                  <a:moveTo>
                    <a:pt x="1618" y="2327"/>
                  </a:moveTo>
                  <a:cubicBezTo>
                    <a:pt x="1764" y="2327"/>
                    <a:pt x="1836" y="2553"/>
                    <a:pt x="1676" y="2604"/>
                  </a:cubicBezTo>
                  <a:cubicBezTo>
                    <a:pt x="1554" y="2641"/>
                    <a:pt x="1429" y="2693"/>
                    <a:pt x="1300" y="2699"/>
                  </a:cubicBezTo>
                  <a:cubicBezTo>
                    <a:pt x="1298" y="2699"/>
                    <a:pt x="1296" y="2699"/>
                    <a:pt x="1294" y="2699"/>
                  </a:cubicBezTo>
                  <a:cubicBezTo>
                    <a:pt x="1185" y="2699"/>
                    <a:pt x="1106" y="2549"/>
                    <a:pt x="1213" y="2479"/>
                  </a:cubicBezTo>
                  <a:cubicBezTo>
                    <a:pt x="1323" y="2407"/>
                    <a:pt x="1447" y="2375"/>
                    <a:pt x="1569" y="2335"/>
                  </a:cubicBezTo>
                  <a:cubicBezTo>
                    <a:pt x="1586" y="2330"/>
                    <a:pt x="1602" y="2327"/>
                    <a:pt x="1618" y="2327"/>
                  </a:cubicBezTo>
                  <a:close/>
                  <a:moveTo>
                    <a:pt x="1051" y="1"/>
                  </a:moveTo>
                  <a:cubicBezTo>
                    <a:pt x="910" y="1"/>
                    <a:pt x="771" y="34"/>
                    <a:pt x="643" y="98"/>
                  </a:cubicBezTo>
                  <a:cubicBezTo>
                    <a:pt x="187" y="325"/>
                    <a:pt x="0" y="881"/>
                    <a:pt x="227" y="1336"/>
                  </a:cubicBezTo>
                  <a:lnTo>
                    <a:pt x="1158" y="3203"/>
                  </a:lnTo>
                  <a:cubicBezTo>
                    <a:pt x="1491" y="3154"/>
                    <a:pt x="1805" y="3182"/>
                    <a:pt x="2135" y="3037"/>
                  </a:cubicBezTo>
                  <a:cubicBezTo>
                    <a:pt x="2419" y="2912"/>
                    <a:pt x="2666" y="2724"/>
                    <a:pt x="2866" y="2490"/>
                  </a:cubicBezTo>
                  <a:lnTo>
                    <a:pt x="1880" y="512"/>
                  </a:lnTo>
                  <a:cubicBezTo>
                    <a:pt x="1770" y="292"/>
                    <a:pt x="1581" y="129"/>
                    <a:pt x="1347" y="50"/>
                  </a:cubicBezTo>
                  <a:cubicBezTo>
                    <a:pt x="1250" y="17"/>
                    <a:pt x="1150" y="1"/>
                    <a:pt x="1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1"/>
            <p:cNvSpPr/>
            <p:nvPr/>
          </p:nvSpPr>
          <p:spPr>
            <a:xfrm>
              <a:off x="2588872" y="3067444"/>
              <a:ext cx="170662" cy="217900"/>
            </a:xfrm>
            <a:custGeom>
              <a:avLst/>
              <a:gdLst/>
              <a:ahLst/>
              <a:cxnLst/>
              <a:rect l="l" t="t" r="r" b="b"/>
              <a:pathLst>
                <a:path w="5459" h="6970" extrusionOk="0">
                  <a:moveTo>
                    <a:pt x="1761" y="623"/>
                  </a:moveTo>
                  <a:cubicBezTo>
                    <a:pt x="1860" y="623"/>
                    <a:pt x="1960" y="639"/>
                    <a:pt x="2057" y="672"/>
                  </a:cubicBezTo>
                  <a:cubicBezTo>
                    <a:pt x="2291" y="750"/>
                    <a:pt x="2480" y="914"/>
                    <a:pt x="2590" y="1134"/>
                  </a:cubicBezTo>
                  <a:lnTo>
                    <a:pt x="3575" y="3112"/>
                  </a:lnTo>
                  <a:cubicBezTo>
                    <a:pt x="3376" y="3346"/>
                    <a:pt x="3129" y="3534"/>
                    <a:pt x="2845" y="3659"/>
                  </a:cubicBezTo>
                  <a:cubicBezTo>
                    <a:pt x="2515" y="3805"/>
                    <a:pt x="2200" y="3778"/>
                    <a:pt x="1868" y="3825"/>
                  </a:cubicBezTo>
                  <a:lnTo>
                    <a:pt x="937" y="1958"/>
                  </a:lnTo>
                  <a:cubicBezTo>
                    <a:pt x="710" y="1501"/>
                    <a:pt x="897" y="947"/>
                    <a:pt x="1353" y="720"/>
                  </a:cubicBezTo>
                  <a:cubicBezTo>
                    <a:pt x="1481" y="656"/>
                    <a:pt x="1620" y="623"/>
                    <a:pt x="1761" y="623"/>
                  </a:cubicBezTo>
                  <a:close/>
                  <a:moveTo>
                    <a:pt x="3738" y="3440"/>
                  </a:moveTo>
                  <a:lnTo>
                    <a:pt x="4521" y="5014"/>
                  </a:lnTo>
                  <a:cubicBezTo>
                    <a:pt x="4749" y="5468"/>
                    <a:pt x="4563" y="6024"/>
                    <a:pt x="4108" y="6251"/>
                  </a:cubicBezTo>
                  <a:cubicBezTo>
                    <a:pt x="4010" y="6299"/>
                    <a:pt x="3906" y="6330"/>
                    <a:pt x="3801" y="6341"/>
                  </a:cubicBezTo>
                  <a:cubicBezTo>
                    <a:pt x="3768" y="6345"/>
                    <a:pt x="3734" y="6347"/>
                    <a:pt x="3701" y="6347"/>
                  </a:cubicBezTo>
                  <a:cubicBezTo>
                    <a:pt x="3602" y="6347"/>
                    <a:pt x="3501" y="6330"/>
                    <a:pt x="3404" y="6299"/>
                  </a:cubicBezTo>
                  <a:cubicBezTo>
                    <a:pt x="3170" y="6220"/>
                    <a:pt x="2979" y="6055"/>
                    <a:pt x="2870" y="5836"/>
                  </a:cubicBezTo>
                  <a:lnTo>
                    <a:pt x="2079" y="4251"/>
                  </a:lnTo>
                  <a:lnTo>
                    <a:pt x="2079" y="4251"/>
                  </a:lnTo>
                  <a:cubicBezTo>
                    <a:pt x="2122" y="4256"/>
                    <a:pt x="2165" y="4258"/>
                    <a:pt x="2208" y="4258"/>
                  </a:cubicBezTo>
                  <a:cubicBezTo>
                    <a:pt x="2772" y="4258"/>
                    <a:pt x="3358" y="3878"/>
                    <a:pt x="3738" y="3440"/>
                  </a:cubicBezTo>
                  <a:close/>
                  <a:moveTo>
                    <a:pt x="1760" y="0"/>
                  </a:moveTo>
                  <a:cubicBezTo>
                    <a:pt x="1703" y="0"/>
                    <a:pt x="1646" y="3"/>
                    <a:pt x="1590" y="10"/>
                  </a:cubicBezTo>
                  <a:cubicBezTo>
                    <a:pt x="1412" y="29"/>
                    <a:pt x="1238" y="79"/>
                    <a:pt x="1074" y="163"/>
                  </a:cubicBezTo>
                  <a:cubicBezTo>
                    <a:pt x="312" y="542"/>
                    <a:pt x="0" y="1473"/>
                    <a:pt x="380" y="2235"/>
                  </a:cubicBezTo>
                  <a:lnTo>
                    <a:pt x="2313" y="6113"/>
                  </a:lnTo>
                  <a:cubicBezTo>
                    <a:pt x="2496" y="6482"/>
                    <a:pt x="2814" y="6757"/>
                    <a:pt x="3206" y="6889"/>
                  </a:cubicBezTo>
                  <a:cubicBezTo>
                    <a:pt x="3368" y="6943"/>
                    <a:pt x="3535" y="6970"/>
                    <a:pt x="3701" y="6970"/>
                  </a:cubicBezTo>
                  <a:cubicBezTo>
                    <a:pt x="3936" y="6970"/>
                    <a:pt x="4169" y="6916"/>
                    <a:pt x="4385" y="6809"/>
                  </a:cubicBezTo>
                  <a:cubicBezTo>
                    <a:pt x="5148" y="6429"/>
                    <a:pt x="5458" y="5499"/>
                    <a:pt x="5078" y="4736"/>
                  </a:cubicBezTo>
                  <a:lnTo>
                    <a:pt x="3146" y="857"/>
                  </a:lnTo>
                  <a:cubicBezTo>
                    <a:pt x="2962" y="489"/>
                    <a:pt x="2645" y="213"/>
                    <a:pt x="2253" y="81"/>
                  </a:cubicBezTo>
                  <a:cubicBezTo>
                    <a:pt x="2091" y="27"/>
                    <a:pt x="1925" y="0"/>
                    <a:pt x="1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a:off x="2645612" y="3159634"/>
              <a:ext cx="22853" cy="11630"/>
            </a:xfrm>
            <a:custGeom>
              <a:avLst/>
              <a:gdLst/>
              <a:ahLst/>
              <a:cxnLst/>
              <a:rect l="l" t="t" r="r" b="b"/>
              <a:pathLst>
                <a:path w="731" h="372" extrusionOk="0">
                  <a:moveTo>
                    <a:pt x="513" y="0"/>
                  </a:moveTo>
                  <a:cubicBezTo>
                    <a:pt x="497" y="0"/>
                    <a:pt x="481" y="3"/>
                    <a:pt x="464" y="8"/>
                  </a:cubicBezTo>
                  <a:cubicBezTo>
                    <a:pt x="342" y="48"/>
                    <a:pt x="217" y="80"/>
                    <a:pt x="108" y="152"/>
                  </a:cubicBezTo>
                  <a:cubicBezTo>
                    <a:pt x="1" y="222"/>
                    <a:pt x="80" y="372"/>
                    <a:pt x="189" y="372"/>
                  </a:cubicBezTo>
                  <a:cubicBezTo>
                    <a:pt x="191" y="372"/>
                    <a:pt x="193" y="372"/>
                    <a:pt x="195" y="372"/>
                  </a:cubicBezTo>
                  <a:cubicBezTo>
                    <a:pt x="324" y="366"/>
                    <a:pt x="449" y="315"/>
                    <a:pt x="571" y="277"/>
                  </a:cubicBezTo>
                  <a:cubicBezTo>
                    <a:pt x="731" y="226"/>
                    <a:pt x="659" y="0"/>
                    <a:pt x="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a:off x="2646268" y="3147661"/>
              <a:ext cx="11911" cy="8347"/>
            </a:xfrm>
            <a:custGeom>
              <a:avLst/>
              <a:gdLst/>
              <a:ahLst/>
              <a:cxnLst/>
              <a:rect l="l" t="t" r="r" b="b"/>
              <a:pathLst>
                <a:path w="381" h="267" extrusionOk="0">
                  <a:moveTo>
                    <a:pt x="194" y="1"/>
                  </a:moveTo>
                  <a:cubicBezTo>
                    <a:pt x="188" y="1"/>
                    <a:pt x="182" y="1"/>
                    <a:pt x="176" y="2"/>
                  </a:cubicBezTo>
                  <a:cubicBezTo>
                    <a:pt x="1" y="22"/>
                    <a:pt x="22" y="266"/>
                    <a:pt x="185" y="266"/>
                  </a:cubicBezTo>
                  <a:cubicBezTo>
                    <a:pt x="191" y="266"/>
                    <a:pt x="198" y="266"/>
                    <a:pt x="205" y="265"/>
                  </a:cubicBezTo>
                  <a:cubicBezTo>
                    <a:pt x="381" y="246"/>
                    <a:pt x="359"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1"/>
          <p:cNvGrpSpPr/>
          <p:nvPr/>
        </p:nvGrpSpPr>
        <p:grpSpPr>
          <a:xfrm rot="2700000">
            <a:off x="8250507" y="789596"/>
            <a:ext cx="203439" cy="327136"/>
            <a:chOff x="4140725" y="520912"/>
            <a:chExt cx="175945" cy="282926"/>
          </a:xfrm>
        </p:grpSpPr>
        <p:sp>
          <p:nvSpPr>
            <p:cNvPr id="444" name="Google Shape;444;p31"/>
            <p:cNvSpPr/>
            <p:nvPr/>
          </p:nvSpPr>
          <p:spPr>
            <a:xfrm>
              <a:off x="4195745" y="753342"/>
              <a:ext cx="27292" cy="25635"/>
            </a:xfrm>
            <a:custGeom>
              <a:avLst/>
              <a:gdLst/>
              <a:ahLst/>
              <a:cxnLst/>
              <a:rect l="l" t="t" r="r" b="b"/>
              <a:pathLst>
                <a:path w="873" h="820" extrusionOk="0">
                  <a:moveTo>
                    <a:pt x="531" y="181"/>
                  </a:moveTo>
                  <a:cubicBezTo>
                    <a:pt x="592" y="235"/>
                    <a:pt x="653" y="290"/>
                    <a:pt x="719" y="336"/>
                  </a:cubicBezTo>
                  <a:cubicBezTo>
                    <a:pt x="640" y="414"/>
                    <a:pt x="572" y="506"/>
                    <a:pt x="483" y="577"/>
                  </a:cubicBezTo>
                  <a:cubicBezTo>
                    <a:pt x="439" y="611"/>
                    <a:pt x="348" y="655"/>
                    <a:pt x="275" y="655"/>
                  </a:cubicBezTo>
                  <a:cubicBezTo>
                    <a:pt x="218" y="655"/>
                    <a:pt x="171" y="628"/>
                    <a:pt x="167" y="549"/>
                  </a:cubicBezTo>
                  <a:cubicBezTo>
                    <a:pt x="167" y="537"/>
                    <a:pt x="165" y="529"/>
                    <a:pt x="161" y="519"/>
                  </a:cubicBezTo>
                  <a:cubicBezTo>
                    <a:pt x="300" y="426"/>
                    <a:pt x="421" y="306"/>
                    <a:pt x="531" y="181"/>
                  </a:cubicBezTo>
                  <a:close/>
                  <a:moveTo>
                    <a:pt x="533" y="0"/>
                  </a:moveTo>
                  <a:cubicBezTo>
                    <a:pt x="507" y="0"/>
                    <a:pt x="480" y="17"/>
                    <a:pt x="466" y="36"/>
                  </a:cubicBezTo>
                  <a:cubicBezTo>
                    <a:pt x="336" y="199"/>
                    <a:pt x="177" y="333"/>
                    <a:pt x="39" y="486"/>
                  </a:cubicBezTo>
                  <a:cubicBezTo>
                    <a:pt x="24" y="499"/>
                    <a:pt x="21" y="518"/>
                    <a:pt x="25" y="534"/>
                  </a:cubicBezTo>
                  <a:cubicBezTo>
                    <a:pt x="24" y="537"/>
                    <a:pt x="23" y="540"/>
                    <a:pt x="21" y="545"/>
                  </a:cubicBezTo>
                  <a:cubicBezTo>
                    <a:pt x="1" y="712"/>
                    <a:pt x="156" y="819"/>
                    <a:pt x="307" y="819"/>
                  </a:cubicBezTo>
                  <a:cubicBezTo>
                    <a:pt x="328" y="819"/>
                    <a:pt x="349" y="817"/>
                    <a:pt x="370" y="813"/>
                  </a:cubicBezTo>
                  <a:cubicBezTo>
                    <a:pt x="576" y="770"/>
                    <a:pt x="802" y="540"/>
                    <a:pt x="861" y="343"/>
                  </a:cubicBezTo>
                  <a:cubicBezTo>
                    <a:pt x="873" y="321"/>
                    <a:pt x="873" y="292"/>
                    <a:pt x="853" y="269"/>
                  </a:cubicBezTo>
                  <a:cubicBezTo>
                    <a:pt x="774" y="173"/>
                    <a:pt x="666" y="93"/>
                    <a:pt x="568" y="13"/>
                  </a:cubicBezTo>
                  <a:cubicBezTo>
                    <a:pt x="557" y="4"/>
                    <a:pt x="545"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1"/>
            <p:cNvSpPr/>
            <p:nvPr/>
          </p:nvSpPr>
          <p:spPr>
            <a:xfrm>
              <a:off x="4217347" y="730052"/>
              <a:ext cx="21540" cy="21665"/>
            </a:xfrm>
            <a:custGeom>
              <a:avLst/>
              <a:gdLst/>
              <a:ahLst/>
              <a:cxnLst/>
              <a:rect l="l" t="t" r="r" b="b"/>
              <a:pathLst>
                <a:path w="689" h="693" extrusionOk="0">
                  <a:moveTo>
                    <a:pt x="340" y="156"/>
                  </a:moveTo>
                  <a:cubicBezTo>
                    <a:pt x="392" y="180"/>
                    <a:pt x="449" y="195"/>
                    <a:pt x="505" y="207"/>
                  </a:cubicBezTo>
                  <a:cubicBezTo>
                    <a:pt x="459" y="332"/>
                    <a:pt x="391" y="438"/>
                    <a:pt x="319" y="550"/>
                  </a:cubicBezTo>
                  <a:cubicBezTo>
                    <a:pt x="275" y="519"/>
                    <a:pt x="229" y="493"/>
                    <a:pt x="184" y="459"/>
                  </a:cubicBezTo>
                  <a:cubicBezTo>
                    <a:pt x="246" y="375"/>
                    <a:pt x="319" y="262"/>
                    <a:pt x="340" y="156"/>
                  </a:cubicBezTo>
                  <a:close/>
                  <a:moveTo>
                    <a:pt x="336" y="1"/>
                  </a:moveTo>
                  <a:cubicBezTo>
                    <a:pt x="319" y="1"/>
                    <a:pt x="302" y="2"/>
                    <a:pt x="286" y="5"/>
                  </a:cubicBezTo>
                  <a:cubicBezTo>
                    <a:pt x="257" y="11"/>
                    <a:pt x="241" y="38"/>
                    <a:pt x="243" y="65"/>
                  </a:cubicBezTo>
                  <a:cubicBezTo>
                    <a:pt x="205" y="112"/>
                    <a:pt x="187" y="172"/>
                    <a:pt x="157" y="225"/>
                  </a:cubicBezTo>
                  <a:cubicBezTo>
                    <a:pt x="118" y="298"/>
                    <a:pt x="72" y="366"/>
                    <a:pt x="20" y="431"/>
                  </a:cubicBezTo>
                  <a:cubicBezTo>
                    <a:pt x="1" y="457"/>
                    <a:pt x="9" y="500"/>
                    <a:pt x="30" y="522"/>
                  </a:cubicBezTo>
                  <a:cubicBezTo>
                    <a:pt x="98" y="595"/>
                    <a:pt x="194" y="680"/>
                    <a:pt x="300" y="683"/>
                  </a:cubicBezTo>
                  <a:cubicBezTo>
                    <a:pt x="308" y="689"/>
                    <a:pt x="316" y="692"/>
                    <a:pt x="325" y="692"/>
                  </a:cubicBezTo>
                  <a:cubicBezTo>
                    <a:pt x="332" y="692"/>
                    <a:pt x="339" y="690"/>
                    <a:pt x="345" y="685"/>
                  </a:cubicBezTo>
                  <a:cubicBezTo>
                    <a:pt x="520" y="569"/>
                    <a:pt x="620" y="370"/>
                    <a:pt x="677" y="175"/>
                  </a:cubicBezTo>
                  <a:cubicBezTo>
                    <a:pt x="689" y="135"/>
                    <a:pt x="666" y="93"/>
                    <a:pt x="626" y="79"/>
                  </a:cubicBezTo>
                  <a:cubicBezTo>
                    <a:pt x="540" y="50"/>
                    <a:pt x="432" y="1"/>
                    <a:pt x="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1"/>
            <p:cNvSpPr/>
            <p:nvPr/>
          </p:nvSpPr>
          <p:spPr>
            <a:xfrm>
              <a:off x="4223099" y="734929"/>
              <a:ext cx="10067" cy="12317"/>
            </a:xfrm>
            <a:custGeom>
              <a:avLst/>
              <a:gdLst/>
              <a:ahLst/>
              <a:cxnLst/>
              <a:rect l="l" t="t" r="r" b="b"/>
              <a:pathLst>
                <a:path w="322" h="394" extrusionOk="0">
                  <a:moveTo>
                    <a:pt x="157" y="0"/>
                  </a:moveTo>
                  <a:cubicBezTo>
                    <a:pt x="136" y="106"/>
                    <a:pt x="63" y="218"/>
                    <a:pt x="1" y="303"/>
                  </a:cubicBezTo>
                  <a:cubicBezTo>
                    <a:pt x="46" y="335"/>
                    <a:pt x="93" y="361"/>
                    <a:pt x="137" y="394"/>
                  </a:cubicBezTo>
                  <a:cubicBezTo>
                    <a:pt x="208" y="283"/>
                    <a:pt x="276" y="176"/>
                    <a:pt x="322" y="51"/>
                  </a:cubicBezTo>
                  <a:cubicBezTo>
                    <a:pt x="265" y="39"/>
                    <a:pt x="208" y="24"/>
                    <a:pt x="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4198778" y="534855"/>
              <a:ext cx="103416" cy="131459"/>
            </a:xfrm>
            <a:custGeom>
              <a:avLst/>
              <a:gdLst/>
              <a:ahLst/>
              <a:cxnLst/>
              <a:rect l="l" t="t" r="r" b="b"/>
              <a:pathLst>
                <a:path w="3308" h="4205" extrusionOk="0">
                  <a:moveTo>
                    <a:pt x="1466" y="864"/>
                  </a:moveTo>
                  <a:cubicBezTo>
                    <a:pt x="1495" y="864"/>
                    <a:pt x="1522" y="879"/>
                    <a:pt x="1537" y="914"/>
                  </a:cubicBezTo>
                  <a:cubicBezTo>
                    <a:pt x="1587" y="1032"/>
                    <a:pt x="1620" y="1157"/>
                    <a:pt x="1656" y="1279"/>
                  </a:cubicBezTo>
                  <a:cubicBezTo>
                    <a:pt x="1677" y="1352"/>
                    <a:pt x="1619" y="1398"/>
                    <a:pt x="1559" y="1398"/>
                  </a:cubicBezTo>
                  <a:cubicBezTo>
                    <a:pt x="1518" y="1398"/>
                    <a:pt x="1476" y="1376"/>
                    <a:pt x="1460" y="1326"/>
                  </a:cubicBezTo>
                  <a:cubicBezTo>
                    <a:pt x="1425" y="1213"/>
                    <a:pt x="1386" y="1099"/>
                    <a:pt x="1364" y="980"/>
                  </a:cubicBezTo>
                  <a:cubicBezTo>
                    <a:pt x="1353" y="916"/>
                    <a:pt x="1412" y="864"/>
                    <a:pt x="1466" y="864"/>
                  </a:cubicBezTo>
                  <a:close/>
                  <a:moveTo>
                    <a:pt x="1249" y="1382"/>
                  </a:moveTo>
                  <a:cubicBezTo>
                    <a:pt x="1278" y="1382"/>
                    <a:pt x="1305" y="1396"/>
                    <a:pt x="1318" y="1429"/>
                  </a:cubicBezTo>
                  <a:cubicBezTo>
                    <a:pt x="1374" y="1568"/>
                    <a:pt x="1421" y="1711"/>
                    <a:pt x="1472" y="1853"/>
                  </a:cubicBezTo>
                  <a:cubicBezTo>
                    <a:pt x="1496" y="1922"/>
                    <a:pt x="1439" y="1966"/>
                    <a:pt x="1381" y="1966"/>
                  </a:cubicBezTo>
                  <a:cubicBezTo>
                    <a:pt x="1342" y="1966"/>
                    <a:pt x="1301" y="1945"/>
                    <a:pt x="1286" y="1897"/>
                  </a:cubicBezTo>
                  <a:cubicBezTo>
                    <a:pt x="1241" y="1762"/>
                    <a:pt x="1194" y="1626"/>
                    <a:pt x="1156" y="1490"/>
                  </a:cubicBezTo>
                  <a:cubicBezTo>
                    <a:pt x="1138" y="1429"/>
                    <a:pt x="1196" y="1382"/>
                    <a:pt x="1249" y="1382"/>
                  </a:cubicBezTo>
                  <a:close/>
                  <a:moveTo>
                    <a:pt x="963" y="1815"/>
                  </a:moveTo>
                  <a:cubicBezTo>
                    <a:pt x="993" y="1815"/>
                    <a:pt x="1023" y="1828"/>
                    <a:pt x="1040" y="1858"/>
                  </a:cubicBezTo>
                  <a:cubicBezTo>
                    <a:pt x="1126" y="2012"/>
                    <a:pt x="1192" y="2177"/>
                    <a:pt x="1264" y="2337"/>
                  </a:cubicBezTo>
                  <a:cubicBezTo>
                    <a:pt x="1296" y="2413"/>
                    <a:pt x="1230" y="2478"/>
                    <a:pt x="1169" y="2478"/>
                  </a:cubicBezTo>
                  <a:cubicBezTo>
                    <a:pt x="1139" y="2478"/>
                    <a:pt x="1111" y="2463"/>
                    <a:pt x="1094" y="2427"/>
                  </a:cubicBezTo>
                  <a:cubicBezTo>
                    <a:pt x="1017" y="2261"/>
                    <a:pt x="936" y="2094"/>
                    <a:pt x="876" y="1919"/>
                  </a:cubicBezTo>
                  <a:cubicBezTo>
                    <a:pt x="854" y="1857"/>
                    <a:pt x="908" y="1815"/>
                    <a:pt x="963" y="1815"/>
                  </a:cubicBezTo>
                  <a:close/>
                  <a:moveTo>
                    <a:pt x="2002" y="1"/>
                  </a:moveTo>
                  <a:cubicBezTo>
                    <a:pt x="1531" y="1"/>
                    <a:pt x="1086" y="294"/>
                    <a:pt x="921" y="763"/>
                  </a:cubicBezTo>
                  <a:lnTo>
                    <a:pt x="0" y="3360"/>
                  </a:lnTo>
                  <a:cubicBezTo>
                    <a:pt x="365" y="3506"/>
                    <a:pt x="678" y="3764"/>
                    <a:pt x="1049" y="3912"/>
                  </a:cubicBezTo>
                  <a:cubicBezTo>
                    <a:pt x="1444" y="4072"/>
                    <a:pt x="1856" y="4144"/>
                    <a:pt x="2275" y="4205"/>
                  </a:cubicBezTo>
                  <a:lnTo>
                    <a:pt x="3207" y="1573"/>
                  </a:lnTo>
                  <a:cubicBezTo>
                    <a:pt x="3308" y="1286"/>
                    <a:pt x="3291" y="976"/>
                    <a:pt x="3160" y="699"/>
                  </a:cubicBezTo>
                  <a:cubicBezTo>
                    <a:pt x="3027" y="422"/>
                    <a:pt x="2797" y="214"/>
                    <a:pt x="2510" y="112"/>
                  </a:cubicBezTo>
                  <a:lnTo>
                    <a:pt x="2381" y="66"/>
                  </a:lnTo>
                  <a:cubicBezTo>
                    <a:pt x="2256" y="22"/>
                    <a:pt x="2128" y="1"/>
                    <a:pt x="2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4156481" y="648115"/>
              <a:ext cx="110263" cy="141713"/>
            </a:xfrm>
            <a:custGeom>
              <a:avLst/>
              <a:gdLst/>
              <a:ahLst/>
              <a:cxnLst/>
              <a:rect l="l" t="t" r="r" b="b"/>
              <a:pathLst>
                <a:path w="3527" h="4533" extrusionOk="0">
                  <a:moveTo>
                    <a:pt x="2284" y="2623"/>
                  </a:moveTo>
                  <a:cubicBezTo>
                    <a:pt x="2380" y="2623"/>
                    <a:pt x="2488" y="2672"/>
                    <a:pt x="2575" y="2702"/>
                  </a:cubicBezTo>
                  <a:cubicBezTo>
                    <a:pt x="2614" y="2715"/>
                    <a:pt x="2638" y="2757"/>
                    <a:pt x="2625" y="2797"/>
                  </a:cubicBezTo>
                  <a:cubicBezTo>
                    <a:pt x="2568" y="2992"/>
                    <a:pt x="2468" y="3192"/>
                    <a:pt x="2294" y="3307"/>
                  </a:cubicBezTo>
                  <a:cubicBezTo>
                    <a:pt x="2288" y="3312"/>
                    <a:pt x="2281" y="3314"/>
                    <a:pt x="2274" y="3314"/>
                  </a:cubicBezTo>
                  <a:cubicBezTo>
                    <a:pt x="2264" y="3314"/>
                    <a:pt x="2256" y="3311"/>
                    <a:pt x="2249" y="3306"/>
                  </a:cubicBezTo>
                  <a:cubicBezTo>
                    <a:pt x="2142" y="3302"/>
                    <a:pt x="2047" y="3219"/>
                    <a:pt x="1978" y="3145"/>
                  </a:cubicBezTo>
                  <a:cubicBezTo>
                    <a:pt x="1956" y="3121"/>
                    <a:pt x="1948" y="3078"/>
                    <a:pt x="1968" y="3053"/>
                  </a:cubicBezTo>
                  <a:cubicBezTo>
                    <a:pt x="2019" y="2989"/>
                    <a:pt x="2066" y="2921"/>
                    <a:pt x="2105" y="2848"/>
                  </a:cubicBezTo>
                  <a:cubicBezTo>
                    <a:pt x="2134" y="2794"/>
                    <a:pt x="2154" y="2735"/>
                    <a:pt x="2191" y="2688"/>
                  </a:cubicBezTo>
                  <a:cubicBezTo>
                    <a:pt x="2190" y="2662"/>
                    <a:pt x="2206" y="2635"/>
                    <a:pt x="2234" y="2627"/>
                  </a:cubicBezTo>
                  <a:cubicBezTo>
                    <a:pt x="2250" y="2624"/>
                    <a:pt x="2267" y="2623"/>
                    <a:pt x="2284" y="2623"/>
                  </a:cubicBezTo>
                  <a:close/>
                  <a:moveTo>
                    <a:pt x="1788" y="3364"/>
                  </a:moveTo>
                  <a:cubicBezTo>
                    <a:pt x="1800" y="3364"/>
                    <a:pt x="1812" y="3367"/>
                    <a:pt x="1823" y="3376"/>
                  </a:cubicBezTo>
                  <a:cubicBezTo>
                    <a:pt x="1921" y="3455"/>
                    <a:pt x="2027" y="3535"/>
                    <a:pt x="2108" y="3632"/>
                  </a:cubicBezTo>
                  <a:cubicBezTo>
                    <a:pt x="2128" y="3657"/>
                    <a:pt x="2128" y="3684"/>
                    <a:pt x="2115" y="3707"/>
                  </a:cubicBezTo>
                  <a:cubicBezTo>
                    <a:pt x="2058" y="3905"/>
                    <a:pt x="1832" y="4135"/>
                    <a:pt x="1626" y="4178"/>
                  </a:cubicBezTo>
                  <a:cubicBezTo>
                    <a:pt x="1605" y="4182"/>
                    <a:pt x="1584" y="4184"/>
                    <a:pt x="1563" y="4184"/>
                  </a:cubicBezTo>
                  <a:cubicBezTo>
                    <a:pt x="1413" y="4184"/>
                    <a:pt x="1258" y="4077"/>
                    <a:pt x="1277" y="3910"/>
                  </a:cubicBezTo>
                  <a:cubicBezTo>
                    <a:pt x="1277" y="3906"/>
                    <a:pt x="1280" y="3902"/>
                    <a:pt x="1281" y="3898"/>
                  </a:cubicBezTo>
                  <a:cubicBezTo>
                    <a:pt x="1277" y="3882"/>
                    <a:pt x="1280" y="3864"/>
                    <a:pt x="1293" y="3850"/>
                  </a:cubicBezTo>
                  <a:cubicBezTo>
                    <a:pt x="1433" y="3697"/>
                    <a:pt x="1589" y="3562"/>
                    <a:pt x="1720" y="3400"/>
                  </a:cubicBezTo>
                  <a:cubicBezTo>
                    <a:pt x="1735" y="3380"/>
                    <a:pt x="1762" y="3364"/>
                    <a:pt x="1788" y="3364"/>
                  </a:cubicBezTo>
                  <a:close/>
                  <a:moveTo>
                    <a:pt x="1260" y="1"/>
                  </a:moveTo>
                  <a:lnTo>
                    <a:pt x="212" y="2960"/>
                  </a:lnTo>
                  <a:cubicBezTo>
                    <a:pt x="1" y="3554"/>
                    <a:pt x="313" y="4210"/>
                    <a:pt x="910" y="4421"/>
                  </a:cubicBezTo>
                  <a:lnTo>
                    <a:pt x="1038" y="4467"/>
                  </a:lnTo>
                  <a:cubicBezTo>
                    <a:pt x="1053" y="4473"/>
                    <a:pt x="1071" y="4479"/>
                    <a:pt x="1088" y="4483"/>
                  </a:cubicBezTo>
                  <a:cubicBezTo>
                    <a:pt x="1195" y="4516"/>
                    <a:pt x="1306" y="4532"/>
                    <a:pt x="1416" y="4532"/>
                  </a:cubicBezTo>
                  <a:cubicBezTo>
                    <a:pt x="1585" y="4532"/>
                    <a:pt x="1754" y="4494"/>
                    <a:pt x="1912" y="4418"/>
                  </a:cubicBezTo>
                  <a:cubicBezTo>
                    <a:pt x="2190" y="4287"/>
                    <a:pt x="2398" y="4056"/>
                    <a:pt x="2499" y="3770"/>
                  </a:cubicBezTo>
                  <a:lnTo>
                    <a:pt x="3526" y="867"/>
                  </a:lnTo>
                  <a:lnTo>
                    <a:pt x="3526" y="867"/>
                  </a:lnTo>
                  <a:cubicBezTo>
                    <a:pt x="3522" y="867"/>
                    <a:pt x="3517" y="867"/>
                    <a:pt x="3513" y="867"/>
                  </a:cubicBezTo>
                  <a:cubicBezTo>
                    <a:pt x="2738" y="867"/>
                    <a:pt x="1738" y="593"/>
                    <a:pt x="1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4156481" y="648084"/>
              <a:ext cx="57992" cy="138712"/>
            </a:xfrm>
            <a:custGeom>
              <a:avLst/>
              <a:gdLst/>
              <a:ahLst/>
              <a:cxnLst/>
              <a:rect l="l" t="t" r="r" b="b"/>
              <a:pathLst>
                <a:path w="1855" h="4437" extrusionOk="0">
                  <a:moveTo>
                    <a:pt x="1260" y="0"/>
                  </a:moveTo>
                  <a:lnTo>
                    <a:pt x="212" y="2961"/>
                  </a:lnTo>
                  <a:cubicBezTo>
                    <a:pt x="1" y="3555"/>
                    <a:pt x="313" y="4211"/>
                    <a:pt x="910" y="4422"/>
                  </a:cubicBezTo>
                  <a:lnTo>
                    <a:pt x="948" y="4436"/>
                  </a:lnTo>
                  <a:cubicBezTo>
                    <a:pt x="880" y="4346"/>
                    <a:pt x="837" y="4237"/>
                    <a:pt x="824" y="4091"/>
                  </a:cubicBezTo>
                  <a:cubicBezTo>
                    <a:pt x="797" y="3747"/>
                    <a:pt x="879" y="3420"/>
                    <a:pt x="968" y="3090"/>
                  </a:cubicBezTo>
                  <a:cubicBezTo>
                    <a:pt x="1208" y="2196"/>
                    <a:pt x="1529" y="1335"/>
                    <a:pt x="1855" y="473"/>
                  </a:cubicBezTo>
                  <a:cubicBezTo>
                    <a:pt x="1620" y="347"/>
                    <a:pt x="1412" y="191"/>
                    <a:pt x="12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4200747" y="758969"/>
              <a:ext cx="17476" cy="14912"/>
            </a:xfrm>
            <a:custGeom>
              <a:avLst/>
              <a:gdLst/>
              <a:ahLst/>
              <a:cxnLst/>
              <a:rect l="l" t="t" r="r" b="b"/>
              <a:pathLst>
                <a:path w="559" h="477" extrusionOk="0">
                  <a:moveTo>
                    <a:pt x="371" y="1"/>
                  </a:moveTo>
                  <a:cubicBezTo>
                    <a:pt x="260" y="126"/>
                    <a:pt x="140" y="247"/>
                    <a:pt x="1" y="339"/>
                  </a:cubicBezTo>
                  <a:cubicBezTo>
                    <a:pt x="5" y="349"/>
                    <a:pt x="7" y="357"/>
                    <a:pt x="7" y="369"/>
                  </a:cubicBezTo>
                  <a:cubicBezTo>
                    <a:pt x="11" y="449"/>
                    <a:pt x="57" y="476"/>
                    <a:pt x="114" y="476"/>
                  </a:cubicBezTo>
                  <a:cubicBezTo>
                    <a:pt x="188" y="476"/>
                    <a:pt x="279" y="432"/>
                    <a:pt x="323" y="397"/>
                  </a:cubicBezTo>
                  <a:cubicBezTo>
                    <a:pt x="412" y="326"/>
                    <a:pt x="480" y="234"/>
                    <a:pt x="559" y="156"/>
                  </a:cubicBezTo>
                  <a:cubicBezTo>
                    <a:pt x="494" y="109"/>
                    <a:pt x="432" y="55"/>
                    <a:pt x="3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a:off x="4198746" y="534886"/>
              <a:ext cx="93944" cy="116234"/>
            </a:xfrm>
            <a:custGeom>
              <a:avLst/>
              <a:gdLst/>
              <a:ahLst/>
              <a:cxnLst/>
              <a:rect l="l" t="t" r="r" b="b"/>
              <a:pathLst>
                <a:path w="3005" h="3718" extrusionOk="0">
                  <a:moveTo>
                    <a:pt x="1467" y="863"/>
                  </a:moveTo>
                  <a:cubicBezTo>
                    <a:pt x="1496" y="863"/>
                    <a:pt x="1523" y="878"/>
                    <a:pt x="1538" y="913"/>
                  </a:cubicBezTo>
                  <a:cubicBezTo>
                    <a:pt x="1588" y="1031"/>
                    <a:pt x="1621" y="1156"/>
                    <a:pt x="1657" y="1278"/>
                  </a:cubicBezTo>
                  <a:cubicBezTo>
                    <a:pt x="1678" y="1351"/>
                    <a:pt x="1620" y="1397"/>
                    <a:pt x="1560" y="1397"/>
                  </a:cubicBezTo>
                  <a:cubicBezTo>
                    <a:pt x="1519" y="1397"/>
                    <a:pt x="1477" y="1375"/>
                    <a:pt x="1461" y="1325"/>
                  </a:cubicBezTo>
                  <a:cubicBezTo>
                    <a:pt x="1426" y="1212"/>
                    <a:pt x="1387" y="1098"/>
                    <a:pt x="1365" y="979"/>
                  </a:cubicBezTo>
                  <a:cubicBezTo>
                    <a:pt x="1354" y="915"/>
                    <a:pt x="1413" y="863"/>
                    <a:pt x="1467" y="863"/>
                  </a:cubicBezTo>
                  <a:close/>
                  <a:moveTo>
                    <a:pt x="1250" y="1381"/>
                  </a:moveTo>
                  <a:cubicBezTo>
                    <a:pt x="1279" y="1381"/>
                    <a:pt x="1306" y="1395"/>
                    <a:pt x="1319" y="1428"/>
                  </a:cubicBezTo>
                  <a:cubicBezTo>
                    <a:pt x="1375" y="1567"/>
                    <a:pt x="1422" y="1712"/>
                    <a:pt x="1471" y="1854"/>
                  </a:cubicBezTo>
                  <a:cubicBezTo>
                    <a:pt x="1495" y="1922"/>
                    <a:pt x="1439" y="1966"/>
                    <a:pt x="1381" y="1966"/>
                  </a:cubicBezTo>
                  <a:cubicBezTo>
                    <a:pt x="1342" y="1966"/>
                    <a:pt x="1301" y="1945"/>
                    <a:pt x="1286" y="1897"/>
                  </a:cubicBezTo>
                  <a:cubicBezTo>
                    <a:pt x="1241" y="1762"/>
                    <a:pt x="1194" y="1627"/>
                    <a:pt x="1156" y="1490"/>
                  </a:cubicBezTo>
                  <a:cubicBezTo>
                    <a:pt x="1139" y="1428"/>
                    <a:pt x="1197" y="1381"/>
                    <a:pt x="1250" y="1381"/>
                  </a:cubicBezTo>
                  <a:close/>
                  <a:moveTo>
                    <a:pt x="1269" y="2403"/>
                  </a:moveTo>
                  <a:cubicBezTo>
                    <a:pt x="1263" y="2414"/>
                    <a:pt x="1257" y="2425"/>
                    <a:pt x="1251" y="2437"/>
                  </a:cubicBezTo>
                  <a:lnTo>
                    <a:pt x="1251" y="2437"/>
                  </a:lnTo>
                  <a:cubicBezTo>
                    <a:pt x="1259" y="2427"/>
                    <a:pt x="1265" y="2415"/>
                    <a:pt x="1269" y="2403"/>
                  </a:cubicBezTo>
                  <a:close/>
                  <a:moveTo>
                    <a:pt x="2003" y="0"/>
                  </a:moveTo>
                  <a:cubicBezTo>
                    <a:pt x="1531" y="0"/>
                    <a:pt x="1087" y="293"/>
                    <a:pt x="919" y="762"/>
                  </a:cubicBezTo>
                  <a:lnTo>
                    <a:pt x="0" y="3359"/>
                  </a:lnTo>
                  <a:cubicBezTo>
                    <a:pt x="232" y="3453"/>
                    <a:pt x="445" y="3591"/>
                    <a:pt x="663" y="3717"/>
                  </a:cubicBezTo>
                  <a:cubicBezTo>
                    <a:pt x="802" y="3349"/>
                    <a:pt x="1007" y="2891"/>
                    <a:pt x="1251" y="2437"/>
                  </a:cubicBezTo>
                  <a:lnTo>
                    <a:pt x="1251" y="2437"/>
                  </a:lnTo>
                  <a:cubicBezTo>
                    <a:pt x="1231" y="2462"/>
                    <a:pt x="1200" y="2477"/>
                    <a:pt x="1170" y="2477"/>
                  </a:cubicBezTo>
                  <a:cubicBezTo>
                    <a:pt x="1140" y="2477"/>
                    <a:pt x="1112" y="2462"/>
                    <a:pt x="1095" y="2426"/>
                  </a:cubicBezTo>
                  <a:cubicBezTo>
                    <a:pt x="1018" y="2260"/>
                    <a:pt x="937" y="2093"/>
                    <a:pt x="877" y="1918"/>
                  </a:cubicBezTo>
                  <a:cubicBezTo>
                    <a:pt x="855" y="1856"/>
                    <a:pt x="909" y="1814"/>
                    <a:pt x="964" y="1814"/>
                  </a:cubicBezTo>
                  <a:cubicBezTo>
                    <a:pt x="994" y="1814"/>
                    <a:pt x="1024" y="1827"/>
                    <a:pt x="1041" y="1857"/>
                  </a:cubicBezTo>
                  <a:cubicBezTo>
                    <a:pt x="1127" y="2011"/>
                    <a:pt x="1193" y="2176"/>
                    <a:pt x="1265" y="2336"/>
                  </a:cubicBezTo>
                  <a:cubicBezTo>
                    <a:pt x="1275" y="2360"/>
                    <a:pt x="1275" y="2383"/>
                    <a:pt x="1269" y="2403"/>
                  </a:cubicBezTo>
                  <a:lnTo>
                    <a:pt x="1269" y="2403"/>
                  </a:lnTo>
                  <a:cubicBezTo>
                    <a:pt x="1763" y="1490"/>
                    <a:pt x="2413" y="597"/>
                    <a:pt x="3005" y="457"/>
                  </a:cubicBezTo>
                  <a:cubicBezTo>
                    <a:pt x="2875" y="301"/>
                    <a:pt x="2705" y="179"/>
                    <a:pt x="2510" y="111"/>
                  </a:cubicBezTo>
                  <a:lnTo>
                    <a:pt x="2381" y="65"/>
                  </a:lnTo>
                  <a:cubicBezTo>
                    <a:pt x="2256" y="21"/>
                    <a:pt x="2129" y="0"/>
                    <a:pt x="2003" y="0"/>
                  </a:cubicBezTo>
                  <a:close/>
                </a:path>
              </a:pathLst>
            </a:custGeom>
            <a:solidFill>
              <a:srgbClr val="000000">
                <a:alpha val="27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a:off x="4140725" y="520912"/>
              <a:ext cx="175945" cy="282926"/>
            </a:xfrm>
            <a:custGeom>
              <a:avLst/>
              <a:gdLst/>
              <a:ahLst/>
              <a:cxnLst/>
              <a:rect l="l" t="t" r="r" b="b"/>
              <a:pathLst>
                <a:path w="5628" h="9050" extrusionOk="0">
                  <a:moveTo>
                    <a:pt x="3857" y="448"/>
                  </a:moveTo>
                  <a:cubicBezTo>
                    <a:pt x="3983" y="448"/>
                    <a:pt x="4112" y="469"/>
                    <a:pt x="4237" y="514"/>
                  </a:cubicBezTo>
                  <a:lnTo>
                    <a:pt x="4366" y="559"/>
                  </a:lnTo>
                  <a:cubicBezTo>
                    <a:pt x="4653" y="661"/>
                    <a:pt x="4883" y="869"/>
                    <a:pt x="5015" y="1146"/>
                  </a:cubicBezTo>
                  <a:cubicBezTo>
                    <a:pt x="5147" y="1423"/>
                    <a:pt x="5164" y="1733"/>
                    <a:pt x="5063" y="2020"/>
                  </a:cubicBezTo>
                  <a:lnTo>
                    <a:pt x="4130" y="4653"/>
                  </a:lnTo>
                  <a:cubicBezTo>
                    <a:pt x="3713" y="4590"/>
                    <a:pt x="3300" y="4518"/>
                    <a:pt x="2905" y="4360"/>
                  </a:cubicBezTo>
                  <a:cubicBezTo>
                    <a:pt x="2535" y="4212"/>
                    <a:pt x="2222" y="3954"/>
                    <a:pt x="1855" y="3808"/>
                  </a:cubicBezTo>
                  <a:lnTo>
                    <a:pt x="2775" y="1212"/>
                  </a:lnTo>
                  <a:cubicBezTo>
                    <a:pt x="2943" y="741"/>
                    <a:pt x="3386" y="448"/>
                    <a:pt x="3857" y="448"/>
                  </a:cubicBezTo>
                  <a:close/>
                  <a:moveTo>
                    <a:pt x="1763" y="4070"/>
                  </a:moveTo>
                  <a:cubicBezTo>
                    <a:pt x="2241" y="4662"/>
                    <a:pt x="3242" y="4936"/>
                    <a:pt x="4016" y="4936"/>
                  </a:cubicBezTo>
                  <a:cubicBezTo>
                    <a:pt x="4020" y="4936"/>
                    <a:pt x="4025" y="4936"/>
                    <a:pt x="4029" y="4936"/>
                  </a:cubicBezTo>
                  <a:lnTo>
                    <a:pt x="4029" y="4936"/>
                  </a:lnTo>
                  <a:lnTo>
                    <a:pt x="3002" y="7839"/>
                  </a:lnTo>
                  <a:cubicBezTo>
                    <a:pt x="2900" y="8125"/>
                    <a:pt x="2692" y="8356"/>
                    <a:pt x="2415" y="8487"/>
                  </a:cubicBezTo>
                  <a:cubicBezTo>
                    <a:pt x="2257" y="8563"/>
                    <a:pt x="2088" y="8601"/>
                    <a:pt x="1919" y="8601"/>
                  </a:cubicBezTo>
                  <a:cubicBezTo>
                    <a:pt x="1808" y="8601"/>
                    <a:pt x="1698" y="8585"/>
                    <a:pt x="1591" y="8552"/>
                  </a:cubicBezTo>
                  <a:cubicBezTo>
                    <a:pt x="1573" y="8548"/>
                    <a:pt x="1557" y="8542"/>
                    <a:pt x="1541" y="8536"/>
                  </a:cubicBezTo>
                  <a:lnTo>
                    <a:pt x="1411" y="8490"/>
                  </a:lnTo>
                  <a:cubicBezTo>
                    <a:pt x="817" y="8279"/>
                    <a:pt x="505" y="7625"/>
                    <a:pt x="714" y="7029"/>
                  </a:cubicBezTo>
                  <a:lnTo>
                    <a:pt x="1763" y="4070"/>
                  </a:lnTo>
                  <a:close/>
                  <a:moveTo>
                    <a:pt x="3859" y="0"/>
                  </a:moveTo>
                  <a:cubicBezTo>
                    <a:pt x="3203" y="0"/>
                    <a:pt x="2586" y="409"/>
                    <a:pt x="2356" y="1061"/>
                  </a:cubicBezTo>
                  <a:lnTo>
                    <a:pt x="294" y="6879"/>
                  </a:lnTo>
                  <a:cubicBezTo>
                    <a:pt x="1" y="7706"/>
                    <a:pt x="436" y="8620"/>
                    <a:pt x="1264" y="8912"/>
                  </a:cubicBezTo>
                  <a:lnTo>
                    <a:pt x="1393" y="8958"/>
                  </a:lnTo>
                  <a:cubicBezTo>
                    <a:pt x="1565" y="9019"/>
                    <a:pt x="1743" y="9050"/>
                    <a:pt x="1921" y="9050"/>
                  </a:cubicBezTo>
                  <a:cubicBezTo>
                    <a:pt x="2156" y="9050"/>
                    <a:pt x="2389" y="8997"/>
                    <a:pt x="2609" y="8892"/>
                  </a:cubicBezTo>
                  <a:cubicBezTo>
                    <a:pt x="2994" y="8709"/>
                    <a:pt x="3285" y="8387"/>
                    <a:pt x="3425" y="7988"/>
                  </a:cubicBezTo>
                  <a:lnTo>
                    <a:pt x="5486" y="2170"/>
                  </a:lnTo>
                  <a:cubicBezTo>
                    <a:pt x="5627" y="1771"/>
                    <a:pt x="5604" y="1338"/>
                    <a:pt x="5420" y="953"/>
                  </a:cubicBezTo>
                  <a:cubicBezTo>
                    <a:pt x="5237" y="568"/>
                    <a:pt x="4915" y="277"/>
                    <a:pt x="4516" y="137"/>
                  </a:cubicBezTo>
                  <a:lnTo>
                    <a:pt x="4388" y="91"/>
                  </a:lnTo>
                  <a:cubicBezTo>
                    <a:pt x="4364" y="84"/>
                    <a:pt x="4342" y="75"/>
                    <a:pt x="4321" y="69"/>
                  </a:cubicBezTo>
                  <a:cubicBezTo>
                    <a:pt x="4167" y="22"/>
                    <a:pt x="4012" y="0"/>
                    <a:pt x="38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4225412" y="591626"/>
              <a:ext cx="13818" cy="20758"/>
            </a:xfrm>
            <a:custGeom>
              <a:avLst/>
              <a:gdLst/>
              <a:ahLst/>
              <a:cxnLst/>
              <a:rect l="l" t="t" r="r" b="b"/>
              <a:pathLst>
                <a:path w="442" h="664" extrusionOk="0">
                  <a:moveTo>
                    <a:pt x="109" y="0"/>
                  </a:moveTo>
                  <a:cubicBezTo>
                    <a:pt x="55" y="0"/>
                    <a:pt x="1" y="42"/>
                    <a:pt x="23" y="105"/>
                  </a:cubicBezTo>
                  <a:cubicBezTo>
                    <a:pt x="84" y="278"/>
                    <a:pt x="164" y="445"/>
                    <a:pt x="241" y="612"/>
                  </a:cubicBezTo>
                  <a:cubicBezTo>
                    <a:pt x="258" y="649"/>
                    <a:pt x="287" y="664"/>
                    <a:pt x="316" y="664"/>
                  </a:cubicBezTo>
                  <a:cubicBezTo>
                    <a:pt x="377" y="664"/>
                    <a:pt x="441" y="598"/>
                    <a:pt x="409" y="523"/>
                  </a:cubicBezTo>
                  <a:cubicBezTo>
                    <a:pt x="339" y="362"/>
                    <a:pt x="273" y="197"/>
                    <a:pt x="185" y="44"/>
                  </a:cubicBezTo>
                  <a:cubicBezTo>
                    <a:pt x="169" y="13"/>
                    <a:pt x="139" y="0"/>
                    <a:pt x="109"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4234322" y="578058"/>
              <a:ext cx="11192" cy="18289"/>
            </a:xfrm>
            <a:custGeom>
              <a:avLst/>
              <a:gdLst/>
              <a:ahLst/>
              <a:cxnLst/>
              <a:rect l="l" t="t" r="r" b="b"/>
              <a:pathLst>
                <a:path w="358" h="585" extrusionOk="0">
                  <a:moveTo>
                    <a:pt x="111" y="1"/>
                  </a:moveTo>
                  <a:cubicBezTo>
                    <a:pt x="58" y="1"/>
                    <a:pt x="1" y="47"/>
                    <a:pt x="18" y="109"/>
                  </a:cubicBezTo>
                  <a:cubicBezTo>
                    <a:pt x="56" y="246"/>
                    <a:pt x="103" y="381"/>
                    <a:pt x="148" y="516"/>
                  </a:cubicBezTo>
                  <a:cubicBezTo>
                    <a:pt x="163" y="563"/>
                    <a:pt x="204" y="584"/>
                    <a:pt x="244" y="584"/>
                  </a:cubicBezTo>
                  <a:cubicBezTo>
                    <a:pt x="301" y="584"/>
                    <a:pt x="357" y="541"/>
                    <a:pt x="333" y="473"/>
                  </a:cubicBezTo>
                  <a:cubicBezTo>
                    <a:pt x="284" y="331"/>
                    <a:pt x="237" y="187"/>
                    <a:pt x="180" y="48"/>
                  </a:cubicBezTo>
                  <a:cubicBezTo>
                    <a:pt x="167" y="15"/>
                    <a:pt x="140" y="1"/>
                    <a:pt x="111"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a:off x="4241074" y="561865"/>
              <a:ext cx="10192" cy="16725"/>
            </a:xfrm>
            <a:custGeom>
              <a:avLst/>
              <a:gdLst/>
              <a:ahLst/>
              <a:cxnLst/>
              <a:rect l="l" t="t" r="r" b="b"/>
              <a:pathLst>
                <a:path w="326" h="535" extrusionOk="0">
                  <a:moveTo>
                    <a:pt x="113" y="0"/>
                  </a:moveTo>
                  <a:cubicBezTo>
                    <a:pt x="59" y="0"/>
                    <a:pt x="1" y="52"/>
                    <a:pt x="12" y="116"/>
                  </a:cubicBezTo>
                  <a:cubicBezTo>
                    <a:pt x="34" y="233"/>
                    <a:pt x="74" y="347"/>
                    <a:pt x="109" y="462"/>
                  </a:cubicBezTo>
                  <a:cubicBezTo>
                    <a:pt x="124" y="512"/>
                    <a:pt x="166" y="534"/>
                    <a:pt x="207" y="534"/>
                  </a:cubicBezTo>
                  <a:cubicBezTo>
                    <a:pt x="267" y="534"/>
                    <a:pt x="325" y="488"/>
                    <a:pt x="304" y="415"/>
                  </a:cubicBezTo>
                  <a:cubicBezTo>
                    <a:pt x="268" y="293"/>
                    <a:pt x="235" y="168"/>
                    <a:pt x="185" y="50"/>
                  </a:cubicBezTo>
                  <a:cubicBezTo>
                    <a:pt x="170" y="15"/>
                    <a:pt x="142" y="0"/>
                    <a:pt x="113"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31"/>
          <p:cNvGrpSpPr/>
          <p:nvPr/>
        </p:nvGrpSpPr>
        <p:grpSpPr>
          <a:xfrm>
            <a:off x="356423" y="3254462"/>
            <a:ext cx="230842" cy="203957"/>
            <a:chOff x="3659860" y="553674"/>
            <a:chExt cx="230842" cy="203957"/>
          </a:xfrm>
        </p:grpSpPr>
        <p:sp>
          <p:nvSpPr>
            <p:cNvPr id="457" name="Google Shape;457;p31"/>
            <p:cNvSpPr/>
            <p:nvPr/>
          </p:nvSpPr>
          <p:spPr>
            <a:xfrm>
              <a:off x="3659860" y="553674"/>
              <a:ext cx="230842" cy="203957"/>
            </a:xfrm>
            <a:custGeom>
              <a:avLst/>
              <a:gdLst/>
              <a:ahLst/>
              <a:cxnLst/>
              <a:rect l="l" t="t" r="r" b="b"/>
              <a:pathLst>
                <a:path w="7384" h="6524" extrusionOk="0">
                  <a:moveTo>
                    <a:pt x="3627" y="512"/>
                  </a:moveTo>
                  <a:cubicBezTo>
                    <a:pt x="4250" y="512"/>
                    <a:pt x="4882" y="721"/>
                    <a:pt x="5408" y="1148"/>
                  </a:cubicBezTo>
                  <a:cubicBezTo>
                    <a:pt x="6033" y="1655"/>
                    <a:pt x="6384" y="2372"/>
                    <a:pt x="6444" y="3106"/>
                  </a:cubicBezTo>
                  <a:cubicBezTo>
                    <a:pt x="4861" y="2491"/>
                    <a:pt x="3216" y="1903"/>
                    <a:pt x="1580" y="1436"/>
                  </a:cubicBezTo>
                  <a:cubicBezTo>
                    <a:pt x="2108" y="827"/>
                    <a:pt x="2861" y="512"/>
                    <a:pt x="3627" y="512"/>
                  </a:cubicBezTo>
                  <a:close/>
                  <a:moveTo>
                    <a:pt x="1383" y="1689"/>
                  </a:moveTo>
                  <a:cubicBezTo>
                    <a:pt x="3024" y="2361"/>
                    <a:pt x="4757" y="2934"/>
                    <a:pt x="6452" y="3445"/>
                  </a:cubicBezTo>
                  <a:cubicBezTo>
                    <a:pt x="6448" y="3540"/>
                    <a:pt x="6441" y="3637"/>
                    <a:pt x="6427" y="3731"/>
                  </a:cubicBezTo>
                  <a:cubicBezTo>
                    <a:pt x="6370" y="3858"/>
                    <a:pt x="6305" y="3979"/>
                    <a:pt x="6236" y="4096"/>
                  </a:cubicBezTo>
                  <a:cubicBezTo>
                    <a:pt x="4556" y="3451"/>
                    <a:pt x="2804" y="2839"/>
                    <a:pt x="1082" y="2293"/>
                  </a:cubicBezTo>
                  <a:cubicBezTo>
                    <a:pt x="1157" y="2081"/>
                    <a:pt x="1256" y="1878"/>
                    <a:pt x="1383" y="1689"/>
                  </a:cubicBezTo>
                  <a:close/>
                  <a:moveTo>
                    <a:pt x="1034" y="2583"/>
                  </a:moveTo>
                  <a:cubicBezTo>
                    <a:pt x="2614" y="3329"/>
                    <a:pt x="4390" y="3949"/>
                    <a:pt x="6074" y="4347"/>
                  </a:cubicBezTo>
                  <a:cubicBezTo>
                    <a:pt x="5590" y="5034"/>
                    <a:pt x="4890" y="5480"/>
                    <a:pt x="4009" y="5480"/>
                  </a:cubicBezTo>
                  <a:cubicBezTo>
                    <a:pt x="3779" y="5480"/>
                    <a:pt x="3536" y="5450"/>
                    <a:pt x="3281" y="5385"/>
                  </a:cubicBezTo>
                  <a:cubicBezTo>
                    <a:pt x="1956" y="5050"/>
                    <a:pt x="1151" y="3883"/>
                    <a:pt x="1034" y="2583"/>
                  </a:cubicBezTo>
                  <a:close/>
                  <a:moveTo>
                    <a:pt x="965" y="3633"/>
                  </a:moveTo>
                  <a:lnTo>
                    <a:pt x="965" y="3633"/>
                  </a:lnTo>
                  <a:cubicBezTo>
                    <a:pt x="1309" y="4630"/>
                    <a:pt x="2092" y="5435"/>
                    <a:pt x="3209" y="5703"/>
                  </a:cubicBezTo>
                  <a:cubicBezTo>
                    <a:pt x="3425" y="5754"/>
                    <a:pt x="3648" y="5779"/>
                    <a:pt x="3871" y="5779"/>
                  </a:cubicBezTo>
                  <a:cubicBezTo>
                    <a:pt x="4508" y="5779"/>
                    <a:pt x="5154" y="5579"/>
                    <a:pt x="5683" y="5224"/>
                  </a:cubicBezTo>
                  <a:lnTo>
                    <a:pt x="5683" y="5224"/>
                  </a:lnTo>
                  <a:cubicBezTo>
                    <a:pt x="5165" y="5745"/>
                    <a:pt x="4468" y="6013"/>
                    <a:pt x="3760" y="6013"/>
                  </a:cubicBezTo>
                  <a:cubicBezTo>
                    <a:pt x="3136" y="6013"/>
                    <a:pt x="2502" y="5804"/>
                    <a:pt x="1975" y="5377"/>
                  </a:cubicBezTo>
                  <a:cubicBezTo>
                    <a:pt x="1412" y="4919"/>
                    <a:pt x="1071" y="4292"/>
                    <a:pt x="965" y="3633"/>
                  </a:cubicBezTo>
                  <a:close/>
                  <a:moveTo>
                    <a:pt x="3624" y="1"/>
                  </a:moveTo>
                  <a:cubicBezTo>
                    <a:pt x="2682" y="1"/>
                    <a:pt x="1756" y="402"/>
                    <a:pt x="1125" y="1178"/>
                  </a:cubicBezTo>
                  <a:cubicBezTo>
                    <a:pt x="1" y="2563"/>
                    <a:pt x="237" y="4623"/>
                    <a:pt x="1652" y="5772"/>
                  </a:cubicBezTo>
                  <a:cubicBezTo>
                    <a:pt x="2274" y="6277"/>
                    <a:pt x="3021" y="6523"/>
                    <a:pt x="3758" y="6523"/>
                  </a:cubicBezTo>
                  <a:cubicBezTo>
                    <a:pt x="4700" y="6523"/>
                    <a:pt x="5626" y="6122"/>
                    <a:pt x="6256" y="5345"/>
                  </a:cubicBezTo>
                  <a:cubicBezTo>
                    <a:pt x="7383" y="3962"/>
                    <a:pt x="7146" y="1900"/>
                    <a:pt x="5730" y="752"/>
                  </a:cubicBezTo>
                  <a:cubicBezTo>
                    <a:pt x="5108" y="247"/>
                    <a:pt x="4361" y="1"/>
                    <a:pt x="3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a:off x="3709254" y="569680"/>
              <a:ext cx="152061" cy="81032"/>
            </a:xfrm>
            <a:custGeom>
              <a:avLst/>
              <a:gdLst/>
              <a:ahLst/>
              <a:cxnLst/>
              <a:rect l="l" t="t" r="r" b="b"/>
              <a:pathLst>
                <a:path w="4864" h="2592" extrusionOk="0">
                  <a:moveTo>
                    <a:pt x="2046" y="0"/>
                  </a:moveTo>
                  <a:cubicBezTo>
                    <a:pt x="1281" y="0"/>
                    <a:pt x="528" y="314"/>
                    <a:pt x="0" y="923"/>
                  </a:cubicBezTo>
                  <a:cubicBezTo>
                    <a:pt x="1636" y="1390"/>
                    <a:pt x="3281" y="1977"/>
                    <a:pt x="4864" y="2592"/>
                  </a:cubicBezTo>
                  <a:cubicBezTo>
                    <a:pt x="4805" y="1860"/>
                    <a:pt x="4453" y="1142"/>
                    <a:pt x="3828" y="636"/>
                  </a:cubicBezTo>
                  <a:cubicBezTo>
                    <a:pt x="3302" y="209"/>
                    <a:pt x="2670" y="0"/>
                    <a:pt x="2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a:off x="3693623" y="606444"/>
              <a:ext cx="167942" cy="75280"/>
            </a:xfrm>
            <a:custGeom>
              <a:avLst/>
              <a:gdLst/>
              <a:ahLst/>
              <a:cxnLst/>
              <a:rect l="l" t="t" r="r" b="b"/>
              <a:pathLst>
                <a:path w="5372" h="2408" extrusionOk="0">
                  <a:moveTo>
                    <a:pt x="302" y="1"/>
                  </a:moveTo>
                  <a:cubicBezTo>
                    <a:pt x="173" y="190"/>
                    <a:pt x="75" y="393"/>
                    <a:pt x="1" y="603"/>
                  </a:cubicBezTo>
                  <a:cubicBezTo>
                    <a:pt x="1723" y="1149"/>
                    <a:pt x="3473" y="1763"/>
                    <a:pt x="5155" y="2407"/>
                  </a:cubicBezTo>
                  <a:cubicBezTo>
                    <a:pt x="5223" y="2291"/>
                    <a:pt x="5289" y="2170"/>
                    <a:pt x="5346" y="2043"/>
                  </a:cubicBezTo>
                  <a:cubicBezTo>
                    <a:pt x="5361" y="1948"/>
                    <a:pt x="5367" y="1852"/>
                    <a:pt x="5371" y="1757"/>
                  </a:cubicBezTo>
                  <a:cubicBezTo>
                    <a:pt x="3676" y="1247"/>
                    <a:pt x="1943" y="674"/>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a:off x="3690028" y="667185"/>
              <a:ext cx="147496" cy="74436"/>
            </a:xfrm>
            <a:custGeom>
              <a:avLst/>
              <a:gdLst/>
              <a:ahLst/>
              <a:cxnLst/>
              <a:rect l="l" t="t" r="r" b="b"/>
              <a:pathLst>
                <a:path w="4718" h="2381" extrusionOk="0">
                  <a:moveTo>
                    <a:pt x="0" y="1"/>
                  </a:moveTo>
                  <a:lnTo>
                    <a:pt x="0" y="1"/>
                  </a:lnTo>
                  <a:cubicBezTo>
                    <a:pt x="106" y="659"/>
                    <a:pt x="447" y="1287"/>
                    <a:pt x="1010" y="1745"/>
                  </a:cubicBezTo>
                  <a:cubicBezTo>
                    <a:pt x="1537" y="2172"/>
                    <a:pt x="2170" y="2381"/>
                    <a:pt x="2794" y="2381"/>
                  </a:cubicBezTo>
                  <a:cubicBezTo>
                    <a:pt x="3503" y="2381"/>
                    <a:pt x="4200" y="2112"/>
                    <a:pt x="4718" y="1590"/>
                  </a:cubicBezTo>
                  <a:lnTo>
                    <a:pt x="4718" y="1590"/>
                  </a:lnTo>
                  <a:cubicBezTo>
                    <a:pt x="4190" y="1946"/>
                    <a:pt x="3544" y="2146"/>
                    <a:pt x="2907" y="2146"/>
                  </a:cubicBezTo>
                  <a:cubicBezTo>
                    <a:pt x="2683" y="2146"/>
                    <a:pt x="2460" y="2121"/>
                    <a:pt x="2244" y="2070"/>
                  </a:cubicBezTo>
                  <a:cubicBezTo>
                    <a:pt x="1126" y="1803"/>
                    <a:pt x="344" y="99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a:off x="3692122" y="634423"/>
              <a:ext cx="157626" cy="90599"/>
            </a:xfrm>
            <a:custGeom>
              <a:avLst/>
              <a:gdLst/>
              <a:ahLst/>
              <a:cxnLst/>
              <a:rect l="l" t="t" r="r" b="b"/>
              <a:pathLst>
                <a:path w="5042" h="2898" extrusionOk="0">
                  <a:moveTo>
                    <a:pt x="1" y="0"/>
                  </a:moveTo>
                  <a:lnTo>
                    <a:pt x="1" y="0"/>
                  </a:lnTo>
                  <a:cubicBezTo>
                    <a:pt x="119" y="1300"/>
                    <a:pt x="924" y="2467"/>
                    <a:pt x="2247" y="2802"/>
                  </a:cubicBezTo>
                  <a:cubicBezTo>
                    <a:pt x="2502" y="2867"/>
                    <a:pt x="2745" y="2897"/>
                    <a:pt x="2976" y="2897"/>
                  </a:cubicBezTo>
                  <a:cubicBezTo>
                    <a:pt x="3858" y="2897"/>
                    <a:pt x="4558" y="2451"/>
                    <a:pt x="5041" y="1764"/>
                  </a:cubicBezTo>
                  <a:cubicBezTo>
                    <a:pt x="3356" y="1366"/>
                    <a:pt x="1582" y="74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31"/>
          <p:cNvGrpSpPr/>
          <p:nvPr/>
        </p:nvGrpSpPr>
        <p:grpSpPr>
          <a:xfrm>
            <a:off x="476074" y="2614987"/>
            <a:ext cx="222401" cy="217587"/>
            <a:chOff x="3679086" y="979362"/>
            <a:chExt cx="222401" cy="217587"/>
          </a:xfrm>
        </p:grpSpPr>
        <p:sp>
          <p:nvSpPr>
            <p:cNvPr id="463" name="Google Shape;463;p31"/>
            <p:cNvSpPr/>
            <p:nvPr/>
          </p:nvSpPr>
          <p:spPr>
            <a:xfrm>
              <a:off x="3679086" y="979362"/>
              <a:ext cx="222401" cy="217587"/>
            </a:xfrm>
            <a:custGeom>
              <a:avLst/>
              <a:gdLst/>
              <a:ahLst/>
              <a:cxnLst/>
              <a:rect l="l" t="t" r="r" b="b"/>
              <a:pathLst>
                <a:path w="7114" h="6960" extrusionOk="0">
                  <a:moveTo>
                    <a:pt x="3557" y="551"/>
                  </a:moveTo>
                  <a:cubicBezTo>
                    <a:pt x="4422" y="551"/>
                    <a:pt x="5201" y="909"/>
                    <a:pt x="5750" y="1481"/>
                  </a:cubicBezTo>
                  <a:cubicBezTo>
                    <a:pt x="4011" y="2042"/>
                    <a:pt x="2239" y="2666"/>
                    <a:pt x="555" y="3386"/>
                  </a:cubicBezTo>
                  <a:cubicBezTo>
                    <a:pt x="605" y="1816"/>
                    <a:pt x="1930" y="551"/>
                    <a:pt x="3557" y="551"/>
                  </a:cubicBezTo>
                  <a:close/>
                  <a:moveTo>
                    <a:pt x="5985" y="1762"/>
                  </a:moveTo>
                  <a:cubicBezTo>
                    <a:pt x="6047" y="1844"/>
                    <a:pt x="6105" y="1928"/>
                    <a:pt x="6159" y="2017"/>
                  </a:cubicBezTo>
                  <a:cubicBezTo>
                    <a:pt x="6196" y="2162"/>
                    <a:pt x="6225" y="2307"/>
                    <a:pt x="6247" y="2452"/>
                  </a:cubicBezTo>
                  <a:cubicBezTo>
                    <a:pt x="4406" y="3053"/>
                    <a:pt x="2528" y="3728"/>
                    <a:pt x="720" y="4441"/>
                  </a:cubicBezTo>
                  <a:cubicBezTo>
                    <a:pt x="637" y="4215"/>
                    <a:pt x="583" y="3978"/>
                    <a:pt x="560" y="3733"/>
                  </a:cubicBezTo>
                  <a:cubicBezTo>
                    <a:pt x="2388" y="3182"/>
                    <a:pt x="4224" y="2484"/>
                    <a:pt x="5985" y="1762"/>
                  </a:cubicBezTo>
                  <a:close/>
                  <a:moveTo>
                    <a:pt x="6282" y="2770"/>
                  </a:moveTo>
                  <a:cubicBezTo>
                    <a:pt x="6359" y="3910"/>
                    <a:pt x="5890" y="4958"/>
                    <a:pt x="4651" y="5532"/>
                  </a:cubicBezTo>
                  <a:cubicBezTo>
                    <a:pt x="4228" y="5728"/>
                    <a:pt x="3791" y="5819"/>
                    <a:pt x="3361" y="5819"/>
                  </a:cubicBezTo>
                  <a:cubicBezTo>
                    <a:pt x="2438" y="5819"/>
                    <a:pt x="1544" y="5402"/>
                    <a:pt x="877" y="4717"/>
                  </a:cubicBezTo>
                  <a:cubicBezTo>
                    <a:pt x="2702" y="4266"/>
                    <a:pt x="4604" y="3582"/>
                    <a:pt x="6282" y="2770"/>
                  </a:cubicBezTo>
                  <a:close/>
                  <a:moveTo>
                    <a:pt x="6549" y="3766"/>
                  </a:moveTo>
                  <a:lnTo>
                    <a:pt x="6549" y="3766"/>
                  </a:lnTo>
                  <a:cubicBezTo>
                    <a:pt x="6401" y="5249"/>
                    <a:pt x="5115" y="6411"/>
                    <a:pt x="3557" y="6411"/>
                  </a:cubicBezTo>
                  <a:cubicBezTo>
                    <a:pt x="2776" y="6411"/>
                    <a:pt x="2065" y="6117"/>
                    <a:pt x="1531" y="5639"/>
                  </a:cubicBezTo>
                  <a:lnTo>
                    <a:pt x="1531" y="5639"/>
                  </a:lnTo>
                  <a:cubicBezTo>
                    <a:pt x="2085" y="5984"/>
                    <a:pt x="2718" y="6177"/>
                    <a:pt x="3368" y="6177"/>
                  </a:cubicBezTo>
                  <a:cubicBezTo>
                    <a:pt x="3847" y="6177"/>
                    <a:pt x="4335" y="6072"/>
                    <a:pt x="4807" y="5845"/>
                  </a:cubicBezTo>
                  <a:cubicBezTo>
                    <a:pt x="5635" y="5447"/>
                    <a:pt x="6277" y="4653"/>
                    <a:pt x="6549" y="3766"/>
                  </a:cubicBezTo>
                  <a:close/>
                  <a:moveTo>
                    <a:pt x="3557" y="1"/>
                  </a:moveTo>
                  <a:cubicBezTo>
                    <a:pt x="1595" y="1"/>
                    <a:pt x="0" y="1562"/>
                    <a:pt x="0" y="3480"/>
                  </a:cubicBezTo>
                  <a:cubicBezTo>
                    <a:pt x="0" y="5398"/>
                    <a:pt x="1595" y="6959"/>
                    <a:pt x="3557" y="6959"/>
                  </a:cubicBezTo>
                  <a:cubicBezTo>
                    <a:pt x="5519" y="6959"/>
                    <a:pt x="7114" y="5398"/>
                    <a:pt x="7114" y="3480"/>
                  </a:cubicBezTo>
                  <a:cubicBezTo>
                    <a:pt x="7113" y="1562"/>
                    <a:pt x="5517" y="1"/>
                    <a:pt x="35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1"/>
            <p:cNvSpPr/>
            <p:nvPr/>
          </p:nvSpPr>
          <p:spPr>
            <a:xfrm>
              <a:off x="3696405" y="996556"/>
              <a:ext cx="162409" cy="88660"/>
            </a:xfrm>
            <a:custGeom>
              <a:avLst/>
              <a:gdLst/>
              <a:ahLst/>
              <a:cxnLst/>
              <a:rect l="l" t="t" r="r" b="b"/>
              <a:pathLst>
                <a:path w="5195" h="2836" extrusionOk="0">
                  <a:moveTo>
                    <a:pt x="3003" y="1"/>
                  </a:moveTo>
                  <a:cubicBezTo>
                    <a:pt x="1378" y="1"/>
                    <a:pt x="52" y="1264"/>
                    <a:pt x="0" y="2836"/>
                  </a:cubicBezTo>
                  <a:lnTo>
                    <a:pt x="0" y="2836"/>
                  </a:lnTo>
                  <a:cubicBezTo>
                    <a:pt x="1683" y="2117"/>
                    <a:pt x="3457" y="1492"/>
                    <a:pt x="5195" y="933"/>
                  </a:cubicBezTo>
                  <a:cubicBezTo>
                    <a:pt x="4647" y="361"/>
                    <a:pt x="3867" y="1"/>
                    <a:pt x="30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1"/>
            <p:cNvSpPr/>
            <p:nvPr/>
          </p:nvSpPr>
          <p:spPr>
            <a:xfrm>
              <a:off x="3706471" y="1065988"/>
              <a:ext cx="171412" cy="95319"/>
            </a:xfrm>
            <a:custGeom>
              <a:avLst/>
              <a:gdLst/>
              <a:ahLst/>
              <a:cxnLst/>
              <a:rect l="l" t="t" r="r" b="b"/>
              <a:pathLst>
                <a:path w="5483" h="3049" extrusionOk="0">
                  <a:moveTo>
                    <a:pt x="5406" y="1"/>
                  </a:moveTo>
                  <a:lnTo>
                    <a:pt x="5406" y="1"/>
                  </a:lnTo>
                  <a:cubicBezTo>
                    <a:pt x="3728" y="812"/>
                    <a:pt x="1826" y="1497"/>
                    <a:pt x="1" y="1947"/>
                  </a:cubicBezTo>
                  <a:cubicBezTo>
                    <a:pt x="669" y="2632"/>
                    <a:pt x="1563" y="3048"/>
                    <a:pt x="2487" y="3048"/>
                  </a:cubicBezTo>
                  <a:cubicBezTo>
                    <a:pt x="2916" y="3048"/>
                    <a:pt x="3352" y="2958"/>
                    <a:pt x="3775" y="2763"/>
                  </a:cubicBezTo>
                  <a:cubicBezTo>
                    <a:pt x="5014" y="2189"/>
                    <a:pt x="5483" y="1140"/>
                    <a:pt x="5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1"/>
            <p:cNvSpPr/>
            <p:nvPr/>
          </p:nvSpPr>
          <p:spPr>
            <a:xfrm>
              <a:off x="3696561" y="1034414"/>
              <a:ext cx="177759" cy="83783"/>
            </a:xfrm>
            <a:custGeom>
              <a:avLst/>
              <a:gdLst/>
              <a:ahLst/>
              <a:cxnLst/>
              <a:rect l="l" t="t" r="r" b="b"/>
              <a:pathLst>
                <a:path w="5686" h="2680" extrusionOk="0">
                  <a:moveTo>
                    <a:pt x="5425" y="1"/>
                  </a:moveTo>
                  <a:cubicBezTo>
                    <a:pt x="3664" y="723"/>
                    <a:pt x="1828" y="1421"/>
                    <a:pt x="0" y="1972"/>
                  </a:cubicBezTo>
                  <a:cubicBezTo>
                    <a:pt x="22" y="2217"/>
                    <a:pt x="77" y="2455"/>
                    <a:pt x="158" y="2680"/>
                  </a:cubicBezTo>
                  <a:cubicBezTo>
                    <a:pt x="1967" y="1968"/>
                    <a:pt x="3843" y="1292"/>
                    <a:pt x="5685" y="691"/>
                  </a:cubicBezTo>
                  <a:cubicBezTo>
                    <a:pt x="5665" y="546"/>
                    <a:pt x="5637" y="401"/>
                    <a:pt x="5598" y="256"/>
                  </a:cubicBezTo>
                  <a:cubicBezTo>
                    <a:pt x="5546" y="167"/>
                    <a:pt x="5488" y="83"/>
                    <a:pt x="54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1"/>
            <p:cNvSpPr/>
            <p:nvPr/>
          </p:nvSpPr>
          <p:spPr>
            <a:xfrm>
              <a:off x="3726916" y="1097125"/>
              <a:ext cx="156906" cy="82658"/>
            </a:xfrm>
            <a:custGeom>
              <a:avLst/>
              <a:gdLst/>
              <a:ahLst/>
              <a:cxnLst/>
              <a:rect l="l" t="t" r="r" b="b"/>
              <a:pathLst>
                <a:path w="5019" h="2644" extrusionOk="0">
                  <a:moveTo>
                    <a:pt x="5018" y="1"/>
                  </a:moveTo>
                  <a:lnTo>
                    <a:pt x="5018" y="1"/>
                  </a:lnTo>
                  <a:cubicBezTo>
                    <a:pt x="4747" y="886"/>
                    <a:pt x="4104" y="1680"/>
                    <a:pt x="3277" y="2078"/>
                  </a:cubicBezTo>
                  <a:cubicBezTo>
                    <a:pt x="2805" y="2305"/>
                    <a:pt x="2317" y="2410"/>
                    <a:pt x="1838" y="2410"/>
                  </a:cubicBezTo>
                  <a:cubicBezTo>
                    <a:pt x="1188" y="2410"/>
                    <a:pt x="555" y="2217"/>
                    <a:pt x="1" y="1872"/>
                  </a:cubicBezTo>
                  <a:lnTo>
                    <a:pt x="1" y="1872"/>
                  </a:lnTo>
                  <a:cubicBezTo>
                    <a:pt x="535" y="2350"/>
                    <a:pt x="1246" y="2644"/>
                    <a:pt x="2027" y="2644"/>
                  </a:cubicBezTo>
                  <a:cubicBezTo>
                    <a:pt x="3586" y="2644"/>
                    <a:pt x="4871" y="1482"/>
                    <a:pt x="50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1"/>
          <p:cNvGrpSpPr/>
          <p:nvPr/>
        </p:nvGrpSpPr>
        <p:grpSpPr>
          <a:xfrm rot="1373748">
            <a:off x="8530650" y="2959771"/>
            <a:ext cx="441685" cy="169537"/>
            <a:chOff x="544300" y="2466338"/>
            <a:chExt cx="6583924" cy="2527183"/>
          </a:xfrm>
        </p:grpSpPr>
        <p:sp>
          <p:nvSpPr>
            <p:cNvPr id="469" name="Google Shape;469;p31"/>
            <p:cNvSpPr/>
            <p:nvPr/>
          </p:nvSpPr>
          <p:spPr>
            <a:xfrm>
              <a:off x="6090246" y="3400336"/>
              <a:ext cx="104944" cy="109863"/>
            </a:xfrm>
            <a:custGeom>
              <a:avLst/>
              <a:gdLst/>
              <a:ahLst/>
              <a:cxnLst/>
              <a:rect l="l" t="t" r="r" b="b"/>
              <a:pathLst>
                <a:path w="320" h="335" extrusionOk="0">
                  <a:moveTo>
                    <a:pt x="149" y="0"/>
                  </a:moveTo>
                  <a:cubicBezTo>
                    <a:pt x="144" y="3"/>
                    <a:pt x="139" y="6"/>
                    <a:pt x="132" y="10"/>
                  </a:cubicBezTo>
                  <a:cubicBezTo>
                    <a:pt x="60" y="32"/>
                    <a:pt x="0" y="146"/>
                    <a:pt x="9" y="219"/>
                  </a:cubicBezTo>
                  <a:cubicBezTo>
                    <a:pt x="19" y="293"/>
                    <a:pt x="85" y="335"/>
                    <a:pt x="156" y="335"/>
                  </a:cubicBezTo>
                  <a:cubicBezTo>
                    <a:pt x="160" y="335"/>
                    <a:pt x="163" y="335"/>
                    <a:pt x="167" y="334"/>
                  </a:cubicBezTo>
                  <a:cubicBezTo>
                    <a:pt x="252" y="329"/>
                    <a:pt x="320" y="277"/>
                    <a:pt x="312" y="189"/>
                  </a:cubicBezTo>
                  <a:cubicBezTo>
                    <a:pt x="306" y="87"/>
                    <a:pt x="229" y="41"/>
                    <a:pt x="1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1"/>
            <p:cNvSpPr/>
            <p:nvPr/>
          </p:nvSpPr>
          <p:spPr>
            <a:xfrm>
              <a:off x="5995796" y="4129695"/>
              <a:ext cx="104944" cy="109535"/>
            </a:xfrm>
            <a:custGeom>
              <a:avLst/>
              <a:gdLst/>
              <a:ahLst/>
              <a:cxnLst/>
              <a:rect l="l" t="t" r="r" b="b"/>
              <a:pathLst>
                <a:path w="320" h="334" extrusionOk="0">
                  <a:moveTo>
                    <a:pt x="150" y="0"/>
                  </a:moveTo>
                  <a:cubicBezTo>
                    <a:pt x="144" y="3"/>
                    <a:pt x="139" y="7"/>
                    <a:pt x="132" y="10"/>
                  </a:cubicBezTo>
                  <a:cubicBezTo>
                    <a:pt x="61" y="34"/>
                    <a:pt x="1" y="146"/>
                    <a:pt x="10" y="219"/>
                  </a:cubicBezTo>
                  <a:cubicBezTo>
                    <a:pt x="20" y="292"/>
                    <a:pt x="85" y="334"/>
                    <a:pt x="155" y="334"/>
                  </a:cubicBezTo>
                  <a:cubicBezTo>
                    <a:pt x="159" y="334"/>
                    <a:pt x="163" y="334"/>
                    <a:pt x="167" y="333"/>
                  </a:cubicBezTo>
                  <a:cubicBezTo>
                    <a:pt x="252" y="330"/>
                    <a:pt x="319" y="276"/>
                    <a:pt x="313" y="188"/>
                  </a:cubicBezTo>
                  <a:cubicBezTo>
                    <a:pt x="306" y="88"/>
                    <a:pt x="230" y="42"/>
                    <a:pt x="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1"/>
            <p:cNvSpPr/>
            <p:nvPr/>
          </p:nvSpPr>
          <p:spPr>
            <a:xfrm>
              <a:off x="731559" y="2647037"/>
              <a:ext cx="6210389" cy="2166438"/>
            </a:xfrm>
            <a:custGeom>
              <a:avLst/>
              <a:gdLst/>
              <a:ahLst/>
              <a:cxnLst/>
              <a:rect l="l" t="t" r="r" b="b"/>
              <a:pathLst>
                <a:path w="18937" h="6606" extrusionOk="0">
                  <a:moveTo>
                    <a:pt x="2964" y="1027"/>
                  </a:moveTo>
                  <a:cubicBezTo>
                    <a:pt x="3179" y="1027"/>
                    <a:pt x="3330" y="1283"/>
                    <a:pt x="3324" y="1478"/>
                  </a:cubicBezTo>
                  <a:cubicBezTo>
                    <a:pt x="3318" y="1707"/>
                    <a:pt x="3123" y="1866"/>
                    <a:pt x="2902" y="1871"/>
                  </a:cubicBezTo>
                  <a:cubicBezTo>
                    <a:pt x="2897" y="1871"/>
                    <a:pt x="2892" y="1872"/>
                    <a:pt x="2888" y="1872"/>
                  </a:cubicBezTo>
                  <a:cubicBezTo>
                    <a:pt x="2668" y="1872"/>
                    <a:pt x="2477" y="1712"/>
                    <a:pt x="2464" y="1488"/>
                  </a:cubicBezTo>
                  <a:cubicBezTo>
                    <a:pt x="2450" y="1266"/>
                    <a:pt x="2596" y="1062"/>
                    <a:pt x="2819" y="1036"/>
                  </a:cubicBezTo>
                  <a:cubicBezTo>
                    <a:pt x="2825" y="1035"/>
                    <a:pt x="2831" y="1035"/>
                    <a:pt x="2837" y="1035"/>
                  </a:cubicBezTo>
                  <a:cubicBezTo>
                    <a:pt x="2857" y="1035"/>
                    <a:pt x="2875" y="1040"/>
                    <a:pt x="2891" y="1048"/>
                  </a:cubicBezTo>
                  <a:cubicBezTo>
                    <a:pt x="2907" y="1037"/>
                    <a:pt x="2925" y="1030"/>
                    <a:pt x="2945" y="1028"/>
                  </a:cubicBezTo>
                  <a:cubicBezTo>
                    <a:pt x="2951" y="1028"/>
                    <a:pt x="2958" y="1027"/>
                    <a:pt x="2964" y="1027"/>
                  </a:cubicBezTo>
                  <a:close/>
                  <a:moveTo>
                    <a:pt x="5227" y="1153"/>
                  </a:moveTo>
                  <a:cubicBezTo>
                    <a:pt x="5442" y="1153"/>
                    <a:pt x="5594" y="1410"/>
                    <a:pt x="5588" y="1604"/>
                  </a:cubicBezTo>
                  <a:cubicBezTo>
                    <a:pt x="5581" y="1833"/>
                    <a:pt x="5386" y="1993"/>
                    <a:pt x="5165" y="1998"/>
                  </a:cubicBezTo>
                  <a:cubicBezTo>
                    <a:pt x="5161" y="1998"/>
                    <a:pt x="5156" y="1999"/>
                    <a:pt x="5152" y="1999"/>
                  </a:cubicBezTo>
                  <a:cubicBezTo>
                    <a:pt x="4930" y="1999"/>
                    <a:pt x="4740" y="1839"/>
                    <a:pt x="4725" y="1613"/>
                  </a:cubicBezTo>
                  <a:cubicBezTo>
                    <a:pt x="4713" y="1391"/>
                    <a:pt x="4859" y="1187"/>
                    <a:pt x="5083" y="1161"/>
                  </a:cubicBezTo>
                  <a:cubicBezTo>
                    <a:pt x="5089" y="1160"/>
                    <a:pt x="5094" y="1160"/>
                    <a:pt x="5100" y="1160"/>
                  </a:cubicBezTo>
                  <a:cubicBezTo>
                    <a:pt x="5120" y="1160"/>
                    <a:pt x="5137" y="1166"/>
                    <a:pt x="5153" y="1174"/>
                  </a:cubicBezTo>
                  <a:cubicBezTo>
                    <a:pt x="5171" y="1163"/>
                    <a:pt x="5189" y="1156"/>
                    <a:pt x="5209" y="1154"/>
                  </a:cubicBezTo>
                  <a:cubicBezTo>
                    <a:pt x="5215" y="1154"/>
                    <a:pt x="5221" y="1153"/>
                    <a:pt x="5227" y="1153"/>
                  </a:cubicBezTo>
                  <a:close/>
                  <a:moveTo>
                    <a:pt x="14307" y="1947"/>
                  </a:moveTo>
                  <a:cubicBezTo>
                    <a:pt x="14522" y="1947"/>
                    <a:pt x="14673" y="2203"/>
                    <a:pt x="14667" y="2396"/>
                  </a:cubicBezTo>
                  <a:cubicBezTo>
                    <a:pt x="14661" y="2628"/>
                    <a:pt x="14466" y="2787"/>
                    <a:pt x="14245" y="2792"/>
                  </a:cubicBezTo>
                  <a:cubicBezTo>
                    <a:pt x="14242" y="2792"/>
                    <a:pt x="14238" y="2792"/>
                    <a:pt x="14234" y="2792"/>
                  </a:cubicBezTo>
                  <a:cubicBezTo>
                    <a:pt x="14012" y="2792"/>
                    <a:pt x="13820" y="2633"/>
                    <a:pt x="13806" y="2407"/>
                  </a:cubicBezTo>
                  <a:cubicBezTo>
                    <a:pt x="13793" y="2186"/>
                    <a:pt x="13938" y="1981"/>
                    <a:pt x="14162" y="1955"/>
                  </a:cubicBezTo>
                  <a:cubicBezTo>
                    <a:pt x="14167" y="1954"/>
                    <a:pt x="14172" y="1954"/>
                    <a:pt x="14176" y="1954"/>
                  </a:cubicBezTo>
                  <a:cubicBezTo>
                    <a:pt x="14198" y="1954"/>
                    <a:pt x="14216" y="1959"/>
                    <a:pt x="14233" y="1966"/>
                  </a:cubicBezTo>
                  <a:cubicBezTo>
                    <a:pt x="14250" y="1957"/>
                    <a:pt x="14268" y="1948"/>
                    <a:pt x="14288" y="1947"/>
                  </a:cubicBezTo>
                  <a:cubicBezTo>
                    <a:pt x="14294" y="1947"/>
                    <a:pt x="14300" y="1947"/>
                    <a:pt x="14307" y="1947"/>
                  </a:cubicBezTo>
                  <a:close/>
                  <a:moveTo>
                    <a:pt x="16569" y="2074"/>
                  </a:moveTo>
                  <a:cubicBezTo>
                    <a:pt x="16784" y="2074"/>
                    <a:pt x="16935" y="2330"/>
                    <a:pt x="16928" y="2524"/>
                  </a:cubicBezTo>
                  <a:cubicBezTo>
                    <a:pt x="16922" y="2754"/>
                    <a:pt x="16728" y="2913"/>
                    <a:pt x="16507" y="2918"/>
                  </a:cubicBezTo>
                  <a:cubicBezTo>
                    <a:pt x="16502" y="2918"/>
                    <a:pt x="16497" y="2918"/>
                    <a:pt x="16492" y="2918"/>
                  </a:cubicBezTo>
                  <a:cubicBezTo>
                    <a:pt x="16273" y="2918"/>
                    <a:pt x="16083" y="2759"/>
                    <a:pt x="16068" y="2532"/>
                  </a:cubicBezTo>
                  <a:cubicBezTo>
                    <a:pt x="16056" y="2312"/>
                    <a:pt x="16202" y="2108"/>
                    <a:pt x="16423" y="2082"/>
                  </a:cubicBezTo>
                  <a:cubicBezTo>
                    <a:pt x="16430" y="2081"/>
                    <a:pt x="16435" y="2080"/>
                    <a:pt x="16441" y="2080"/>
                  </a:cubicBezTo>
                  <a:cubicBezTo>
                    <a:pt x="16462" y="2080"/>
                    <a:pt x="16479" y="2086"/>
                    <a:pt x="16495" y="2094"/>
                  </a:cubicBezTo>
                  <a:cubicBezTo>
                    <a:pt x="16512" y="2084"/>
                    <a:pt x="16531" y="2076"/>
                    <a:pt x="16550" y="2074"/>
                  </a:cubicBezTo>
                  <a:cubicBezTo>
                    <a:pt x="16557" y="2074"/>
                    <a:pt x="16563" y="2074"/>
                    <a:pt x="16569" y="2074"/>
                  </a:cubicBezTo>
                  <a:close/>
                  <a:moveTo>
                    <a:pt x="2677" y="3253"/>
                  </a:moveTo>
                  <a:cubicBezTo>
                    <a:pt x="2891" y="3253"/>
                    <a:pt x="3043" y="3510"/>
                    <a:pt x="3037" y="3703"/>
                  </a:cubicBezTo>
                  <a:cubicBezTo>
                    <a:pt x="3031" y="3932"/>
                    <a:pt x="2836" y="4092"/>
                    <a:pt x="2615" y="4097"/>
                  </a:cubicBezTo>
                  <a:cubicBezTo>
                    <a:pt x="2611" y="4098"/>
                    <a:pt x="2606" y="4098"/>
                    <a:pt x="2602" y="4098"/>
                  </a:cubicBezTo>
                  <a:cubicBezTo>
                    <a:pt x="2381" y="4098"/>
                    <a:pt x="2190" y="3938"/>
                    <a:pt x="2177" y="3712"/>
                  </a:cubicBezTo>
                  <a:cubicBezTo>
                    <a:pt x="2163" y="3490"/>
                    <a:pt x="2308" y="3286"/>
                    <a:pt x="2532" y="3260"/>
                  </a:cubicBezTo>
                  <a:cubicBezTo>
                    <a:pt x="2537" y="3259"/>
                    <a:pt x="2542" y="3259"/>
                    <a:pt x="2547" y="3259"/>
                  </a:cubicBezTo>
                  <a:cubicBezTo>
                    <a:pt x="2568" y="3259"/>
                    <a:pt x="2586" y="3265"/>
                    <a:pt x="2602" y="3274"/>
                  </a:cubicBezTo>
                  <a:cubicBezTo>
                    <a:pt x="2620" y="3263"/>
                    <a:pt x="2638" y="3255"/>
                    <a:pt x="2658" y="3254"/>
                  </a:cubicBezTo>
                  <a:cubicBezTo>
                    <a:pt x="2664" y="3254"/>
                    <a:pt x="2670" y="3253"/>
                    <a:pt x="2677" y="3253"/>
                  </a:cubicBezTo>
                  <a:close/>
                  <a:moveTo>
                    <a:pt x="4938" y="3379"/>
                  </a:moveTo>
                  <a:cubicBezTo>
                    <a:pt x="5154" y="3379"/>
                    <a:pt x="5305" y="3636"/>
                    <a:pt x="5298" y="3829"/>
                  </a:cubicBezTo>
                  <a:cubicBezTo>
                    <a:pt x="5293" y="4058"/>
                    <a:pt x="5098" y="4218"/>
                    <a:pt x="4876" y="4223"/>
                  </a:cubicBezTo>
                  <a:cubicBezTo>
                    <a:pt x="4872" y="4224"/>
                    <a:pt x="4868" y="4224"/>
                    <a:pt x="4864" y="4224"/>
                  </a:cubicBezTo>
                  <a:cubicBezTo>
                    <a:pt x="4644" y="4224"/>
                    <a:pt x="4452" y="4064"/>
                    <a:pt x="4438" y="3838"/>
                  </a:cubicBezTo>
                  <a:cubicBezTo>
                    <a:pt x="4425" y="3617"/>
                    <a:pt x="4571" y="3412"/>
                    <a:pt x="4793" y="3386"/>
                  </a:cubicBezTo>
                  <a:cubicBezTo>
                    <a:pt x="4797" y="3386"/>
                    <a:pt x="4801" y="3386"/>
                    <a:pt x="4805" y="3386"/>
                  </a:cubicBezTo>
                  <a:cubicBezTo>
                    <a:pt x="4829" y="3386"/>
                    <a:pt x="4848" y="3391"/>
                    <a:pt x="4865" y="3400"/>
                  </a:cubicBezTo>
                  <a:cubicBezTo>
                    <a:pt x="4882" y="3389"/>
                    <a:pt x="4900" y="3381"/>
                    <a:pt x="4919" y="3380"/>
                  </a:cubicBezTo>
                  <a:cubicBezTo>
                    <a:pt x="4925" y="3380"/>
                    <a:pt x="4932" y="3379"/>
                    <a:pt x="4938" y="3379"/>
                  </a:cubicBezTo>
                  <a:close/>
                  <a:moveTo>
                    <a:pt x="14019" y="4173"/>
                  </a:moveTo>
                  <a:cubicBezTo>
                    <a:pt x="14234" y="4173"/>
                    <a:pt x="14384" y="4430"/>
                    <a:pt x="14377" y="4623"/>
                  </a:cubicBezTo>
                  <a:cubicBezTo>
                    <a:pt x="14372" y="4852"/>
                    <a:pt x="14178" y="5013"/>
                    <a:pt x="13956" y="5018"/>
                  </a:cubicBezTo>
                  <a:cubicBezTo>
                    <a:pt x="13951" y="5018"/>
                    <a:pt x="13947" y="5018"/>
                    <a:pt x="13943" y="5018"/>
                  </a:cubicBezTo>
                  <a:cubicBezTo>
                    <a:pt x="13722" y="5018"/>
                    <a:pt x="13532" y="4858"/>
                    <a:pt x="13517" y="4633"/>
                  </a:cubicBezTo>
                  <a:cubicBezTo>
                    <a:pt x="13505" y="4411"/>
                    <a:pt x="13651" y="4207"/>
                    <a:pt x="13872" y="4181"/>
                  </a:cubicBezTo>
                  <a:cubicBezTo>
                    <a:pt x="13878" y="4180"/>
                    <a:pt x="13883" y="4180"/>
                    <a:pt x="13889" y="4180"/>
                  </a:cubicBezTo>
                  <a:cubicBezTo>
                    <a:pt x="13910" y="4180"/>
                    <a:pt x="13927" y="4185"/>
                    <a:pt x="13944" y="4193"/>
                  </a:cubicBezTo>
                  <a:cubicBezTo>
                    <a:pt x="13961" y="4183"/>
                    <a:pt x="13980" y="4176"/>
                    <a:pt x="13999" y="4173"/>
                  </a:cubicBezTo>
                  <a:cubicBezTo>
                    <a:pt x="14006" y="4173"/>
                    <a:pt x="14013" y="4173"/>
                    <a:pt x="14019" y="4173"/>
                  </a:cubicBezTo>
                  <a:close/>
                  <a:moveTo>
                    <a:pt x="16281" y="4301"/>
                  </a:moveTo>
                  <a:cubicBezTo>
                    <a:pt x="16496" y="4301"/>
                    <a:pt x="16647" y="4557"/>
                    <a:pt x="16641" y="4750"/>
                  </a:cubicBezTo>
                  <a:cubicBezTo>
                    <a:pt x="16636" y="4978"/>
                    <a:pt x="16441" y="5139"/>
                    <a:pt x="16219" y="5144"/>
                  </a:cubicBezTo>
                  <a:cubicBezTo>
                    <a:pt x="16215" y="5144"/>
                    <a:pt x="16211" y="5144"/>
                    <a:pt x="16207" y="5144"/>
                  </a:cubicBezTo>
                  <a:cubicBezTo>
                    <a:pt x="15986" y="5144"/>
                    <a:pt x="15795" y="4984"/>
                    <a:pt x="15781" y="4760"/>
                  </a:cubicBezTo>
                  <a:cubicBezTo>
                    <a:pt x="15767" y="4539"/>
                    <a:pt x="15912" y="4334"/>
                    <a:pt x="16136" y="4308"/>
                  </a:cubicBezTo>
                  <a:cubicBezTo>
                    <a:pt x="16141" y="4307"/>
                    <a:pt x="16146" y="4307"/>
                    <a:pt x="16150" y="4307"/>
                  </a:cubicBezTo>
                  <a:cubicBezTo>
                    <a:pt x="16172" y="4307"/>
                    <a:pt x="16191" y="4313"/>
                    <a:pt x="16208" y="4321"/>
                  </a:cubicBezTo>
                  <a:cubicBezTo>
                    <a:pt x="16224" y="4311"/>
                    <a:pt x="16242" y="4303"/>
                    <a:pt x="16262" y="4302"/>
                  </a:cubicBezTo>
                  <a:cubicBezTo>
                    <a:pt x="16268" y="4301"/>
                    <a:pt x="16275" y="4301"/>
                    <a:pt x="16281" y="4301"/>
                  </a:cubicBezTo>
                  <a:close/>
                  <a:moveTo>
                    <a:pt x="8924" y="951"/>
                  </a:moveTo>
                  <a:cubicBezTo>
                    <a:pt x="10146" y="951"/>
                    <a:pt x="11381" y="1130"/>
                    <a:pt x="12534" y="1418"/>
                  </a:cubicBezTo>
                  <a:cubicBezTo>
                    <a:pt x="12598" y="1434"/>
                    <a:pt x="12635" y="1470"/>
                    <a:pt x="12652" y="1515"/>
                  </a:cubicBezTo>
                  <a:cubicBezTo>
                    <a:pt x="12664" y="1529"/>
                    <a:pt x="12674" y="1546"/>
                    <a:pt x="12679" y="1569"/>
                  </a:cubicBezTo>
                  <a:cubicBezTo>
                    <a:pt x="12908" y="2687"/>
                    <a:pt x="12819" y="4233"/>
                    <a:pt x="12416" y="5304"/>
                  </a:cubicBezTo>
                  <a:cubicBezTo>
                    <a:pt x="12415" y="5306"/>
                    <a:pt x="12413" y="5309"/>
                    <a:pt x="12412" y="5311"/>
                  </a:cubicBezTo>
                  <a:cubicBezTo>
                    <a:pt x="12387" y="5382"/>
                    <a:pt x="12328" y="5443"/>
                    <a:pt x="12236" y="5448"/>
                  </a:cubicBezTo>
                  <a:cubicBezTo>
                    <a:pt x="11689" y="5485"/>
                    <a:pt x="11130" y="5506"/>
                    <a:pt x="10568" y="5506"/>
                  </a:cubicBezTo>
                  <a:cubicBezTo>
                    <a:pt x="9246" y="5506"/>
                    <a:pt x="7904" y="5389"/>
                    <a:pt x="6646" y="5088"/>
                  </a:cubicBezTo>
                  <a:cubicBezTo>
                    <a:pt x="6638" y="5089"/>
                    <a:pt x="6629" y="5089"/>
                    <a:pt x="6621" y="5089"/>
                  </a:cubicBezTo>
                  <a:cubicBezTo>
                    <a:pt x="6546" y="5089"/>
                    <a:pt x="6476" y="5047"/>
                    <a:pt x="6464" y="4950"/>
                  </a:cubicBezTo>
                  <a:cubicBezTo>
                    <a:pt x="6322" y="3777"/>
                    <a:pt x="6318" y="2454"/>
                    <a:pt x="6750" y="1335"/>
                  </a:cubicBezTo>
                  <a:cubicBezTo>
                    <a:pt x="6723" y="1260"/>
                    <a:pt x="6755" y="1159"/>
                    <a:pt x="6847" y="1141"/>
                  </a:cubicBezTo>
                  <a:cubicBezTo>
                    <a:pt x="7523" y="1010"/>
                    <a:pt x="8221" y="951"/>
                    <a:pt x="8924" y="951"/>
                  </a:cubicBezTo>
                  <a:close/>
                  <a:moveTo>
                    <a:pt x="2766" y="0"/>
                  </a:moveTo>
                  <a:cubicBezTo>
                    <a:pt x="2128" y="0"/>
                    <a:pt x="1515" y="230"/>
                    <a:pt x="1027" y="658"/>
                  </a:cubicBezTo>
                  <a:cubicBezTo>
                    <a:pt x="492" y="1127"/>
                    <a:pt x="170" y="1772"/>
                    <a:pt x="123" y="2477"/>
                  </a:cubicBezTo>
                  <a:lnTo>
                    <a:pt x="97" y="2872"/>
                  </a:lnTo>
                  <a:cubicBezTo>
                    <a:pt x="0" y="4333"/>
                    <a:pt x="1109" y="5602"/>
                    <a:pt x="2569" y="5700"/>
                  </a:cubicBezTo>
                  <a:lnTo>
                    <a:pt x="15986" y="6598"/>
                  </a:lnTo>
                  <a:cubicBezTo>
                    <a:pt x="16050" y="6603"/>
                    <a:pt x="16114" y="6605"/>
                    <a:pt x="16178" y="6605"/>
                  </a:cubicBezTo>
                  <a:cubicBezTo>
                    <a:pt x="17554" y="6605"/>
                    <a:pt x="18720" y="5524"/>
                    <a:pt x="18813" y="4128"/>
                  </a:cubicBezTo>
                  <a:lnTo>
                    <a:pt x="18839" y="3732"/>
                  </a:lnTo>
                  <a:cubicBezTo>
                    <a:pt x="18937" y="2272"/>
                    <a:pt x="17828" y="1004"/>
                    <a:pt x="16366" y="906"/>
                  </a:cubicBezTo>
                  <a:lnTo>
                    <a:pt x="2949" y="7"/>
                  </a:lnTo>
                  <a:cubicBezTo>
                    <a:pt x="2939" y="5"/>
                    <a:pt x="2928" y="5"/>
                    <a:pt x="2919" y="4"/>
                  </a:cubicBezTo>
                  <a:cubicBezTo>
                    <a:pt x="2868" y="2"/>
                    <a:pt x="2817" y="0"/>
                    <a:pt x="2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1"/>
            <p:cNvSpPr/>
            <p:nvPr/>
          </p:nvSpPr>
          <p:spPr>
            <a:xfrm>
              <a:off x="730575" y="3021555"/>
              <a:ext cx="6129386" cy="1792903"/>
            </a:xfrm>
            <a:custGeom>
              <a:avLst/>
              <a:gdLst/>
              <a:ahLst/>
              <a:cxnLst/>
              <a:rect l="l" t="t" r="r" b="b"/>
              <a:pathLst>
                <a:path w="18690" h="5467" extrusionOk="0">
                  <a:moveTo>
                    <a:pt x="598" y="0"/>
                  </a:moveTo>
                  <a:cubicBezTo>
                    <a:pt x="323" y="393"/>
                    <a:pt x="157" y="849"/>
                    <a:pt x="124" y="1337"/>
                  </a:cubicBezTo>
                  <a:lnTo>
                    <a:pt x="98" y="1733"/>
                  </a:lnTo>
                  <a:cubicBezTo>
                    <a:pt x="0" y="3194"/>
                    <a:pt x="1109" y="4462"/>
                    <a:pt x="2569" y="4560"/>
                  </a:cubicBezTo>
                  <a:lnTo>
                    <a:pt x="15987" y="5460"/>
                  </a:lnTo>
                  <a:cubicBezTo>
                    <a:pt x="16051" y="5464"/>
                    <a:pt x="16114" y="5466"/>
                    <a:pt x="16177" y="5466"/>
                  </a:cubicBezTo>
                  <a:cubicBezTo>
                    <a:pt x="17336" y="5466"/>
                    <a:pt x="18344" y="4698"/>
                    <a:pt x="18690" y="3622"/>
                  </a:cubicBezTo>
                  <a:lnTo>
                    <a:pt x="18690" y="3622"/>
                  </a:lnTo>
                  <a:cubicBezTo>
                    <a:pt x="18006" y="3640"/>
                    <a:pt x="17321" y="3660"/>
                    <a:pt x="16635" y="3683"/>
                  </a:cubicBezTo>
                  <a:cubicBezTo>
                    <a:pt x="16593" y="3872"/>
                    <a:pt x="16419" y="3997"/>
                    <a:pt x="16222" y="4002"/>
                  </a:cubicBezTo>
                  <a:cubicBezTo>
                    <a:pt x="16218" y="4002"/>
                    <a:pt x="16214" y="4002"/>
                    <a:pt x="16210" y="4002"/>
                  </a:cubicBezTo>
                  <a:cubicBezTo>
                    <a:pt x="16021" y="4002"/>
                    <a:pt x="15853" y="3885"/>
                    <a:pt x="15801" y="3709"/>
                  </a:cubicBezTo>
                  <a:lnTo>
                    <a:pt x="15671" y="3712"/>
                  </a:lnTo>
                  <a:cubicBezTo>
                    <a:pt x="15208" y="3725"/>
                    <a:pt x="14744" y="3728"/>
                    <a:pt x="14280" y="3731"/>
                  </a:cubicBezTo>
                  <a:cubicBezTo>
                    <a:pt x="14201" y="3819"/>
                    <a:pt x="14086" y="3873"/>
                    <a:pt x="13959" y="3877"/>
                  </a:cubicBezTo>
                  <a:cubicBezTo>
                    <a:pt x="13954" y="3877"/>
                    <a:pt x="13949" y="3877"/>
                    <a:pt x="13945" y="3877"/>
                  </a:cubicBezTo>
                  <a:cubicBezTo>
                    <a:pt x="13817" y="3877"/>
                    <a:pt x="13699" y="3822"/>
                    <a:pt x="13620" y="3731"/>
                  </a:cubicBezTo>
                  <a:cubicBezTo>
                    <a:pt x="13268" y="3728"/>
                    <a:pt x="12915" y="3723"/>
                    <a:pt x="12562" y="3714"/>
                  </a:cubicBezTo>
                  <a:cubicBezTo>
                    <a:pt x="12521" y="3871"/>
                    <a:pt x="12473" y="4020"/>
                    <a:pt x="12420" y="4162"/>
                  </a:cubicBezTo>
                  <a:cubicBezTo>
                    <a:pt x="12418" y="4164"/>
                    <a:pt x="12416" y="4167"/>
                    <a:pt x="12415" y="4169"/>
                  </a:cubicBezTo>
                  <a:cubicBezTo>
                    <a:pt x="12390" y="4240"/>
                    <a:pt x="12331" y="4301"/>
                    <a:pt x="12239" y="4306"/>
                  </a:cubicBezTo>
                  <a:cubicBezTo>
                    <a:pt x="11692" y="4343"/>
                    <a:pt x="11133" y="4364"/>
                    <a:pt x="10571" y="4364"/>
                  </a:cubicBezTo>
                  <a:cubicBezTo>
                    <a:pt x="9250" y="4364"/>
                    <a:pt x="7907" y="4247"/>
                    <a:pt x="6649" y="3946"/>
                  </a:cubicBezTo>
                  <a:cubicBezTo>
                    <a:pt x="6641" y="3947"/>
                    <a:pt x="6632" y="3947"/>
                    <a:pt x="6624" y="3947"/>
                  </a:cubicBezTo>
                  <a:cubicBezTo>
                    <a:pt x="6549" y="3947"/>
                    <a:pt x="6479" y="3905"/>
                    <a:pt x="6467" y="3808"/>
                  </a:cubicBezTo>
                  <a:cubicBezTo>
                    <a:pt x="6445" y="3623"/>
                    <a:pt x="6428" y="3435"/>
                    <a:pt x="6413" y="3244"/>
                  </a:cubicBezTo>
                  <a:cubicBezTo>
                    <a:pt x="5981" y="3181"/>
                    <a:pt x="5546" y="3106"/>
                    <a:pt x="5117" y="3009"/>
                  </a:cubicBezTo>
                  <a:cubicBezTo>
                    <a:pt x="5048" y="3053"/>
                    <a:pt x="4967" y="3079"/>
                    <a:pt x="4879" y="3081"/>
                  </a:cubicBezTo>
                  <a:cubicBezTo>
                    <a:pt x="4875" y="3082"/>
                    <a:pt x="4870" y="3082"/>
                    <a:pt x="4866" y="3082"/>
                  </a:cubicBezTo>
                  <a:cubicBezTo>
                    <a:pt x="4699" y="3082"/>
                    <a:pt x="4552" y="2990"/>
                    <a:pt x="4482" y="2848"/>
                  </a:cubicBezTo>
                  <a:cubicBezTo>
                    <a:pt x="3938" y="2695"/>
                    <a:pt x="3415" y="2499"/>
                    <a:pt x="2930" y="2247"/>
                  </a:cubicBezTo>
                  <a:lnTo>
                    <a:pt x="2930" y="2247"/>
                  </a:lnTo>
                  <a:cubicBezTo>
                    <a:pt x="3001" y="2337"/>
                    <a:pt x="3044" y="2458"/>
                    <a:pt x="3041" y="2561"/>
                  </a:cubicBezTo>
                  <a:cubicBezTo>
                    <a:pt x="3034" y="2791"/>
                    <a:pt x="2839" y="2950"/>
                    <a:pt x="2618" y="2955"/>
                  </a:cubicBezTo>
                  <a:cubicBezTo>
                    <a:pt x="2614" y="2956"/>
                    <a:pt x="2609" y="2956"/>
                    <a:pt x="2605" y="2956"/>
                  </a:cubicBezTo>
                  <a:cubicBezTo>
                    <a:pt x="2384" y="2956"/>
                    <a:pt x="2193" y="2796"/>
                    <a:pt x="2179" y="2570"/>
                  </a:cubicBezTo>
                  <a:cubicBezTo>
                    <a:pt x="2166" y="2348"/>
                    <a:pt x="2311" y="2144"/>
                    <a:pt x="2535" y="2118"/>
                  </a:cubicBezTo>
                  <a:cubicBezTo>
                    <a:pt x="2541" y="2117"/>
                    <a:pt x="2546" y="2117"/>
                    <a:pt x="2552" y="2117"/>
                  </a:cubicBezTo>
                  <a:cubicBezTo>
                    <a:pt x="2572" y="2117"/>
                    <a:pt x="2589" y="2123"/>
                    <a:pt x="2605" y="2131"/>
                  </a:cubicBezTo>
                  <a:cubicBezTo>
                    <a:pt x="2623" y="2120"/>
                    <a:pt x="2641" y="2113"/>
                    <a:pt x="2661" y="2112"/>
                  </a:cubicBezTo>
                  <a:cubicBezTo>
                    <a:pt x="2668" y="2112"/>
                    <a:pt x="2676" y="2113"/>
                    <a:pt x="2684" y="2114"/>
                  </a:cubicBezTo>
                  <a:cubicBezTo>
                    <a:pt x="2491" y="2004"/>
                    <a:pt x="2306" y="1884"/>
                    <a:pt x="2129" y="1753"/>
                  </a:cubicBezTo>
                  <a:cubicBezTo>
                    <a:pt x="1641" y="1389"/>
                    <a:pt x="896" y="709"/>
                    <a:pt x="5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1"/>
            <p:cNvSpPr/>
            <p:nvPr/>
          </p:nvSpPr>
          <p:spPr>
            <a:xfrm>
              <a:off x="5348425" y="3359015"/>
              <a:ext cx="104944" cy="109863"/>
            </a:xfrm>
            <a:custGeom>
              <a:avLst/>
              <a:gdLst/>
              <a:ahLst/>
              <a:cxnLst/>
              <a:rect l="l" t="t" r="r" b="b"/>
              <a:pathLst>
                <a:path w="320" h="335" extrusionOk="0">
                  <a:moveTo>
                    <a:pt x="148" y="0"/>
                  </a:moveTo>
                  <a:cubicBezTo>
                    <a:pt x="143" y="2"/>
                    <a:pt x="138" y="6"/>
                    <a:pt x="132" y="10"/>
                  </a:cubicBezTo>
                  <a:cubicBezTo>
                    <a:pt x="60" y="32"/>
                    <a:pt x="1" y="147"/>
                    <a:pt x="10" y="219"/>
                  </a:cubicBezTo>
                  <a:cubicBezTo>
                    <a:pt x="20" y="293"/>
                    <a:pt x="85" y="335"/>
                    <a:pt x="157" y="335"/>
                  </a:cubicBezTo>
                  <a:cubicBezTo>
                    <a:pt x="160" y="335"/>
                    <a:pt x="164" y="335"/>
                    <a:pt x="167" y="334"/>
                  </a:cubicBezTo>
                  <a:cubicBezTo>
                    <a:pt x="250" y="329"/>
                    <a:pt x="319" y="277"/>
                    <a:pt x="313" y="189"/>
                  </a:cubicBezTo>
                  <a:cubicBezTo>
                    <a:pt x="305" y="86"/>
                    <a:pt x="230" y="41"/>
                    <a:pt x="1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1"/>
            <p:cNvSpPr/>
            <p:nvPr/>
          </p:nvSpPr>
          <p:spPr>
            <a:xfrm>
              <a:off x="1628499" y="3056974"/>
              <a:ext cx="104944" cy="110191"/>
            </a:xfrm>
            <a:custGeom>
              <a:avLst/>
              <a:gdLst/>
              <a:ahLst/>
              <a:cxnLst/>
              <a:rect l="l" t="t" r="r" b="b"/>
              <a:pathLst>
                <a:path w="320" h="336" extrusionOk="0">
                  <a:moveTo>
                    <a:pt x="150" y="1"/>
                  </a:moveTo>
                  <a:cubicBezTo>
                    <a:pt x="144" y="4"/>
                    <a:pt x="139" y="7"/>
                    <a:pt x="132" y="10"/>
                  </a:cubicBezTo>
                  <a:cubicBezTo>
                    <a:pt x="61" y="33"/>
                    <a:pt x="1" y="147"/>
                    <a:pt x="10" y="219"/>
                  </a:cubicBezTo>
                  <a:cubicBezTo>
                    <a:pt x="20" y="294"/>
                    <a:pt x="86" y="335"/>
                    <a:pt x="157" y="335"/>
                  </a:cubicBezTo>
                  <a:cubicBezTo>
                    <a:pt x="160" y="335"/>
                    <a:pt x="164" y="335"/>
                    <a:pt x="167" y="335"/>
                  </a:cubicBezTo>
                  <a:cubicBezTo>
                    <a:pt x="252" y="330"/>
                    <a:pt x="319" y="278"/>
                    <a:pt x="313" y="189"/>
                  </a:cubicBezTo>
                  <a:cubicBezTo>
                    <a:pt x="306" y="87"/>
                    <a:pt x="230" y="41"/>
                    <a:pt x="1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1"/>
            <p:cNvSpPr/>
            <p:nvPr/>
          </p:nvSpPr>
          <p:spPr>
            <a:xfrm>
              <a:off x="1534378" y="3786332"/>
              <a:ext cx="104616" cy="110519"/>
            </a:xfrm>
            <a:custGeom>
              <a:avLst/>
              <a:gdLst/>
              <a:ahLst/>
              <a:cxnLst/>
              <a:rect l="l" t="t" r="r" b="b"/>
              <a:pathLst>
                <a:path w="319" h="337" extrusionOk="0">
                  <a:moveTo>
                    <a:pt x="148" y="1"/>
                  </a:moveTo>
                  <a:cubicBezTo>
                    <a:pt x="143" y="4"/>
                    <a:pt x="138" y="8"/>
                    <a:pt x="132" y="10"/>
                  </a:cubicBezTo>
                  <a:cubicBezTo>
                    <a:pt x="60" y="34"/>
                    <a:pt x="0" y="147"/>
                    <a:pt x="10" y="219"/>
                  </a:cubicBezTo>
                  <a:cubicBezTo>
                    <a:pt x="20" y="295"/>
                    <a:pt x="86" y="336"/>
                    <a:pt x="159" y="336"/>
                  </a:cubicBezTo>
                  <a:cubicBezTo>
                    <a:pt x="162" y="336"/>
                    <a:pt x="164" y="336"/>
                    <a:pt x="167" y="336"/>
                  </a:cubicBezTo>
                  <a:cubicBezTo>
                    <a:pt x="251" y="331"/>
                    <a:pt x="319" y="279"/>
                    <a:pt x="313" y="190"/>
                  </a:cubicBezTo>
                  <a:cubicBezTo>
                    <a:pt x="304" y="88"/>
                    <a:pt x="229" y="42"/>
                    <a:pt x="1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1"/>
            <p:cNvSpPr/>
            <p:nvPr/>
          </p:nvSpPr>
          <p:spPr>
            <a:xfrm>
              <a:off x="2276527" y="3828310"/>
              <a:ext cx="104944" cy="110191"/>
            </a:xfrm>
            <a:custGeom>
              <a:avLst/>
              <a:gdLst/>
              <a:ahLst/>
              <a:cxnLst/>
              <a:rect l="l" t="t" r="r" b="b"/>
              <a:pathLst>
                <a:path w="320" h="336" extrusionOk="0">
                  <a:moveTo>
                    <a:pt x="149" y="1"/>
                  </a:moveTo>
                  <a:cubicBezTo>
                    <a:pt x="144" y="3"/>
                    <a:pt x="138" y="7"/>
                    <a:pt x="132" y="10"/>
                  </a:cubicBezTo>
                  <a:cubicBezTo>
                    <a:pt x="60" y="33"/>
                    <a:pt x="1" y="147"/>
                    <a:pt x="9" y="220"/>
                  </a:cubicBezTo>
                  <a:cubicBezTo>
                    <a:pt x="19" y="294"/>
                    <a:pt x="85" y="335"/>
                    <a:pt x="157" y="335"/>
                  </a:cubicBezTo>
                  <a:cubicBezTo>
                    <a:pt x="161" y="335"/>
                    <a:pt x="164" y="335"/>
                    <a:pt x="167" y="335"/>
                  </a:cubicBezTo>
                  <a:cubicBezTo>
                    <a:pt x="252" y="330"/>
                    <a:pt x="319" y="278"/>
                    <a:pt x="313" y="189"/>
                  </a:cubicBezTo>
                  <a:cubicBezTo>
                    <a:pt x="305" y="86"/>
                    <a:pt x="230" y="41"/>
                    <a:pt x="1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1"/>
            <p:cNvSpPr/>
            <p:nvPr/>
          </p:nvSpPr>
          <p:spPr>
            <a:xfrm>
              <a:off x="2370976" y="3098295"/>
              <a:ext cx="104616" cy="110519"/>
            </a:xfrm>
            <a:custGeom>
              <a:avLst/>
              <a:gdLst/>
              <a:ahLst/>
              <a:cxnLst/>
              <a:rect l="l" t="t" r="r" b="b"/>
              <a:pathLst>
                <a:path w="319" h="337" extrusionOk="0">
                  <a:moveTo>
                    <a:pt x="148" y="1"/>
                  </a:moveTo>
                  <a:cubicBezTo>
                    <a:pt x="143" y="4"/>
                    <a:pt x="138" y="8"/>
                    <a:pt x="131" y="10"/>
                  </a:cubicBezTo>
                  <a:cubicBezTo>
                    <a:pt x="60" y="34"/>
                    <a:pt x="0" y="149"/>
                    <a:pt x="10" y="219"/>
                  </a:cubicBezTo>
                  <a:cubicBezTo>
                    <a:pt x="20" y="294"/>
                    <a:pt x="86" y="336"/>
                    <a:pt x="159" y="336"/>
                  </a:cubicBezTo>
                  <a:cubicBezTo>
                    <a:pt x="162" y="336"/>
                    <a:pt x="164" y="336"/>
                    <a:pt x="167" y="336"/>
                  </a:cubicBezTo>
                  <a:cubicBezTo>
                    <a:pt x="250" y="331"/>
                    <a:pt x="319" y="279"/>
                    <a:pt x="313" y="190"/>
                  </a:cubicBezTo>
                  <a:cubicBezTo>
                    <a:pt x="304" y="87"/>
                    <a:pt x="229" y="41"/>
                    <a:pt x="1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1"/>
            <p:cNvSpPr/>
            <p:nvPr/>
          </p:nvSpPr>
          <p:spPr>
            <a:xfrm>
              <a:off x="2929473" y="3112397"/>
              <a:ext cx="1874234" cy="1200297"/>
            </a:xfrm>
            <a:custGeom>
              <a:avLst/>
              <a:gdLst/>
              <a:ahLst/>
              <a:cxnLst/>
              <a:rect l="l" t="t" r="r" b="b"/>
              <a:pathLst>
                <a:path w="5715" h="3660" extrusionOk="0">
                  <a:moveTo>
                    <a:pt x="2293" y="0"/>
                  </a:moveTo>
                  <a:cubicBezTo>
                    <a:pt x="1642" y="0"/>
                    <a:pt x="985" y="27"/>
                    <a:pt x="311" y="41"/>
                  </a:cubicBezTo>
                  <a:cubicBezTo>
                    <a:pt x="162" y="1196"/>
                    <a:pt x="1" y="2215"/>
                    <a:pt x="118" y="3389"/>
                  </a:cubicBezTo>
                  <a:cubicBezTo>
                    <a:pt x="1902" y="3503"/>
                    <a:pt x="3653" y="3657"/>
                    <a:pt x="5445" y="3659"/>
                  </a:cubicBezTo>
                  <a:cubicBezTo>
                    <a:pt x="5491" y="3109"/>
                    <a:pt x="5613" y="2602"/>
                    <a:pt x="5654" y="2051"/>
                  </a:cubicBezTo>
                  <a:cubicBezTo>
                    <a:pt x="5696" y="1502"/>
                    <a:pt x="5676" y="1015"/>
                    <a:pt x="5715" y="444"/>
                  </a:cubicBezTo>
                  <a:lnTo>
                    <a:pt x="5711" y="444"/>
                  </a:lnTo>
                  <a:cubicBezTo>
                    <a:pt x="4548" y="81"/>
                    <a:pt x="3429" y="0"/>
                    <a:pt x="22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p:nvPr/>
          </p:nvSpPr>
          <p:spPr>
            <a:xfrm>
              <a:off x="5254304" y="4088373"/>
              <a:ext cx="104616" cy="109863"/>
            </a:xfrm>
            <a:custGeom>
              <a:avLst/>
              <a:gdLst/>
              <a:ahLst/>
              <a:cxnLst/>
              <a:rect l="l" t="t" r="r" b="b"/>
              <a:pathLst>
                <a:path w="319" h="335" extrusionOk="0">
                  <a:moveTo>
                    <a:pt x="148" y="0"/>
                  </a:moveTo>
                  <a:cubicBezTo>
                    <a:pt x="143" y="3"/>
                    <a:pt x="138" y="6"/>
                    <a:pt x="131" y="10"/>
                  </a:cubicBezTo>
                  <a:cubicBezTo>
                    <a:pt x="60" y="32"/>
                    <a:pt x="0" y="147"/>
                    <a:pt x="9" y="219"/>
                  </a:cubicBezTo>
                  <a:cubicBezTo>
                    <a:pt x="18" y="292"/>
                    <a:pt x="84" y="335"/>
                    <a:pt x="157" y="335"/>
                  </a:cubicBezTo>
                  <a:cubicBezTo>
                    <a:pt x="160" y="335"/>
                    <a:pt x="163" y="335"/>
                    <a:pt x="167" y="334"/>
                  </a:cubicBezTo>
                  <a:cubicBezTo>
                    <a:pt x="251" y="329"/>
                    <a:pt x="319" y="277"/>
                    <a:pt x="313" y="189"/>
                  </a:cubicBezTo>
                  <a:cubicBezTo>
                    <a:pt x="304" y="88"/>
                    <a:pt x="229" y="42"/>
                    <a:pt x="1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544300" y="2466338"/>
              <a:ext cx="6583924" cy="2527183"/>
            </a:xfrm>
            <a:custGeom>
              <a:avLst/>
              <a:gdLst/>
              <a:ahLst/>
              <a:cxnLst/>
              <a:rect l="l" t="t" r="r" b="b"/>
              <a:pathLst>
                <a:path w="20076" h="7706" extrusionOk="0">
                  <a:moveTo>
                    <a:pt x="3338" y="552"/>
                  </a:moveTo>
                  <a:cubicBezTo>
                    <a:pt x="3389" y="552"/>
                    <a:pt x="3439" y="554"/>
                    <a:pt x="3490" y="556"/>
                  </a:cubicBezTo>
                  <a:cubicBezTo>
                    <a:pt x="3500" y="556"/>
                    <a:pt x="3511" y="558"/>
                    <a:pt x="3521" y="558"/>
                  </a:cubicBezTo>
                  <a:lnTo>
                    <a:pt x="16939" y="1457"/>
                  </a:lnTo>
                  <a:cubicBezTo>
                    <a:pt x="18399" y="1555"/>
                    <a:pt x="19508" y="2823"/>
                    <a:pt x="19410" y="4284"/>
                  </a:cubicBezTo>
                  <a:lnTo>
                    <a:pt x="19384" y="4680"/>
                  </a:lnTo>
                  <a:cubicBezTo>
                    <a:pt x="19291" y="6078"/>
                    <a:pt x="18124" y="7158"/>
                    <a:pt x="16747" y="7158"/>
                  </a:cubicBezTo>
                  <a:cubicBezTo>
                    <a:pt x="16684" y="7158"/>
                    <a:pt x="16621" y="7156"/>
                    <a:pt x="16557" y="7151"/>
                  </a:cubicBezTo>
                  <a:lnTo>
                    <a:pt x="3140" y="6252"/>
                  </a:lnTo>
                  <a:cubicBezTo>
                    <a:pt x="1680" y="6154"/>
                    <a:pt x="571" y="4885"/>
                    <a:pt x="668" y="3425"/>
                  </a:cubicBezTo>
                  <a:lnTo>
                    <a:pt x="694" y="3029"/>
                  </a:lnTo>
                  <a:cubicBezTo>
                    <a:pt x="741" y="2326"/>
                    <a:pt x="1063" y="1679"/>
                    <a:pt x="1598" y="1210"/>
                  </a:cubicBezTo>
                  <a:cubicBezTo>
                    <a:pt x="2086" y="783"/>
                    <a:pt x="2699" y="552"/>
                    <a:pt x="3338" y="552"/>
                  </a:cubicBezTo>
                  <a:close/>
                  <a:moveTo>
                    <a:pt x="3331" y="1"/>
                  </a:moveTo>
                  <a:cubicBezTo>
                    <a:pt x="2563" y="1"/>
                    <a:pt x="1824" y="281"/>
                    <a:pt x="1236" y="796"/>
                  </a:cubicBezTo>
                  <a:cubicBezTo>
                    <a:pt x="589" y="1360"/>
                    <a:pt x="203" y="2140"/>
                    <a:pt x="146" y="2992"/>
                  </a:cubicBezTo>
                  <a:lnTo>
                    <a:pt x="120" y="3388"/>
                  </a:lnTo>
                  <a:cubicBezTo>
                    <a:pt x="1" y="5149"/>
                    <a:pt x="1339" y="6680"/>
                    <a:pt x="3103" y="6799"/>
                  </a:cubicBezTo>
                  <a:lnTo>
                    <a:pt x="16520" y="7698"/>
                  </a:lnTo>
                  <a:cubicBezTo>
                    <a:pt x="16533" y="7699"/>
                    <a:pt x="16545" y="7699"/>
                    <a:pt x="16556" y="7700"/>
                  </a:cubicBezTo>
                  <a:cubicBezTo>
                    <a:pt x="16617" y="7704"/>
                    <a:pt x="16677" y="7705"/>
                    <a:pt x="16737" y="7705"/>
                  </a:cubicBezTo>
                  <a:cubicBezTo>
                    <a:pt x="18406" y="7705"/>
                    <a:pt x="19818" y="6406"/>
                    <a:pt x="19931" y="4715"/>
                  </a:cubicBezTo>
                  <a:lnTo>
                    <a:pt x="19957" y="4319"/>
                  </a:lnTo>
                  <a:cubicBezTo>
                    <a:pt x="20075" y="2557"/>
                    <a:pt x="18737" y="1026"/>
                    <a:pt x="16974" y="907"/>
                  </a:cubicBezTo>
                  <a:lnTo>
                    <a:pt x="3557" y="9"/>
                  </a:lnTo>
                  <a:cubicBezTo>
                    <a:pt x="3481" y="3"/>
                    <a:pt x="3406" y="1"/>
                    <a:pt x="3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2803541" y="2958917"/>
              <a:ext cx="2161518" cy="1493812"/>
            </a:xfrm>
            <a:custGeom>
              <a:avLst/>
              <a:gdLst/>
              <a:ahLst/>
              <a:cxnLst/>
              <a:rect l="l" t="t" r="r" b="b"/>
              <a:pathLst>
                <a:path w="6591" h="4555" extrusionOk="0">
                  <a:moveTo>
                    <a:pt x="2679" y="468"/>
                  </a:moveTo>
                  <a:cubicBezTo>
                    <a:pt x="3815" y="468"/>
                    <a:pt x="4933" y="547"/>
                    <a:pt x="6095" y="910"/>
                  </a:cubicBezTo>
                  <a:lnTo>
                    <a:pt x="6098" y="910"/>
                  </a:lnTo>
                  <a:cubicBezTo>
                    <a:pt x="6060" y="1482"/>
                    <a:pt x="6080" y="1967"/>
                    <a:pt x="6038" y="2517"/>
                  </a:cubicBezTo>
                  <a:cubicBezTo>
                    <a:pt x="5996" y="3070"/>
                    <a:pt x="5875" y="3574"/>
                    <a:pt x="5829" y="4125"/>
                  </a:cubicBezTo>
                  <a:cubicBezTo>
                    <a:pt x="4037" y="4122"/>
                    <a:pt x="2286" y="3965"/>
                    <a:pt x="502" y="3850"/>
                  </a:cubicBezTo>
                  <a:cubicBezTo>
                    <a:pt x="386" y="2676"/>
                    <a:pt x="546" y="1663"/>
                    <a:pt x="695" y="508"/>
                  </a:cubicBezTo>
                  <a:cubicBezTo>
                    <a:pt x="1370" y="494"/>
                    <a:pt x="2027" y="468"/>
                    <a:pt x="2679" y="468"/>
                  </a:cubicBezTo>
                  <a:close/>
                  <a:moveTo>
                    <a:pt x="2606" y="0"/>
                  </a:moveTo>
                  <a:cubicBezTo>
                    <a:pt x="1903" y="0"/>
                    <a:pt x="1205" y="59"/>
                    <a:pt x="529" y="190"/>
                  </a:cubicBezTo>
                  <a:cubicBezTo>
                    <a:pt x="437" y="209"/>
                    <a:pt x="405" y="309"/>
                    <a:pt x="432" y="384"/>
                  </a:cubicBezTo>
                  <a:cubicBezTo>
                    <a:pt x="0" y="1503"/>
                    <a:pt x="3" y="2828"/>
                    <a:pt x="146" y="3999"/>
                  </a:cubicBezTo>
                  <a:cubicBezTo>
                    <a:pt x="158" y="4097"/>
                    <a:pt x="226" y="4139"/>
                    <a:pt x="300" y="4139"/>
                  </a:cubicBezTo>
                  <a:cubicBezTo>
                    <a:pt x="310" y="4139"/>
                    <a:pt x="319" y="4138"/>
                    <a:pt x="328" y="4137"/>
                  </a:cubicBezTo>
                  <a:cubicBezTo>
                    <a:pt x="1586" y="4438"/>
                    <a:pt x="2929" y="4555"/>
                    <a:pt x="4250" y="4555"/>
                  </a:cubicBezTo>
                  <a:cubicBezTo>
                    <a:pt x="4812" y="4555"/>
                    <a:pt x="5371" y="4534"/>
                    <a:pt x="5918" y="4497"/>
                  </a:cubicBezTo>
                  <a:cubicBezTo>
                    <a:pt x="6010" y="4491"/>
                    <a:pt x="6070" y="4431"/>
                    <a:pt x="6094" y="4360"/>
                  </a:cubicBezTo>
                  <a:cubicBezTo>
                    <a:pt x="6095" y="4358"/>
                    <a:pt x="6097" y="4355"/>
                    <a:pt x="6098" y="4353"/>
                  </a:cubicBezTo>
                  <a:cubicBezTo>
                    <a:pt x="6501" y="3282"/>
                    <a:pt x="6590" y="1736"/>
                    <a:pt x="6361" y="618"/>
                  </a:cubicBezTo>
                  <a:cubicBezTo>
                    <a:pt x="6356" y="595"/>
                    <a:pt x="6346" y="579"/>
                    <a:pt x="6334" y="564"/>
                  </a:cubicBezTo>
                  <a:cubicBezTo>
                    <a:pt x="6317" y="522"/>
                    <a:pt x="6280" y="485"/>
                    <a:pt x="6216" y="467"/>
                  </a:cubicBezTo>
                  <a:cubicBezTo>
                    <a:pt x="5063" y="179"/>
                    <a:pt x="3828" y="0"/>
                    <a:pt x="2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5254631" y="3285554"/>
              <a:ext cx="288924" cy="277446"/>
            </a:xfrm>
            <a:custGeom>
              <a:avLst/>
              <a:gdLst/>
              <a:ahLst/>
              <a:cxnLst/>
              <a:rect l="l" t="t" r="r" b="b"/>
              <a:pathLst>
                <a:path w="881" h="846" extrusionOk="0">
                  <a:moveTo>
                    <a:pt x="434" y="222"/>
                  </a:moveTo>
                  <a:cubicBezTo>
                    <a:pt x="516" y="263"/>
                    <a:pt x="591" y="310"/>
                    <a:pt x="599" y="412"/>
                  </a:cubicBezTo>
                  <a:cubicBezTo>
                    <a:pt x="605" y="500"/>
                    <a:pt x="537" y="553"/>
                    <a:pt x="453" y="557"/>
                  </a:cubicBezTo>
                  <a:cubicBezTo>
                    <a:pt x="450" y="557"/>
                    <a:pt x="448" y="558"/>
                    <a:pt x="445" y="558"/>
                  </a:cubicBezTo>
                  <a:cubicBezTo>
                    <a:pt x="373" y="558"/>
                    <a:pt x="306" y="517"/>
                    <a:pt x="295" y="442"/>
                  </a:cubicBezTo>
                  <a:cubicBezTo>
                    <a:pt x="287" y="369"/>
                    <a:pt x="346" y="255"/>
                    <a:pt x="418" y="231"/>
                  </a:cubicBezTo>
                  <a:cubicBezTo>
                    <a:pt x="424" y="229"/>
                    <a:pt x="428" y="225"/>
                    <a:pt x="434" y="222"/>
                  </a:cubicBezTo>
                  <a:close/>
                  <a:moveTo>
                    <a:pt x="515" y="1"/>
                  </a:moveTo>
                  <a:cubicBezTo>
                    <a:pt x="508" y="1"/>
                    <a:pt x="502" y="1"/>
                    <a:pt x="496" y="1"/>
                  </a:cubicBezTo>
                  <a:cubicBezTo>
                    <a:pt x="476" y="2"/>
                    <a:pt x="458" y="11"/>
                    <a:pt x="442" y="21"/>
                  </a:cubicBezTo>
                  <a:cubicBezTo>
                    <a:pt x="426" y="14"/>
                    <a:pt x="408" y="8"/>
                    <a:pt x="388" y="8"/>
                  </a:cubicBezTo>
                  <a:cubicBezTo>
                    <a:pt x="382" y="8"/>
                    <a:pt x="376" y="9"/>
                    <a:pt x="370" y="10"/>
                  </a:cubicBezTo>
                  <a:cubicBezTo>
                    <a:pt x="146" y="36"/>
                    <a:pt x="0" y="241"/>
                    <a:pt x="15" y="461"/>
                  </a:cubicBezTo>
                  <a:cubicBezTo>
                    <a:pt x="27" y="686"/>
                    <a:pt x="220" y="846"/>
                    <a:pt x="442" y="846"/>
                  </a:cubicBezTo>
                  <a:cubicBezTo>
                    <a:pt x="446" y="846"/>
                    <a:pt x="450" y="846"/>
                    <a:pt x="453" y="846"/>
                  </a:cubicBezTo>
                  <a:cubicBezTo>
                    <a:pt x="674" y="841"/>
                    <a:pt x="870" y="681"/>
                    <a:pt x="876" y="452"/>
                  </a:cubicBezTo>
                  <a:cubicBezTo>
                    <a:pt x="881" y="257"/>
                    <a:pt x="730" y="1"/>
                    <a:pt x="515"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5996124" y="3326876"/>
              <a:ext cx="289580" cy="277118"/>
            </a:xfrm>
            <a:custGeom>
              <a:avLst/>
              <a:gdLst/>
              <a:ahLst/>
              <a:cxnLst/>
              <a:rect l="l" t="t" r="r" b="b"/>
              <a:pathLst>
                <a:path w="883" h="845" extrusionOk="0">
                  <a:moveTo>
                    <a:pt x="437" y="223"/>
                  </a:moveTo>
                  <a:cubicBezTo>
                    <a:pt x="518" y="264"/>
                    <a:pt x="593" y="311"/>
                    <a:pt x="601" y="412"/>
                  </a:cubicBezTo>
                  <a:cubicBezTo>
                    <a:pt x="606" y="501"/>
                    <a:pt x="539" y="553"/>
                    <a:pt x="456" y="557"/>
                  </a:cubicBezTo>
                  <a:cubicBezTo>
                    <a:pt x="452" y="558"/>
                    <a:pt x="449" y="558"/>
                    <a:pt x="445" y="558"/>
                  </a:cubicBezTo>
                  <a:cubicBezTo>
                    <a:pt x="374" y="558"/>
                    <a:pt x="307" y="516"/>
                    <a:pt x="297" y="442"/>
                  </a:cubicBezTo>
                  <a:cubicBezTo>
                    <a:pt x="289" y="369"/>
                    <a:pt x="348" y="255"/>
                    <a:pt x="420" y="233"/>
                  </a:cubicBezTo>
                  <a:cubicBezTo>
                    <a:pt x="427" y="229"/>
                    <a:pt x="431" y="225"/>
                    <a:pt x="437" y="223"/>
                  </a:cubicBezTo>
                  <a:close/>
                  <a:moveTo>
                    <a:pt x="516" y="1"/>
                  </a:moveTo>
                  <a:cubicBezTo>
                    <a:pt x="510" y="1"/>
                    <a:pt x="504" y="1"/>
                    <a:pt x="497" y="1"/>
                  </a:cubicBezTo>
                  <a:cubicBezTo>
                    <a:pt x="478" y="3"/>
                    <a:pt x="459" y="11"/>
                    <a:pt x="442" y="21"/>
                  </a:cubicBezTo>
                  <a:cubicBezTo>
                    <a:pt x="426" y="13"/>
                    <a:pt x="408" y="8"/>
                    <a:pt x="385" y="8"/>
                  </a:cubicBezTo>
                  <a:cubicBezTo>
                    <a:pt x="380" y="8"/>
                    <a:pt x="375" y="8"/>
                    <a:pt x="370" y="9"/>
                  </a:cubicBezTo>
                  <a:cubicBezTo>
                    <a:pt x="146" y="36"/>
                    <a:pt x="1" y="240"/>
                    <a:pt x="15" y="459"/>
                  </a:cubicBezTo>
                  <a:cubicBezTo>
                    <a:pt x="30" y="685"/>
                    <a:pt x="222" y="845"/>
                    <a:pt x="443" y="845"/>
                  </a:cubicBezTo>
                  <a:cubicBezTo>
                    <a:pt x="447" y="845"/>
                    <a:pt x="450" y="845"/>
                    <a:pt x="454" y="845"/>
                  </a:cubicBezTo>
                  <a:cubicBezTo>
                    <a:pt x="675" y="838"/>
                    <a:pt x="870" y="680"/>
                    <a:pt x="877" y="451"/>
                  </a:cubicBezTo>
                  <a:cubicBezTo>
                    <a:pt x="882" y="257"/>
                    <a:pt x="731" y="1"/>
                    <a:pt x="516"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a:off x="5160182" y="4015569"/>
              <a:ext cx="289252" cy="277118"/>
            </a:xfrm>
            <a:custGeom>
              <a:avLst/>
              <a:gdLst/>
              <a:ahLst/>
              <a:cxnLst/>
              <a:rect l="l" t="t" r="r" b="b"/>
              <a:pathLst>
                <a:path w="882" h="845" extrusionOk="0">
                  <a:moveTo>
                    <a:pt x="435" y="222"/>
                  </a:moveTo>
                  <a:cubicBezTo>
                    <a:pt x="516" y="263"/>
                    <a:pt x="591" y="310"/>
                    <a:pt x="600" y="411"/>
                  </a:cubicBezTo>
                  <a:cubicBezTo>
                    <a:pt x="606" y="499"/>
                    <a:pt x="538" y="553"/>
                    <a:pt x="454" y="556"/>
                  </a:cubicBezTo>
                  <a:cubicBezTo>
                    <a:pt x="450" y="557"/>
                    <a:pt x="447" y="557"/>
                    <a:pt x="444" y="557"/>
                  </a:cubicBezTo>
                  <a:cubicBezTo>
                    <a:pt x="372" y="557"/>
                    <a:pt x="305" y="515"/>
                    <a:pt x="296" y="441"/>
                  </a:cubicBezTo>
                  <a:cubicBezTo>
                    <a:pt x="287" y="368"/>
                    <a:pt x="347" y="254"/>
                    <a:pt x="418" y="232"/>
                  </a:cubicBezTo>
                  <a:cubicBezTo>
                    <a:pt x="425" y="228"/>
                    <a:pt x="429" y="226"/>
                    <a:pt x="435" y="222"/>
                  </a:cubicBezTo>
                  <a:close/>
                  <a:moveTo>
                    <a:pt x="518" y="1"/>
                  </a:moveTo>
                  <a:cubicBezTo>
                    <a:pt x="511" y="1"/>
                    <a:pt x="504" y="1"/>
                    <a:pt x="496" y="1"/>
                  </a:cubicBezTo>
                  <a:cubicBezTo>
                    <a:pt x="477" y="3"/>
                    <a:pt x="459" y="10"/>
                    <a:pt x="441" y="20"/>
                  </a:cubicBezTo>
                  <a:cubicBezTo>
                    <a:pt x="425" y="12"/>
                    <a:pt x="407" y="7"/>
                    <a:pt x="386" y="7"/>
                  </a:cubicBezTo>
                  <a:cubicBezTo>
                    <a:pt x="381" y="7"/>
                    <a:pt x="375" y="7"/>
                    <a:pt x="369" y="8"/>
                  </a:cubicBezTo>
                  <a:cubicBezTo>
                    <a:pt x="146" y="34"/>
                    <a:pt x="1" y="239"/>
                    <a:pt x="14" y="460"/>
                  </a:cubicBezTo>
                  <a:cubicBezTo>
                    <a:pt x="29" y="686"/>
                    <a:pt x="221" y="845"/>
                    <a:pt x="443" y="845"/>
                  </a:cubicBezTo>
                  <a:cubicBezTo>
                    <a:pt x="447" y="845"/>
                    <a:pt x="450" y="845"/>
                    <a:pt x="454" y="845"/>
                  </a:cubicBezTo>
                  <a:cubicBezTo>
                    <a:pt x="674" y="838"/>
                    <a:pt x="870" y="679"/>
                    <a:pt x="876" y="450"/>
                  </a:cubicBezTo>
                  <a:cubicBezTo>
                    <a:pt x="882" y="258"/>
                    <a:pt x="731" y="1"/>
                    <a:pt x="518"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5902003" y="4056890"/>
              <a:ext cx="289252" cy="276790"/>
            </a:xfrm>
            <a:custGeom>
              <a:avLst/>
              <a:gdLst/>
              <a:ahLst/>
              <a:cxnLst/>
              <a:rect l="l" t="t" r="r" b="b"/>
              <a:pathLst>
                <a:path w="882" h="844" extrusionOk="0">
                  <a:moveTo>
                    <a:pt x="437" y="224"/>
                  </a:moveTo>
                  <a:cubicBezTo>
                    <a:pt x="517" y="264"/>
                    <a:pt x="593" y="311"/>
                    <a:pt x="600" y="413"/>
                  </a:cubicBezTo>
                  <a:cubicBezTo>
                    <a:pt x="605" y="500"/>
                    <a:pt x="538" y="553"/>
                    <a:pt x="454" y="557"/>
                  </a:cubicBezTo>
                  <a:cubicBezTo>
                    <a:pt x="452" y="558"/>
                    <a:pt x="449" y="558"/>
                    <a:pt x="447" y="558"/>
                  </a:cubicBezTo>
                  <a:cubicBezTo>
                    <a:pt x="375" y="558"/>
                    <a:pt x="307" y="516"/>
                    <a:pt x="297" y="443"/>
                  </a:cubicBezTo>
                  <a:cubicBezTo>
                    <a:pt x="288" y="370"/>
                    <a:pt x="348" y="257"/>
                    <a:pt x="420" y="233"/>
                  </a:cubicBezTo>
                  <a:cubicBezTo>
                    <a:pt x="426" y="231"/>
                    <a:pt x="429" y="226"/>
                    <a:pt x="437" y="224"/>
                  </a:cubicBezTo>
                  <a:close/>
                  <a:moveTo>
                    <a:pt x="515" y="1"/>
                  </a:moveTo>
                  <a:cubicBezTo>
                    <a:pt x="509" y="1"/>
                    <a:pt x="502" y="1"/>
                    <a:pt x="496" y="1"/>
                  </a:cubicBezTo>
                  <a:cubicBezTo>
                    <a:pt x="476" y="3"/>
                    <a:pt x="458" y="11"/>
                    <a:pt x="442" y="21"/>
                  </a:cubicBezTo>
                  <a:cubicBezTo>
                    <a:pt x="425" y="13"/>
                    <a:pt x="406" y="7"/>
                    <a:pt x="383" y="7"/>
                  </a:cubicBezTo>
                  <a:cubicBezTo>
                    <a:pt x="379" y="7"/>
                    <a:pt x="374" y="7"/>
                    <a:pt x="370" y="8"/>
                  </a:cubicBezTo>
                  <a:cubicBezTo>
                    <a:pt x="146" y="34"/>
                    <a:pt x="0" y="239"/>
                    <a:pt x="15" y="460"/>
                  </a:cubicBezTo>
                  <a:cubicBezTo>
                    <a:pt x="29" y="684"/>
                    <a:pt x="219" y="844"/>
                    <a:pt x="441" y="844"/>
                  </a:cubicBezTo>
                  <a:cubicBezTo>
                    <a:pt x="445" y="844"/>
                    <a:pt x="449" y="844"/>
                    <a:pt x="453" y="844"/>
                  </a:cubicBezTo>
                  <a:cubicBezTo>
                    <a:pt x="675" y="837"/>
                    <a:pt x="870" y="678"/>
                    <a:pt x="876" y="449"/>
                  </a:cubicBezTo>
                  <a:cubicBezTo>
                    <a:pt x="881" y="257"/>
                    <a:pt x="731" y="1"/>
                    <a:pt x="515"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1534706" y="2983841"/>
              <a:ext cx="289252" cy="277118"/>
            </a:xfrm>
            <a:custGeom>
              <a:avLst/>
              <a:gdLst/>
              <a:ahLst/>
              <a:cxnLst/>
              <a:rect l="l" t="t" r="r" b="b"/>
              <a:pathLst>
                <a:path w="882" h="845" extrusionOk="0">
                  <a:moveTo>
                    <a:pt x="437" y="223"/>
                  </a:moveTo>
                  <a:cubicBezTo>
                    <a:pt x="517" y="263"/>
                    <a:pt x="593" y="310"/>
                    <a:pt x="600" y="411"/>
                  </a:cubicBezTo>
                  <a:cubicBezTo>
                    <a:pt x="605" y="501"/>
                    <a:pt x="538" y="553"/>
                    <a:pt x="454" y="557"/>
                  </a:cubicBezTo>
                  <a:cubicBezTo>
                    <a:pt x="451" y="557"/>
                    <a:pt x="448" y="557"/>
                    <a:pt x="444" y="557"/>
                  </a:cubicBezTo>
                  <a:cubicBezTo>
                    <a:pt x="374" y="557"/>
                    <a:pt x="307" y="516"/>
                    <a:pt x="297" y="441"/>
                  </a:cubicBezTo>
                  <a:cubicBezTo>
                    <a:pt x="288" y="369"/>
                    <a:pt x="348" y="255"/>
                    <a:pt x="419" y="232"/>
                  </a:cubicBezTo>
                  <a:cubicBezTo>
                    <a:pt x="426" y="229"/>
                    <a:pt x="429" y="225"/>
                    <a:pt x="437" y="223"/>
                  </a:cubicBezTo>
                  <a:close/>
                  <a:moveTo>
                    <a:pt x="515" y="0"/>
                  </a:moveTo>
                  <a:cubicBezTo>
                    <a:pt x="509" y="0"/>
                    <a:pt x="502" y="1"/>
                    <a:pt x="496" y="1"/>
                  </a:cubicBezTo>
                  <a:cubicBezTo>
                    <a:pt x="477" y="3"/>
                    <a:pt x="458" y="10"/>
                    <a:pt x="442" y="21"/>
                  </a:cubicBezTo>
                  <a:cubicBezTo>
                    <a:pt x="426" y="13"/>
                    <a:pt x="409" y="8"/>
                    <a:pt x="388" y="8"/>
                  </a:cubicBezTo>
                  <a:cubicBezTo>
                    <a:pt x="382" y="8"/>
                    <a:pt x="376" y="8"/>
                    <a:pt x="370" y="9"/>
                  </a:cubicBezTo>
                  <a:cubicBezTo>
                    <a:pt x="146" y="35"/>
                    <a:pt x="0" y="240"/>
                    <a:pt x="15" y="461"/>
                  </a:cubicBezTo>
                  <a:cubicBezTo>
                    <a:pt x="29" y="685"/>
                    <a:pt x="219" y="845"/>
                    <a:pt x="439" y="845"/>
                  </a:cubicBezTo>
                  <a:cubicBezTo>
                    <a:pt x="443" y="845"/>
                    <a:pt x="448" y="844"/>
                    <a:pt x="453" y="844"/>
                  </a:cubicBezTo>
                  <a:cubicBezTo>
                    <a:pt x="675" y="839"/>
                    <a:pt x="870" y="680"/>
                    <a:pt x="876" y="451"/>
                  </a:cubicBezTo>
                  <a:cubicBezTo>
                    <a:pt x="881" y="256"/>
                    <a:pt x="731" y="0"/>
                    <a:pt x="515"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2276855" y="3025491"/>
              <a:ext cx="289252" cy="277118"/>
            </a:xfrm>
            <a:custGeom>
              <a:avLst/>
              <a:gdLst/>
              <a:ahLst/>
              <a:cxnLst/>
              <a:rect l="l" t="t" r="r" b="b"/>
              <a:pathLst>
                <a:path w="882" h="845" extrusionOk="0">
                  <a:moveTo>
                    <a:pt x="435" y="223"/>
                  </a:moveTo>
                  <a:cubicBezTo>
                    <a:pt x="516" y="263"/>
                    <a:pt x="591" y="310"/>
                    <a:pt x="600" y="412"/>
                  </a:cubicBezTo>
                  <a:cubicBezTo>
                    <a:pt x="606" y="499"/>
                    <a:pt x="537" y="553"/>
                    <a:pt x="454" y="558"/>
                  </a:cubicBezTo>
                  <a:cubicBezTo>
                    <a:pt x="451" y="558"/>
                    <a:pt x="449" y="558"/>
                    <a:pt x="446" y="558"/>
                  </a:cubicBezTo>
                  <a:cubicBezTo>
                    <a:pt x="375" y="558"/>
                    <a:pt x="307" y="517"/>
                    <a:pt x="297" y="441"/>
                  </a:cubicBezTo>
                  <a:cubicBezTo>
                    <a:pt x="287" y="369"/>
                    <a:pt x="347" y="256"/>
                    <a:pt x="418" y="232"/>
                  </a:cubicBezTo>
                  <a:cubicBezTo>
                    <a:pt x="425" y="230"/>
                    <a:pt x="429" y="226"/>
                    <a:pt x="435" y="223"/>
                  </a:cubicBezTo>
                  <a:close/>
                  <a:moveTo>
                    <a:pt x="515" y="0"/>
                  </a:moveTo>
                  <a:cubicBezTo>
                    <a:pt x="509" y="0"/>
                    <a:pt x="503" y="1"/>
                    <a:pt x="497" y="1"/>
                  </a:cubicBezTo>
                  <a:cubicBezTo>
                    <a:pt x="477" y="2"/>
                    <a:pt x="459" y="9"/>
                    <a:pt x="441" y="20"/>
                  </a:cubicBezTo>
                  <a:cubicBezTo>
                    <a:pt x="426" y="11"/>
                    <a:pt x="408" y="6"/>
                    <a:pt x="386" y="6"/>
                  </a:cubicBezTo>
                  <a:cubicBezTo>
                    <a:pt x="381" y="6"/>
                    <a:pt x="376" y="7"/>
                    <a:pt x="371" y="7"/>
                  </a:cubicBezTo>
                  <a:cubicBezTo>
                    <a:pt x="147" y="33"/>
                    <a:pt x="1" y="238"/>
                    <a:pt x="13" y="459"/>
                  </a:cubicBezTo>
                  <a:cubicBezTo>
                    <a:pt x="27" y="686"/>
                    <a:pt x="220" y="844"/>
                    <a:pt x="442" y="844"/>
                  </a:cubicBezTo>
                  <a:cubicBezTo>
                    <a:pt x="446" y="844"/>
                    <a:pt x="449" y="844"/>
                    <a:pt x="453" y="844"/>
                  </a:cubicBezTo>
                  <a:cubicBezTo>
                    <a:pt x="674" y="839"/>
                    <a:pt x="869" y="679"/>
                    <a:pt x="876" y="450"/>
                  </a:cubicBezTo>
                  <a:cubicBezTo>
                    <a:pt x="882" y="256"/>
                    <a:pt x="730" y="0"/>
                    <a:pt x="515"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1440257" y="3713856"/>
              <a:ext cx="289252" cy="277118"/>
            </a:xfrm>
            <a:custGeom>
              <a:avLst/>
              <a:gdLst/>
              <a:ahLst/>
              <a:cxnLst/>
              <a:rect l="l" t="t" r="r" b="b"/>
              <a:pathLst>
                <a:path w="882" h="845" extrusionOk="0">
                  <a:moveTo>
                    <a:pt x="436" y="222"/>
                  </a:moveTo>
                  <a:cubicBezTo>
                    <a:pt x="517" y="262"/>
                    <a:pt x="592" y="309"/>
                    <a:pt x="601" y="411"/>
                  </a:cubicBezTo>
                  <a:cubicBezTo>
                    <a:pt x="606" y="500"/>
                    <a:pt x="538" y="553"/>
                    <a:pt x="455" y="557"/>
                  </a:cubicBezTo>
                  <a:cubicBezTo>
                    <a:pt x="452" y="557"/>
                    <a:pt x="450" y="557"/>
                    <a:pt x="447" y="557"/>
                  </a:cubicBezTo>
                  <a:cubicBezTo>
                    <a:pt x="376" y="557"/>
                    <a:pt x="308" y="516"/>
                    <a:pt x="298" y="440"/>
                  </a:cubicBezTo>
                  <a:cubicBezTo>
                    <a:pt x="288" y="368"/>
                    <a:pt x="348" y="255"/>
                    <a:pt x="420" y="231"/>
                  </a:cubicBezTo>
                  <a:cubicBezTo>
                    <a:pt x="426" y="229"/>
                    <a:pt x="430" y="225"/>
                    <a:pt x="436" y="222"/>
                  </a:cubicBezTo>
                  <a:close/>
                  <a:moveTo>
                    <a:pt x="517" y="0"/>
                  </a:moveTo>
                  <a:cubicBezTo>
                    <a:pt x="510" y="0"/>
                    <a:pt x="503" y="1"/>
                    <a:pt x="497" y="1"/>
                  </a:cubicBezTo>
                  <a:cubicBezTo>
                    <a:pt x="477" y="2"/>
                    <a:pt x="459" y="10"/>
                    <a:pt x="441" y="21"/>
                  </a:cubicBezTo>
                  <a:cubicBezTo>
                    <a:pt x="425" y="13"/>
                    <a:pt x="405" y="7"/>
                    <a:pt x="381" y="7"/>
                  </a:cubicBezTo>
                  <a:cubicBezTo>
                    <a:pt x="378" y="7"/>
                    <a:pt x="374" y="7"/>
                    <a:pt x="371" y="7"/>
                  </a:cubicBezTo>
                  <a:cubicBezTo>
                    <a:pt x="147" y="33"/>
                    <a:pt x="1" y="239"/>
                    <a:pt x="16" y="459"/>
                  </a:cubicBezTo>
                  <a:cubicBezTo>
                    <a:pt x="29" y="685"/>
                    <a:pt x="221" y="845"/>
                    <a:pt x="443" y="845"/>
                  </a:cubicBezTo>
                  <a:cubicBezTo>
                    <a:pt x="447" y="845"/>
                    <a:pt x="450" y="845"/>
                    <a:pt x="454" y="844"/>
                  </a:cubicBezTo>
                  <a:cubicBezTo>
                    <a:pt x="675" y="838"/>
                    <a:pt x="870" y="679"/>
                    <a:pt x="877" y="450"/>
                  </a:cubicBezTo>
                  <a:cubicBezTo>
                    <a:pt x="882" y="256"/>
                    <a:pt x="731" y="0"/>
                    <a:pt x="517"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2183061" y="3755177"/>
              <a:ext cx="288596" cy="277118"/>
            </a:xfrm>
            <a:custGeom>
              <a:avLst/>
              <a:gdLst/>
              <a:ahLst/>
              <a:cxnLst/>
              <a:rect l="l" t="t" r="r" b="b"/>
              <a:pathLst>
                <a:path w="880" h="845" extrusionOk="0">
                  <a:moveTo>
                    <a:pt x="434" y="222"/>
                  </a:moveTo>
                  <a:cubicBezTo>
                    <a:pt x="515" y="262"/>
                    <a:pt x="590" y="309"/>
                    <a:pt x="597" y="411"/>
                  </a:cubicBezTo>
                  <a:cubicBezTo>
                    <a:pt x="604" y="500"/>
                    <a:pt x="536" y="553"/>
                    <a:pt x="452" y="557"/>
                  </a:cubicBezTo>
                  <a:cubicBezTo>
                    <a:pt x="450" y="557"/>
                    <a:pt x="447" y="557"/>
                    <a:pt x="444" y="557"/>
                  </a:cubicBezTo>
                  <a:cubicBezTo>
                    <a:pt x="372" y="557"/>
                    <a:pt x="304" y="517"/>
                    <a:pt x="294" y="441"/>
                  </a:cubicBezTo>
                  <a:cubicBezTo>
                    <a:pt x="285" y="369"/>
                    <a:pt x="345" y="255"/>
                    <a:pt x="417" y="231"/>
                  </a:cubicBezTo>
                  <a:cubicBezTo>
                    <a:pt x="423" y="229"/>
                    <a:pt x="427" y="225"/>
                    <a:pt x="434" y="222"/>
                  </a:cubicBezTo>
                  <a:close/>
                  <a:moveTo>
                    <a:pt x="515" y="0"/>
                  </a:moveTo>
                  <a:cubicBezTo>
                    <a:pt x="509" y="0"/>
                    <a:pt x="502" y="1"/>
                    <a:pt x="495" y="1"/>
                  </a:cubicBezTo>
                  <a:cubicBezTo>
                    <a:pt x="475" y="2"/>
                    <a:pt x="458" y="10"/>
                    <a:pt x="440" y="21"/>
                  </a:cubicBezTo>
                  <a:cubicBezTo>
                    <a:pt x="423" y="13"/>
                    <a:pt x="403" y="7"/>
                    <a:pt x="379" y="7"/>
                  </a:cubicBezTo>
                  <a:cubicBezTo>
                    <a:pt x="376" y="7"/>
                    <a:pt x="372" y="7"/>
                    <a:pt x="368" y="7"/>
                  </a:cubicBezTo>
                  <a:cubicBezTo>
                    <a:pt x="144" y="33"/>
                    <a:pt x="1" y="239"/>
                    <a:pt x="13" y="459"/>
                  </a:cubicBezTo>
                  <a:cubicBezTo>
                    <a:pt x="27" y="685"/>
                    <a:pt x="219" y="845"/>
                    <a:pt x="442" y="845"/>
                  </a:cubicBezTo>
                  <a:cubicBezTo>
                    <a:pt x="445" y="845"/>
                    <a:pt x="449" y="844"/>
                    <a:pt x="452" y="844"/>
                  </a:cubicBezTo>
                  <a:cubicBezTo>
                    <a:pt x="673" y="838"/>
                    <a:pt x="869" y="679"/>
                    <a:pt x="875" y="449"/>
                  </a:cubicBezTo>
                  <a:cubicBezTo>
                    <a:pt x="879" y="257"/>
                    <a:pt x="729" y="0"/>
                    <a:pt x="515"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31"/>
          <p:cNvSpPr txBox="1">
            <a:spLocks noGrp="1"/>
          </p:cNvSpPr>
          <p:nvPr>
            <p:ph type="title" idx="8"/>
          </p:nvPr>
        </p:nvSpPr>
        <p:spPr>
          <a:xfrm>
            <a:off x="2003825" y="3819984"/>
            <a:ext cx="3963992" cy="395100"/>
          </a:xfrm>
          <a:prstGeom prst="rect">
            <a:avLst/>
          </a:prstGeom>
        </p:spPr>
        <p:txBody>
          <a:bodyPr spcFirstLastPara="1" wrap="square" lIns="91425" tIns="91425" rIns="91425" bIns="91425" anchor="ctr" anchorCtr="0">
            <a:noAutofit/>
          </a:bodyPr>
          <a:lstStyle/>
          <a:p>
            <a:pPr lvl="0"/>
            <a:r>
              <a:rPr lang="es-ES" dirty="0" err="1"/>
              <a:t>Insights</a:t>
            </a:r>
            <a:r>
              <a:rPr lang="es-ES" dirty="0"/>
              <a:t> y Recomendaciones</a:t>
            </a:r>
            <a:endParaRPr dirty="0"/>
          </a:p>
        </p:txBody>
      </p:sp>
      <p:sp>
        <p:nvSpPr>
          <p:cNvPr id="491" name="Google Shape;491;p31"/>
          <p:cNvSpPr txBox="1">
            <a:spLocks noGrp="1"/>
          </p:cNvSpPr>
          <p:nvPr>
            <p:ph type="title" idx="14"/>
          </p:nvPr>
        </p:nvSpPr>
        <p:spPr>
          <a:xfrm rot="987">
            <a:off x="1329871" y="3797334"/>
            <a:ext cx="1044900" cy="41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pic>
        <p:nvPicPr>
          <p:cNvPr id="103" name="Imagen 10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2376" y="3846848"/>
            <a:ext cx="1177488" cy="1177488"/>
          </a:xfrm>
          <a:prstGeom prst="rect">
            <a:avLst/>
          </a:prstGeom>
        </p:spPr>
      </p:pic>
      <p:pic>
        <p:nvPicPr>
          <p:cNvPr id="104" name="Imagen 1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1860" y="247652"/>
            <a:ext cx="508221" cy="508221"/>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grpSp>
        <p:nvGrpSpPr>
          <p:cNvPr id="1023" name="Google Shape;1023;p37"/>
          <p:cNvGrpSpPr/>
          <p:nvPr/>
        </p:nvGrpSpPr>
        <p:grpSpPr>
          <a:xfrm>
            <a:off x="7471044" y="4705265"/>
            <a:ext cx="175945" cy="282926"/>
            <a:chOff x="4140725" y="520912"/>
            <a:chExt cx="175945" cy="282926"/>
          </a:xfrm>
        </p:grpSpPr>
        <p:sp>
          <p:nvSpPr>
            <p:cNvPr id="1024" name="Google Shape;1024;p37"/>
            <p:cNvSpPr/>
            <p:nvPr/>
          </p:nvSpPr>
          <p:spPr>
            <a:xfrm>
              <a:off x="4195745" y="753342"/>
              <a:ext cx="27292" cy="25635"/>
            </a:xfrm>
            <a:custGeom>
              <a:avLst/>
              <a:gdLst/>
              <a:ahLst/>
              <a:cxnLst/>
              <a:rect l="l" t="t" r="r" b="b"/>
              <a:pathLst>
                <a:path w="873" h="820" extrusionOk="0">
                  <a:moveTo>
                    <a:pt x="531" y="181"/>
                  </a:moveTo>
                  <a:cubicBezTo>
                    <a:pt x="592" y="235"/>
                    <a:pt x="653" y="290"/>
                    <a:pt x="719" y="336"/>
                  </a:cubicBezTo>
                  <a:cubicBezTo>
                    <a:pt x="640" y="414"/>
                    <a:pt x="572" y="506"/>
                    <a:pt x="483" y="577"/>
                  </a:cubicBezTo>
                  <a:cubicBezTo>
                    <a:pt x="439" y="611"/>
                    <a:pt x="348" y="655"/>
                    <a:pt x="275" y="655"/>
                  </a:cubicBezTo>
                  <a:cubicBezTo>
                    <a:pt x="218" y="655"/>
                    <a:pt x="171" y="628"/>
                    <a:pt x="167" y="549"/>
                  </a:cubicBezTo>
                  <a:cubicBezTo>
                    <a:pt x="167" y="537"/>
                    <a:pt x="165" y="529"/>
                    <a:pt x="161" y="519"/>
                  </a:cubicBezTo>
                  <a:cubicBezTo>
                    <a:pt x="300" y="426"/>
                    <a:pt x="421" y="306"/>
                    <a:pt x="531" y="181"/>
                  </a:cubicBezTo>
                  <a:close/>
                  <a:moveTo>
                    <a:pt x="533" y="0"/>
                  </a:moveTo>
                  <a:cubicBezTo>
                    <a:pt x="507" y="0"/>
                    <a:pt x="480" y="17"/>
                    <a:pt x="466" y="36"/>
                  </a:cubicBezTo>
                  <a:cubicBezTo>
                    <a:pt x="336" y="199"/>
                    <a:pt x="177" y="333"/>
                    <a:pt x="39" y="486"/>
                  </a:cubicBezTo>
                  <a:cubicBezTo>
                    <a:pt x="24" y="499"/>
                    <a:pt x="21" y="518"/>
                    <a:pt x="25" y="534"/>
                  </a:cubicBezTo>
                  <a:cubicBezTo>
                    <a:pt x="24" y="537"/>
                    <a:pt x="23" y="540"/>
                    <a:pt x="21" y="545"/>
                  </a:cubicBezTo>
                  <a:cubicBezTo>
                    <a:pt x="1" y="712"/>
                    <a:pt x="156" y="819"/>
                    <a:pt x="307" y="819"/>
                  </a:cubicBezTo>
                  <a:cubicBezTo>
                    <a:pt x="328" y="819"/>
                    <a:pt x="349" y="817"/>
                    <a:pt x="370" y="813"/>
                  </a:cubicBezTo>
                  <a:cubicBezTo>
                    <a:pt x="576" y="770"/>
                    <a:pt x="802" y="540"/>
                    <a:pt x="861" y="343"/>
                  </a:cubicBezTo>
                  <a:cubicBezTo>
                    <a:pt x="873" y="321"/>
                    <a:pt x="873" y="292"/>
                    <a:pt x="853" y="269"/>
                  </a:cubicBezTo>
                  <a:cubicBezTo>
                    <a:pt x="774" y="173"/>
                    <a:pt x="666" y="93"/>
                    <a:pt x="568" y="13"/>
                  </a:cubicBezTo>
                  <a:cubicBezTo>
                    <a:pt x="557" y="4"/>
                    <a:pt x="545"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7"/>
            <p:cNvSpPr/>
            <p:nvPr/>
          </p:nvSpPr>
          <p:spPr>
            <a:xfrm>
              <a:off x="4217347" y="730052"/>
              <a:ext cx="21540" cy="21665"/>
            </a:xfrm>
            <a:custGeom>
              <a:avLst/>
              <a:gdLst/>
              <a:ahLst/>
              <a:cxnLst/>
              <a:rect l="l" t="t" r="r" b="b"/>
              <a:pathLst>
                <a:path w="689" h="693" extrusionOk="0">
                  <a:moveTo>
                    <a:pt x="340" y="156"/>
                  </a:moveTo>
                  <a:cubicBezTo>
                    <a:pt x="392" y="180"/>
                    <a:pt x="449" y="195"/>
                    <a:pt x="505" y="207"/>
                  </a:cubicBezTo>
                  <a:cubicBezTo>
                    <a:pt x="459" y="332"/>
                    <a:pt x="391" y="438"/>
                    <a:pt x="319" y="550"/>
                  </a:cubicBezTo>
                  <a:cubicBezTo>
                    <a:pt x="275" y="519"/>
                    <a:pt x="229" y="493"/>
                    <a:pt x="184" y="459"/>
                  </a:cubicBezTo>
                  <a:cubicBezTo>
                    <a:pt x="246" y="375"/>
                    <a:pt x="319" y="262"/>
                    <a:pt x="340" y="156"/>
                  </a:cubicBezTo>
                  <a:close/>
                  <a:moveTo>
                    <a:pt x="336" y="1"/>
                  </a:moveTo>
                  <a:cubicBezTo>
                    <a:pt x="319" y="1"/>
                    <a:pt x="302" y="2"/>
                    <a:pt x="286" y="5"/>
                  </a:cubicBezTo>
                  <a:cubicBezTo>
                    <a:pt x="257" y="11"/>
                    <a:pt x="241" y="38"/>
                    <a:pt x="243" y="65"/>
                  </a:cubicBezTo>
                  <a:cubicBezTo>
                    <a:pt x="205" y="112"/>
                    <a:pt x="187" y="172"/>
                    <a:pt x="157" y="225"/>
                  </a:cubicBezTo>
                  <a:cubicBezTo>
                    <a:pt x="118" y="298"/>
                    <a:pt x="72" y="366"/>
                    <a:pt x="20" y="431"/>
                  </a:cubicBezTo>
                  <a:cubicBezTo>
                    <a:pt x="1" y="457"/>
                    <a:pt x="9" y="500"/>
                    <a:pt x="30" y="522"/>
                  </a:cubicBezTo>
                  <a:cubicBezTo>
                    <a:pt x="98" y="595"/>
                    <a:pt x="194" y="680"/>
                    <a:pt x="300" y="683"/>
                  </a:cubicBezTo>
                  <a:cubicBezTo>
                    <a:pt x="308" y="689"/>
                    <a:pt x="316" y="692"/>
                    <a:pt x="325" y="692"/>
                  </a:cubicBezTo>
                  <a:cubicBezTo>
                    <a:pt x="332" y="692"/>
                    <a:pt x="339" y="690"/>
                    <a:pt x="345" y="685"/>
                  </a:cubicBezTo>
                  <a:cubicBezTo>
                    <a:pt x="520" y="569"/>
                    <a:pt x="620" y="370"/>
                    <a:pt x="677" y="175"/>
                  </a:cubicBezTo>
                  <a:cubicBezTo>
                    <a:pt x="689" y="135"/>
                    <a:pt x="666" y="93"/>
                    <a:pt x="626" y="79"/>
                  </a:cubicBezTo>
                  <a:cubicBezTo>
                    <a:pt x="540" y="50"/>
                    <a:pt x="432" y="1"/>
                    <a:pt x="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7"/>
            <p:cNvSpPr/>
            <p:nvPr/>
          </p:nvSpPr>
          <p:spPr>
            <a:xfrm>
              <a:off x="4223099" y="734929"/>
              <a:ext cx="10067" cy="12317"/>
            </a:xfrm>
            <a:custGeom>
              <a:avLst/>
              <a:gdLst/>
              <a:ahLst/>
              <a:cxnLst/>
              <a:rect l="l" t="t" r="r" b="b"/>
              <a:pathLst>
                <a:path w="322" h="394" extrusionOk="0">
                  <a:moveTo>
                    <a:pt x="157" y="0"/>
                  </a:moveTo>
                  <a:cubicBezTo>
                    <a:pt x="136" y="106"/>
                    <a:pt x="63" y="218"/>
                    <a:pt x="1" y="303"/>
                  </a:cubicBezTo>
                  <a:cubicBezTo>
                    <a:pt x="46" y="335"/>
                    <a:pt x="93" y="361"/>
                    <a:pt x="137" y="394"/>
                  </a:cubicBezTo>
                  <a:cubicBezTo>
                    <a:pt x="208" y="283"/>
                    <a:pt x="276" y="176"/>
                    <a:pt x="322" y="51"/>
                  </a:cubicBezTo>
                  <a:cubicBezTo>
                    <a:pt x="265" y="39"/>
                    <a:pt x="208" y="24"/>
                    <a:pt x="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7"/>
            <p:cNvSpPr/>
            <p:nvPr/>
          </p:nvSpPr>
          <p:spPr>
            <a:xfrm>
              <a:off x="4198778" y="534855"/>
              <a:ext cx="103416" cy="131459"/>
            </a:xfrm>
            <a:custGeom>
              <a:avLst/>
              <a:gdLst/>
              <a:ahLst/>
              <a:cxnLst/>
              <a:rect l="l" t="t" r="r" b="b"/>
              <a:pathLst>
                <a:path w="3308" h="4205" extrusionOk="0">
                  <a:moveTo>
                    <a:pt x="1466" y="864"/>
                  </a:moveTo>
                  <a:cubicBezTo>
                    <a:pt x="1495" y="864"/>
                    <a:pt x="1522" y="879"/>
                    <a:pt x="1537" y="914"/>
                  </a:cubicBezTo>
                  <a:cubicBezTo>
                    <a:pt x="1587" y="1032"/>
                    <a:pt x="1620" y="1157"/>
                    <a:pt x="1656" y="1279"/>
                  </a:cubicBezTo>
                  <a:cubicBezTo>
                    <a:pt x="1677" y="1352"/>
                    <a:pt x="1619" y="1398"/>
                    <a:pt x="1559" y="1398"/>
                  </a:cubicBezTo>
                  <a:cubicBezTo>
                    <a:pt x="1518" y="1398"/>
                    <a:pt x="1476" y="1376"/>
                    <a:pt x="1460" y="1326"/>
                  </a:cubicBezTo>
                  <a:cubicBezTo>
                    <a:pt x="1425" y="1213"/>
                    <a:pt x="1386" y="1099"/>
                    <a:pt x="1364" y="980"/>
                  </a:cubicBezTo>
                  <a:cubicBezTo>
                    <a:pt x="1353" y="916"/>
                    <a:pt x="1412" y="864"/>
                    <a:pt x="1466" y="864"/>
                  </a:cubicBezTo>
                  <a:close/>
                  <a:moveTo>
                    <a:pt x="1249" y="1382"/>
                  </a:moveTo>
                  <a:cubicBezTo>
                    <a:pt x="1278" y="1382"/>
                    <a:pt x="1305" y="1396"/>
                    <a:pt x="1318" y="1429"/>
                  </a:cubicBezTo>
                  <a:cubicBezTo>
                    <a:pt x="1374" y="1568"/>
                    <a:pt x="1421" y="1711"/>
                    <a:pt x="1472" y="1853"/>
                  </a:cubicBezTo>
                  <a:cubicBezTo>
                    <a:pt x="1496" y="1922"/>
                    <a:pt x="1439" y="1966"/>
                    <a:pt x="1381" y="1966"/>
                  </a:cubicBezTo>
                  <a:cubicBezTo>
                    <a:pt x="1342" y="1966"/>
                    <a:pt x="1301" y="1945"/>
                    <a:pt x="1286" y="1897"/>
                  </a:cubicBezTo>
                  <a:cubicBezTo>
                    <a:pt x="1241" y="1762"/>
                    <a:pt x="1194" y="1626"/>
                    <a:pt x="1156" y="1490"/>
                  </a:cubicBezTo>
                  <a:cubicBezTo>
                    <a:pt x="1138" y="1429"/>
                    <a:pt x="1196" y="1382"/>
                    <a:pt x="1249" y="1382"/>
                  </a:cubicBezTo>
                  <a:close/>
                  <a:moveTo>
                    <a:pt x="963" y="1815"/>
                  </a:moveTo>
                  <a:cubicBezTo>
                    <a:pt x="993" y="1815"/>
                    <a:pt x="1023" y="1828"/>
                    <a:pt x="1040" y="1858"/>
                  </a:cubicBezTo>
                  <a:cubicBezTo>
                    <a:pt x="1126" y="2012"/>
                    <a:pt x="1192" y="2177"/>
                    <a:pt x="1264" y="2337"/>
                  </a:cubicBezTo>
                  <a:cubicBezTo>
                    <a:pt x="1296" y="2413"/>
                    <a:pt x="1230" y="2478"/>
                    <a:pt x="1169" y="2478"/>
                  </a:cubicBezTo>
                  <a:cubicBezTo>
                    <a:pt x="1139" y="2478"/>
                    <a:pt x="1111" y="2463"/>
                    <a:pt x="1094" y="2427"/>
                  </a:cubicBezTo>
                  <a:cubicBezTo>
                    <a:pt x="1017" y="2261"/>
                    <a:pt x="936" y="2094"/>
                    <a:pt x="876" y="1919"/>
                  </a:cubicBezTo>
                  <a:cubicBezTo>
                    <a:pt x="854" y="1857"/>
                    <a:pt x="908" y="1815"/>
                    <a:pt x="963" y="1815"/>
                  </a:cubicBezTo>
                  <a:close/>
                  <a:moveTo>
                    <a:pt x="2002" y="1"/>
                  </a:moveTo>
                  <a:cubicBezTo>
                    <a:pt x="1531" y="1"/>
                    <a:pt x="1086" y="294"/>
                    <a:pt x="921" y="763"/>
                  </a:cubicBezTo>
                  <a:lnTo>
                    <a:pt x="0" y="3360"/>
                  </a:lnTo>
                  <a:cubicBezTo>
                    <a:pt x="365" y="3506"/>
                    <a:pt x="678" y="3764"/>
                    <a:pt x="1049" y="3912"/>
                  </a:cubicBezTo>
                  <a:cubicBezTo>
                    <a:pt x="1444" y="4072"/>
                    <a:pt x="1856" y="4144"/>
                    <a:pt x="2275" y="4205"/>
                  </a:cubicBezTo>
                  <a:lnTo>
                    <a:pt x="3207" y="1573"/>
                  </a:lnTo>
                  <a:cubicBezTo>
                    <a:pt x="3308" y="1286"/>
                    <a:pt x="3291" y="976"/>
                    <a:pt x="3160" y="699"/>
                  </a:cubicBezTo>
                  <a:cubicBezTo>
                    <a:pt x="3027" y="422"/>
                    <a:pt x="2797" y="214"/>
                    <a:pt x="2510" y="112"/>
                  </a:cubicBezTo>
                  <a:lnTo>
                    <a:pt x="2381" y="66"/>
                  </a:lnTo>
                  <a:cubicBezTo>
                    <a:pt x="2256" y="22"/>
                    <a:pt x="2128" y="1"/>
                    <a:pt x="2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7"/>
            <p:cNvSpPr/>
            <p:nvPr/>
          </p:nvSpPr>
          <p:spPr>
            <a:xfrm>
              <a:off x="4156481" y="648115"/>
              <a:ext cx="110263" cy="141713"/>
            </a:xfrm>
            <a:custGeom>
              <a:avLst/>
              <a:gdLst/>
              <a:ahLst/>
              <a:cxnLst/>
              <a:rect l="l" t="t" r="r" b="b"/>
              <a:pathLst>
                <a:path w="3527" h="4533" extrusionOk="0">
                  <a:moveTo>
                    <a:pt x="2284" y="2623"/>
                  </a:moveTo>
                  <a:cubicBezTo>
                    <a:pt x="2380" y="2623"/>
                    <a:pt x="2488" y="2672"/>
                    <a:pt x="2575" y="2702"/>
                  </a:cubicBezTo>
                  <a:cubicBezTo>
                    <a:pt x="2614" y="2715"/>
                    <a:pt x="2638" y="2757"/>
                    <a:pt x="2625" y="2797"/>
                  </a:cubicBezTo>
                  <a:cubicBezTo>
                    <a:pt x="2568" y="2992"/>
                    <a:pt x="2468" y="3192"/>
                    <a:pt x="2294" y="3307"/>
                  </a:cubicBezTo>
                  <a:cubicBezTo>
                    <a:pt x="2288" y="3312"/>
                    <a:pt x="2281" y="3314"/>
                    <a:pt x="2274" y="3314"/>
                  </a:cubicBezTo>
                  <a:cubicBezTo>
                    <a:pt x="2264" y="3314"/>
                    <a:pt x="2256" y="3311"/>
                    <a:pt x="2249" y="3306"/>
                  </a:cubicBezTo>
                  <a:cubicBezTo>
                    <a:pt x="2142" y="3302"/>
                    <a:pt x="2047" y="3219"/>
                    <a:pt x="1978" y="3145"/>
                  </a:cubicBezTo>
                  <a:cubicBezTo>
                    <a:pt x="1956" y="3121"/>
                    <a:pt x="1948" y="3078"/>
                    <a:pt x="1968" y="3053"/>
                  </a:cubicBezTo>
                  <a:cubicBezTo>
                    <a:pt x="2019" y="2989"/>
                    <a:pt x="2066" y="2921"/>
                    <a:pt x="2105" y="2848"/>
                  </a:cubicBezTo>
                  <a:cubicBezTo>
                    <a:pt x="2134" y="2794"/>
                    <a:pt x="2154" y="2735"/>
                    <a:pt x="2191" y="2688"/>
                  </a:cubicBezTo>
                  <a:cubicBezTo>
                    <a:pt x="2190" y="2662"/>
                    <a:pt x="2206" y="2635"/>
                    <a:pt x="2234" y="2627"/>
                  </a:cubicBezTo>
                  <a:cubicBezTo>
                    <a:pt x="2250" y="2624"/>
                    <a:pt x="2267" y="2623"/>
                    <a:pt x="2284" y="2623"/>
                  </a:cubicBezTo>
                  <a:close/>
                  <a:moveTo>
                    <a:pt x="1788" y="3364"/>
                  </a:moveTo>
                  <a:cubicBezTo>
                    <a:pt x="1800" y="3364"/>
                    <a:pt x="1812" y="3367"/>
                    <a:pt x="1823" y="3376"/>
                  </a:cubicBezTo>
                  <a:cubicBezTo>
                    <a:pt x="1921" y="3455"/>
                    <a:pt x="2027" y="3535"/>
                    <a:pt x="2108" y="3632"/>
                  </a:cubicBezTo>
                  <a:cubicBezTo>
                    <a:pt x="2128" y="3657"/>
                    <a:pt x="2128" y="3684"/>
                    <a:pt x="2115" y="3707"/>
                  </a:cubicBezTo>
                  <a:cubicBezTo>
                    <a:pt x="2058" y="3905"/>
                    <a:pt x="1832" y="4135"/>
                    <a:pt x="1626" y="4178"/>
                  </a:cubicBezTo>
                  <a:cubicBezTo>
                    <a:pt x="1605" y="4182"/>
                    <a:pt x="1584" y="4184"/>
                    <a:pt x="1563" y="4184"/>
                  </a:cubicBezTo>
                  <a:cubicBezTo>
                    <a:pt x="1413" y="4184"/>
                    <a:pt x="1258" y="4077"/>
                    <a:pt x="1277" y="3910"/>
                  </a:cubicBezTo>
                  <a:cubicBezTo>
                    <a:pt x="1277" y="3906"/>
                    <a:pt x="1280" y="3902"/>
                    <a:pt x="1281" y="3898"/>
                  </a:cubicBezTo>
                  <a:cubicBezTo>
                    <a:pt x="1277" y="3882"/>
                    <a:pt x="1280" y="3864"/>
                    <a:pt x="1293" y="3850"/>
                  </a:cubicBezTo>
                  <a:cubicBezTo>
                    <a:pt x="1433" y="3697"/>
                    <a:pt x="1589" y="3562"/>
                    <a:pt x="1720" y="3400"/>
                  </a:cubicBezTo>
                  <a:cubicBezTo>
                    <a:pt x="1735" y="3380"/>
                    <a:pt x="1762" y="3364"/>
                    <a:pt x="1788" y="3364"/>
                  </a:cubicBezTo>
                  <a:close/>
                  <a:moveTo>
                    <a:pt x="1260" y="1"/>
                  </a:moveTo>
                  <a:lnTo>
                    <a:pt x="212" y="2960"/>
                  </a:lnTo>
                  <a:cubicBezTo>
                    <a:pt x="1" y="3554"/>
                    <a:pt x="313" y="4210"/>
                    <a:pt x="910" y="4421"/>
                  </a:cubicBezTo>
                  <a:lnTo>
                    <a:pt x="1038" y="4467"/>
                  </a:lnTo>
                  <a:cubicBezTo>
                    <a:pt x="1053" y="4473"/>
                    <a:pt x="1071" y="4479"/>
                    <a:pt x="1088" y="4483"/>
                  </a:cubicBezTo>
                  <a:cubicBezTo>
                    <a:pt x="1195" y="4516"/>
                    <a:pt x="1306" y="4532"/>
                    <a:pt x="1416" y="4532"/>
                  </a:cubicBezTo>
                  <a:cubicBezTo>
                    <a:pt x="1585" y="4532"/>
                    <a:pt x="1754" y="4494"/>
                    <a:pt x="1912" y="4418"/>
                  </a:cubicBezTo>
                  <a:cubicBezTo>
                    <a:pt x="2190" y="4287"/>
                    <a:pt x="2398" y="4056"/>
                    <a:pt x="2499" y="3770"/>
                  </a:cubicBezTo>
                  <a:lnTo>
                    <a:pt x="3526" y="867"/>
                  </a:lnTo>
                  <a:lnTo>
                    <a:pt x="3526" y="867"/>
                  </a:lnTo>
                  <a:cubicBezTo>
                    <a:pt x="3522" y="867"/>
                    <a:pt x="3517" y="867"/>
                    <a:pt x="3513" y="867"/>
                  </a:cubicBezTo>
                  <a:cubicBezTo>
                    <a:pt x="2738" y="867"/>
                    <a:pt x="1738" y="593"/>
                    <a:pt x="1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7"/>
            <p:cNvSpPr/>
            <p:nvPr/>
          </p:nvSpPr>
          <p:spPr>
            <a:xfrm>
              <a:off x="4156481" y="648084"/>
              <a:ext cx="57992" cy="138712"/>
            </a:xfrm>
            <a:custGeom>
              <a:avLst/>
              <a:gdLst/>
              <a:ahLst/>
              <a:cxnLst/>
              <a:rect l="l" t="t" r="r" b="b"/>
              <a:pathLst>
                <a:path w="1855" h="4437" extrusionOk="0">
                  <a:moveTo>
                    <a:pt x="1260" y="0"/>
                  </a:moveTo>
                  <a:lnTo>
                    <a:pt x="212" y="2961"/>
                  </a:lnTo>
                  <a:cubicBezTo>
                    <a:pt x="1" y="3555"/>
                    <a:pt x="313" y="4211"/>
                    <a:pt x="910" y="4422"/>
                  </a:cubicBezTo>
                  <a:lnTo>
                    <a:pt x="948" y="4436"/>
                  </a:lnTo>
                  <a:cubicBezTo>
                    <a:pt x="880" y="4346"/>
                    <a:pt x="837" y="4237"/>
                    <a:pt x="824" y="4091"/>
                  </a:cubicBezTo>
                  <a:cubicBezTo>
                    <a:pt x="797" y="3747"/>
                    <a:pt x="879" y="3420"/>
                    <a:pt x="968" y="3090"/>
                  </a:cubicBezTo>
                  <a:cubicBezTo>
                    <a:pt x="1208" y="2196"/>
                    <a:pt x="1529" y="1335"/>
                    <a:pt x="1855" y="473"/>
                  </a:cubicBezTo>
                  <a:cubicBezTo>
                    <a:pt x="1620" y="347"/>
                    <a:pt x="1412" y="191"/>
                    <a:pt x="1260" y="0"/>
                  </a:cubicBez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7"/>
            <p:cNvSpPr/>
            <p:nvPr/>
          </p:nvSpPr>
          <p:spPr>
            <a:xfrm>
              <a:off x="4200747" y="758969"/>
              <a:ext cx="17476" cy="14912"/>
            </a:xfrm>
            <a:custGeom>
              <a:avLst/>
              <a:gdLst/>
              <a:ahLst/>
              <a:cxnLst/>
              <a:rect l="l" t="t" r="r" b="b"/>
              <a:pathLst>
                <a:path w="559" h="477" extrusionOk="0">
                  <a:moveTo>
                    <a:pt x="371" y="1"/>
                  </a:moveTo>
                  <a:cubicBezTo>
                    <a:pt x="260" y="126"/>
                    <a:pt x="140" y="247"/>
                    <a:pt x="1" y="339"/>
                  </a:cubicBezTo>
                  <a:cubicBezTo>
                    <a:pt x="5" y="349"/>
                    <a:pt x="7" y="357"/>
                    <a:pt x="7" y="369"/>
                  </a:cubicBezTo>
                  <a:cubicBezTo>
                    <a:pt x="11" y="449"/>
                    <a:pt x="57" y="476"/>
                    <a:pt x="114" y="476"/>
                  </a:cubicBezTo>
                  <a:cubicBezTo>
                    <a:pt x="188" y="476"/>
                    <a:pt x="279" y="432"/>
                    <a:pt x="323" y="397"/>
                  </a:cubicBezTo>
                  <a:cubicBezTo>
                    <a:pt x="412" y="326"/>
                    <a:pt x="480" y="234"/>
                    <a:pt x="559" y="156"/>
                  </a:cubicBezTo>
                  <a:cubicBezTo>
                    <a:pt x="494" y="109"/>
                    <a:pt x="432" y="55"/>
                    <a:pt x="3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7"/>
            <p:cNvSpPr/>
            <p:nvPr/>
          </p:nvSpPr>
          <p:spPr>
            <a:xfrm>
              <a:off x="4198746" y="534886"/>
              <a:ext cx="93944" cy="116234"/>
            </a:xfrm>
            <a:custGeom>
              <a:avLst/>
              <a:gdLst/>
              <a:ahLst/>
              <a:cxnLst/>
              <a:rect l="l" t="t" r="r" b="b"/>
              <a:pathLst>
                <a:path w="3005" h="3718" extrusionOk="0">
                  <a:moveTo>
                    <a:pt x="1467" y="863"/>
                  </a:moveTo>
                  <a:cubicBezTo>
                    <a:pt x="1496" y="863"/>
                    <a:pt x="1523" y="878"/>
                    <a:pt x="1538" y="913"/>
                  </a:cubicBezTo>
                  <a:cubicBezTo>
                    <a:pt x="1588" y="1031"/>
                    <a:pt x="1621" y="1156"/>
                    <a:pt x="1657" y="1278"/>
                  </a:cubicBezTo>
                  <a:cubicBezTo>
                    <a:pt x="1678" y="1351"/>
                    <a:pt x="1620" y="1397"/>
                    <a:pt x="1560" y="1397"/>
                  </a:cubicBezTo>
                  <a:cubicBezTo>
                    <a:pt x="1519" y="1397"/>
                    <a:pt x="1477" y="1375"/>
                    <a:pt x="1461" y="1325"/>
                  </a:cubicBezTo>
                  <a:cubicBezTo>
                    <a:pt x="1426" y="1212"/>
                    <a:pt x="1387" y="1098"/>
                    <a:pt x="1365" y="979"/>
                  </a:cubicBezTo>
                  <a:cubicBezTo>
                    <a:pt x="1354" y="915"/>
                    <a:pt x="1413" y="863"/>
                    <a:pt x="1467" y="863"/>
                  </a:cubicBezTo>
                  <a:close/>
                  <a:moveTo>
                    <a:pt x="1250" y="1381"/>
                  </a:moveTo>
                  <a:cubicBezTo>
                    <a:pt x="1279" y="1381"/>
                    <a:pt x="1306" y="1395"/>
                    <a:pt x="1319" y="1428"/>
                  </a:cubicBezTo>
                  <a:cubicBezTo>
                    <a:pt x="1375" y="1567"/>
                    <a:pt x="1422" y="1712"/>
                    <a:pt x="1471" y="1854"/>
                  </a:cubicBezTo>
                  <a:cubicBezTo>
                    <a:pt x="1495" y="1922"/>
                    <a:pt x="1439" y="1966"/>
                    <a:pt x="1381" y="1966"/>
                  </a:cubicBezTo>
                  <a:cubicBezTo>
                    <a:pt x="1342" y="1966"/>
                    <a:pt x="1301" y="1945"/>
                    <a:pt x="1286" y="1897"/>
                  </a:cubicBezTo>
                  <a:cubicBezTo>
                    <a:pt x="1241" y="1762"/>
                    <a:pt x="1194" y="1627"/>
                    <a:pt x="1156" y="1490"/>
                  </a:cubicBezTo>
                  <a:cubicBezTo>
                    <a:pt x="1139" y="1428"/>
                    <a:pt x="1197" y="1381"/>
                    <a:pt x="1250" y="1381"/>
                  </a:cubicBezTo>
                  <a:close/>
                  <a:moveTo>
                    <a:pt x="1269" y="2403"/>
                  </a:moveTo>
                  <a:cubicBezTo>
                    <a:pt x="1263" y="2414"/>
                    <a:pt x="1257" y="2425"/>
                    <a:pt x="1251" y="2437"/>
                  </a:cubicBezTo>
                  <a:lnTo>
                    <a:pt x="1251" y="2437"/>
                  </a:lnTo>
                  <a:cubicBezTo>
                    <a:pt x="1259" y="2427"/>
                    <a:pt x="1265" y="2415"/>
                    <a:pt x="1269" y="2403"/>
                  </a:cubicBezTo>
                  <a:close/>
                  <a:moveTo>
                    <a:pt x="2003" y="0"/>
                  </a:moveTo>
                  <a:cubicBezTo>
                    <a:pt x="1531" y="0"/>
                    <a:pt x="1087" y="293"/>
                    <a:pt x="919" y="762"/>
                  </a:cubicBezTo>
                  <a:lnTo>
                    <a:pt x="0" y="3359"/>
                  </a:lnTo>
                  <a:cubicBezTo>
                    <a:pt x="232" y="3453"/>
                    <a:pt x="445" y="3591"/>
                    <a:pt x="663" y="3717"/>
                  </a:cubicBezTo>
                  <a:cubicBezTo>
                    <a:pt x="802" y="3349"/>
                    <a:pt x="1007" y="2891"/>
                    <a:pt x="1251" y="2437"/>
                  </a:cubicBezTo>
                  <a:lnTo>
                    <a:pt x="1251" y="2437"/>
                  </a:lnTo>
                  <a:cubicBezTo>
                    <a:pt x="1231" y="2462"/>
                    <a:pt x="1200" y="2477"/>
                    <a:pt x="1170" y="2477"/>
                  </a:cubicBezTo>
                  <a:cubicBezTo>
                    <a:pt x="1140" y="2477"/>
                    <a:pt x="1112" y="2462"/>
                    <a:pt x="1095" y="2426"/>
                  </a:cubicBezTo>
                  <a:cubicBezTo>
                    <a:pt x="1018" y="2260"/>
                    <a:pt x="937" y="2093"/>
                    <a:pt x="877" y="1918"/>
                  </a:cubicBezTo>
                  <a:cubicBezTo>
                    <a:pt x="855" y="1856"/>
                    <a:pt x="909" y="1814"/>
                    <a:pt x="964" y="1814"/>
                  </a:cubicBezTo>
                  <a:cubicBezTo>
                    <a:pt x="994" y="1814"/>
                    <a:pt x="1024" y="1827"/>
                    <a:pt x="1041" y="1857"/>
                  </a:cubicBezTo>
                  <a:cubicBezTo>
                    <a:pt x="1127" y="2011"/>
                    <a:pt x="1193" y="2176"/>
                    <a:pt x="1265" y="2336"/>
                  </a:cubicBezTo>
                  <a:cubicBezTo>
                    <a:pt x="1275" y="2360"/>
                    <a:pt x="1275" y="2383"/>
                    <a:pt x="1269" y="2403"/>
                  </a:cubicBezTo>
                  <a:lnTo>
                    <a:pt x="1269" y="2403"/>
                  </a:lnTo>
                  <a:cubicBezTo>
                    <a:pt x="1763" y="1490"/>
                    <a:pt x="2413" y="597"/>
                    <a:pt x="3005" y="457"/>
                  </a:cubicBezTo>
                  <a:cubicBezTo>
                    <a:pt x="2875" y="301"/>
                    <a:pt x="2705" y="179"/>
                    <a:pt x="2510" y="111"/>
                  </a:cubicBezTo>
                  <a:lnTo>
                    <a:pt x="2381" y="65"/>
                  </a:lnTo>
                  <a:cubicBezTo>
                    <a:pt x="2256" y="21"/>
                    <a:pt x="2129" y="0"/>
                    <a:pt x="2003" y="0"/>
                  </a:cubicBez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7"/>
            <p:cNvSpPr/>
            <p:nvPr/>
          </p:nvSpPr>
          <p:spPr>
            <a:xfrm>
              <a:off x="4140725" y="520912"/>
              <a:ext cx="175945" cy="282926"/>
            </a:xfrm>
            <a:custGeom>
              <a:avLst/>
              <a:gdLst/>
              <a:ahLst/>
              <a:cxnLst/>
              <a:rect l="l" t="t" r="r" b="b"/>
              <a:pathLst>
                <a:path w="5628" h="9050" extrusionOk="0">
                  <a:moveTo>
                    <a:pt x="3857" y="448"/>
                  </a:moveTo>
                  <a:cubicBezTo>
                    <a:pt x="3983" y="448"/>
                    <a:pt x="4112" y="469"/>
                    <a:pt x="4237" y="514"/>
                  </a:cubicBezTo>
                  <a:lnTo>
                    <a:pt x="4366" y="559"/>
                  </a:lnTo>
                  <a:cubicBezTo>
                    <a:pt x="4653" y="661"/>
                    <a:pt x="4883" y="869"/>
                    <a:pt x="5015" y="1146"/>
                  </a:cubicBezTo>
                  <a:cubicBezTo>
                    <a:pt x="5147" y="1423"/>
                    <a:pt x="5164" y="1733"/>
                    <a:pt x="5063" y="2020"/>
                  </a:cubicBezTo>
                  <a:lnTo>
                    <a:pt x="4130" y="4653"/>
                  </a:lnTo>
                  <a:cubicBezTo>
                    <a:pt x="3713" y="4590"/>
                    <a:pt x="3300" y="4518"/>
                    <a:pt x="2905" y="4360"/>
                  </a:cubicBezTo>
                  <a:cubicBezTo>
                    <a:pt x="2535" y="4212"/>
                    <a:pt x="2222" y="3954"/>
                    <a:pt x="1855" y="3808"/>
                  </a:cubicBezTo>
                  <a:lnTo>
                    <a:pt x="2775" y="1212"/>
                  </a:lnTo>
                  <a:cubicBezTo>
                    <a:pt x="2943" y="741"/>
                    <a:pt x="3386" y="448"/>
                    <a:pt x="3857" y="448"/>
                  </a:cubicBezTo>
                  <a:close/>
                  <a:moveTo>
                    <a:pt x="1763" y="4070"/>
                  </a:moveTo>
                  <a:cubicBezTo>
                    <a:pt x="2241" y="4662"/>
                    <a:pt x="3242" y="4936"/>
                    <a:pt x="4016" y="4936"/>
                  </a:cubicBezTo>
                  <a:cubicBezTo>
                    <a:pt x="4020" y="4936"/>
                    <a:pt x="4025" y="4936"/>
                    <a:pt x="4029" y="4936"/>
                  </a:cubicBezTo>
                  <a:lnTo>
                    <a:pt x="4029" y="4936"/>
                  </a:lnTo>
                  <a:lnTo>
                    <a:pt x="3002" y="7839"/>
                  </a:lnTo>
                  <a:cubicBezTo>
                    <a:pt x="2900" y="8125"/>
                    <a:pt x="2692" y="8356"/>
                    <a:pt x="2415" y="8487"/>
                  </a:cubicBezTo>
                  <a:cubicBezTo>
                    <a:pt x="2257" y="8563"/>
                    <a:pt x="2088" y="8601"/>
                    <a:pt x="1919" y="8601"/>
                  </a:cubicBezTo>
                  <a:cubicBezTo>
                    <a:pt x="1808" y="8601"/>
                    <a:pt x="1698" y="8585"/>
                    <a:pt x="1591" y="8552"/>
                  </a:cubicBezTo>
                  <a:cubicBezTo>
                    <a:pt x="1573" y="8548"/>
                    <a:pt x="1557" y="8542"/>
                    <a:pt x="1541" y="8536"/>
                  </a:cubicBezTo>
                  <a:lnTo>
                    <a:pt x="1411" y="8490"/>
                  </a:lnTo>
                  <a:cubicBezTo>
                    <a:pt x="817" y="8279"/>
                    <a:pt x="505" y="7625"/>
                    <a:pt x="714" y="7029"/>
                  </a:cubicBezTo>
                  <a:lnTo>
                    <a:pt x="1763" y="4070"/>
                  </a:lnTo>
                  <a:close/>
                  <a:moveTo>
                    <a:pt x="3859" y="0"/>
                  </a:moveTo>
                  <a:cubicBezTo>
                    <a:pt x="3203" y="0"/>
                    <a:pt x="2586" y="409"/>
                    <a:pt x="2356" y="1061"/>
                  </a:cubicBezTo>
                  <a:lnTo>
                    <a:pt x="294" y="6879"/>
                  </a:lnTo>
                  <a:cubicBezTo>
                    <a:pt x="1" y="7706"/>
                    <a:pt x="436" y="8620"/>
                    <a:pt x="1264" y="8912"/>
                  </a:cubicBezTo>
                  <a:lnTo>
                    <a:pt x="1393" y="8958"/>
                  </a:lnTo>
                  <a:cubicBezTo>
                    <a:pt x="1565" y="9019"/>
                    <a:pt x="1743" y="9050"/>
                    <a:pt x="1921" y="9050"/>
                  </a:cubicBezTo>
                  <a:cubicBezTo>
                    <a:pt x="2156" y="9050"/>
                    <a:pt x="2389" y="8997"/>
                    <a:pt x="2609" y="8892"/>
                  </a:cubicBezTo>
                  <a:cubicBezTo>
                    <a:pt x="2994" y="8709"/>
                    <a:pt x="3285" y="8387"/>
                    <a:pt x="3425" y="7988"/>
                  </a:cubicBezTo>
                  <a:lnTo>
                    <a:pt x="5486" y="2170"/>
                  </a:lnTo>
                  <a:cubicBezTo>
                    <a:pt x="5627" y="1771"/>
                    <a:pt x="5604" y="1338"/>
                    <a:pt x="5420" y="953"/>
                  </a:cubicBezTo>
                  <a:cubicBezTo>
                    <a:pt x="5237" y="568"/>
                    <a:pt x="4915" y="277"/>
                    <a:pt x="4516" y="137"/>
                  </a:cubicBezTo>
                  <a:lnTo>
                    <a:pt x="4388" y="91"/>
                  </a:lnTo>
                  <a:cubicBezTo>
                    <a:pt x="4364" y="84"/>
                    <a:pt x="4342" y="75"/>
                    <a:pt x="4321" y="69"/>
                  </a:cubicBezTo>
                  <a:cubicBezTo>
                    <a:pt x="4167" y="22"/>
                    <a:pt x="4012" y="0"/>
                    <a:pt x="38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7"/>
            <p:cNvSpPr/>
            <p:nvPr/>
          </p:nvSpPr>
          <p:spPr>
            <a:xfrm>
              <a:off x="4225412" y="591626"/>
              <a:ext cx="13818" cy="20758"/>
            </a:xfrm>
            <a:custGeom>
              <a:avLst/>
              <a:gdLst/>
              <a:ahLst/>
              <a:cxnLst/>
              <a:rect l="l" t="t" r="r" b="b"/>
              <a:pathLst>
                <a:path w="442" h="664" extrusionOk="0">
                  <a:moveTo>
                    <a:pt x="109" y="0"/>
                  </a:moveTo>
                  <a:cubicBezTo>
                    <a:pt x="55" y="0"/>
                    <a:pt x="1" y="42"/>
                    <a:pt x="23" y="105"/>
                  </a:cubicBezTo>
                  <a:cubicBezTo>
                    <a:pt x="84" y="278"/>
                    <a:pt x="164" y="445"/>
                    <a:pt x="241" y="612"/>
                  </a:cubicBezTo>
                  <a:cubicBezTo>
                    <a:pt x="258" y="649"/>
                    <a:pt x="287" y="664"/>
                    <a:pt x="316" y="664"/>
                  </a:cubicBezTo>
                  <a:cubicBezTo>
                    <a:pt x="377" y="664"/>
                    <a:pt x="441" y="598"/>
                    <a:pt x="409" y="523"/>
                  </a:cubicBezTo>
                  <a:cubicBezTo>
                    <a:pt x="339" y="362"/>
                    <a:pt x="273" y="197"/>
                    <a:pt x="185" y="44"/>
                  </a:cubicBezTo>
                  <a:cubicBezTo>
                    <a:pt x="169" y="13"/>
                    <a:pt x="139" y="0"/>
                    <a:pt x="109"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7"/>
            <p:cNvSpPr/>
            <p:nvPr/>
          </p:nvSpPr>
          <p:spPr>
            <a:xfrm>
              <a:off x="4234322" y="578058"/>
              <a:ext cx="11192" cy="18289"/>
            </a:xfrm>
            <a:custGeom>
              <a:avLst/>
              <a:gdLst/>
              <a:ahLst/>
              <a:cxnLst/>
              <a:rect l="l" t="t" r="r" b="b"/>
              <a:pathLst>
                <a:path w="358" h="585" extrusionOk="0">
                  <a:moveTo>
                    <a:pt x="111" y="1"/>
                  </a:moveTo>
                  <a:cubicBezTo>
                    <a:pt x="58" y="1"/>
                    <a:pt x="1" y="47"/>
                    <a:pt x="18" y="109"/>
                  </a:cubicBezTo>
                  <a:cubicBezTo>
                    <a:pt x="56" y="246"/>
                    <a:pt x="103" y="381"/>
                    <a:pt x="148" y="516"/>
                  </a:cubicBezTo>
                  <a:cubicBezTo>
                    <a:pt x="163" y="563"/>
                    <a:pt x="204" y="584"/>
                    <a:pt x="244" y="584"/>
                  </a:cubicBezTo>
                  <a:cubicBezTo>
                    <a:pt x="301" y="584"/>
                    <a:pt x="357" y="541"/>
                    <a:pt x="333" y="473"/>
                  </a:cubicBezTo>
                  <a:cubicBezTo>
                    <a:pt x="284" y="331"/>
                    <a:pt x="237" y="187"/>
                    <a:pt x="180" y="48"/>
                  </a:cubicBezTo>
                  <a:cubicBezTo>
                    <a:pt x="167" y="15"/>
                    <a:pt x="140" y="1"/>
                    <a:pt x="111"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7"/>
            <p:cNvSpPr/>
            <p:nvPr/>
          </p:nvSpPr>
          <p:spPr>
            <a:xfrm>
              <a:off x="4241074" y="561865"/>
              <a:ext cx="10192" cy="16725"/>
            </a:xfrm>
            <a:custGeom>
              <a:avLst/>
              <a:gdLst/>
              <a:ahLst/>
              <a:cxnLst/>
              <a:rect l="l" t="t" r="r" b="b"/>
              <a:pathLst>
                <a:path w="326" h="535" extrusionOk="0">
                  <a:moveTo>
                    <a:pt x="113" y="0"/>
                  </a:moveTo>
                  <a:cubicBezTo>
                    <a:pt x="59" y="0"/>
                    <a:pt x="1" y="52"/>
                    <a:pt x="12" y="116"/>
                  </a:cubicBezTo>
                  <a:cubicBezTo>
                    <a:pt x="34" y="233"/>
                    <a:pt x="74" y="347"/>
                    <a:pt x="109" y="462"/>
                  </a:cubicBezTo>
                  <a:cubicBezTo>
                    <a:pt x="124" y="512"/>
                    <a:pt x="166" y="534"/>
                    <a:pt x="207" y="534"/>
                  </a:cubicBezTo>
                  <a:cubicBezTo>
                    <a:pt x="267" y="534"/>
                    <a:pt x="325" y="488"/>
                    <a:pt x="304" y="415"/>
                  </a:cubicBezTo>
                  <a:cubicBezTo>
                    <a:pt x="268" y="293"/>
                    <a:pt x="235" y="168"/>
                    <a:pt x="185" y="50"/>
                  </a:cubicBezTo>
                  <a:cubicBezTo>
                    <a:pt x="170" y="15"/>
                    <a:pt x="142" y="0"/>
                    <a:pt x="113"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37"/>
          <p:cNvGrpSpPr/>
          <p:nvPr/>
        </p:nvGrpSpPr>
        <p:grpSpPr>
          <a:xfrm>
            <a:off x="8604436" y="460876"/>
            <a:ext cx="173569" cy="309061"/>
            <a:chOff x="2157276" y="1521031"/>
            <a:chExt cx="173569" cy="309061"/>
          </a:xfrm>
        </p:grpSpPr>
        <p:sp>
          <p:nvSpPr>
            <p:cNvPr id="1037" name="Google Shape;1037;p37"/>
            <p:cNvSpPr/>
            <p:nvPr/>
          </p:nvSpPr>
          <p:spPr>
            <a:xfrm>
              <a:off x="2157276" y="1521031"/>
              <a:ext cx="173569" cy="309061"/>
            </a:xfrm>
            <a:custGeom>
              <a:avLst/>
              <a:gdLst/>
              <a:ahLst/>
              <a:cxnLst/>
              <a:rect l="l" t="t" r="r" b="b"/>
              <a:pathLst>
                <a:path w="5552" h="9886" extrusionOk="0">
                  <a:moveTo>
                    <a:pt x="2020" y="550"/>
                  </a:moveTo>
                  <a:cubicBezTo>
                    <a:pt x="2279" y="550"/>
                    <a:pt x="2535" y="623"/>
                    <a:pt x="2761" y="765"/>
                  </a:cubicBezTo>
                  <a:cubicBezTo>
                    <a:pt x="3081" y="964"/>
                    <a:pt x="3303" y="1274"/>
                    <a:pt x="3388" y="1637"/>
                  </a:cubicBezTo>
                  <a:lnTo>
                    <a:pt x="4010" y="4324"/>
                  </a:lnTo>
                  <a:cubicBezTo>
                    <a:pt x="3855" y="4291"/>
                    <a:pt x="3692" y="4276"/>
                    <a:pt x="3525" y="4276"/>
                  </a:cubicBezTo>
                  <a:cubicBezTo>
                    <a:pt x="2750" y="4276"/>
                    <a:pt x="1881" y="4603"/>
                    <a:pt x="1306" y="5089"/>
                  </a:cubicBezTo>
                  <a:lnTo>
                    <a:pt x="652" y="2270"/>
                  </a:lnTo>
                  <a:cubicBezTo>
                    <a:pt x="568" y="1908"/>
                    <a:pt x="632" y="1531"/>
                    <a:pt x="832" y="1213"/>
                  </a:cubicBezTo>
                  <a:cubicBezTo>
                    <a:pt x="1031" y="894"/>
                    <a:pt x="1340" y="671"/>
                    <a:pt x="1703" y="587"/>
                  </a:cubicBezTo>
                  <a:cubicBezTo>
                    <a:pt x="1808" y="562"/>
                    <a:pt x="1915" y="550"/>
                    <a:pt x="2020" y="550"/>
                  </a:cubicBezTo>
                  <a:close/>
                  <a:moveTo>
                    <a:pt x="4103" y="4726"/>
                  </a:moveTo>
                  <a:lnTo>
                    <a:pt x="4774" y="7615"/>
                  </a:lnTo>
                  <a:cubicBezTo>
                    <a:pt x="4948" y="8369"/>
                    <a:pt x="4477" y="9125"/>
                    <a:pt x="3723" y="9299"/>
                  </a:cubicBezTo>
                  <a:cubicBezTo>
                    <a:pt x="3618" y="9323"/>
                    <a:pt x="3512" y="9335"/>
                    <a:pt x="3407" y="9335"/>
                  </a:cubicBezTo>
                  <a:cubicBezTo>
                    <a:pt x="3147" y="9335"/>
                    <a:pt x="2892" y="9262"/>
                    <a:pt x="2665" y="9121"/>
                  </a:cubicBezTo>
                  <a:cubicBezTo>
                    <a:pt x="2346" y="8922"/>
                    <a:pt x="2124" y="8611"/>
                    <a:pt x="2039" y="8249"/>
                  </a:cubicBezTo>
                  <a:lnTo>
                    <a:pt x="1391" y="5454"/>
                  </a:lnTo>
                  <a:cubicBezTo>
                    <a:pt x="1773" y="5212"/>
                    <a:pt x="2140" y="4978"/>
                    <a:pt x="2595" y="4845"/>
                  </a:cubicBezTo>
                  <a:cubicBezTo>
                    <a:pt x="3111" y="4695"/>
                    <a:pt x="3593" y="4742"/>
                    <a:pt x="4103" y="4726"/>
                  </a:cubicBezTo>
                  <a:close/>
                  <a:moveTo>
                    <a:pt x="2022" y="1"/>
                  </a:moveTo>
                  <a:cubicBezTo>
                    <a:pt x="1876" y="1"/>
                    <a:pt x="1728" y="17"/>
                    <a:pt x="1579" y="52"/>
                  </a:cubicBezTo>
                  <a:cubicBezTo>
                    <a:pt x="1073" y="169"/>
                    <a:pt x="642" y="479"/>
                    <a:pt x="365" y="922"/>
                  </a:cubicBezTo>
                  <a:cubicBezTo>
                    <a:pt x="88" y="1367"/>
                    <a:pt x="1" y="1889"/>
                    <a:pt x="119" y="2395"/>
                  </a:cubicBezTo>
                  <a:lnTo>
                    <a:pt x="1503" y="8374"/>
                  </a:lnTo>
                  <a:cubicBezTo>
                    <a:pt x="1620" y="8880"/>
                    <a:pt x="1930" y="9312"/>
                    <a:pt x="2374" y="9588"/>
                  </a:cubicBezTo>
                  <a:cubicBezTo>
                    <a:pt x="2688" y="9785"/>
                    <a:pt x="3045" y="9886"/>
                    <a:pt x="3406" y="9886"/>
                  </a:cubicBezTo>
                  <a:cubicBezTo>
                    <a:pt x="3552" y="9886"/>
                    <a:pt x="3701" y="9869"/>
                    <a:pt x="3847" y="9835"/>
                  </a:cubicBezTo>
                  <a:cubicBezTo>
                    <a:pt x="4896" y="9590"/>
                    <a:pt x="5552" y="8541"/>
                    <a:pt x="5309" y="7490"/>
                  </a:cubicBezTo>
                  <a:lnTo>
                    <a:pt x="3924" y="1513"/>
                  </a:lnTo>
                  <a:cubicBezTo>
                    <a:pt x="3715" y="612"/>
                    <a:pt x="2910" y="1"/>
                    <a:pt x="20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7"/>
            <p:cNvSpPr/>
            <p:nvPr/>
          </p:nvSpPr>
          <p:spPr>
            <a:xfrm>
              <a:off x="2185724" y="1563202"/>
              <a:ext cx="21759" cy="19977"/>
            </a:xfrm>
            <a:custGeom>
              <a:avLst/>
              <a:gdLst/>
              <a:ahLst/>
              <a:cxnLst/>
              <a:rect l="l" t="t" r="r" b="b"/>
              <a:pathLst>
                <a:path w="696" h="639" extrusionOk="0">
                  <a:moveTo>
                    <a:pt x="314" y="155"/>
                  </a:moveTo>
                  <a:cubicBezTo>
                    <a:pt x="373" y="155"/>
                    <a:pt x="430" y="171"/>
                    <a:pt x="466" y="222"/>
                  </a:cubicBezTo>
                  <a:cubicBezTo>
                    <a:pt x="522" y="297"/>
                    <a:pt x="492" y="425"/>
                    <a:pt x="411" y="471"/>
                  </a:cubicBezTo>
                  <a:cubicBezTo>
                    <a:pt x="390" y="482"/>
                    <a:pt x="365" y="488"/>
                    <a:pt x="340" y="488"/>
                  </a:cubicBezTo>
                  <a:cubicBezTo>
                    <a:pt x="269" y="488"/>
                    <a:pt x="195" y="443"/>
                    <a:pt x="177" y="375"/>
                  </a:cubicBezTo>
                  <a:cubicBezTo>
                    <a:pt x="151" y="276"/>
                    <a:pt x="232" y="195"/>
                    <a:pt x="313" y="156"/>
                  </a:cubicBezTo>
                  <a:cubicBezTo>
                    <a:pt x="313" y="156"/>
                    <a:pt x="313" y="155"/>
                    <a:pt x="314" y="155"/>
                  </a:cubicBezTo>
                  <a:close/>
                  <a:moveTo>
                    <a:pt x="321" y="0"/>
                  </a:moveTo>
                  <a:cubicBezTo>
                    <a:pt x="251" y="0"/>
                    <a:pt x="182" y="24"/>
                    <a:pt x="129" y="77"/>
                  </a:cubicBezTo>
                  <a:cubicBezTo>
                    <a:pt x="118" y="88"/>
                    <a:pt x="115" y="103"/>
                    <a:pt x="115" y="117"/>
                  </a:cubicBezTo>
                  <a:cubicBezTo>
                    <a:pt x="37" y="193"/>
                    <a:pt x="1" y="316"/>
                    <a:pt x="33" y="425"/>
                  </a:cubicBezTo>
                  <a:cubicBezTo>
                    <a:pt x="73" y="556"/>
                    <a:pt x="208" y="639"/>
                    <a:pt x="342" y="639"/>
                  </a:cubicBezTo>
                  <a:cubicBezTo>
                    <a:pt x="385" y="639"/>
                    <a:pt x="428" y="630"/>
                    <a:pt x="467" y="612"/>
                  </a:cubicBezTo>
                  <a:cubicBezTo>
                    <a:pt x="630" y="536"/>
                    <a:pt x="695" y="320"/>
                    <a:pt x="608" y="164"/>
                  </a:cubicBezTo>
                  <a:cubicBezTo>
                    <a:pt x="551" y="62"/>
                    <a:pt x="435" y="0"/>
                    <a:pt x="3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7"/>
            <p:cNvSpPr/>
            <p:nvPr/>
          </p:nvSpPr>
          <p:spPr>
            <a:xfrm>
              <a:off x="2187818" y="1592995"/>
              <a:ext cx="17382" cy="27323"/>
            </a:xfrm>
            <a:custGeom>
              <a:avLst/>
              <a:gdLst/>
              <a:ahLst/>
              <a:cxnLst/>
              <a:rect l="l" t="t" r="r" b="b"/>
              <a:pathLst>
                <a:path w="556" h="874" extrusionOk="0">
                  <a:moveTo>
                    <a:pt x="239" y="159"/>
                  </a:moveTo>
                  <a:cubicBezTo>
                    <a:pt x="261" y="159"/>
                    <a:pt x="285" y="168"/>
                    <a:pt x="307" y="189"/>
                  </a:cubicBezTo>
                  <a:cubicBezTo>
                    <a:pt x="356" y="233"/>
                    <a:pt x="363" y="315"/>
                    <a:pt x="363" y="374"/>
                  </a:cubicBezTo>
                  <a:cubicBezTo>
                    <a:pt x="362" y="455"/>
                    <a:pt x="349" y="644"/>
                    <a:pt x="274" y="689"/>
                  </a:cubicBezTo>
                  <a:cubicBezTo>
                    <a:pt x="261" y="709"/>
                    <a:pt x="247" y="719"/>
                    <a:pt x="234" y="719"/>
                  </a:cubicBezTo>
                  <a:cubicBezTo>
                    <a:pt x="215" y="719"/>
                    <a:pt x="196" y="698"/>
                    <a:pt x="179" y="656"/>
                  </a:cubicBezTo>
                  <a:lnTo>
                    <a:pt x="170" y="617"/>
                  </a:lnTo>
                  <a:cubicBezTo>
                    <a:pt x="157" y="567"/>
                    <a:pt x="158" y="494"/>
                    <a:pt x="155" y="441"/>
                  </a:cubicBezTo>
                  <a:cubicBezTo>
                    <a:pt x="150" y="364"/>
                    <a:pt x="157" y="288"/>
                    <a:pt x="158" y="212"/>
                  </a:cubicBezTo>
                  <a:cubicBezTo>
                    <a:pt x="176" y="180"/>
                    <a:pt x="206" y="159"/>
                    <a:pt x="239" y="159"/>
                  </a:cubicBezTo>
                  <a:close/>
                  <a:moveTo>
                    <a:pt x="235" y="1"/>
                  </a:moveTo>
                  <a:cubicBezTo>
                    <a:pt x="113" y="1"/>
                    <a:pt x="1" y="96"/>
                    <a:pt x="27" y="232"/>
                  </a:cubicBezTo>
                  <a:cubicBezTo>
                    <a:pt x="9" y="333"/>
                    <a:pt x="9" y="439"/>
                    <a:pt x="17" y="540"/>
                  </a:cubicBezTo>
                  <a:cubicBezTo>
                    <a:pt x="24" y="633"/>
                    <a:pt x="29" y="743"/>
                    <a:pt x="97" y="814"/>
                  </a:cubicBezTo>
                  <a:cubicBezTo>
                    <a:pt x="139" y="856"/>
                    <a:pt x="182" y="874"/>
                    <a:pt x="225" y="874"/>
                  </a:cubicBezTo>
                  <a:cubicBezTo>
                    <a:pt x="344" y="874"/>
                    <a:pt x="455" y="736"/>
                    <a:pt x="483" y="618"/>
                  </a:cubicBezTo>
                  <a:cubicBezTo>
                    <a:pt x="528" y="421"/>
                    <a:pt x="556" y="135"/>
                    <a:pt x="340" y="26"/>
                  </a:cubicBezTo>
                  <a:cubicBezTo>
                    <a:pt x="306" y="9"/>
                    <a:pt x="270" y="1"/>
                    <a:pt x="2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7"/>
            <p:cNvSpPr/>
            <p:nvPr/>
          </p:nvSpPr>
          <p:spPr>
            <a:xfrm>
              <a:off x="2262064" y="1699315"/>
              <a:ext cx="15225" cy="5752"/>
            </a:xfrm>
            <a:custGeom>
              <a:avLst/>
              <a:gdLst/>
              <a:ahLst/>
              <a:cxnLst/>
              <a:rect l="l" t="t" r="r" b="b"/>
              <a:pathLst>
                <a:path w="487" h="184" extrusionOk="0">
                  <a:moveTo>
                    <a:pt x="381" y="1"/>
                  </a:moveTo>
                  <a:cubicBezTo>
                    <a:pt x="284" y="1"/>
                    <a:pt x="188" y="20"/>
                    <a:pt x="91" y="37"/>
                  </a:cubicBezTo>
                  <a:cubicBezTo>
                    <a:pt x="0" y="52"/>
                    <a:pt x="33" y="184"/>
                    <a:pt x="118" y="184"/>
                  </a:cubicBezTo>
                  <a:cubicBezTo>
                    <a:pt x="122" y="184"/>
                    <a:pt x="127" y="183"/>
                    <a:pt x="132" y="182"/>
                  </a:cubicBezTo>
                  <a:cubicBezTo>
                    <a:pt x="232" y="167"/>
                    <a:pt x="330" y="154"/>
                    <a:pt x="424" y="119"/>
                  </a:cubicBezTo>
                  <a:cubicBezTo>
                    <a:pt x="487" y="96"/>
                    <a:pt x="479" y="3"/>
                    <a:pt x="409" y="1"/>
                  </a:cubicBezTo>
                  <a:cubicBezTo>
                    <a:pt x="399" y="1"/>
                    <a:pt x="390" y="1"/>
                    <a:pt x="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7"/>
            <p:cNvSpPr/>
            <p:nvPr/>
          </p:nvSpPr>
          <p:spPr>
            <a:xfrm>
              <a:off x="2270442" y="1709600"/>
              <a:ext cx="8597" cy="4783"/>
            </a:xfrm>
            <a:custGeom>
              <a:avLst/>
              <a:gdLst/>
              <a:ahLst/>
              <a:cxnLst/>
              <a:rect l="l" t="t" r="r" b="b"/>
              <a:pathLst>
                <a:path w="275" h="153" extrusionOk="0">
                  <a:moveTo>
                    <a:pt x="183" y="1"/>
                  </a:moveTo>
                  <a:cubicBezTo>
                    <a:pt x="179" y="1"/>
                    <a:pt x="176" y="1"/>
                    <a:pt x="172" y="1"/>
                  </a:cubicBezTo>
                  <a:cubicBezTo>
                    <a:pt x="141" y="7"/>
                    <a:pt x="109" y="11"/>
                    <a:pt x="78" y="16"/>
                  </a:cubicBezTo>
                  <a:cubicBezTo>
                    <a:pt x="1" y="27"/>
                    <a:pt x="25" y="152"/>
                    <a:pt x="93" y="152"/>
                  </a:cubicBezTo>
                  <a:cubicBezTo>
                    <a:pt x="100" y="152"/>
                    <a:pt x="107" y="151"/>
                    <a:pt x="115" y="148"/>
                  </a:cubicBezTo>
                  <a:lnTo>
                    <a:pt x="205" y="117"/>
                  </a:lnTo>
                  <a:cubicBezTo>
                    <a:pt x="275" y="92"/>
                    <a:pt x="250"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7"/>
            <p:cNvSpPr/>
            <p:nvPr/>
          </p:nvSpPr>
          <p:spPr>
            <a:xfrm>
              <a:off x="2175063" y="1538224"/>
              <a:ext cx="107668" cy="141900"/>
            </a:xfrm>
            <a:custGeom>
              <a:avLst/>
              <a:gdLst/>
              <a:ahLst/>
              <a:cxnLst/>
              <a:rect l="l" t="t" r="r" b="b"/>
              <a:pathLst>
                <a:path w="3444" h="4539" extrusionOk="0">
                  <a:moveTo>
                    <a:pt x="663" y="800"/>
                  </a:moveTo>
                  <a:cubicBezTo>
                    <a:pt x="776" y="800"/>
                    <a:pt x="892" y="861"/>
                    <a:pt x="950" y="965"/>
                  </a:cubicBezTo>
                  <a:cubicBezTo>
                    <a:pt x="1036" y="1119"/>
                    <a:pt x="971" y="1335"/>
                    <a:pt x="809" y="1412"/>
                  </a:cubicBezTo>
                  <a:cubicBezTo>
                    <a:pt x="769" y="1431"/>
                    <a:pt x="726" y="1440"/>
                    <a:pt x="682" y="1440"/>
                  </a:cubicBezTo>
                  <a:cubicBezTo>
                    <a:pt x="548" y="1440"/>
                    <a:pt x="413" y="1357"/>
                    <a:pt x="374" y="1225"/>
                  </a:cubicBezTo>
                  <a:cubicBezTo>
                    <a:pt x="342" y="1117"/>
                    <a:pt x="376" y="994"/>
                    <a:pt x="456" y="917"/>
                  </a:cubicBezTo>
                  <a:cubicBezTo>
                    <a:pt x="456" y="902"/>
                    <a:pt x="461" y="887"/>
                    <a:pt x="471" y="877"/>
                  </a:cubicBezTo>
                  <a:cubicBezTo>
                    <a:pt x="524" y="824"/>
                    <a:pt x="593" y="800"/>
                    <a:pt x="663" y="800"/>
                  </a:cubicBezTo>
                  <a:close/>
                  <a:moveTo>
                    <a:pt x="642" y="1753"/>
                  </a:moveTo>
                  <a:cubicBezTo>
                    <a:pt x="677" y="1753"/>
                    <a:pt x="713" y="1761"/>
                    <a:pt x="747" y="1778"/>
                  </a:cubicBezTo>
                  <a:cubicBezTo>
                    <a:pt x="964" y="1887"/>
                    <a:pt x="936" y="2173"/>
                    <a:pt x="890" y="2370"/>
                  </a:cubicBezTo>
                  <a:cubicBezTo>
                    <a:pt x="862" y="2488"/>
                    <a:pt x="751" y="2626"/>
                    <a:pt x="632" y="2626"/>
                  </a:cubicBezTo>
                  <a:cubicBezTo>
                    <a:pt x="589" y="2626"/>
                    <a:pt x="546" y="2608"/>
                    <a:pt x="504" y="2566"/>
                  </a:cubicBezTo>
                  <a:cubicBezTo>
                    <a:pt x="436" y="2495"/>
                    <a:pt x="431" y="2385"/>
                    <a:pt x="424" y="2292"/>
                  </a:cubicBezTo>
                  <a:cubicBezTo>
                    <a:pt x="416" y="2191"/>
                    <a:pt x="416" y="2085"/>
                    <a:pt x="432" y="1984"/>
                  </a:cubicBezTo>
                  <a:cubicBezTo>
                    <a:pt x="407" y="1848"/>
                    <a:pt x="520" y="1753"/>
                    <a:pt x="642" y="1753"/>
                  </a:cubicBezTo>
                  <a:close/>
                  <a:moveTo>
                    <a:pt x="1452" y="0"/>
                  </a:moveTo>
                  <a:cubicBezTo>
                    <a:pt x="1347" y="0"/>
                    <a:pt x="1242" y="12"/>
                    <a:pt x="1135" y="37"/>
                  </a:cubicBezTo>
                  <a:cubicBezTo>
                    <a:pt x="773" y="121"/>
                    <a:pt x="463" y="343"/>
                    <a:pt x="264" y="663"/>
                  </a:cubicBezTo>
                  <a:cubicBezTo>
                    <a:pt x="64" y="981"/>
                    <a:pt x="0" y="1358"/>
                    <a:pt x="86" y="1720"/>
                  </a:cubicBezTo>
                  <a:lnTo>
                    <a:pt x="739" y="4539"/>
                  </a:lnTo>
                  <a:cubicBezTo>
                    <a:pt x="1315" y="4053"/>
                    <a:pt x="2185" y="3726"/>
                    <a:pt x="2959" y="3726"/>
                  </a:cubicBezTo>
                  <a:cubicBezTo>
                    <a:pt x="3126" y="3726"/>
                    <a:pt x="3289" y="3741"/>
                    <a:pt x="3444" y="3774"/>
                  </a:cubicBezTo>
                  <a:lnTo>
                    <a:pt x="2821" y="1087"/>
                  </a:lnTo>
                  <a:cubicBezTo>
                    <a:pt x="2736" y="724"/>
                    <a:pt x="2513" y="414"/>
                    <a:pt x="2194" y="215"/>
                  </a:cubicBezTo>
                  <a:cubicBezTo>
                    <a:pt x="1967" y="73"/>
                    <a:pt x="1711" y="0"/>
                    <a:pt x="14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p:nvPr/>
          </p:nvSpPr>
          <p:spPr>
            <a:xfrm>
              <a:off x="2221768" y="1538287"/>
              <a:ext cx="60899" cy="117922"/>
            </a:xfrm>
            <a:custGeom>
              <a:avLst/>
              <a:gdLst/>
              <a:ahLst/>
              <a:cxnLst/>
              <a:rect l="l" t="t" r="r" b="b"/>
              <a:pathLst>
                <a:path w="1948" h="3772" extrusionOk="0">
                  <a:moveTo>
                    <a:pt x="1" y="0"/>
                  </a:moveTo>
                  <a:cubicBezTo>
                    <a:pt x="226" y="193"/>
                    <a:pt x="334" y="546"/>
                    <a:pt x="398" y="815"/>
                  </a:cubicBezTo>
                  <a:cubicBezTo>
                    <a:pt x="627" y="1791"/>
                    <a:pt x="802" y="2778"/>
                    <a:pt x="987" y="3763"/>
                  </a:cubicBezTo>
                  <a:cubicBezTo>
                    <a:pt x="1149" y="3738"/>
                    <a:pt x="1310" y="3725"/>
                    <a:pt x="1467" y="3725"/>
                  </a:cubicBezTo>
                  <a:cubicBezTo>
                    <a:pt x="1633" y="3725"/>
                    <a:pt x="1795" y="3740"/>
                    <a:pt x="1948" y="3772"/>
                  </a:cubicBezTo>
                  <a:lnTo>
                    <a:pt x="1326" y="1085"/>
                  </a:lnTo>
                  <a:cubicBezTo>
                    <a:pt x="1242" y="722"/>
                    <a:pt x="1020" y="412"/>
                    <a:pt x="700" y="213"/>
                  </a:cubicBezTo>
                  <a:cubicBezTo>
                    <a:pt x="485" y="79"/>
                    <a:pt x="245" y="9"/>
                    <a:pt x="1" y="0"/>
                  </a:cubicBez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7"/>
            <p:cNvSpPr/>
            <p:nvPr/>
          </p:nvSpPr>
          <p:spPr>
            <a:xfrm>
              <a:off x="2192507" y="1597965"/>
              <a:ext cx="6721" cy="17507"/>
            </a:xfrm>
            <a:custGeom>
              <a:avLst/>
              <a:gdLst/>
              <a:ahLst/>
              <a:cxnLst/>
              <a:rect l="l" t="t" r="r" b="b"/>
              <a:pathLst>
                <a:path w="215" h="560" extrusionOk="0">
                  <a:moveTo>
                    <a:pt x="89" y="0"/>
                  </a:moveTo>
                  <a:cubicBezTo>
                    <a:pt x="56" y="0"/>
                    <a:pt x="26" y="21"/>
                    <a:pt x="8" y="53"/>
                  </a:cubicBezTo>
                  <a:cubicBezTo>
                    <a:pt x="5" y="130"/>
                    <a:pt x="0" y="205"/>
                    <a:pt x="5" y="282"/>
                  </a:cubicBezTo>
                  <a:cubicBezTo>
                    <a:pt x="8" y="335"/>
                    <a:pt x="7" y="408"/>
                    <a:pt x="20" y="458"/>
                  </a:cubicBezTo>
                  <a:lnTo>
                    <a:pt x="29" y="497"/>
                  </a:lnTo>
                  <a:cubicBezTo>
                    <a:pt x="47" y="539"/>
                    <a:pt x="66" y="559"/>
                    <a:pt x="85" y="559"/>
                  </a:cubicBezTo>
                  <a:cubicBezTo>
                    <a:pt x="98" y="559"/>
                    <a:pt x="111" y="549"/>
                    <a:pt x="124" y="530"/>
                  </a:cubicBezTo>
                  <a:cubicBezTo>
                    <a:pt x="198" y="485"/>
                    <a:pt x="212" y="296"/>
                    <a:pt x="213" y="218"/>
                  </a:cubicBezTo>
                  <a:cubicBezTo>
                    <a:pt x="215" y="157"/>
                    <a:pt x="207" y="75"/>
                    <a:pt x="157" y="31"/>
                  </a:cubicBezTo>
                  <a:cubicBezTo>
                    <a:pt x="134" y="10"/>
                    <a:pt x="111" y="0"/>
                    <a:pt x="89" y="0"/>
                  </a:cubicBezTo>
                  <a:close/>
                </a:path>
              </a:pathLst>
            </a:custGeom>
            <a:solidFill>
              <a:srgbClr val="F4E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7"/>
            <p:cNvSpPr/>
            <p:nvPr/>
          </p:nvSpPr>
          <p:spPr>
            <a:xfrm>
              <a:off x="2190413" y="1568017"/>
              <a:ext cx="11630" cy="10410"/>
            </a:xfrm>
            <a:custGeom>
              <a:avLst/>
              <a:gdLst/>
              <a:ahLst/>
              <a:cxnLst/>
              <a:rect l="l" t="t" r="r" b="b"/>
              <a:pathLst>
                <a:path w="372" h="333" extrusionOk="0">
                  <a:moveTo>
                    <a:pt x="164" y="0"/>
                  </a:moveTo>
                  <a:cubicBezTo>
                    <a:pt x="82" y="41"/>
                    <a:pt x="1" y="121"/>
                    <a:pt x="27" y="220"/>
                  </a:cubicBezTo>
                  <a:cubicBezTo>
                    <a:pt x="44" y="289"/>
                    <a:pt x="118" y="332"/>
                    <a:pt x="189" y="332"/>
                  </a:cubicBezTo>
                  <a:cubicBezTo>
                    <a:pt x="214" y="332"/>
                    <a:pt x="239" y="327"/>
                    <a:pt x="261" y="314"/>
                  </a:cubicBezTo>
                  <a:cubicBezTo>
                    <a:pt x="342" y="271"/>
                    <a:pt x="372" y="143"/>
                    <a:pt x="316" y="67"/>
                  </a:cubicBezTo>
                  <a:cubicBezTo>
                    <a:pt x="280" y="16"/>
                    <a:pt x="223" y="0"/>
                    <a:pt x="164" y="0"/>
                  </a:cubicBezTo>
                  <a:close/>
                </a:path>
              </a:pathLst>
            </a:custGeom>
            <a:solidFill>
              <a:srgbClr val="F4E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7"/>
            <p:cNvSpPr/>
            <p:nvPr/>
          </p:nvSpPr>
          <p:spPr>
            <a:xfrm>
              <a:off x="2200729" y="1667710"/>
              <a:ext cx="111294" cy="145121"/>
            </a:xfrm>
            <a:custGeom>
              <a:avLst/>
              <a:gdLst/>
              <a:ahLst/>
              <a:cxnLst/>
              <a:rect l="l" t="t" r="r" b="b"/>
              <a:pathLst>
                <a:path w="3560" h="4642" extrusionOk="0">
                  <a:moveTo>
                    <a:pt x="2344" y="1011"/>
                  </a:moveTo>
                  <a:cubicBezTo>
                    <a:pt x="2353" y="1011"/>
                    <a:pt x="2362" y="1011"/>
                    <a:pt x="2371" y="1011"/>
                  </a:cubicBezTo>
                  <a:cubicBezTo>
                    <a:pt x="2441" y="1013"/>
                    <a:pt x="2451" y="1106"/>
                    <a:pt x="2386" y="1129"/>
                  </a:cubicBezTo>
                  <a:cubicBezTo>
                    <a:pt x="2292" y="1164"/>
                    <a:pt x="2193" y="1176"/>
                    <a:pt x="2094" y="1191"/>
                  </a:cubicBezTo>
                  <a:cubicBezTo>
                    <a:pt x="2089" y="1192"/>
                    <a:pt x="2084" y="1193"/>
                    <a:pt x="2080" y="1193"/>
                  </a:cubicBezTo>
                  <a:cubicBezTo>
                    <a:pt x="1995" y="1193"/>
                    <a:pt x="1962" y="1060"/>
                    <a:pt x="2053" y="1046"/>
                  </a:cubicBezTo>
                  <a:cubicBezTo>
                    <a:pt x="2150" y="1030"/>
                    <a:pt x="2246" y="1011"/>
                    <a:pt x="2344" y="1011"/>
                  </a:cubicBezTo>
                  <a:close/>
                  <a:moveTo>
                    <a:pt x="2412" y="1341"/>
                  </a:moveTo>
                  <a:cubicBezTo>
                    <a:pt x="2480" y="1341"/>
                    <a:pt x="2504" y="1432"/>
                    <a:pt x="2433" y="1457"/>
                  </a:cubicBezTo>
                  <a:lnTo>
                    <a:pt x="2344" y="1488"/>
                  </a:lnTo>
                  <a:cubicBezTo>
                    <a:pt x="2336" y="1491"/>
                    <a:pt x="2329" y="1492"/>
                    <a:pt x="2322" y="1492"/>
                  </a:cubicBezTo>
                  <a:cubicBezTo>
                    <a:pt x="2253" y="1492"/>
                    <a:pt x="2230" y="1367"/>
                    <a:pt x="2307" y="1356"/>
                  </a:cubicBezTo>
                  <a:cubicBezTo>
                    <a:pt x="2338" y="1351"/>
                    <a:pt x="2370" y="1347"/>
                    <a:pt x="2401" y="1341"/>
                  </a:cubicBezTo>
                  <a:cubicBezTo>
                    <a:pt x="2405" y="1341"/>
                    <a:pt x="2408" y="1341"/>
                    <a:pt x="2412" y="1341"/>
                  </a:cubicBezTo>
                  <a:close/>
                  <a:moveTo>
                    <a:pt x="2713" y="32"/>
                  </a:moveTo>
                  <a:cubicBezTo>
                    <a:pt x="2203" y="47"/>
                    <a:pt x="1722" y="0"/>
                    <a:pt x="1205" y="151"/>
                  </a:cubicBezTo>
                  <a:cubicBezTo>
                    <a:pt x="750" y="285"/>
                    <a:pt x="382" y="520"/>
                    <a:pt x="1" y="761"/>
                  </a:cubicBezTo>
                  <a:lnTo>
                    <a:pt x="650" y="3555"/>
                  </a:lnTo>
                  <a:cubicBezTo>
                    <a:pt x="734" y="3918"/>
                    <a:pt x="955" y="4228"/>
                    <a:pt x="1275" y="4427"/>
                  </a:cubicBezTo>
                  <a:cubicBezTo>
                    <a:pt x="1502" y="4569"/>
                    <a:pt x="1758" y="4641"/>
                    <a:pt x="2017" y="4641"/>
                  </a:cubicBezTo>
                  <a:cubicBezTo>
                    <a:pt x="2123" y="4641"/>
                    <a:pt x="2228" y="4630"/>
                    <a:pt x="2333" y="4606"/>
                  </a:cubicBezTo>
                  <a:cubicBezTo>
                    <a:pt x="3087" y="4431"/>
                    <a:pt x="3560" y="3675"/>
                    <a:pt x="3384" y="2921"/>
                  </a:cubicBezTo>
                  <a:lnTo>
                    <a:pt x="2713" y="3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7"/>
            <p:cNvSpPr/>
            <p:nvPr/>
          </p:nvSpPr>
          <p:spPr>
            <a:xfrm>
              <a:off x="2255437" y="1668585"/>
              <a:ext cx="55647" cy="139024"/>
            </a:xfrm>
            <a:custGeom>
              <a:avLst/>
              <a:gdLst/>
              <a:ahLst/>
              <a:cxnLst/>
              <a:rect l="l" t="t" r="r" b="b"/>
              <a:pathLst>
                <a:path w="1780" h="4447" extrusionOk="0">
                  <a:moveTo>
                    <a:pt x="662" y="1313"/>
                  </a:moveTo>
                  <a:cubicBezTo>
                    <a:pt x="730" y="1313"/>
                    <a:pt x="754" y="1404"/>
                    <a:pt x="683" y="1429"/>
                  </a:cubicBezTo>
                  <a:lnTo>
                    <a:pt x="594" y="1460"/>
                  </a:lnTo>
                  <a:cubicBezTo>
                    <a:pt x="586" y="1463"/>
                    <a:pt x="579" y="1464"/>
                    <a:pt x="572" y="1464"/>
                  </a:cubicBezTo>
                  <a:cubicBezTo>
                    <a:pt x="503" y="1464"/>
                    <a:pt x="480" y="1339"/>
                    <a:pt x="557" y="1328"/>
                  </a:cubicBezTo>
                  <a:lnTo>
                    <a:pt x="651" y="1313"/>
                  </a:lnTo>
                  <a:cubicBezTo>
                    <a:pt x="655" y="1313"/>
                    <a:pt x="658" y="1313"/>
                    <a:pt x="662" y="1313"/>
                  </a:cubicBezTo>
                  <a:close/>
                  <a:moveTo>
                    <a:pt x="963" y="6"/>
                  </a:moveTo>
                  <a:cubicBezTo>
                    <a:pt x="636" y="16"/>
                    <a:pt x="321" y="0"/>
                    <a:pt x="0" y="27"/>
                  </a:cubicBezTo>
                  <a:cubicBezTo>
                    <a:pt x="77" y="303"/>
                    <a:pt x="188" y="643"/>
                    <a:pt x="308" y="1018"/>
                  </a:cubicBezTo>
                  <a:cubicBezTo>
                    <a:pt x="403" y="1002"/>
                    <a:pt x="497" y="984"/>
                    <a:pt x="592" y="984"/>
                  </a:cubicBezTo>
                  <a:cubicBezTo>
                    <a:pt x="601" y="984"/>
                    <a:pt x="610" y="984"/>
                    <a:pt x="620" y="984"/>
                  </a:cubicBezTo>
                  <a:cubicBezTo>
                    <a:pt x="690" y="986"/>
                    <a:pt x="699" y="1079"/>
                    <a:pt x="635" y="1102"/>
                  </a:cubicBezTo>
                  <a:cubicBezTo>
                    <a:pt x="545" y="1136"/>
                    <a:pt x="449" y="1148"/>
                    <a:pt x="354" y="1162"/>
                  </a:cubicBezTo>
                  <a:cubicBezTo>
                    <a:pt x="703" y="2260"/>
                    <a:pt x="1094" y="3599"/>
                    <a:pt x="930" y="4446"/>
                  </a:cubicBezTo>
                  <a:cubicBezTo>
                    <a:pt x="1474" y="4154"/>
                    <a:pt x="1780" y="3524"/>
                    <a:pt x="1634" y="2895"/>
                  </a:cubicBezTo>
                  <a:lnTo>
                    <a:pt x="963" y="6"/>
                  </a:ln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8" name="Google Shape;1048;p37"/>
          <p:cNvGrpSpPr/>
          <p:nvPr/>
        </p:nvGrpSpPr>
        <p:grpSpPr>
          <a:xfrm>
            <a:off x="8220870" y="251356"/>
            <a:ext cx="209896" cy="209803"/>
            <a:chOff x="3690028" y="2857398"/>
            <a:chExt cx="209896" cy="209803"/>
          </a:xfrm>
        </p:grpSpPr>
        <p:sp>
          <p:nvSpPr>
            <p:cNvPr id="1049" name="Google Shape;1049;p37"/>
            <p:cNvSpPr/>
            <p:nvPr/>
          </p:nvSpPr>
          <p:spPr>
            <a:xfrm>
              <a:off x="3704783" y="2873060"/>
              <a:ext cx="177446" cy="178134"/>
            </a:xfrm>
            <a:custGeom>
              <a:avLst/>
              <a:gdLst/>
              <a:ahLst/>
              <a:cxnLst/>
              <a:rect l="l" t="t" r="r" b="b"/>
              <a:pathLst>
                <a:path w="5676" h="5698" extrusionOk="0">
                  <a:moveTo>
                    <a:pt x="2610" y="1"/>
                  </a:moveTo>
                  <a:cubicBezTo>
                    <a:pt x="1948" y="372"/>
                    <a:pt x="1276" y="731"/>
                    <a:pt x="594" y="1062"/>
                  </a:cubicBezTo>
                  <a:cubicBezTo>
                    <a:pt x="709" y="1298"/>
                    <a:pt x="823" y="1537"/>
                    <a:pt x="937" y="1774"/>
                  </a:cubicBezTo>
                  <a:lnTo>
                    <a:pt x="1134" y="2183"/>
                  </a:lnTo>
                  <a:lnTo>
                    <a:pt x="780" y="2369"/>
                  </a:lnTo>
                  <a:cubicBezTo>
                    <a:pt x="520" y="2506"/>
                    <a:pt x="260" y="2646"/>
                    <a:pt x="1" y="2786"/>
                  </a:cubicBezTo>
                  <a:cubicBezTo>
                    <a:pt x="406" y="3575"/>
                    <a:pt x="803" y="4384"/>
                    <a:pt x="1166" y="5203"/>
                  </a:cubicBezTo>
                  <a:cubicBezTo>
                    <a:pt x="1427" y="5039"/>
                    <a:pt x="1688" y="4875"/>
                    <a:pt x="1952" y="4712"/>
                  </a:cubicBezTo>
                  <a:lnTo>
                    <a:pt x="2308" y="4492"/>
                  </a:lnTo>
                  <a:lnTo>
                    <a:pt x="2528" y="4880"/>
                  </a:lnTo>
                  <a:cubicBezTo>
                    <a:pt x="2684" y="5153"/>
                    <a:pt x="2842" y="5426"/>
                    <a:pt x="2996" y="5697"/>
                  </a:cubicBezTo>
                  <a:cubicBezTo>
                    <a:pt x="3633" y="5325"/>
                    <a:pt x="4264" y="4942"/>
                    <a:pt x="4888" y="4545"/>
                  </a:cubicBezTo>
                  <a:cubicBezTo>
                    <a:pt x="4740" y="4283"/>
                    <a:pt x="4593" y="4023"/>
                    <a:pt x="4452" y="3758"/>
                  </a:cubicBezTo>
                  <a:lnTo>
                    <a:pt x="4224" y="3333"/>
                  </a:lnTo>
                  <a:lnTo>
                    <a:pt x="4682" y="3067"/>
                  </a:lnTo>
                  <a:cubicBezTo>
                    <a:pt x="5012" y="2876"/>
                    <a:pt x="5343" y="2690"/>
                    <a:pt x="5675" y="2504"/>
                  </a:cubicBezTo>
                  <a:cubicBezTo>
                    <a:pt x="5327" y="1805"/>
                    <a:pt x="5005" y="1088"/>
                    <a:pt x="4690" y="375"/>
                  </a:cubicBezTo>
                  <a:cubicBezTo>
                    <a:pt x="4313" y="563"/>
                    <a:pt x="3936" y="754"/>
                    <a:pt x="3561" y="942"/>
                  </a:cubicBezTo>
                  <a:lnTo>
                    <a:pt x="3145" y="1152"/>
                  </a:lnTo>
                  <a:lnTo>
                    <a:pt x="2934" y="707"/>
                  </a:lnTo>
                  <a:cubicBezTo>
                    <a:pt x="2824" y="471"/>
                    <a:pt x="2717" y="235"/>
                    <a:pt x="26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3704752" y="2942398"/>
              <a:ext cx="152780" cy="108794"/>
            </a:xfrm>
            <a:custGeom>
              <a:avLst/>
              <a:gdLst/>
              <a:ahLst/>
              <a:cxnLst/>
              <a:rect l="l" t="t" r="r" b="b"/>
              <a:pathLst>
                <a:path w="4887" h="3480" extrusionOk="0">
                  <a:moveTo>
                    <a:pt x="1067" y="1"/>
                  </a:moveTo>
                  <a:lnTo>
                    <a:pt x="780" y="151"/>
                  </a:lnTo>
                  <a:cubicBezTo>
                    <a:pt x="520" y="288"/>
                    <a:pt x="260" y="428"/>
                    <a:pt x="1" y="568"/>
                  </a:cubicBezTo>
                  <a:cubicBezTo>
                    <a:pt x="406" y="1357"/>
                    <a:pt x="803" y="2166"/>
                    <a:pt x="1166" y="2985"/>
                  </a:cubicBezTo>
                  <a:cubicBezTo>
                    <a:pt x="1427" y="2821"/>
                    <a:pt x="1688" y="2657"/>
                    <a:pt x="1952" y="2494"/>
                  </a:cubicBezTo>
                  <a:lnTo>
                    <a:pt x="2308" y="2274"/>
                  </a:lnTo>
                  <a:lnTo>
                    <a:pt x="2528" y="2662"/>
                  </a:lnTo>
                  <a:cubicBezTo>
                    <a:pt x="2684" y="2935"/>
                    <a:pt x="2842" y="3208"/>
                    <a:pt x="2996" y="3479"/>
                  </a:cubicBezTo>
                  <a:cubicBezTo>
                    <a:pt x="3633" y="3107"/>
                    <a:pt x="4264" y="2724"/>
                    <a:pt x="4887" y="2327"/>
                  </a:cubicBezTo>
                  <a:cubicBezTo>
                    <a:pt x="4793" y="2159"/>
                    <a:pt x="4701" y="1989"/>
                    <a:pt x="4608" y="1821"/>
                  </a:cubicBezTo>
                  <a:cubicBezTo>
                    <a:pt x="4456" y="1848"/>
                    <a:pt x="4301" y="1861"/>
                    <a:pt x="4146" y="1861"/>
                  </a:cubicBezTo>
                  <a:cubicBezTo>
                    <a:pt x="3533" y="1861"/>
                    <a:pt x="2905" y="1659"/>
                    <a:pt x="2385" y="1347"/>
                  </a:cubicBezTo>
                  <a:cubicBezTo>
                    <a:pt x="1786" y="989"/>
                    <a:pt x="1372" y="532"/>
                    <a:pt x="10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3690028" y="2857398"/>
              <a:ext cx="209896" cy="209803"/>
            </a:xfrm>
            <a:custGeom>
              <a:avLst/>
              <a:gdLst/>
              <a:ahLst/>
              <a:cxnLst/>
              <a:rect l="l" t="t" r="r" b="b"/>
              <a:pathLst>
                <a:path w="6714" h="6711" extrusionOk="0">
                  <a:moveTo>
                    <a:pt x="3080" y="503"/>
                  </a:moveTo>
                  <a:cubicBezTo>
                    <a:pt x="3186" y="737"/>
                    <a:pt x="3294" y="973"/>
                    <a:pt x="3404" y="1209"/>
                  </a:cubicBezTo>
                  <a:lnTo>
                    <a:pt x="3615" y="1654"/>
                  </a:lnTo>
                  <a:lnTo>
                    <a:pt x="4031" y="1444"/>
                  </a:lnTo>
                  <a:cubicBezTo>
                    <a:pt x="4407" y="1256"/>
                    <a:pt x="4783" y="1065"/>
                    <a:pt x="5159" y="877"/>
                  </a:cubicBezTo>
                  <a:cubicBezTo>
                    <a:pt x="5473" y="1591"/>
                    <a:pt x="5797" y="2307"/>
                    <a:pt x="6145" y="3006"/>
                  </a:cubicBezTo>
                  <a:cubicBezTo>
                    <a:pt x="5815" y="3189"/>
                    <a:pt x="5484" y="3376"/>
                    <a:pt x="5154" y="3567"/>
                  </a:cubicBezTo>
                  <a:lnTo>
                    <a:pt x="4696" y="3833"/>
                  </a:lnTo>
                  <a:lnTo>
                    <a:pt x="4921" y="4260"/>
                  </a:lnTo>
                  <a:cubicBezTo>
                    <a:pt x="5063" y="4525"/>
                    <a:pt x="5210" y="4786"/>
                    <a:pt x="5357" y="5047"/>
                  </a:cubicBezTo>
                  <a:cubicBezTo>
                    <a:pt x="4733" y="5444"/>
                    <a:pt x="4102" y="5825"/>
                    <a:pt x="3466" y="6199"/>
                  </a:cubicBezTo>
                  <a:cubicBezTo>
                    <a:pt x="3311" y="5927"/>
                    <a:pt x="3154" y="5655"/>
                    <a:pt x="2997" y="5383"/>
                  </a:cubicBezTo>
                  <a:lnTo>
                    <a:pt x="2778" y="4994"/>
                  </a:lnTo>
                  <a:lnTo>
                    <a:pt x="2421" y="5214"/>
                  </a:lnTo>
                  <a:cubicBezTo>
                    <a:pt x="2158" y="5379"/>
                    <a:pt x="1898" y="5541"/>
                    <a:pt x="1635" y="5706"/>
                  </a:cubicBezTo>
                  <a:cubicBezTo>
                    <a:pt x="1273" y="4887"/>
                    <a:pt x="874" y="4077"/>
                    <a:pt x="470" y="3288"/>
                  </a:cubicBezTo>
                  <a:cubicBezTo>
                    <a:pt x="729" y="3148"/>
                    <a:pt x="989" y="3009"/>
                    <a:pt x="1249" y="2871"/>
                  </a:cubicBezTo>
                  <a:lnTo>
                    <a:pt x="1603" y="2685"/>
                  </a:lnTo>
                  <a:lnTo>
                    <a:pt x="1405" y="2276"/>
                  </a:lnTo>
                  <a:cubicBezTo>
                    <a:pt x="1293" y="2038"/>
                    <a:pt x="1179" y="1800"/>
                    <a:pt x="1064" y="1564"/>
                  </a:cubicBezTo>
                  <a:cubicBezTo>
                    <a:pt x="1746" y="1232"/>
                    <a:pt x="2419" y="873"/>
                    <a:pt x="3080" y="503"/>
                  </a:cubicBezTo>
                  <a:close/>
                  <a:moveTo>
                    <a:pt x="3220" y="0"/>
                  </a:moveTo>
                  <a:lnTo>
                    <a:pt x="2923" y="152"/>
                  </a:lnTo>
                  <a:cubicBezTo>
                    <a:pt x="2246" y="502"/>
                    <a:pt x="1571" y="867"/>
                    <a:pt x="916" y="1257"/>
                  </a:cubicBezTo>
                  <a:lnTo>
                    <a:pt x="608" y="1445"/>
                  </a:lnTo>
                  <a:lnTo>
                    <a:pt x="727" y="1723"/>
                  </a:lnTo>
                  <a:cubicBezTo>
                    <a:pt x="836" y="1975"/>
                    <a:pt x="947" y="2226"/>
                    <a:pt x="1063" y="2475"/>
                  </a:cubicBezTo>
                  <a:cubicBezTo>
                    <a:pt x="805" y="2629"/>
                    <a:pt x="548" y="2787"/>
                    <a:pt x="295" y="2947"/>
                  </a:cubicBezTo>
                  <a:lnTo>
                    <a:pt x="1" y="3134"/>
                  </a:lnTo>
                  <a:lnTo>
                    <a:pt x="136" y="3474"/>
                  </a:lnTo>
                  <a:cubicBezTo>
                    <a:pt x="468" y="4311"/>
                    <a:pt x="820" y="5155"/>
                    <a:pt x="1203" y="5977"/>
                  </a:cubicBezTo>
                  <a:lnTo>
                    <a:pt x="1363" y="6307"/>
                  </a:lnTo>
                  <a:lnTo>
                    <a:pt x="1790" y="6066"/>
                  </a:lnTo>
                  <a:cubicBezTo>
                    <a:pt x="2066" y="5910"/>
                    <a:pt x="2340" y="5756"/>
                    <a:pt x="2616" y="5600"/>
                  </a:cubicBezTo>
                  <a:cubicBezTo>
                    <a:pt x="2759" y="5881"/>
                    <a:pt x="2905" y="6162"/>
                    <a:pt x="3057" y="6440"/>
                  </a:cubicBezTo>
                  <a:lnTo>
                    <a:pt x="3207" y="6711"/>
                  </a:lnTo>
                  <a:lnTo>
                    <a:pt x="3633" y="6498"/>
                  </a:lnTo>
                  <a:cubicBezTo>
                    <a:pt x="4288" y="6160"/>
                    <a:pt x="4920" y="5780"/>
                    <a:pt x="5536" y="5373"/>
                  </a:cubicBezTo>
                  <a:lnTo>
                    <a:pt x="5900" y="5128"/>
                  </a:lnTo>
                  <a:lnTo>
                    <a:pt x="5746" y="4796"/>
                  </a:lnTo>
                  <a:cubicBezTo>
                    <a:pt x="5621" y="4527"/>
                    <a:pt x="5495" y="4260"/>
                    <a:pt x="5364" y="3993"/>
                  </a:cubicBezTo>
                  <a:cubicBezTo>
                    <a:pt x="5690" y="3793"/>
                    <a:pt x="6015" y="3592"/>
                    <a:pt x="6338" y="3387"/>
                  </a:cubicBezTo>
                  <a:lnTo>
                    <a:pt x="6714" y="3147"/>
                  </a:lnTo>
                  <a:lnTo>
                    <a:pt x="6546" y="2785"/>
                  </a:lnTo>
                  <a:cubicBezTo>
                    <a:pt x="6217" y="2084"/>
                    <a:pt x="5864" y="1390"/>
                    <a:pt x="5503" y="704"/>
                  </a:cubicBezTo>
                  <a:lnTo>
                    <a:pt x="5325" y="366"/>
                  </a:lnTo>
                  <a:lnTo>
                    <a:pt x="4996" y="496"/>
                  </a:lnTo>
                  <a:cubicBezTo>
                    <a:pt x="4595" y="659"/>
                    <a:pt x="4196" y="835"/>
                    <a:pt x="3800" y="1022"/>
                  </a:cubicBezTo>
                  <a:cubicBezTo>
                    <a:pt x="3669" y="786"/>
                    <a:pt x="3537" y="553"/>
                    <a:pt x="3404" y="320"/>
                  </a:cubicBezTo>
                  <a:lnTo>
                    <a:pt x="32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37"/>
          <p:cNvGrpSpPr/>
          <p:nvPr/>
        </p:nvGrpSpPr>
        <p:grpSpPr>
          <a:xfrm>
            <a:off x="8778005" y="3175110"/>
            <a:ext cx="170662" cy="217900"/>
            <a:chOff x="2588872" y="3067444"/>
            <a:chExt cx="170662" cy="217900"/>
          </a:xfrm>
        </p:grpSpPr>
        <p:sp>
          <p:nvSpPr>
            <p:cNvPr id="1053" name="Google Shape;1053;p37"/>
            <p:cNvSpPr/>
            <p:nvPr/>
          </p:nvSpPr>
          <p:spPr>
            <a:xfrm>
              <a:off x="2653865" y="3174952"/>
              <a:ext cx="83502" cy="90911"/>
            </a:xfrm>
            <a:custGeom>
              <a:avLst/>
              <a:gdLst/>
              <a:ahLst/>
              <a:cxnLst/>
              <a:rect l="l" t="t" r="r" b="b"/>
              <a:pathLst>
                <a:path w="2671" h="2908" extrusionOk="0">
                  <a:moveTo>
                    <a:pt x="1659" y="0"/>
                  </a:moveTo>
                  <a:cubicBezTo>
                    <a:pt x="1279" y="437"/>
                    <a:pt x="694" y="817"/>
                    <a:pt x="131" y="817"/>
                  </a:cubicBezTo>
                  <a:cubicBezTo>
                    <a:pt x="87" y="817"/>
                    <a:pt x="44" y="815"/>
                    <a:pt x="0" y="810"/>
                  </a:cubicBezTo>
                  <a:lnTo>
                    <a:pt x="0" y="810"/>
                  </a:lnTo>
                  <a:lnTo>
                    <a:pt x="791" y="2396"/>
                  </a:lnTo>
                  <a:cubicBezTo>
                    <a:pt x="900" y="2616"/>
                    <a:pt x="1089" y="2780"/>
                    <a:pt x="1325" y="2860"/>
                  </a:cubicBezTo>
                  <a:cubicBezTo>
                    <a:pt x="1422" y="2892"/>
                    <a:pt x="1521" y="2908"/>
                    <a:pt x="1620" y="2908"/>
                  </a:cubicBezTo>
                  <a:cubicBezTo>
                    <a:pt x="1654" y="2908"/>
                    <a:pt x="1688" y="2906"/>
                    <a:pt x="1722" y="2902"/>
                  </a:cubicBezTo>
                  <a:cubicBezTo>
                    <a:pt x="1827" y="2891"/>
                    <a:pt x="1931" y="2861"/>
                    <a:pt x="2029" y="2812"/>
                  </a:cubicBezTo>
                  <a:cubicBezTo>
                    <a:pt x="2484" y="2585"/>
                    <a:pt x="2670" y="2029"/>
                    <a:pt x="2442" y="1574"/>
                  </a:cubicBezTo>
                  <a:lnTo>
                    <a:pt x="16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2611068" y="3086889"/>
              <a:ext cx="89598" cy="100134"/>
            </a:xfrm>
            <a:custGeom>
              <a:avLst/>
              <a:gdLst/>
              <a:ahLst/>
              <a:cxnLst/>
              <a:rect l="l" t="t" r="r" b="b"/>
              <a:pathLst>
                <a:path w="2866" h="3203" extrusionOk="0">
                  <a:moveTo>
                    <a:pt x="1320" y="1945"/>
                  </a:moveTo>
                  <a:cubicBezTo>
                    <a:pt x="1486" y="1945"/>
                    <a:pt x="1507" y="2189"/>
                    <a:pt x="1331" y="2209"/>
                  </a:cubicBezTo>
                  <a:cubicBezTo>
                    <a:pt x="1324" y="2210"/>
                    <a:pt x="1317" y="2210"/>
                    <a:pt x="1311" y="2210"/>
                  </a:cubicBezTo>
                  <a:cubicBezTo>
                    <a:pt x="1148" y="2210"/>
                    <a:pt x="1127" y="1966"/>
                    <a:pt x="1302" y="1946"/>
                  </a:cubicBezTo>
                  <a:cubicBezTo>
                    <a:pt x="1308" y="1945"/>
                    <a:pt x="1314" y="1945"/>
                    <a:pt x="1320" y="1945"/>
                  </a:cubicBezTo>
                  <a:close/>
                  <a:moveTo>
                    <a:pt x="1618" y="2327"/>
                  </a:moveTo>
                  <a:cubicBezTo>
                    <a:pt x="1764" y="2327"/>
                    <a:pt x="1836" y="2553"/>
                    <a:pt x="1676" y="2604"/>
                  </a:cubicBezTo>
                  <a:cubicBezTo>
                    <a:pt x="1554" y="2641"/>
                    <a:pt x="1429" y="2693"/>
                    <a:pt x="1300" y="2699"/>
                  </a:cubicBezTo>
                  <a:cubicBezTo>
                    <a:pt x="1298" y="2699"/>
                    <a:pt x="1296" y="2699"/>
                    <a:pt x="1294" y="2699"/>
                  </a:cubicBezTo>
                  <a:cubicBezTo>
                    <a:pt x="1185" y="2699"/>
                    <a:pt x="1106" y="2549"/>
                    <a:pt x="1213" y="2479"/>
                  </a:cubicBezTo>
                  <a:cubicBezTo>
                    <a:pt x="1323" y="2407"/>
                    <a:pt x="1447" y="2375"/>
                    <a:pt x="1569" y="2335"/>
                  </a:cubicBezTo>
                  <a:cubicBezTo>
                    <a:pt x="1586" y="2330"/>
                    <a:pt x="1602" y="2327"/>
                    <a:pt x="1618" y="2327"/>
                  </a:cubicBezTo>
                  <a:close/>
                  <a:moveTo>
                    <a:pt x="1051" y="1"/>
                  </a:moveTo>
                  <a:cubicBezTo>
                    <a:pt x="910" y="1"/>
                    <a:pt x="771" y="34"/>
                    <a:pt x="643" y="98"/>
                  </a:cubicBezTo>
                  <a:cubicBezTo>
                    <a:pt x="187" y="325"/>
                    <a:pt x="0" y="881"/>
                    <a:pt x="227" y="1336"/>
                  </a:cubicBezTo>
                  <a:lnTo>
                    <a:pt x="1158" y="3203"/>
                  </a:lnTo>
                  <a:cubicBezTo>
                    <a:pt x="1491" y="3154"/>
                    <a:pt x="1805" y="3182"/>
                    <a:pt x="2135" y="3037"/>
                  </a:cubicBezTo>
                  <a:cubicBezTo>
                    <a:pt x="2419" y="2912"/>
                    <a:pt x="2666" y="2724"/>
                    <a:pt x="2866" y="2490"/>
                  </a:cubicBezTo>
                  <a:lnTo>
                    <a:pt x="1880" y="512"/>
                  </a:lnTo>
                  <a:cubicBezTo>
                    <a:pt x="1770" y="292"/>
                    <a:pt x="1581" y="129"/>
                    <a:pt x="1347" y="50"/>
                  </a:cubicBezTo>
                  <a:cubicBezTo>
                    <a:pt x="1250" y="17"/>
                    <a:pt x="1150" y="1"/>
                    <a:pt x="1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2588872" y="3067444"/>
              <a:ext cx="170662" cy="217900"/>
            </a:xfrm>
            <a:custGeom>
              <a:avLst/>
              <a:gdLst/>
              <a:ahLst/>
              <a:cxnLst/>
              <a:rect l="l" t="t" r="r" b="b"/>
              <a:pathLst>
                <a:path w="5459" h="6970" extrusionOk="0">
                  <a:moveTo>
                    <a:pt x="1761" y="623"/>
                  </a:moveTo>
                  <a:cubicBezTo>
                    <a:pt x="1860" y="623"/>
                    <a:pt x="1960" y="639"/>
                    <a:pt x="2057" y="672"/>
                  </a:cubicBezTo>
                  <a:cubicBezTo>
                    <a:pt x="2291" y="750"/>
                    <a:pt x="2480" y="914"/>
                    <a:pt x="2590" y="1134"/>
                  </a:cubicBezTo>
                  <a:lnTo>
                    <a:pt x="3575" y="3112"/>
                  </a:lnTo>
                  <a:cubicBezTo>
                    <a:pt x="3376" y="3346"/>
                    <a:pt x="3129" y="3534"/>
                    <a:pt x="2845" y="3659"/>
                  </a:cubicBezTo>
                  <a:cubicBezTo>
                    <a:pt x="2515" y="3805"/>
                    <a:pt x="2200" y="3778"/>
                    <a:pt x="1868" y="3825"/>
                  </a:cubicBezTo>
                  <a:lnTo>
                    <a:pt x="937" y="1958"/>
                  </a:lnTo>
                  <a:cubicBezTo>
                    <a:pt x="710" y="1501"/>
                    <a:pt x="897" y="947"/>
                    <a:pt x="1353" y="720"/>
                  </a:cubicBezTo>
                  <a:cubicBezTo>
                    <a:pt x="1481" y="656"/>
                    <a:pt x="1620" y="623"/>
                    <a:pt x="1761" y="623"/>
                  </a:cubicBezTo>
                  <a:close/>
                  <a:moveTo>
                    <a:pt x="3738" y="3440"/>
                  </a:moveTo>
                  <a:lnTo>
                    <a:pt x="4521" y="5014"/>
                  </a:lnTo>
                  <a:cubicBezTo>
                    <a:pt x="4749" y="5468"/>
                    <a:pt x="4563" y="6024"/>
                    <a:pt x="4108" y="6251"/>
                  </a:cubicBezTo>
                  <a:cubicBezTo>
                    <a:pt x="4010" y="6299"/>
                    <a:pt x="3906" y="6330"/>
                    <a:pt x="3801" y="6341"/>
                  </a:cubicBezTo>
                  <a:cubicBezTo>
                    <a:pt x="3768" y="6345"/>
                    <a:pt x="3734" y="6347"/>
                    <a:pt x="3701" y="6347"/>
                  </a:cubicBezTo>
                  <a:cubicBezTo>
                    <a:pt x="3602" y="6347"/>
                    <a:pt x="3501" y="6330"/>
                    <a:pt x="3404" y="6299"/>
                  </a:cubicBezTo>
                  <a:cubicBezTo>
                    <a:pt x="3170" y="6220"/>
                    <a:pt x="2979" y="6055"/>
                    <a:pt x="2870" y="5836"/>
                  </a:cubicBezTo>
                  <a:lnTo>
                    <a:pt x="2079" y="4251"/>
                  </a:lnTo>
                  <a:lnTo>
                    <a:pt x="2079" y="4251"/>
                  </a:lnTo>
                  <a:cubicBezTo>
                    <a:pt x="2122" y="4256"/>
                    <a:pt x="2165" y="4258"/>
                    <a:pt x="2208" y="4258"/>
                  </a:cubicBezTo>
                  <a:cubicBezTo>
                    <a:pt x="2772" y="4258"/>
                    <a:pt x="3358" y="3878"/>
                    <a:pt x="3738" y="3440"/>
                  </a:cubicBezTo>
                  <a:close/>
                  <a:moveTo>
                    <a:pt x="1760" y="0"/>
                  </a:moveTo>
                  <a:cubicBezTo>
                    <a:pt x="1703" y="0"/>
                    <a:pt x="1646" y="3"/>
                    <a:pt x="1590" y="10"/>
                  </a:cubicBezTo>
                  <a:cubicBezTo>
                    <a:pt x="1412" y="29"/>
                    <a:pt x="1238" y="79"/>
                    <a:pt x="1074" y="163"/>
                  </a:cubicBezTo>
                  <a:cubicBezTo>
                    <a:pt x="312" y="542"/>
                    <a:pt x="0" y="1473"/>
                    <a:pt x="380" y="2235"/>
                  </a:cubicBezTo>
                  <a:lnTo>
                    <a:pt x="2313" y="6113"/>
                  </a:lnTo>
                  <a:cubicBezTo>
                    <a:pt x="2496" y="6482"/>
                    <a:pt x="2814" y="6757"/>
                    <a:pt x="3206" y="6889"/>
                  </a:cubicBezTo>
                  <a:cubicBezTo>
                    <a:pt x="3368" y="6943"/>
                    <a:pt x="3535" y="6970"/>
                    <a:pt x="3701" y="6970"/>
                  </a:cubicBezTo>
                  <a:cubicBezTo>
                    <a:pt x="3936" y="6970"/>
                    <a:pt x="4169" y="6916"/>
                    <a:pt x="4385" y="6809"/>
                  </a:cubicBezTo>
                  <a:cubicBezTo>
                    <a:pt x="5148" y="6429"/>
                    <a:pt x="5458" y="5499"/>
                    <a:pt x="5078" y="4736"/>
                  </a:cubicBezTo>
                  <a:lnTo>
                    <a:pt x="3146" y="857"/>
                  </a:lnTo>
                  <a:cubicBezTo>
                    <a:pt x="2962" y="489"/>
                    <a:pt x="2645" y="213"/>
                    <a:pt x="2253" y="81"/>
                  </a:cubicBezTo>
                  <a:cubicBezTo>
                    <a:pt x="2091" y="27"/>
                    <a:pt x="1925" y="0"/>
                    <a:pt x="1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2645612" y="3159634"/>
              <a:ext cx="22853" cy="11630"/>
            </a:xfrm>
            <a:custGeom>
              <a:avLst/>
              <a:gdLst/>
              <a:ahLst/>
              <a:cxnLst/>
              <a:rect l="l" t="t" r="r" b="b"/>
              <a:pathLst>
                <a:path w="731" h="372" extrusionOk="0">
                  <a:moveTo>
                    <a:pt x="513" y="0"/>
                  </a:moveTo>
                  <a:cubicBezTo>
                    <a:pt x="497" y="0"/>
                    <a:pt x="481" y="3"/>
                    <a:pt x="464" y="8"/>
                  </a:cubicBezTo>
                  <a:cubicBezTo>
                    <a:pt x="342" y="48"/>
                    <a:pt x="217" y="80"/>
                    <a:pt x="108" y="152"/>
                  </a:cubicBezTo>
                  <a:cubicBezTo>
                    <a:pt x="1" y="222"/>
                    <a:pt x="80" y="372"/>
                    <a:pt x="189" y="372"/>
                  </a:cubicBezTo>
                  <a:cubicBezTo>
                    <a:pt x="191" y="372"/>
                    <a:pt x="193" y="372"/>
                    <a:pt x="195" y="372"/>
                  </a:cubicBezTo>
                  <a:cubicBezTo>
                    <a:pt x="324" y="366"/>
                    <a:pt x="449" y="315"/>
                    <a:pt x="571" y="277"/>
                  </a:cubicBezTo>
                  <a:cubicBezTo>
                    <a:pt x="731" y="226"/>
                    <a:pt x="659" y="0"/>
                    <a:pt x="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2646268" y="3147661"/>
              <a:ext cx="11911" cy="8347"/>
            </a:xfrm>
            <a:custGeom>
              <a:avLst/>
              <a:gdLst/>
              <a:ahLst/>
              <a:cxnLst/>
              <a:rect l="l" t="t" r="r" b="b"/>
              <a:pathLst>
                <a:path w="381" h="267" extrusionOk="0">
                  <a:moveTo>
                    <a:pt x="194" y="1"/>
                  </a:moveTo>
                  <a:cubicBezTo>
                    <a:pt x="188" y="1"/>
                    <a:pt x="182" y="1"/>
                    <a:pt x="176" y="2"/>
                  </a:cubicBezTo>
                  <a:cubicBezTo>
                    <a:pt x="1" y="22"/>
                    <a:pt x="22" y="266"/>
                    <a:pt x="185" y="266"/>
                  </a:cubicBezTo>
                  <a:cubicBezTo>
                    <a:pt x="191" y="266"/>
                    <a:pt x="198" y="266"/>
                    <a:pt x="205" y="265"/>
                  </a:cubicBezTo>
                  <a:cubicBezTo>
                    <a:pt x="381" y="246"/>
                    <a:pt x="359"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37"/>
          <p:cNvGrpSpPr/>
          <p:nvPr/>
        </p:nvGrpSpPr>
        <p:grpSpPr>
          <a:xfrm>
            <a:off x="8662515" y="3647476"/>
            <a:ext cx="222401" cy="217587"/>
            <a:chOff x="3679086" y="979362"/>
            <a:chExt cx="222401" cy="217587"/>
          </a:xfrm>
        </p:grpSpPr>
        <p:sp>
          <p:nvSpPr>
            <p:cNvPr id="1070" name="Google Shape;1070;p37"/>
            <p:cNvSpPr/>
            <p:nvPr/>
          </p:nvSpPr>
          <p:spPr>
            <a:xfrm>
              <a:off x="3679086" y="979362"/>
              <a:ext cx="222401" cy="217587"/>
            </a:xfrm>
            <a:custGeom>
              <a:avLst/>
              <a:gdLst/>
              <a:ahLst/>
              <a:cxnLst/>
              <a:rect l="l" t="t" r="r" b="b"/>
              <a:pathLst>
                <a:path w="7114" h="6960" extrusionOk="0">
                  <a:moveTo>
                    <a:pt x="3557" y="551"/>
                  </a:moveTo>
                  <a:cubicBezTo>
                    <a:pt x="4422" y="551"/>
                    <a:pt x="5201" y="909"/>
                    <a:pt x="5750" y="1481"/>
                  </a:cubicBezTo>
                  <a:cubicBezTo>
                    <a:pt x="4011" y="2042"/>
                    <a:pt x="2239" y="2666"/>
                    <a:pt x="555" y="3386"/>
                  </a:cubicBezTo>
                  <a:cubicBezTo>
                    <a:pt x="605" y="1816"/>
                    <a:pt x="1930" y="551"/>
                    <a:pt x="3557" y="551"/>
                  </a:cubicBezTo>
                  <a:close/>
                  <a:moveTo>
                    <a:pt x="5985" y="1762"/>
                  </a:moveTo>
                  <a:cubicBezTo>
                    <a:pt x="6047" y="1844"/>
                    <a:pt x="6105" y="1928"/>
                    <a:pt x="6159" y="2017"/>
                  </a:cubicBezTo>
                  <a:cubicBezTo>
                    <a:pt x="6196" y="2162"/>
                    <a:pt x="6225" y="2307"/>
                    <a:pt x="6247" y="2452"/>
                  </a:cubicBezTo>
                  <a:cubicBezTo>
                    <a:pt x="4406" y="3053"/>
                    <a:pt x="2528" y="3728"/>
                    <a:pt x="720" y="4441"/>
                  </a:cubicBezTo>
                  <a:cubicBezTo>
                    <a:pt x="637" y="4215"/>
                    <a:pt x="583" y="3978"/>
                    <a:pt x="560" y="3733"/>
                  </a:cubicBezTo>
                  <a:cubicBezTo>
                    <a:pt x="2388" y="3182"/>
                    <a:pt x="4224" y="2484"/>
                    <a:pt x="5985" y="1762"/>
                  </a:cubicBezTo>
                  <a:close/>
                  <a:moveTo>
                    <a:pt x="6282" y="2770"/>
                  </a:moveTo>
                  <a:cubicBezTo>
                    <a:pt x="6359" y="3910"/>
                    <a:pt x="5890" y="4958"/>
                    <a:pt x="4651" y="5532"/>
                  </a:cubicBezTo>
                  <a:cubicBezTo>
                    <a:pt x="4228" y="5728"/>
                    <a:pt x="3791" y="5819"/>
                    <a:pt x="3361" y="5819"/>
                  </a:cubicBezTo>
                  <a:cubicBezTo>
                    <a:pt x="2438" y="5819"/>
                    <a:pt x="1544" y="5402"/>
                    <a:pt x="877" y="4717"/>
                  </a:cubicBezTo>
                  <a:cubicBezTo>
                    <a:pt x="2702" y="4266"/>
                    <a:pt x="4604" y="3582"/>
                    <a:pt x="6282" y="2770"/>
                  </a:cubicBezTo>
                  <a:close/>
                  <a:moveTo>
                    <a:pt x="6549" y="3766"/>
                  </a:moveTo>
                  <a:lnTo>
                    <a:pt x="6549" y="3766"/>
                  </a:lnTo>
                  <a:cubicBezTo>
                    <a:pt x="6401" y="5249"/>
                    <a:pt x="5115" y="6411"/>
                    <a:pt x="3557" y="6411"/>
                  </a:cubicBezTo>
                  <a:cubicBezTo>
                    <a:pt x="2776" y="6411"/>
                    <a:pt x="2065" y="6117"/>
                    <a:pt x="1531" y="5639"/>
                  </a:cubicBezTo>
                  <a:lnTo>
                    <a:pt x="1531" y="5639"/>
                  </a:lnTo>
                  <a:cubicBezTo>
                    <a:pt x="2085" y="5984"/>
                    <a:pt x="2718" y="6177"/>
                    <a:pt x="3368" y="6177"/>
                  </a:cubicBezTo>
                  <a:cubicBezTo>
                    <a:pt x="3847" y="6177"/>
                    <a:pt x="4335" y="6072"/>
                    <a:pt x="4807" y="5845"/>
                  </a:cubicBezTo>
                  <a:cubicBezTo>
                    <a:pt x="5635" y="5447"/>
                    <a:pt x="6277" y="4653"/>
                    <a:pt x="6549" y="3766"/>
                  </a:cubicBezTo>
                  <a:close/>
                  <a:moveTo>
                    <a:pt x="3557" y="1"/>
                  </a:moveTo>
                  <a:cubicBezTo>
                    <a:pt x="1595" y="1"/>
                    <a:pt x="0" y="1562"/>
                    <a:pt x="0" y="3480"/>
                  </a:cubicBezTo>
                  <a:cubicBezTo>
                    <a:pt x="0" y="5398"/>
                    <a:pt x="1595" y="6959"/>
                    <a:pt x="3557" y="6959"/>
                  </a:cubicBezTo>
                  <a:cubicBezTo>
                    <a:pt x="5519" y="6959"/>
                    <a:pt x="7114" y="5398"/>
                    <a:pt x="7114" y="3480"/>
                  </a:cubicBezTo>
                  <a:cubicBezTo>
                    <a:pt x="7113" y="1562"/>
                    <a:pt x="5517" y="1"/>
                    <a:pt x="35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3696405" y="996556"/>
              <a:ext cx="162409" cy="88660"/>
            </a:xfrm>
            <a:custGeom>
              <a:avLst/>
              <a:gdLst/>
              <a:ahLst/>
              <a:cxnLst/>
              <a:rect l="l" t="t" r="r" b="b"/>
              <a:pathLst>
                <a:path w="5195" h="2836" extrusionOk="0">
                  <a:moveTo>
                    <a:pt x="3003" y="1"/>
                  </a:moveTo>
                  <a:cubicBezTo>
                    <a:pt x="1378" y="1"/>
                    <a:pt x="52" y="1264"/>
                    <a:pt x="0" y="2836"/>
                  </a:cubicBezTo>
                  <a:lnTo>
                    <a:pt x="0" y="2836"/>
                  </a:lnTo>
                  <a:cubicBezTo>
                    <a:pt x="1683" y="2117"/>
                    <a:pt x="3457" y="1492"/>
                    <a:pt x="5195" y="933"/>
                  </a:cubicBezTo>
                  <a:cubicBezTo>
                    <a:pt x="4647" y="361"/>
                    <a:pt x="3867" y="1"/>
                    <a:pt x="30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3706471" y="1065988"/>
              <a:ext cx="171412" cy="95319"/>
            </a:xfrm>
            <a:custGeom>
              <a:avLst/>
              <a:gdLst/>
              <a:ahLst/>
              <a:cxnLst/>
              <a:rect l="l" t="t" r="r" b="b"/>
              <a:pathLst>
                <a:path w="5483" h="3049" extrusionOk="0">
                  <a:moveTo>
                    <a:pt x="5406" y="1"/>
                  </a:moveTo>
                  <a:lnTo>
                    <a:pt x="5406" y="1"/>
                  </a:lnTo>
                  <a:cubicBezTo>
                    <a:pt x="3728" y="812"/>
                    <a:pt x="1826" y="1497"/>
                    <a:pt x="1" y="1947"/>
                  </a:cubicBezTo>
                  <a:cubicBezTo>
                    <a:pt x="669" y="2632"/>
                    <a:pt x="1563" y="3048"/>
                    <a:pt x="2487" y="3048"/>
                  </a:cubicBezTo>
                  <a:cubicBezTo>
                    <a:pt x="2916" y="3048"/>
                    <a:pt x="3352" y="2958"/>
                    <a:pt x="3775" y="2763"/>
                  </a:cubicBezTo>
                  <a:cubicBezTo>
                    <a:pt x="5014" y="2189"/>
                    <a:pt x="5483" y="1140"/>
                    <a:pt x="5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3696561" y="1034414"/>
              <a:ext cx="177759" cy="83783"/>
            </a:xfrm>
            <a:custGeom>
              <a:avLst/>
              <a:gdLst/>
              <a:ahLst/>
              <a:cxnLst/>
              <a:rect l="l" t="t" r="r" b="b"/>
              <a:pathLst>
                <a:path w="5686" h="2680" extrusionOk="0">
                  <a:moveTo>
                    <a:pt x="5425" y="1"/>
                  </a:moveTo>
                  <a:cubicBezTo>
                    <a:pt x="3664" y="723"/>
                    <a:pt x="1828" y="1421"/>
                    <a:pt x="0" y="1972"/>
                  </a:cubicBezTo>
                  <a:cubicBezTo>
                    <a:pt x="22" y="2217"/>
                    <a:pt x="77" y="2455"/>
                    <a:pt x="158" y="2680"/>
                  </a:cubicBezTo>
                  <a:cubicBezTo>
                    <a:pt x="1967" y="1968"/>
                    <a:pt x="3843" y="1292"/>
                    <a:pt x="5685" y="691"/>
                  </a:cubicBezTo>
                  <a:cubicBezTo>
                    <a:pt x="5665" y="546"/>
                    <a:pt x="5637" y="401"/>
                    <a:pt x="5598" y="256"/>
                  </a:cubicBezTo>
                  <a:cubicBezTo>
                    <a:pt x="5546" y="167"/>
                    <a:pt x="5488" y="83"/>
                    <a:pt x="54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3726916" y="1097125"/>
              <a:ext cx="156906" cy="82658"/>
            </a:xfrm>
            <a:custGeom>
              <a:avLst/>
              <a:gdLst/>
              <a:ahLst/>
              <a:cxnLst/>
              <a:rect l="l" t="t" r="r" b="b"/>
              <a:pathLst>
                <a:path w="5019" h="2644" extrusionOk="0">
                  <a:moveTo>
                    <a:pt x="5018" y="1"/>
                  </a:moveTo>
                  <a:lnTo>
                    <a:pt x="5018" y="1"/>
                  </a:lnTo>
                  <a:cubicBezTo>
                    <a:pt x="4747" y="886"/>
                    <a:pt x="4104" y="1680"/>
                    <a:pt x="3277" y="2078"/>
                  </a:cubicBezTo>
                  <a:cubicBezTo>
                    <a:pt x="2805" y="2305"/>
                    <a:pt x="2317" y="2410"/>
                    <a:pt x="1838" y="2410"/>
                  </a:cubicBezTo>
                  <a:cubicBezTo>
                    <a:pt x="1188" y="2410"/>
                    <a:pt x="555" y="2217"/>
                    <a:pt x="1" y="1872"/>
                  </a:cubicBezTo>
                  <a:lnTo>
                    <a:pt x="1" y="1872"/>
                  </a:lnTo>
                  <a:cubicBezTo>
                    <a:pt x="535" y="2350"/>
                    <a:pt x="1246" y="2644"/>
                    <a:pt x="2027" y="2644"/>
                  </a:cubicBezTo>
                  <a:cubicBezTo>
                    <a:pt x="3586" y="2644"/>
                    <a:pt x="4871" y="1482"/>
                    <a:pt x="50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6;p34"/>
          <p:cNvSpPr txBox="1">
            <a:spLocks/>
          </p:cNvSpPr>
          <p:nvPr/>
        </p:nvSpPr>
        <p:spPr>
          <a:xfrm>
            <a:off x="492196" y="224418"/>
            <a:ext cx="5529975" cy="870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Fjalla One"/>
              <a:buNone/>
              <a:defRPr sz="3100" b="0" i="0" u="none" strike="noStrike" cap="none">
                <a:solidFill>
                  <a:schemeClr val="dk1"/>
                </a:solidFill>
                <a:latin typeface="Fjalla One"/>
                <a:ea typeface="Fjalla One"/>
                <a:cs typeface="Fjalla One"/>
                <a:sym typeface="Fjalla One"/>
              </a:defRPr>
            </a:lvl1pPr>
            <a:lvl2pPr marR="0" lvl="1"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9pPr>
          </a:lstStyle>
          <a:p>
            <a:r>
              <a:rPr lang="es-ES" sz="2800" b="1" dirty="0" smtClean="0"/>
              <a:t>Contexto y  Audiencia </a:t>
            </a:r>
            <a:endParaRPr lang="es-ES" sz="2800" b="1" dirty="0"/>
          </a:p>
        </p:txBody>
      </p:sp>
      <p:grpSp>
        <p:nvGrpSpPr>
          <p:cNvPr id="83" name="Google Shape;1002;p36"/>
          <p:cNvGrpSpPr/>
          <p:nvPr/>
        </p:nvGrpSpPr>
        <p:grpSpPr>
          <a:xfrm>
            <a:off x="8267491" y="1095018"/>
            <a:ext cx="326550" cy="510450"/>
            <a:chOff x="6606638" y="3054350"/>
            <a:chExt cx="326550" cy="510450"/>
          </a:xfrm>
        </p:grpSpPr>
        <p:sp>
          <p:nvSpPr>
            <p:cNvPr id="84" name="Google Shape;1003;p36"/>
            <p:cNvSpPr/>
            <p:nvPr/>
          </p:nvSpPr>
          <p:spPr>
            <a:xfrm>
              <a:off x="6613638" y="3357100"/>
              <a:ext cx="175400" cy="199700"/>
            </a:xfrm>
            <a:custGeom>
              <a:avLst/>
              <a:gdLst/>
              <a:ahLst/>
              <a:cxnLst/>
              <a:rect l="l" t="t" r="r" b="b"/>
              <a:pathLst>
                <a:path w="7016" h="7988" extrusionOk="0">
                  <a:moveTo>
                    <a:pt x="1913" y="1"/>
                  </a:moveTo>
                  <a:cubicBezTo>
                    <a:pt x="856" y="1"/>
                    <a:pt x="0" y="859"/>
                    <a:pt x="0" y="1918"/>
                  </a:cubicBezTo>
                  <a:lnTo>
                    <a:pt x="0" y="2876"/>
                  </a:lnTo>
                  <a:cubicBezTo>
                    <a:pt x="0" y="5695"/>
                    <a:pt x="2276" y="7981"/>
                    <a:pt x="5087" y="7987"/>
                  </a:cubicBezTo>
                  <a:cubicBezTo>
                    <a:pt x="5089" y="7987"/>
                    <a:pt x="5091" y="7987"/>
                    <a:pt x="5093" y="7987"/>
                  </a:cubicBezTo>
                  <a:cubicBezTo>
                    <a:pt x="6149" y="7987"/>
                    <a:pt x="7014" y="7126"/>
                    <a:pt x="7014" y="6069"/>
                  </a:cubicBezTo>
                  <a:lnTo>
                    <a:pt x="7014" y="3195"/>
                  </a:lnTo>
                  <a:cubicBezTo>
                    <a:pt x="7015" y="2137"/>
                    <a:pt x="6159" y="1279"/>
                    <a:pt x="5102" y="1279"/>
                  </a:cubicBezTo>
                  <a:lnTo>
                    <a:pt x="3507" y="1279"/>
                  </a:lnTo>
                  <a:lnTo>
                    <a:pt x="19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004;p36"/>
            <p:cNvSpPr/>
            <p:nvPr/>
          </p:nvSpPr>
          <p:spPr>
            <a:xfrm>
              <a:off x="6613638" y="3357500"/>
              <a:ext cx="135475" cy="199550"/>
            </a:xfrm>
            <a:custGeom>
              <a:avLst/>
              <a:gdLst/>
              <a:ahLst/>
              <a:cxnLst/>
              <a:rect l="l" t="t" r="r" b="b"/>
              <a:pathLst>
                <a:path w="5419" h="7982" extrusionOk="0">
                  <a:moveTo>
                    <a:pt x="1913" y="1"/>
                  </a:moveTo>
                  <a:cubicBezTo>
                    <a:pt x="856" y="1"/>
                    <a:pt x="0" y="857"/>
                    <a:pt x="0" y="1913"/>
                  </a:cubicBezTo>
                  <a:lnTo>
                    <a:pt x="0" y="2880"/>
                  </a:lnTo>
                  <a:cubicBezTo>
                    <a:pt x="1" y="5698"/>
                    <a:pt x="2286" y="7981"/>
                    <a:pt x="5102" y="7981"/>
                  </a:cubicBezTo>
                  <a:cubicBezTo>
                    <a:pt x="5209" y="7981"/>
                    <a:pt x="5316" y="7971"/>
                    <a:pt x="5418" y="7953"/>
                  </a:cubicBezTo>
                  <a:cubicBezTo>
                    <a:pt x="5406" y="7456"/>
                    <a:pt x="5041" y="7055"/>
                    <a:pt x="4541" y="6987"/>
                  </a:cubicBezTo>
                  <a:cubicBezTo>
                    <a:pt x="2498" y="6709"/>
                    <a:pt x="957" y="4943"/>
                    <a:pt x="957" y="2880"/>
                  </a:cubicBezTo>
                  <a:lnTo>
                    <a:pt x="957" y="1915"/>
                  </a:lnTo>
                  <a:cubicBezTo>
                    <a:pt x="957" y="1483"/>
                    <a:pt x="1252" y="1104"/>
                    <a:pt x="1674" y="994"/>
                  </a:cubicBezTo>
                  <a:lnTo>
                    <a:pt x="1913" y="932"/>
                  </a:lnTo>
                  <a:lnTo>
                    <a:pt x="1913" y="685"/>
                  </a:lnTo>
                  <a:lnTo>
                    <a:pt x="1913" y="30"/>
                  </a:lnTo>
                  <a:lnTo>
                    <a:pt x="19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005;p36"/>
            <p:cNvSpPr/>
            <p:nvPr/>
          </p:nvSpPr>
          <p:spPr>
            <a:xfrm>
              <a:off x="6637538" y="3293700"/>
              <a:ext cx="143525" cy="95750"/>
            </a:xfrm>
            <a:custGeom>
              <a:avLst/>
              <a:gdLst/>
              <a:ahLst/>
              <a:cxnLst/>
              <a:rect l="l" t="t" r="r" b="b"/>
              <a:pathLst>
                <a:path w="5741" h="3830" extrusionOk="0">
                  <a:moveTo>
                    <a:pt x="2869" y="1"/>
                  </a:moveTo>
                  <a:cubicBezTo>
                    <a:pt x="1288" y="1"/>
                    <a:pt x="1" y="1315"/>
                    <a:pt x="1" y="2914"/>
                  </a:cubicBezTo>
                  <a:lnTo>
                    <a:pt x="1" y="3192"/>
                  </a:lnTo>
                  <a:cubicBezTo>
                    <a:pt x="1" y="3544"/>
                    <a:pt x="288" y="3829"/>
                    <a:pt x="639" y="3829"/>
                  </a:cubicBezTo>
                  <a:cubicBezTo>
                    <a:pt x="663" y="3829"/>
                    <a:pt x="687" y="3828"/>
                    <a:pt x="711" y="3825"/>
                  </a:cubicBezTo>
                  <a:cubicBezTo>
                    <a:pt x="1036" y="3791"/>
                    <a:pt x="1276" y="3501"/>
                    <a:pt x="1276" y="3174"/>
                  </a:cubicBezTo>
                  <a:lnTo>
                    <a:pt x="1276" y="2870"/>
                  </a:lnTo>
                  <a:cubicBezTo>
                    <a:pt x="1276" y="1991"/>
                    <a:pt x="1993" y="1276"/>
                    <a:pt x="2873" y="1276"/>
                  </a:cubicBezTo>
                  <a:cubicBezTo>
                    <a:pt x="2884" y="1276"/>
                    <a:pt x="2896" y="1276"/>
                    <a:pt x="2907" y="1276"/>
                  </a:cubicBezTo>
                  <a:cubicBezTo>
                    <a:pt x="3779" y="1296"/>
                    <a:pt x="4465" y="2031"/>
                    <a:pt x="4465" y="2902"/>
                  </a:cubicBezTo>
                  <a:lnTo>
                    <a:pt x="4465" y="3192"/>
                  </a:lnTo>
                  <a:cubicBezTo>
                    <a:pt x="4465" y="3544"/>
                    <a:pt x="4751" y="3829"/>
                    <a:pt x="5103" y="3829"/>
                  </a:cubicBezTo>
                  <a:cubicBezTo>
                    <a:pt x="5126" y="3829"/>
                    <a:pt x="5150" y="3828"/>
                    <a:pt x="5174" y="3825"/>
                  </a:cubicBezTo>
                  <a:cubicBezTo>
                    <a:pt x="5501" y="3790"/>
                    <a:pt x="5740" y="3502"/>
                    <a:pt x="5740" y="3175"/>
                  </a:cubicBezTo>
                  <a:lnTo>
                    <a:pt x="5740" y="2870"/>
                  </a:lnTo>
                  <a:cubicBezTo>
                    <a:pt x="5740" y="1336"/>
                    <a:pt x="4529" y="79"/>
                    <a:pt x="3012" y="4"/>
                  </a:cubicBezTo>
                  <a:cubicBezTo>
                    <a:pt x="2964" y="2"/>
                    <a:pt x="2917" y="1"/>
                    <a:pt x="28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006;p36"/>
            <p:cNvSpPr/>
            <p:nvPr/>
          </p:nvSpPr>
          <p:spPr>
            <a:xfrm>
              <a:off x="6669463" y="3325300"/>
              <a:ext cx="63775" cy="79725"/>
            </a:xfrm>
            <a:custGeom>
              <a:avLst/>
              <a:gdLst/>
              <a:ahLst/>
              <a:cxnLst/>
              <a:rect l="l" t="t" r="r" b="b"/>
              <a:pathLst>
                <a:path w="2551" h="3189" extrusionOk="0">
                  <a:moveTo>
                    <a:pt x="1591" y="0"/>
                  </a:moveTo>
                  <a:cubicBezTo>
                    <a:pt x="712" y="0"/>
                    <a:pt x="0" y="715"/>
                    <a:pt x="0" y="1594"/>
                  </a:cubicBezTo>
                  <a:lnTo>
                    <a:pt x="0" y="3189"/>
                  </a:lnTo>
                  <a:lnTo>
                    <a:pt x="1276" y="3189"/>
                  </a:lnTo>
                  <a:lnTo>
                    <a:pt x="1276" y="1596"/>
                  </a:lnTo>
                  <a:cubicBezTo>
                    <a:pt x="1276" y="1419"/>
                    <a:pt x="1418" y="1276"/>
                    <a:pt x="1595" y="1276"/>
                  </a:cubicBezTo>
                  <a:lnTo>
                    <a:pt x="2231" y="1276"/>
                  </a:lnTo>
                  <a:cubicBezTo>
                    <a:pt x="2408" y="1276"/>
                    <a:pt x="2551" y="1134"/>
                    <a:pt x="2551" y="957"/>
                  </a:cubicBezTo>
                  <a:lnTo>
                    <a:pt x="2551" y="320"/>
                  </a:lnTo>
                  <a:cubicBezTo>
                    <a:pt x="2551" y="143"/>
                    <a:pt x="2408" y="0"/>
                    <a:pt x="2231" y="0"/>
                  </a:cubicBezTo>
                  <a:lnTo>
                    <a:pt x="1593" y="0"/>
                  </a:lnTo>
                  <a:cubicBezTo>
                    <a:pt x="1593" y="0"/>
                    <a:pt x="1592" y="0"/>
                    <a:pt x="15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007;p36"/>
            <p:cNvSpPr/>
            <p:nvPr/>
          </p:nvSpPr>
          <p:spPr>
            <a:xfrm>
              <a:off x="6731363" y="3062275"/>
              <a:ext cx="191575" cy="284175"/>
            </a:xfrm>
            <a:custGeom>
              <a:avLst/>
              <a:gdLst/>
              <a:ahLst/>
              <a:cxnLst/>
              <a:rect l="l" t="t" r="r" b="b"/>
              <a:pathLst>
                <a:path w="7663" h="11367" extrusionOk="0">
                  <a:moveTo>
                    <a:pt x="1761" y="1"/>
                  </a:moveTo>
                  <a:cubicBezTo>
                    <a:pt x="1457" y="1"/>
                    <a:pt x="1195" y="215"/>
                    <a:pt x="1136" y="514"/>
                  </a:cubicBezTo>
                  <a:lnTo>
                    <a:pt x="39" y="5996"/>
                  </a:lnTo>
                  <a:cubicBezTo>
                    <a:pt x="0" y="6194"/>
                    <a:pt x="151" y="6378"/>
                    <a:pt x="352" y="6378"/>
                  </a:cubicBezTo>
                  <a:lnTo>
                    <a:pt x="3158" y="6378"/>
                  </a:lnTo>
                  <a:lnTo>
                    <a:pt x="1744" y="11186"/>
                  </a:lnTo>
                  <a:cubicBezTo>
                    <a:pt x="1715" y="11287"/>
                    <a:pt x="1795" y="11366"/>
                    <a:pt x="1879" y="11366"/>
                  </a:cubicBezTo>
                  <a:cubicBezTo>
                    <a:pt x="1916" y="11366"/>
                    <a:pt x="1953" y="11351"/>
                    <a:pt x="1982" y="11317"/>
                  </a:cubicBezTo>
                  <a:lnTo>
                    <a:pt x="7482" y="4993"/>
                  </a:lnTo>
                  <a:cubicBezTo>
                    <a:pt x="7663" y="4785"/>
                    <a:pt x="7516" y="4465"/>
                    <a:pt x="7243" y="4465"/>
                  </a:cubicBezTo>
                  <a:lnTo>
                    <a:pt x="4436" y="4465"/>
                  </a:lnTo>
                  <a:lnTo>
                    <a:pt x="5877" y="427"/>
                  </a:lnTo>
                  <a:cubicBezTo>
                    <a:pt x="5951" y="219"/>
                    <a:pt x="5797" y="1"/>
                    <a:pt x="5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008;p36"/>
            <p:cNvSpPr/>
            <p:nvPr/>
          </p:nvSpPr>
          <p:spPr>
            <a:xfrm>
              <a:off x="6731388" y="3062250"/>
              <a:ext cx="104100" cy="284200"/>
            </a:xfrm>
            <a:custGeom>
              <a:avLst/>
              <a:gdLst/>
              <a:ahLst/>
              <a:cxnLst/>
              <a:rect l="l" t="t" r="r" b="b"/>
              <a:pathLst>
                <a:path w="4164" h="11368" extrusionOk="0">
                  <a:moveTo>
                    <a:pt x="1761" y="1"/>
                  </a:moveTo>
                  <a:cubicBezTo>
                    <a:pt x="1457" y="1"/>
                    <a:pt x="1195" y="215"/>
                    <a:pt x="1136" y="514"/>
                  </a:cubicBezTo>
                  <a:lnTo>
                    <a:pt x="39" y="5996"/>
                  </a:lnTo>
                  <a:cubicBezTo>
                    <a:pt x="0" y="6194"/>
                    <a:pt x="151" y="6378"/>
                    <a:pt x="352" y="6378"/>
                  </a:cubicBezTo>
                  <a:lnTo>
                    <a:pt x="3155" y="6378"/>
                  </a:lnTo>
                  <a:lnTo>
                    <a:pt x="1741" y="11187"/>
                  </a:lnTo>
                  <a:cubicBezTo>
                    <a:pt x="1712" y="11288"/>
                    <a:pt x="1792" y="11367"/>
                    <a:pt x="1877" y="11367"/>
                  </a:cubicBezTo>
                  <a:cubicBezTo>
                    <a:pt x="1913" y="11367"/>
                    <a:pt x="1950" y="11352"/>
                    <a:pt x="1980" y="11318"/>
                  </a:cubicBezTo>
                  <a:lnTo>
                    <a:pt x="3069" y="10067"/>
                  </a:lnTo>
                  <a:lnTo>
                    <a:pt x="4073" y="6647"/>
                  </a:lnTo>
                  <a:cubicBezTo>
                    <a:pt x="4163" y="6341"/>
                    <a:pt x="4099" y="6018"/>
                    <a:pt x="3893" y="5768"/>
                  </a:cubicBezTo>
                  <a:cubicBezTo>
                    <a:pt x="3709" y="5543"/>
                    <a:pt x="3426" y="5421"/>
                    <a:pt x="3134" y="5421"/>
                  </a:cubicBezTo>
                  <a:lnTo>
                    <a:pt x="1131" y="5421"/>
                  </a:lnTo>
                  <a:lnTo>
                    <a:pt x="2178" y="188"/>
                  </a:lnTo>
                  <a:lnTo>
                    <a:pt x="2215" y="1"/>
                  </a:ln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009;p36"/>
            <p:cNvSpPr/>
            <p:nvPr/>
          </p:nvSpPr>
          <p:spPr>
            <a:xfrm>
              <a:off x="6606638" y="3286250"/>
              <a:ext cx="190350" cy="278550"/>
            </a:xfrm>
            <a:custGeom>
              <a:avLst/>
              <a:gdLst/>
              <a:ahLst/>
              <a:cxnLst/>
              <a:rect l="l" t="t" r="r" b="b"/>
              <a:pathLst>
                <a:path w="7614" h="11142" extrusionOk="0">
                  <a:moveTo>
                    <a:pt x="4127" y="1"/>
                  </a:moveTo>
                  <a:cubicBezTo>
                    <a:pt x="2459" y="1"/>
                    <a:pt x="1087" y="1298"/>
                    <a:pt x="967" y="2938"/>
                  </a:cubicBezTo>
                  <a:cubicBezTo>
                    <a:pt x="367" y="3347"/>
                    <a:pt x="1" y="4033"/>
                    <a:pt x="1" y="4766"/>
                  </a:cubicBezTo>
                  <a:lnTo>
                    <a:pt x="1" y="5731"/>
                  </a:lnTo>
                  <a:cubicBezTo>
                    <a:pt x="1" y="8714"/>
                    <a:pt x="2423" y="11140"/>
                    <a:pt x="5400" y="11142"/>
                  </a:cubicBezTo>
                  <a:cubicBezTo>
                    <a:pt x="6623" y="11142"/>
                    <a:pt x="7613" y="10149"/>
                    <a:pt x="7613" y="8926"/>
                  </a:cubicBezTo>
                  <a:lnTo>
                    <a:pt x="7613" y="6051"/>
                  </a:lnTo>
                  <a:cubicBezTo>
                    <a:pt x="7614" y="4828"/>
                    <a:pt x="6622" y="3834"/>
                    <a:pt x="5403" y="3834"/>
                  </a:cubicBezTo>
                  <a:lnTo>
                    <a:pt x="5079" y="3834"/>
                  </a:lnTo>
                  <a:cubicBezTo>
                    <a:pt x="5079" y="3834"/>
                    <a:pt x="4781" y="3964"/>
                    <a:pt x="4744" y="4128"/>
                  </a:cubicBezTo>
                  <a:lnTo>
                    <a:pt x="4744" y="6561"/>
                  </a:lnTo>
                  <a:lnTo>
                    <a:pt x="3590" y="7751"/>
                  </a:lnTo>
                  <a:cubicBezTo>
                    <a:pt x="3473" y="7867"/>
                    <a:pt x="3473" y="8057"/>
                    <a:pt x="3590" y="8174"/>
                  </a:cubicBezTo>
                  <a:cubicBezTo>
                    <a:pt x="3649" y="8233"/>
                    <a:pt x="3724" y="8261"/>
                    <a:pt x="3800" y="8261"/>
                  </a:cubicBezTo>
                  <a:cubicBezTo>
                    <a:pt x="3876" y="8261"/>
                    <a:pt x="3953" y="8233"/>
                    <a:pt x="4011" y="8174"/>
                  </a:cubicBezTo>
                  <a:lnTo>
                    <a:pt x="4782" y="7407"/>
                  </a:lnTo>
                  <a:lnTo>
                    <a:pt x="4782" y="8594"/>
                  </a:lnTo>
                  <a:cubicBezTo>
                    <a:pt x="4782" y="8747"/>
                    <a:pt x="4892" y="8883"/>
                    <a:pt x="5044" y="8902"/>
                  </a:cubicBezTo>
                  <a:cubicBezTo>
                    <a:pt x="5056" y="8904"/>
                    <a:pt x="5069" y="8905"/>
                    <a:pt x="5081" y="8905"/>
                  </a:cubicBezTo>
                  <a:cubicBezTo>
                    <a:pt x="5247" y="8905"/>
                    <a:pt x="5381" y="8771"/>
                    <a:pt x="5381" y="8605"/>
                  </a:cubicBezTo>
                  <a:lnTo>
                    <a:pt x="5381" y="4431"/>
                  </a:lnTo>
                  <a:lnTo>
                    <a:pt x="5397" y="4431"/>
                  </a:lnTo>
                  <a:cubicBezTo>
                    <a:pt x="6290" y="4431"/>
                    <a:pt x="7015" y="5155"/>
                    <a:pt x="7015" y="6049"/>
                  </a:cubicBezTo>
                  <a:lnTo>
                    <a:pt x="7015" y="8920"/>
                  </a:lnTo>
                  <a:cubicBezTo>
                    <a:pt x="7015" y="9817"/>
                    <a:pt x="6283" y="10542"/>
                    <a:pt x="5387" y="10542"/>
                  </a:cubicBezTo>
                  <a:cubicBezTo>
                    <a:pt x="5385" y="10542"/>
                    <a:pt x="5383" y="10542"/>
                    <a:pt x="5381" y="10542"/>
                  </a:cubicBezTo>
                  <a:cubicBezTo>
                    <a:pt x="2742" y="10532"/>
                    <a:pt x="598" y="8378"/>
                    <a:pt x="598" y="5730"/>
                  </a:cubicBezTo>
                  <a:lnTo>
                    <a:pt x="598" y="4766"/>
                  </a:lnTo>
                  <a:cubicBezTo>
                    <a:pt x="598" y="4372"/>
                    <a:pt x="743" y="3998"/>
                    <a:pt x="995" y="3707"/>
                  </a:cubicBezTo>
                  <a:cubicBezTo>
                    <a:pt x="1092" y="4075"/>
                    <a:pt x="1376" y="4355"/>
                    <a:pt x="1738" y="4414"/>
                  </a:cubicBezTo>
                  <a:cubicBezTo>
                    <a:pt x="1790" y="4423"/>
                    <a:pt x="1841" y="4427"/>
                    <a:pt x="1892" y="4427"/>
                  </a:cubicBezTo>
                  <a:cubicBezTo>
                    <a:pt x="2203" y="4427"/>
                    <a:pt x="2500" y="4275"/>
                    <a:pt x="2680" y="3999"/>
                  </a:cubicBezTo>
                  <a:cubicBezTo>
                    <a:pt x="2780" y="3844"/>
                    <a:pt x="2829" y="3660"/>
                    <a:pt x="2829" y="3474"/>
                  </a:cubicBezTo>
                  <a:lnTo>
                    <a:pt x="2829" y="3180"/>
                  </a:lnTo>
                  <a:cubicBezTo>
                    <a:pt x="2829" y="2462"/>
                    <a:pt x="3410" y="1881"/>
                    <a:pt x="4127" y="1881"/>
                  </a:cubicBezTo>
                  <a:lnTo>
                    <a:pt x="4761" y="1881"/>
                  </a:lnTo>
                  <a:cubicBezTo>
                    <a:pt x="4773" y="1881"/>
                    <a:pt x="4782" y="1890"/>
                    <a:pt x="4782" y="1902"/>
                  </a:cubicBezTo>
                  <a:lnTo>
                    <a:pt x="4782" y="2538"/>
                  </a:lnTo>
                  <a:cubicBezTo>
                    <a:pt x="4782" y="2550"/>
                    <a:pt x="4773" y="2558"/>
                    <a:pt x="4761" y="2558"/>
                  </a:cubicBezTo>
                  <a:lnTo>
                    <a:pt x="3820" y="2558"/>
                  </a:lnTo>
                  <a:cubicBezTo>
                    <a:pt x="3648" y="2558"/>
                    <a:pt x="3507" y="2699"/>
                    <a:pt x="3507" y="2872"/>
                  </a:cubicBezTo>
                  <a:lnTo>
                    <a:pt x="3507" y="4213"/>
                  </a:lnTo>
                  <a:cubicBezTo>
                    <a:pt x="3507" y="4257"/>
                    <a:pt x="3524" y="4300"/>
                    <a:pt x="3556" y="4328"/>
                  </a:cubicBezTo>
                  <a:cubicBezTo>
                    <a:pt x="3639" y="4403"/>
                    <a:pt x="3727" y="4434"/>
                    <a:pt x="3806" y="4434"/>
                  </a:cubicBezTo>
                  <a:cubicBezTo>
                    <a:pt x="3971" y="4434"/>
                    <a:pt x="4105" y="4300"/>
                    <a:pt x="4105" y="4135"/>
                  </a:cubicBezTo>
                  <a:lnTo>
                    <a:pt x="4105" y="3176"/>
                  </a:lnTo>
                  <a:cubicBezTo>
                    <a:pt x="4105" y="3165"/>
                    <a:pt x="4115" y="3155"/>
                    <a:pt x="4126" y="3155"/>
                  </a:cubicBezTo>
                  <a:lnTo>
                    <a:pt x="4763" y="3155"/>
                  </a:lnTo>
                  <a:cubicBezTo>
                    <a:pt x="5104" y="3155"/>
                    <a:pt x="5381" y="2880"/>
                    <a:pt x="5381" y="2538"/>
                  </a:cubicBezTo>
                  <a:lnTo>
                    <a:pt x="5381" y="1902"/>
                  </a:lnTo>
                  <a:cubicBezTo>
                    <a:pt x="5381" y="1560"/>
                    <a:pt x="5104" y="1284"/>
                    <a:pt x="4763" y="1284"/>
                  </a:cubicBezTo>
                  <a:lnTo>
                    <a:pt x="2605" y="1284"/>
                  </a:lnTo>
                  <a:cubicBezTo>
                    <a:pt x="2399" y="1284"/>
                    <a:pt x="2232" y="1450"/>
                    <a:pt x="2232" y="1657"/>
                  </a:cubicBezTo>
                  <a:lnTo>
                    <a:pt x="2232" y="3564"/>
                  </a:lnTo>
                  <a:cubicBezTo>
                    <a:pt x="2232" y="3573"/>
                    <a:pt x="2231" y="3583"/>
                    <a:pt x="2228" y="3590"/>
                  </a:cubicBezTo>
                  <a:cubicBezTo>
                    <a:pt x="2167" y="3752"/>
                    <a:pt x="2037" y="3840"/>
                    <a:pt x="1894" y="3840"/>
                  </a:cubicBezTo>
                  <a:cubicBezTo>
                    <a:pt x="1875" y="3840"/>
                    <a:pt x="1855" y="3838"/>
                    <a:pt x="1836" y="3835"/>
                  </a:cubicBezTo>
                  <a:cubicBezTo>
                    <a:pt x="1670" y="3808"/>
                    <a:pt x="1555" y="3642"/>
                    <a:pt x="1555" y="3433"/>
                  </a:cubicBezTo>
                  <a:lnTo>
                    <a:pt x="1555" y="2401"/>
                  </a:lnTo>
                  <a:cubicBezTo>
                    <a:pt x="1555" y="2351"/>
                    <a:pt x="1566" y="2301"/>
                    <a:pt x="1591" y="2255"/>
                  </a:cubicBezTo>
                  <a:cubicBezTo>
                    <a:pt x="2203" y="1113"/>
                    <a:pt x="3185" y="598"/>
                    <a:pt x="4128" y="598"/>
                  </a:cubicBezTo>
                  <a:cubicBezTo>
                    <a:pt x="4635" y="598"/>
                    <a:pt x="5131" y="747"/>
                    <a:pt x="5552" y="1027"/>
                  </a:cubicBezTo>
                  <a:cubicBezTo>
                    <a:pt x="5558" y="1031"/>
                    <a:pt x="5565" y="1033"/>
                    <a:pt x="5572" y="1033"/>
                  </a:cubicBezTo>
                  <a:cubicBezTo>
                    <a:pt x="5575" y="1033"/>
                    <a:pt x="5577" y="1033"/>
                    <a:pt x="5580" y="1032"/>
                  </a:cubicBezTo>
                  <a:cubicBezTo>
                    <a:pt x="5962" y="956"/>
                    <a:pt x="5975" y="581"/>
                    <a:pt x="5754" y="448"/>
                  </a:cubicBezTo>
                  <a:cubicBezTo>
                    <a:pt x="5264" y="155"/>
                    <a:pt x="4701" y="1"/>
                    <a:pt x="4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010;p36"/>
            <p:cNvSpPr/>
            <p:nvPr/>
          </p:nvSpPr>
          <p:spPr>
            <a:xfrm>
              <a:off x="6717738" y="3054350"/>
              <a:ext cx="215450" cy="309900"/>
            </a:xfrm>
            <a:custGeom>
              <a:avLst/>
              <a:gdLst/>
              <a:ahLst/>
              <a:cxnLst/>
              <a:rect l="l" t="t" r="r" b="b"/>
              <a:pathLst>
                <a:path w="8618" h="12396" extrusionOk="0">
                  <a:moveTo>
                    <a:pt x="1594" y="0"/>
                  </a:moveTo>
                  <a:cubicBezTo>
                    <a:pt x="1451" y="0"/>
                    <a:pt x="1330" y="101"/>
                    <a:pt x="1301" y="239"/>
                  </a:cubicBezTo>
                  <a:lnTo>
                    <a:pt x="27" y="6617"/>
                  </a:lnTo>
                  <a:cubicBezTo>
                    <a:pt x="1" y="6746"/>
                    <a:pt x="62" y="6883"/>
                    <a:pt x="191" y="6945"/>
                  </a:cubicBezTo>
                  <a:cubicBezTo>
                    <a:pt x="232" y="6965"/>
                    <a:pt x="278" y="6973"/>
                    <a:pt x="324" y="6973"/>
                  </a:cubicBezTo>
                  <a:lnTo>
                    <a:pt x="3116" y="6973"/>
                  </a:lnTo>
                  <a:lnTo>
                    <a:pt x="1637" y="12003"/>
                  </a:lnTo>
                  <a:cubicBezTo>
                    <a:pt x="1603" y="12119"/>
                    <a:pt x="1636" y="12250"/>
                    <a:pt x="1730" y="12328"/>
                  </a:cubicBezTo>
                  <a:cubicBezTo>
                    <a:pt x="1786" y="12373"/>
                    <a:pt x="1854" y="12396"/>
                    <a:pt x="1919" y="12396"/>
                  </a:cubicBezTo>
                  <a:cubicBezTo>
                    <a:pt x="2003" y="12396"/>
                    <a:pt x="2087" y="12360"/>
                    <a:pt x="2145" y="12293"/>
                  </a:cubicBezTo>
                  <a:lnTo>
                    <a:pt x="8525" y="4956"/>
                  </a:lnTo>
                  <a:cubicBezTo>
                    <a:pt x="8600" y="4867"/>
                    <a:pt x="8617" y="4743"/>
                    <a:pt x="8569" y="4636"/>
                  </a:cubicBezTo>
                  <a:cubicBezTo>
                    <a:pt x="8521" y="4530"/>
                    <a:pt x="8415" y="4462"/>
                    <a:pt x="8298" y="4462"/>
                  </a:cubicBezTo>
                  <a:lnTo>
                    <a:pt x="4792" y="4462"/>
                  </a:lnTo>
                  <a:cubicBezTo>
                    <a:pt x="4668" y="4462"/>
                    <a:pt x="4552" y="4533"/>
                    <a:pt x="4506" y="4649"/>
                  </a:cubicBezTo>
                  <a:cubicBezTo>
                    <a:pt x="4414" y="4879"/>
                    <a:pt x="4580" y="5099"/>
                    <a:pt x="4799" y="5099"/>
                  </a:cubicBezTo>
                  <a:lnTo>
                    <a:pt x="7640" y="5099"/>
                  </a:lnTo>
                  <a:lnTo>
                    <a:pt x="2594" y="10901"/>
                  </a:lnTo>
                  <a:lnTo>
                    <a:pt x="3799" y="6804"/>
                  </a:lnTo>
                  <a:cubicBezTo>
                    <a:pt x="3815" y="6751"/>
                    <a:pt x="3819" y="6694"/>
                    <a:pt x="3805" y="6641"/>
                  </a:cubicBezTo>
                  <a:cubicBezTo>
                    <a:pt x="3768" y="6502"/>
                    <a:pt x="3647" y="6415"/>
                    <a:pt x="3516" y="6415"/>
                  </a:cubicBezTo>
                  <a:lnTo>
                    <a:pt x="678" y="6415"/>
                  </a:lnTo>
                  <a:lnTo>
                    <a:pt x="1843" y="597"/>
                  </a:lnTo>
                  <a:lnTo>
                    <a:pt x="5962" y="597"/>
                  </a:lnTo>
                  <a:lnTo>
                    <a:pt x="4964" y="3392"/>
                  </a:lnTo>
                  <a:cubicBezTo>
                    <a:pt x="4908" y="3548"/>
                    <a:pt x="4988" y="3719"/>
                    <a:pt x="5144" y="3774"/>
                  </a:cubicBezTo>
                  <a:cubicBezTo>
                    <a:pt x="5178" y="3786"/>
                    <a:pt x="5212" y="3792"/>
                    <a:pt x="5246" y="3792"/>
                  </a:cubicBezTo>
                  <a:cubicBezTo>
                    <a:pt x="5368" y="3792"/>
                    <a:pt x="5482" y="3716"/>
                    <a:pt x="5526" y="3594"/>
                  </a:cubicBezTo>
                  <a:lnTo>
                    <a:pt x="6668" y="399"/>
                  </a:lnTo>
                  <a:cubicBezTo>
                    <a:pt x="6714" y="271"/>
                    <a:pt x="6668" y="123"/>
                    <a:pt x="6545" y="44"/>
                  </a:cubicBezTo>
                  <a:cubicBezTo>
                    <a:pt x="6496" y="13"/>
                    <a:pt x="6439" y="0"/>
                    <a:pt x="6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011;p36"/>
            <p:cNvSpPr/>
            <p:nvPr/>
          </p:nvSpPr>
          <p:spPr>
            <a:xfrm>
              <a:off x="6797563" y="3358150"/>
              <a:ext cx="63850" cy="15000"/>
            </a:xfrm>
            <a:custGeom>
              <a:avLst/>
              <a:gdLst/>
              <a:ahLst/>
              <a:cxnLst/>
              <a:rect l="l" t="t" r="r" b="b"/>
              <a:pathLst>
                <a:path w="2554" h="600" extrusionOk="0">
                  <a:moveTo>
                    <a:pt x="331" y="1"/>
                  </a:moveTo>
                  <a:cubicBezTo>
                    <a:pt x="177" y="1"/>
                    <a:pt x="41" y="111"/>
                    <a:pt x="23" y="263"/>
                  </a:cubicBezTo>
                  <a:cubicBezTo>
                    <a:pt x="1" y="445"/>
                    <a:pt x="142" y="600"/>
                    <a:pt x="320" y="600"/>
                  </a:cubicBezTo>
                  <a:lnTo>
                    <a:pt x="2225" y="600"/>
                  </a:lnTo>
                  <a:cubicBezTo>
                    <a:pt x="2378" y="600"/>
                    <a:pt x="2515" y="490"/>
                    <a:pt x="2532" y="338"/>
                  </a:cubicBezTo>
                  <a:cubicBezTo>
                    <a:pt x="2553" y="156"/>
                    <a:pt x="2412" y="1"/>
                    <a:pt x="22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012;p36"/>
            <p:cNvSpPr/>
            <p:nvPr/>
          </p:nvSpPr>
          <p:spPr>
            <a:xfrm>
              <a:off x="6804963" y="3389950"/>
              <a:ext cx="41000" cy="30950"/>
            </a:xfrm>
            <a:custGeom>
              <a:avLst/>
              <a:gdLst/>
              <a:ahLst/>
              <a:cxnLst/>
              <a:rect l="l" t="t" r="r" b="b"/>
              <a:pathLst>
                <a:path w="1640" h="1238" extrusionOk="0">
                  <a:moveTo>
                    <a:pt x="341" y="1"/>
                  </a:moveTo>
                  <a:cubicBezTo>
                    <a:pt x="244" y="1"/>
                    <a:pt x="149" y="48"/>
                    <a:pt x="91" y="134"/>
                  </a:cubicBezTo>
                  <a:cubicBezTo>
                    <a:pt x="0" y="272"/>
                    <a:pt x="37" y="457"/>
                    <a:pt x="174" y="549"/>
                  </a:cubicBezTo>
                  <a:lnTo>
                    <a:pt x="1133" y="1188"/>
                  </a:lnTo>
                  <a:cubicBezTo>
                    <a:pt x="1184" y="1222"/>
                    <a:pt x="1241" y="1237"/>
                    <a:pt x="1298" y="1237"/>
                  </a:cubicBezTo>
                  <a:cubicBezTo>
                    <a:pt x="1394" y="1237"/>
                    <a:pt x="1489" y="1190"/>
                    <a:pt x="1546" y="1104"/>
                  </a:cubicBezTo>
                  <a:cubicBezTo>
                    <a:pt x="1639" y="968"/>
                    <a:pt x="1603" y="782"/>
                    <a:pt x="1466" y="691"/>
                  </a:cubicBezTo>
                  <a:lnTo>
                    <a:pt x="507" y="52"/>
                  </a:lnTo>
                  <a:cubicBezTo>
                    <a:pt x="456" y="17"/>
                    <a:pt x="398" y="1"/>
                    <a:pt x="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013;p36"/>
            <p:cNvSpPr/>
            <p:nvPr/>
          </p:nvSpPr>
          <p:spPr>
            <a:xfrm>
              <a:off x="6733088" y="3246200"/>
              <a:ext cx="33000" cy="38925"/>
            </a:xfrm>
            <a:custGeom>
              <a:avLst/>
              <a:gdLst/>
              <a:ahLst/>
              <a:cxnLst/>
              <a:rect l="l" t="t" r="r" b="b"/>
              <a:pathLst>
                <a:path w="1320" h="1557" extrusionOk="0">
                  <a:moveTo>
                    <a:pt x="341" y="1"/>
                  </a:moveTo>
                  <a:cubicBezTo>
                    <a:pt x="284" y="1"/>
                    <a:pt x="226" y="17"/>
                    <a:pt x="174" y="52"/>
                  </a:cubicBezTo>
                  <a:cubicBezTo>
                    <a:pt x="37" y="143"/>
                    <a:pt x="0" y="329"/>
                    <a:pt x="93" y="466"/>
                  </a:cubicBezTo>
                  <a:lnTo>
                    <a:pt x="731" y="1425"/>
                  </a:lnTo>
                  <a:cubicBezTo>
                    <a:pt x="789" y="1510"/>
                    <a:pt x="884" y="1557"/>
                    <a:pt x="981" y="1557"/>
                  </a:cubicBezTo>
                  <a:cubicBezTo>
                    <a:pt x="1038" y="1557"/>
                    <a:pt x="1096" y="1541"/>
                    <a:pt x="1146" y="1508"/>
                  </a:cubicBezTo>
                  <a:cubicBezTo>
                    <a:pt x="1283" y="1415"/>
                    <a:pt x="1320" y="1230"/>
                    <a:pt x="1229" y="1093"/>
                  </a:cubicBezTo>
                  <a:lnTo>
                    <a:pt x="590" y="134"/>
                  </a:lnTo>
                  <a:cubicBezTo>
                    <a:pt x="532" y="48"/>
                    <a:pt x="438" y="1"/>
                    <a:pt x="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76;p36"/>
          <p:cNvSpPr txBox="1"/>
          <p:nvPr/>
        </p:nvSpPr>
        <p:spPr>
          <a:xfrm>
            <a:off x="137353" y="1027225"/>
            <a:ext cx="7982519" cy="3631733"/>
          </a:xfrm>
          <a:prstGeom prst="rect">
            <a:avLst/>
          </a:prstGeom>
          <a:noFill/>
          <a:ln>
            <a:noFill/>
          </a:ln>
        </p:spPr>
        <p:txBody>
          <a:bodyPr spcFirstLastPara="1" wrap="square" lIns="91425" tIns="91425" rIns="91425" bIns="91425" anchor="t" anchorCtr="0">
            <a:spAutoFit/>
          </a:bodyPr>
          <a:lstStyle/>
          <a:p>
            <a:pPr lvl="0"/>
            <a:r>
              <a:rPr lang="es-ES" dirty="0">
                <a:latin typeface="ABeeZee" panose="020B0604020202020204" charset="0"/>
              </a:rPr>
              <a:t>	</a:t>
            </a:r>
            <a:r>
              <a:rPr lang="es-ES" dirty="0" smtClean="0">
                <a:latin typeface="ABeeZee" panose="020B0604020202020204" charset="0"/>
              </a:rPr>
              <a:t>Según </a:t>
            </a:r>
            <a:r>
              <a:rPr lang="es-ES" dirty="0">
                <a:latin typeface="ABeeZee" panose="020B0604020202020204" charset="0"/>
              </a:rPr>
              <a:t>la Organización Mundial de la Salud (OMS), el accidente cerebrovascular </a:t>
            </a:r>
            <a:r>
              <a:rPr lang="es-ES" dirty="0" smtClean="0">
                <a:latin typeface="ABeeZee" panose="020B0604020202020204" charset="0"/>
              </a:rPr>
              <a:t>	</a:t>
            </a:r>
            <a:r>
              <a:rPr lang="es-ES" dirty="0" smtClean="0">
                <a:solidFill>
                  <a:schemeClr val="tx1"/>
                </a:solidFill>
                <a:latin typeface="ABeeZee" panose="020B0604020202020204" charset="0"/>
              </a:rPr>
              <a:t>es </a:t>
            </a:r>
            <a:r>
              <a:rPr lang="es-ES" dirty="0">
                <a:solidFill>
                  <a:schemeClr val="tx1"/>
                </a:solidFill>
                <a:latin typeface="ABeeZee" panose="020B0604020202020204" charset="0"/>
              </a:rPr>
              <a:t>la </a:t>
            </a:r>
            <a:r>
              <a:rPr lang="es-ES" dirty="0">
                <a:solidFill>
                  <a:srgbClr val="FF0000"/>
                </a:solidFill>
                <a:latin typeface="ABeeZee" panose="020B0604020202020204" charset="0"/>
              </a:rPr>
              <a:t>segunda causa de muerte en todo el mundo</a:t>
            </a:r>
            <a:r>
              <a:rPr lang="es-ES" dirty="0">
                <a:latin typeface="ABeeZee" panose="020B0604020202020204" charset="0"/>
              </a:rPr>
              <a:t>, responsable de </a:t>
            </a:r>
            <a:r>
              <a:rPr lang="es-ES" dirty="0" smtClean="0">
                <a:latin typeface="ABeeZee" panose="020B0604020202020204" charset="0"/>
              </a:rPr>
              <a:t>	aproximadamente </a:t>
            </a:r>
            <a:r>
              <a:rPr lang="es-ES" dirty="0">
                <a:latin typeface="ABeeZee" panose="020B0604020202020204" charset="0"/>
              </a:rPr>
              <a:t>el </a:t>
            </a:r>
            <a:r>
              <a:rPr lang="es-ES" dirty="0">
                <a:solidFill>
                  <a:srgbClr val="FF0000"/>
                </a:solidFill>
                <a:latin typeface="ABeeZee" panose="020B0604020202020204" charset="0"/>
              </a:rPr>
              <a:t>11% </a:t>
            </a:r>
            <a:r>
              <a:rPr lang="es-ES" dirty="0">
                <a:solidFill>
                  <a:schemeClr val="tx1"/>
                </a:solidFill>
                <a:latin typeface="ABeeZee" panose="020B0604020202020204" charset="0"/>
              </a:rPr>
              <a:t>del total de muertes. </a:t>
            </a:r>
            <a:endParaRPr lang="es-ES" dirty="0" smtClean="0">
              <a:solidFill>
                <a:schemeClr val="tx1"/>
              </a:solidFill>
              <a:latin typeface="ABeeZee" panose="020B0604020202020204" charset="0"/>
            </a:endParaRPr>
          </a:p>
          <a:p>
            <a:pPr lvl="0"/>
            <a:endParaRPr lang="es-ES" dirty="0">
              <a:solidFill>
                <a:schemeClr val="tx1"/>
              </a:solidFill>
              <a:latin typeface="ABeeZee" panose="020B0604020202020204" charset="0"/>
            </a:endParaRPr>
          </a:p>
          <a:p>
            <a:pPr lvl="0"/>
            <a:r>
              <a:rPr lang="es-ES" dirty="0" smtClean="0">
                <a:solidFill>
                  <a:schemeClr val="tx1"/>
                </a:solidFill>
                <a:latin typeface="ABeeZee" panose="020B0604020202020204" charset="0"/>
              </a:rPr>
              <a:t>Tan </a:t>
            </a:r>
            <a:r>
              <a:rPr lang="es-ES" dirty="0">
                <a:solidFill>
                  <a:schemeClr val="tx1"/>
                </a:solidFill>
                <a:latin typeface="ABeeZee" panose="020B0604020202020204" charset="0"/>
              </a:rPr>
              <a:t>solo en 2016, se registraron </a:t>
            </a:r>
            <a:r>
              <a:rPr lang="es-ES" dirty="0" smtClean="0">
                <a:solidFill>
                  <a:srgbClr val="FF0000"/>
                </a:solidFill>
                <a:latin typeface="ABeeZee" panose="020B0604020202020204" charset="0"/>
              </a:rPr>
              <a:t>398.000</a:t>
            </a:r>
            <a:r>
              <a:rPr lang="es-ES" dirty="0" smtClean="0">
                <a:solidFill>
                  <a:schemeClr val="tx1"/>
                </a:solidFill>
                <a:latin typeface="ABeeZee" panose="020B0604020202020204" charset="0"/>
              </a:rPr>
              <a:t> </a:t>
            </a:r>
            <a:r>
              <a:rPr lang="es-ES" dirty="0">
                <a:solidFill>
                  <a:schemeClr val="tx1"/>
                </a:solidFill>
                <a:latin typeface="ABeeZee" panose="020B0604020202020204" charset="0"/>
              </a:rPr>
              <a:t>muertes, donde </a:t>
            </a:r>
            <a:r>
              <a:rPr lang="es-ES" dirty="0">
                <a:solidFill>
                  <a:srgbClr val="FF0000"/>
                </a:solidFill>
                <a:latin typeface="ABeeZee" panose="020B0604020202020204" charset="0"/>
              </a:rPr>
              <a:t>72%</a:t>
            </a:r>
            <a:r>
              <a:rPr lang="es-ES" dirty="0">
                <a:solidFill>
                  <a:schemeClr val="tx1"/>
                </a:solidFill>
                <a:latin typeface="ABeeZee" panose="020B0604020202020204" charset="0"/>
              </a:rPr>
              <a:t> de los fallecidos fueron </a:t>
            </a:r>
            <a:r>
              <a:rPr lang="es-ES" dirty="0">
                <a:solidFill>
                  <a:srgbClr val="FF0000"/>
                </a:solidFill>
                <a:latin typeface="ABeeZee" panose="020B0604020202020204" charset="0"/>
              </a:rPr>
              <a:t>hombres</a:t>
            </a:r>
            <a:r>
              <a:rPr lang="es-ES" dirty="0">
                <a:solidFill>
                  <a:schemeClr val="tx1"/>
                </a:solidFill>
                <a:latin typeface="ABeeZee" panose="020B0604020202020204" charset="0"/>
              </a:rPr>
              <a:t>. Estas cifras demostraron un </a:t>
            </a:r>
            <a:r>
              <a:rPr lang="es-ES" dirty="0">
                <a:solidFill>
                  <a:srgbClr val="FF0000"/>
                </a:solidFill>
                <a:latin typeface="ABeeZee" panose="020B0604020202020204" charset="0"/>
              </a:rPr>
              <a:t>aumento</a:t>
            </a:r>
            <a:r>
              <a:rPr lang="es-ES" dirty="0">
                <a:solidFill>
                  <a:schemeClr val="tx1"/>
                </a:solidFill>
                <a:latin typeface="ABeeZee" panose="020B0604020202020204" charset="0"/>
              </a:rPr>
              <a:t> de casos del </a:t>
            </a:r>
            <a:r>
              <a:rPr lang="es-ES" dirty="0">
                <a:solidFill>
                  <a:srgbClr val="FF0000"/>
                </a:solidFill>
                <a:latin typeface="ABeeZee" panose="020B0604020202020204" charset="0"/>
              </a:rPr>
              <a:t>19% </a:t>
            </a:r>
            <a:r>
              <a:rPr lang="es-ES" dirty="0">
                <a:solidFill>
                  <a:schemeClr val="tx1"/>
                </a:solidFill>
                <a:latin typeface="ABeeZee" panose="020B0604020202020204" charset="0"/>
              </a:rPr>
              <a:t>con respecto al </a:t>
            </a:r>
            <a:r>
              <a:rPr lang="es-ES" dirty="0" smtClean="0">
                <a:solidFill>
                  <a:schemeClr val="tx1"/>
                </a:solidFill>
                <a:latin typeface="ABeeZee" panose="020B0604020202020204" charset="0"/>
              </a:rPr>
              <a:t>año 2000</a:t>
            </a:r>
            <a:r>
              <a:rPr lang="es-ES" dirty="0">
                <a:solidFill>
                  <a:schemeClr val="tx1"/>
                </a:solidFill>
                <a:latin typeface="ABeeZee" panose="020B0604020202020204" charset="0"/>
              </a:rPr>
              <a:t>. </a:t>
            </a:r>
            <a:r>
              <a:rPr lang="es-ES" dirty="0" smtClean="0">
                <a:solidFill>
                  <a:schemeClr val="tx1"/>
                </a:solidFill>
                <a:latin typeface="ABeeZee" panose="020B0604020202020204" charset="0"/>
              </a:rPr>
              <a:t>Sin embargo, </a:t>
            </a:r>
            <a:r>
              <a:rPr lang="es-ES" dirty="0">
                <a:solidFill>
                  <a:schemeClr val="tx1"/>
                </a:solidFill>
                <a:latin typeface="ABeeZee" panose="020B0604020202020204" charset="0"/>
              </a:rPr>
              <a:t>el dato mas alarmante es que el </a:t>
            </a:r>
            <a:r>
              <a:rPr lang="es-ES" dirty="0">
                <a:solidFill>
                  <a:srgbClr val="FF0000"/>
                </a:solidFill>
                <a:latin typeface="ABeeZee" panose="020B0604020202020204" charset="0"/>
              </a:rPr>
              <a:t>80%</a:t>
            </a:r>
            <a:r>
              <a:rPr lang="es-ES" dirty="0">
                <a:solidFill>
                  <a:schemeClr val="tx1"/>
                </a:solidFill>
                <a:latin typeface="ABeeZee" panose="020B0604020202020204" charset="0"/>
              </a:rPr>
              <a:t> de los accidentes cerebrovasculares </a:t>
            </a:r>
            <a:r>
              <a:rPr lang="es-ES" dirty="0">
                <a:solidFill>
                  <a:srgbClr val="FF0000"/>
                </a:solidFill>
                <a:latin typeface="ABeeZee" panose="020B0604020202020204" charset="0"/>
              </a:rPr>
              <a:t>eran prevenibles</a:t>
            </a:r>
            <a:r>
              <a:rPr lang="es-ES" dirty="0" smtClean="0">
                <a:latin typeface="ABeeZee" panose="020B0604020202020204" charset="0"/>
              </a:rPr>
              <a:t>. </a:t>
            </a:r>
            <a:endParaRPr lang="es-ES" dirty="0" smtClean="0">
              <a:latin typeface="ABeeZee" panose="020B0604020202020204" charset="0"/>
            </a:endParaRPr>
          </a:p>
          <a:p>
            <a:pPr lvl="0"/>
            <a:endParaRPr lang="es-ES" dirty="0">
              <a:latin typeface="ABeeZee" panose="020B0604020202020204" charset="0"/>
            </a:endParaRPr>
          </a:p>
          <a:p>
            <a:pPr lvl="0"/>
            <a:r>
              <a:rPr lang="es-ES" dirty="0" smtClean="0">
                <a:latin typeface="ABeeZee" panose="020B0604020202020204" charset="0"/>
              </a:rPr>
              <a:t>Es </a:t>
            </a:r>
            <a:r>
              <a:rPr lang="es-ES" dirty="0">
                <a:latin typeface="ABeeZee" panose="020B0604020202020204" charset="0"/>
              </a:rPr>
              <a:t>por ello que me gustaría </a:t>
            </a:r>
            <a:r>
              <a:rPr lang="es-ES" dirty="0" smtClean="0">
                <a:latin typeface="ABeeZee" panose="020B0604020202020204" charset="0"/>
              </a:rPr>
              <a:t>analizar si </a:t>
            </a:r>
            <a:r>
              <a:rPr lang="es-ES" dirty="0">
                <a:latin typeface="ABeeZee" panose="020B0604020202020204" charset="0"/>
              </a:rPr>
              <a:t>existen factores que influyan en la predisposición a padecerlo, así como síntomas que puedan ayudar a prevenir esta enfermedad</a:t>
            </a:r>
            <a:r>
              <a:rPr lang="es-ES" dirty="0" smtClean="0">
                <a:latin typeface="ABeeZee" panose="020B0604020202020204" charset="0"/>
              </a:rPr>
              <a:t>.</a:t>
            </a:r>
          </a:p>
          <a:p>
            <a:pPr lvl="0"/>
            <a:endParaRPr lang="es-ES" dirty="0">
              <a:latin typeface="ABeeZee" panose="020B0604020202020204" charset="0"/>
            </a:endParaRPr>
          </a:p>
          <a:p>
            <a:pPr lvl="0"/>
            <a:r>
              <a:rPr lang="es-ES" dirty="0">
                <a:latin typeface="ABeeZee" panose="020B0604020202020204" charset="0"/>
              </a:rPr>
              <a:t>La motivación del presente proyecto, es aportar a la comunidad médica y científica en la prevención de accidentes cerebrovasculares. </a:t>
            </a:r>
            <a:r>
              <a:rPr lang="es-ES" dirty="0" smtClean="0">
                <a:latin typeface="ABeeZee" panose="020B0604020202020204" charset="0"/>
              </a:rPr>
              <a:t>También ser de utilidad </a:t>
            </a:r>
            <a:r>
              <a:rPr lang="es-ES" dirty="0">
                <a:latin typeface="ABeeZee" panose="020B0604020202020204" charset="0"/>
              </a:rPr>
              <a:t>para la toma de decisiones médicas y la elaboración de políticas públicas destinadas a promover la preservación de la salud en cualquier población.</a:t>
            </a:r>
            <a:endParaRPr dirty="0">
              <a:latin typeface="ABeeZee" panose="020B0604020202020204" charset="0"/>
            </a:endParaRPr>
          </a:p>
        </p:txBody>
      </p:sp>
      <p:pic>
        <p:nvPicPr>
          <p:cNvPr id="2" name="Imagen 1"/>
          <p:cNvPicPr>
            <a:picLocks noChangeAspect="1"/>
          </p:cNvPicPr>
          <p:nvPr/>
        </p:nvPicPr>
        <p:blipFill>
          <a:blip r:embed="rId3"/>
          <a:stretch>
            <a:fillRect/>
          </a:stretch>
        </p:blipFill>
        <p:spPr>
          <a:xfrm>
            <a:off x="213079" y="1095018"/>
            <a:ext cx="798645" cy="695004"/>
          </a:xfrm>
          <a:prstGeom prst="rect">
            <a:avLst/>
          </a:prstGeom>
        </p:spPr>
      </p:pic>
      <p:pic>
        <p:nvPicPr>
          <p:cNvPr id="3" name="Imagen 2"/>
          <p:cNvPicPr>
            <a:picLocks noChangeAspect="1"/>
          </p:cNvPicPr>
          <p:nvPr/>
        </p:nvPicPr>
        <p:blipFill rotWithShape="1">
          <a:blip r:embed="rId4"/>
          <a:srcRect l="9526" t="10677" r="7024" b="3902"/>
          <a:stretch/>
        </p:blipFill>
        <p:spPr>
          <a:xfrm>
            <a:off x="7779086" y="3981107"/>
            <a:ext cx="1169581" cy="1105787"/>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7" name="Google Shape;667;p34"/>
          <p:cNvSpPr txBox="1">
            <a:spLocks noGrp="1"/>
          </p:cNvSpPr>
          <p:nvPr>
            <p:ph type="subTitle" idx="1"/>
          </p:nvPr>
        </p:nvSpPr>
        <p:spPr>
          <a:xfrm rot="-232">
            <a:off x="325602" y="1085463"/>
            <a:ext cx="4491714" cy="1625100"/>
          </a:xfrm>
          <a:prstGeom prst="rect">
            <a:avLst/>
          </a:prstGeom>
        </p:spPr>
        <p:txBody>
          <a:bodyPr spcFirstLastPara="1" wrap="square" lIns="91425" tIns="91425" rIns="91425" bIns="91425" anchor="t" anchorCtr="0">
            <a:noAutofit/>
          </a:bodyPr>
          <a:lstStyle/>
          <a:p>
            <a:pPr marL="342900" lvl="0" indent="-342900">
              <a:buAutoNum type="arabicParenR"/>
            </a:pPr>
            <a:r>
              <a:rPr lang="es-ES" sz="1600" dirty="0" smtClean="0"/>
              <a:t> ¿Cuales </a:t>
            </a:r>
            <a:r>
              <a:rPr lang="es-ES" sz="1600" dirty="0"/>
              <a:t>son los síntomas más frecuentes de los pacientes que han sufrido un accidente cerebrovascular</a:t>
            </a:r>
            <a:r>
              <a:rPr lang="es-ES" sz="1600" dirty="0" smtClean="0"/>
              <a:t>?</a:t>
            </a:r>
          </a:p>
          <a:p>
            <a:pPr marL="0" lvl="0" indent="0"/>
            <a:endParaRPr lang="es-ES" sz="1600" dirty="0" smtClean="0"/>
          </a:p>
          <a:p>
            <a:pPr marL="0" lvl="0" indent="0"/>
            <a:endParaRPr lang="es-ES" sz="1600" dirty="0"/>
          </a:p>
          <a:p>
            <a:pPr marL="0" lvl="0" indent="0"/>
            <a:r>
              <a:rPr lang="es-ES" sz="1600" dirty="0" smtClean="0"/>
              <a:t>2)  ¿La </a:t>
            </a:r>
            <a:r>
              <a:rPr lang="es-ES" sz="1600" dirty="0"/>
              <a:t>combinación de los factores de riesgo, puede aumentar la posibilidad de padecer un accidente cerebrovascular</a:t>
            </a:r>
            <a:r>
              <a:rPr lang="es-ES" sz="1600" dirty="0" smtClean="0"/>
              <a:t>?</a:t>
            </a:r>
          </a:p>
          <a:p>
            <a:pPr marL="0" lvl="0" indent="0"/>
            <a:endParaRPr lang="es-ES" sz="1600" dirty="0" smtClean="0"/>
          </a:p>
          <a:p>
            <a:pPr marL="0" lvl="0" indent="0"/>
            <a:endParaRPr lang="es-ES" sz="1600" dirty="0"/>
          </a:p>
          <a:p>
            <a:pPr marL="0" lvl="0" indent="0"/>
            <a:r>
              <a:rPr lang="es-ES" sz="1600" dirty="0" smtClean="0"/>
              <a:t>3)  ¿Cuál </a:t>
            </a:r>
            <a:r>
              <a:rPr lang="es-ES" sz="1600" dirty="0"/>
              <a:t>es la edad promedio de las personas que sufrieron un accidente cerebrovascular?</a:t>
            </a:r>
            <a:endParaRPr sz="1600" b="1" dirty="0"/>
          </a:p>
        </p:txBody>
      </p:sp>
      <p:grpSp>
        <p:nvGrpSpPr>
          <p:cNvPr id="668" name="Google Shape;668;p34"/>
          <p:cNvGrpSpPr/>
          <p:nvPr/>
        </p:nvGrpSpPr>
        <p:grpSpPr>
          <a:xfrm>
            <a:off x="6445143" y="614720"/>
            <a:ext cx="137377" cy="137316"/>
            <a:chOff x="3690028" y="2857398"/>
            <a:chExt cx="209896" cy="209803"/>
          </a:xfrm>
        </p:grpSpPr>
        <p:sp>
          <p:nvSpPr>
            <p:cNvPr id="669" name="Google Shape;669;p34"/>
            <p:cNvSpPr/>
            <p:nvPr/>
          </p:nvSpPr>
          <p:spPr>
            <a:xfrm>
              <a:off x="3704783" y="2873060"/>
              <a:ext cx="177446" cy="178134"/>
            </a:xfrm>
            <a:custGeom>
              <a:avLst/>
              <a:gdLst/>
              <a:ahLst/>
              <a:cxnLst/>
              <a:rect l="l" t="t" r="r" b="b"/>
              <a:pathLst>
                <a:path w="5676" h="5698" extrusionOk="0">
                  <a:moveTo>
                    <a:pt x="2610" y="1"/>
                  </a:moveTo>
                  <a:cubicBezTo>
                    <a:pt x="1948" y="372"/>
                    <a:pt x="1276" y="731"/>
                    <a:pt x="594" y="1062"/>
                  </a:cubicBezTo>
                  <a:cubicBezTo>
                    <a:pt x="709" y="1298"/>
                    <a:pt x="823" y="1537"/>
                    <a:pt x="937" y="1774"/>
                  </a:cubicBezTo>
                  <a:lnTo>
                    <a:pt x="1134" y="2183"/>
                  </a:lnTo>
                  <a:lnTo>
                    <a:pt x="780" y="2369"/>
                  </a:lnTo>
                  <a:cubicBezTo>
                    <a:pt x="520" y="2506"/>
                    <a:pt x="260" y="2646"/>
                    <a:pt x="1" y="2786"/>
                  </a:cubicBezTo>
                  <a:cubicBezTo>
                    <a:pt x="406" y="3575"/>
                    <a:pt x="803" y="4384"/>
                    <a:pt x="1166" y="5203"/>
                  </a:cubicBezTo>
                  <a:cubicBezTo>
                    <a:pt x="1427" y="5039"/>
                    <a:pt x="1688" y="4875"/>
                    <a:pt x="1952" y="4712"/>
                  </a:cubicBezTo>
                  <a:lnTo>
                    <a:pt x="2308" y="4492"/>
                  </a:lnTo>
                  <a:lnTo>
                    <a:pt x="2528" y="4880"/>
                  </a:lnTo>
                  <a:cubicBezTo>
                    <a:pt x="2684" y="5153"/>
                    <a:pt x="2842" y="5426"/>
                    <a:pt x="2996" y="5697"/>
                  </a:cubicBezTo>
                  <a:cubicBezTo>
                    <a:pt x="3633" y="5325"/>
                    <a:pt x="4264" y="4942"/>
                    <a:pt x="4888" y="4545"/>
                  </a:cubicBezTo>
                  <a:cubicBezTo>
                    <a:pt x="4740" y="4283"/>
                    <a:pt x="4593" y="4023"/>
                    <a:pt x="4452" y="3758"/>
                  </a:cubicBezTo>
                  <a:lnTo>
                    <a:pt x="4224" y="3333"/>
                  </a:lnTo>
                  <a:lnTo>
                    <a:pt x="4682" y="3067"/>
                  </a:lnTo>
                  <a:cubicBezTo>
                    <a:pt x="5012" y="2876"/>
                    <a:pt x="5343" y="2690"/>
                    <a:pt x="5675" y="2504"/>
                  </a:cubicBezTo>
                  <a:cubicBezTo>
                    <a:pt x="5327" y="1805"/>
                    <a:pt x="5005" y="1088"/>
                    <a:pt x="4690" y="375"/>
                  </a:cubicBezTo>
                  <a:cubicBezTo>
                    <a:pt x="4313" y="563"/>
                    <a:pt x="3936" y="754"/>
                    <a:pt x="3561" y="942"/>
                  </a:cubicBezTo>
                  <a:lnTo>
                    <a:pt x="3145" y="1152"/>
                  </a:lnTo>
                  <a:lnTo>
                    <a:pt x="2934" y="707"/>
                  </a:lnTo>
                  <a:cubicBezTo>
                    <a:pt x="2824" y="471"/>
                    <a:pt x="2717" y="235"/>
                    <a:pt x="26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4"/>
            <p:cNvSpPr/>
            <p:nvPr/>
          </p:nvSpPr>
          <p:spPr>
            <a:xfrm>
              <a:off x="3704752" y="2942398"/>
              <a:ext cx="152780" cy="108794"/>
            </a:xfrm>
            <a:custGeom>
              <a:avLst/>
              <a:gdLst/>
              <a:ahLst/>
              <a:cxnLst/>
              <a:rect l="l" t="t" r="r" b="b"/>
              <a:pathLst>
                <a:path w="4887" h="3480" extrusionOk="0">
                  <a:moveTo>
                    <a:pt x="1067" y="1"/>
                  </a:moveTo>
                  <a:lnTo>
                    <a:pt x="780" y="151"/>
                  </a:lnTo>
                  <a:cubicBezTo>
                    <a:pt x="520" y="288"/>
                    <a:pt x="260" y="428"/>
                    <a:pt x="1" y="568"/>
                  </a:cubicBezTo>
                  <a:cubicBezTo>
                    <a:pt x="406" y="1357"/>
                    <a:pt x="803" y="2166"/>
                    <a:pt x="1166" y="2985"/>
                  </a:cubicBezTo>
                  <a:cubicBezTo>
                    <a:pt x="1427" y="2821"/>
                    <a:pt x="1688" y="2657"/>
                    <a:pt x="1952" y="2494"/>
                  </a:cubicBezTo>
                  <a:lnTo>
                    <a:pt x="2308" y="2274"/>
                  </a:lnTo>
                  <a:lnTo>
                    <a:pt x="2528" y="2662"/>
                  </a:lnTo>
                  <a:cubicBezTo>
                    <a:pt x="2684" y="2935"/>
                    <a:pt x="2842" y="3208"/>
                    <a:pt x="2996" y="3479"/>
                  </a:cubicBezTo>
                  <a:cubicBezTo>
                    <a:pt x="3633" y="3107"/>
                    <a:pt x="4264" y="2724"/>
                    <a:pt x="4887" y="2327"/>
                  </a:cubicBezTo>
                  <a:cubicBezTo>
                    <a:pt x="4793" y="2159"/>
                    <a:pt x="4701" y="1989"/>
                    <a:pt x="4608" y="1821"/>
                  </a:cubicBezTo>
                  <a:cubicBezTo>
                    <a:pt x="4456" y="1848"/>
                    <a:pt x="4301" y="1861"/>
                    <a:pt x="4146" y="1861"/>
                  </a:cubicBezTo>
                  <a:cubicBezTo>
                    <a:pt x="3533" y="1861"/>
                    <a:pt x="2905" y="1659"/>
                    <a:pt x="2385" y="1347"/>
                  </a:cubicBezTo>
                  <a:cubicBezTo>
                    <a:pt x="1786" y="989"/>
                    <a:pt x="1372" y="532"/>
                    <a:pt x="10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4"/>
            <p:cNvSpPr/>
            <p:nvPr/>
          </p:nvSpPr>
          <p:spPr>
            <a:xfrm>
              <a:off x="3690028" y="2857398"/>
              <a:ext cx="209896" cy="209803"/>
            </a:xfrm>
            <a:custGeom>
              <a:avLst/>
              <a:gdLst/>
              <a:ahLst/>
              <a:cxnLst/>
              <a:rect l="l" t="t" r="r" b="b"/>
              <a:pathLst>
                <a:path w="6714" h="6711" extrusionOk="0">
                  <a:moveTo>
                    <a:pt x="3080" y="503"/>
                  </a:moveTo>
                  <a:cubicBezTo>
                    <a:pt x="3186" y="737"/>
                    <a:pt x="3294" y="973"/>
                    <a:pt x="3404" y="1209"/>
                  </a:cubicBezTo>
                  <a:lnTo>
                    <a:pt x="3615" y="1654"/>
                  </a:lnTo>
                  <a:lnTo>
                    <a:pt x="4031" y="1444"/>
                  </a:lnTo>
                  <a:cubicBezTo>
                    <a:pt x="4407" y="1256"/>
                    <a:pt x="4783" y="1065"/>
                    <a:pt x="5159" y="877"/>
                  </a:cubicBezTo>
                  <a:cubicBezTo>
                    <a:pt x="5473" y="1591"/>
                    <a:pt x="5797" y="2307"/>
                    <a:pt x="6145" y="3006"/>
                  </a:cubicBezTo>
                  <a:cubicBezTo>
                    <a:pt x="5815" y="3189"/>
                    <a:pt x="5484" y="3376"/>
                    <a:pt x="5154" y="3567"/>
                  </a:cubicBezTo>
                  <a:lnTo>
                    <a:pt x="4696" y="3833"/>
                  </a:lnTo>
                  <a:lnTo>
                    <a:pt x="4921" y="4260"/>
                  </a:lnTo>
                  <a:cubicBezTo>
                    <a:pt x="5063" y="4525"/>
                    <a:pt x="5210" y="4786"/>
                    <a:pt x="5357" y="5047"/>
                  </a:cubicBezTo>
                  <a:cubicBezTo>
                    <a:pt x="4733" y="5444"/>
                    <a:pt x="4102" y="5825"/>
                    <a:pt x="3466" y="6199"/>
                  </a:cubicBezTo>
                  <a:cubicBezTo>
                    <a:pt x="3311" y="5927"/>
                    <a:pt x="3154" y="5655"/>
                    <a:pt x="2997" y="5383"/>
                  </a:cubicBezTo>
                  <a:lnTo>
                    <a:pt x="2778" y="4994"/>
                  </a:lnTo>
                  <a:lnTo>
                    <a:pt x="2421" y="5214"/>
                  </a:lnTo>
                  <a:cubicBezTo>
                    <a:pt x="2158" y="5379"/>
                    <a:pt x="1898" y="5541"/>
                    <a:pt x="1635" y="5706"/>
                  </a:cubicBezTo>
                  <a:cubicBezTo>
                    <a:pt x="1273" y="4887"/>
                    <a:pt x="874" y="4077"/>
                    <a:pt x="470" y="3288"/>
                  </a:cubicBezTo>
                  <a:cubicBezTo>
                    <a:pt x="729" y="3148"/>
                    <a:pt x="989" y="3009"/>
                    <a:pt x="1249" y="2871"/>
                  </a:cubicBezTo>
                  <a:lnTo>
                    <a:pt x="1603" y="2685"/>
                  </a:lnTo>
                  <a:lnTo>
                    <a:pt x="1405" y="2276"/>
                  </a:lnTo>
                  <a:cubicBezTo>
                    <a:pt x="1293" y="2038"/>
                    <a:pt x="1179" y="1800"/>
                    <a:pt x="1064" y="1564"/>
                  </a:cubicBezTo>
                  <a:cubicBezTo>
                    <a:pt x="1746" y="1232"/>
                    <a:pt x="2419" y="873"/>
                    <a:pt x="3080" y="503"/>
                  </a:cubicBezTo>
                  <a:close/>
                  <a:moveTo>
                    <a:pt x="3220" y="0"/>
                  </a:moveTo>
                  <a:lnTo>
                    <a:pt x="2923" y="152"/>
                  </a:lnTo>
                  <a:cubicBezTo>
                    <a:pt x="2246" y="502"/>
                    <a:pt x="1571" y="867"/>
                    <a:pt x="916" y="1257"/>
                  </a:cubicBezTo>
                  <a:lnTo>
                    <a:pt x="608" y="1445"/>
                  </a:lnTo>
                  <a:lnTo>
                    <a:pt x="727" y="1723"/>
                  </a:lnTo>
                  <a:cubicBezTo>
                    <a:pt x="836" y="1975"/>
                    <a:pt x="947" y="2226"/>
                    <a:pt x="1063" y="2475"/>
                  </a:cubicBezTo>
                  <a:cubicBezTo>
                    <a:pt x="805" y="2629"/>
                    <a:pt x="548" y="2787"/>
                    <a:pt x="295" y="2947"/>
                  </a:cubicBezTo>
                  <a:lnTo>
                    <a:pt x="1" y="3134"/>
                  </a:lnTo>
                  <a:lnTo>
                    <a:pt x="136" y="3474"/>
                  </a:lnTo>
                  <a:cubicBezTo>
                    <a:pt x="468" y="4311"/>
                    <a:pt x="820" y="5155"/>
                    <a:pt x="1203" y="5977"/>
                  </a:cubicBezTo>
                  <a:lnTo>
                    <a:pt x="1363" y="6307"/>
                  </a:lnTo>
                  <a:lnTo>
                    <a:pt x="1790" y="6066"/>
                  </a:lnTo>
                  <a:cubicBezTo>
                    <a:pt x="2066" y="5910"/>
                    <a:pt x="2340" y="5756"/>
                    <a:pt x="2616" y="5600"/>
                  </a:cubicBezTo>
                  <a:cubicBezTo>
                    <a:pt x="2759" y="5881"/>
                    <a:pt x="2905" y="6162"/>
                    <a:pt x="3057" y="6440"/>
                  </a:cubicBezTo>
                  <a:lnTo>
                    <a:pt x="3207" y="6711"/>
                  </a:lnTo>
                  <a:lnTo>
                    <a:pt x="3633" y="6498"/>
                  </a:lnTo>
                  <a:cubicBezTo>
                    <a:pt x="4288" y="6160"/>
                    <a:pt x="4920" y="5780"/>
                    <a:pt x="5536" y="5373"/>
                  </a:cubicBezTo>
                  <a:lnTo>
                    <a:pt x="5900" y="5128"/>
                  </a:lnTo>
                  <a:lnTo>
                    <a:pt x="5746" y="4796"/>
                  </a:lnTo>
                  <a:cubicBezTo>
                    <a:pt x="5621" y="4527"/>
                    <a:pt x="5495" y="4260"/>
                    <a:pt x="5364" y="3993"/>
                  </a:cubicBezTo>
                  <a:cubicBezTo>
                    <a:pt x="5690" y="3793"/>
                    <a:pt x="6015" y="3592"/>
                    <a:pt x="6338" y="3387"/>
                  </a:cubicBezTo>
                  <a:lnTo>
                    <a:pt x="6714" y="3147"/>
                  </a:lnTo>
                  <a:lnTo>
                    <a:pt x="6546" y="2785"/>
                  </a:lnTo>
                  <a:cubicBezTo>
                    <a:pt x="6217" y="2084"/>
                    <a:pt x="5864" y="1390"/>
                    <a:pt x="5503" y="704"/>
                  </a:cubicBezTo>
                  <a:lnTo>
                    <a:pt x="5325" y="366"/>
                  </a:lnTo>
                  <a:lnTo>
                    <a:pt x="4996" y="496"/>
                  </a:lnTo>
                  <a:cubicBezTo>
                    <a:pt x="4595" y="659"/>
                    <a:pt x="4196" y="835"/>
                    <a:pt x="3800" y="1022"/>
                  </a:cubicBezTo>
                  <a:cubicBezTo>
                    <a:pt x="3669" y="786"/>
                    <a:pt x="3537" y="553"/>
                    <a:pt x="3404" y="320"/>
                  </a:cubicBezTo>
                  <a:lnTo>
                    <a:pt x="32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34"/>
          <p:cNvGrpSpPr/>
          <p:nvPr/>
        </p:nvGrpSpPr>
        <p:grpSpPr>
          <a:xfrm rot="8100372">
            <a:off x="7224916" y="971369"/>
            <a:ext cx="229789" cy="369468"/>
            <a:chOff x="4140725" y="520912"/>
            <a:chExt cx="175945" cy="282926"/>
          </a:xfrm>
        </p:grpSpPr>
        <p:sp>
          <p:nvSpPr>
            <p:cNvPr id="673" name="Google Shape;673;p34"/>
            <p:cNvSpPr/>
            <p:nvPr/>
          </p:nvSpPr>
          <p:spPr>
            <a:xfrm>
              <a:off x="4195745" y="753342"/>
              <a:ext cx="27292" cy="25635"/>
            </a:xfrm>
            <a:custGeom>
              <a:avLst/>
              <a:gdLst/>
              <a:ahLst/>
              <a:cxnLst/>
              <a:rect l="l" t="t" r="r" b="b"/>
              <a:pathLst>
                <a:path w="873" h="820" extrusionOk="0">
                  <a:moveTo>
                    <a:pt x="531" y="181"/>
                  </a:moveTo>
                  <a:cubicBezTo>
                    <a:pt x="592" y="235"/>
                    <a:pt x="653" y="290"/>
                    <a:pt x="719" y="336"/>
                  </a:cubicBezTo>
                  <a:cubicBezTo>
                    <a:pt x="640" y="414"/>
                    <a:pt x="572" y="506"/>
                    <a:pt x="483" y="577"/>
                  </a:cubicBezTo>
                  <a:cubicBezTo>
                    <a:pt x="439" y="611"/>
                    <a:pt x="348" y="655"/>
                    <a:pt x="275" y="655"/>
                  </a:cubicBezTo>
                  <a:cubicBezTo>
                    <a:pt x="218" y="655"/>
                    <a:pt x="171" y="628"/>
                    <a:pt x="167" y="549"/>
                  </a:cubicBezTo>
                  <a:cubicBezTo>
                    <a:pt x="167" y="537"/>
                    <a:pt x="165" y="529"/>
                    <a:pt x="161" y="519"/>
                  </a:cubicBezTo>
                  <a:cubicBezTo>
                    <a:pt x="300" y="426"/>
                    <a:pt x="421" y="306"/>
                    <a:pt x="531" y="181"/>
                  </a:cubicBezTo>
                  <a:close/>
                  <a:moveTo>
                    <a:pt x="533" y="0"/>
                  </a:moveTo>
                  <a:cubicBezTo>
                    <a:pt x="507" y="0"/>
                    <a:pt x="480" y="17"/>
                    <a:pt x="466" y="36"/>
                  </a:cubicBezTo>
                  <a:cubicBezTo>
                    <a:pt x="336" y="199"/>
                    <a:pt x="177" y="333"/>
                    <a:pt x="39" y="486"/>
                  </a:cubicBezTo>
                  <a:cubicBezTo>
                    <a:pt x="24" y="499"/>
                    <a:pt x="21" y="518"/>
                    <a:pt x="25" y="534"/>
                  </a:cubicBezTo>
                  <a:cubicBezTo>
                    <a:pt x="24" y="537"/>
                    <a:pt x="23" y="540"/>
                    <a:pt x="21" y="545"/>
                  </a:cubicBezTo>
                  <a:cubicBezTo>
                    <a:pt x="1" y="712"/>
                    <a:pt x="156" y="819"/>
                    <a:pt x="307" y="819"/>
                  </a:cubicBezTo>
                  <a:cubicBezTo>
                    <a:pt x="328" y="819"/>
                    <a:pt x="349" y="817"/>
                    <a:pt x="370" y="813"/>
                  </a:cubicBezTo>
                  <a:cubicBezTo>
                    <a:pt x="576" y="770"/>
                    <a:pt x="802" y="540"/>
                    <a:pt x="861" y="343"/>
                  </a:cubicBezTo>
                  <a:cubicBezTo>
                    <a:pt x="873" y="321"/>
                    <a:pt x="873" y="292"/>
                    <a:pt x="853" y="269"/>
                  </a:cubicBezTo>
                  <a:cubicBezTo>
                    <a:pt x="774" y="173"/>
                    <a:pt x="666" y="93"/>
                    <a:pt x="568" y="13"/>
                  </a:cubicBezTo>
                  <a:cubicBezTo>
                    <a:pt x="557" y="4"/>
                    <a:pt x="545"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4"/>
            <p:cNvSpPr/>
            <p:nvPr/>
          </p:nvSpPr>
          <p:spPr>
            <a:xfrm>
              <a:off x="4217347" y="730052"/>
              <a:ext cx="21540" cy="21665"/>
            </a:xfrm>
            <a:custGeom>
              <a:avLst/>
              <a:gdLst/>
              <a:ahLst/>
              <a:cxnLst/>
              <a:rect l="l" t="t" r="r" b="b"/>
              <a:pathLst>
                <a:path w="689" h="693" extrusionOk="0">
                  <a:moveTo>
                    <a:pt x="340" y="156"/>
                  </a:moveTo>
                  <a:cubicBezTo>
                    <a:pt x="392" y="180"/>
                    <a:pt x="449" y="195"/>
                    <a:pt x="505" y="207"/>
                  </a:cubicBezTo>
                  <a:cubicBezTo>
                    <a:pt x="459" y="332"/>
                    <a:pt x="391" y="438"/>
                    <a:pt x="319" y="550"/>
                  </a:cubicBezTo>
                  <a:cubicBezTo>
                    <a:pt x="275" y="519"/>
                    <a:pt x="229" y="493"/>
                    <a:pt x="184" y="459"/>
                  </a:cubicBezTo>
                  <a:cubicBezTo>
                    <a:pt x="246" y="375"/>
                    <a:pt x="319" y="262"/>
                    <a:pt x="340" y="156"/>
                  </a:cubicBezTo>
                  <a:close/>
                  <a:moveTo>
                    <a:pt x="336" y="1"/>
                  </a:moveTo>
                  <a:cubicBezTo>
                    <a:pt x="319" y="1"/>
                    <a:pt x="302" y="2"/>
                    <a:pt x="286" y="5"/>
                  </a:cubicBezTo>
                  <a:cubicBezTo>
                    <a:pt x="257" y="11"/>
                    <a:pt x="241" y="38"/>
                    <a:pt x="243" y="65"/>
                  </a:cubicBezTo>
                  <a:cubicBezTo>
                    <a:pt x="205" y="112"/>
                    <a:pt x="187" y="172"/>
                    <a:pt x="157" y="225"/>
                  </a:cubicBezTo>
                  <a:cubicBezTo>
                    <a:pt x="118" y="298"/>
                    <a:pt x="72" y="366"/>
                    <a:pt x="20" y="431"/>
                  </a:cubicBezTo>
                  <a:cubicBezTo>
                    <a:pt x="1" y="457"/>
                    <a:pt x="9" y="500"/>
                    <a:pt x="30" y="522"/>
                  </a:cubicBezTo>
                  <a:cubicBezTo>
                    <a:pt x="98" y="595"/>
                    <a:pt x="194" y="680"/>
                    <a:pt x="300" y="683"/>
                  </a:cubicBezTo>
                  <a:cubicBezTo>
                    <a:pt x="308" y="689"/>
                    <a:pt x="316" y="692"/>
                    <a:pt x="325" y="692"/>
                  </a:cubicBezTo>
                  <a:cubicBezTo>
                    <a:pt x="332" y="692"/>
                    <a:pt x="339" y="690"/>
                    <a:pt x="345" y="685"/>
                  </a:cubicBezTo>
                  <a:cubicBezTo>
                    <a:pt x="520" y="569"/>
                    <a:pt x="620" y="370"/>
                    <a:pt x="677" y="175"/>
                  </a:cubicBezTo>
                  <a:cubicBezTo>
                    <a:pt x="689" y="135"/>
                    <a:pt x="666" y="93"/>
                    <a:pt x="626" y="79"/>
                  </a:cubicBezTo>
                  <a:cubicBezTo>
                    <a:pt x="540" y="50"/>
                    <a:pt x="432" y="1"/>
                    <a:pt x="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4"/>
            <p:cNvSpPr/>
            <p:nvPr/>
          </p:nvSpPr>
          <p:spPr>
            <a:xfrm>
              <a:off x="4223099" y="734929"/>
              <a:ext cx="10067" cy="12317"/>
            </a:xfrm>
            <a:custGeom>
              <a:avLst/>
              <a:gdLst/>
              <a:ahLst/>
              <a:cxnLst/>
              <a:rect l="l" t="t" r="r" b="b"/>
              <a:pathLst>
                <a:path w="322" h="394" extrusionOk="0">
                  <a:moveTo>
                    <a:pt x="157" y="0"/>
                  </a:moveTo>
                  <a:cubicBezTo>
                    <a:pt x="136" y="106"/>
                    <a:pt x="63" y="218"/>
                    <a:pt x="1" y="303"/>
                  </a:cubicBezTo>
                  <a:cubicBezTo>
                    <a:pt x="46" y="335"/>
                    <a:pt x="93" y="361"/>
                    <a:pt x="137" y="394"/>
                  </a:cubicBezTo>
                  <a:cubicBezTo>
                    <a:pt x="208" y="283"/>
                    <a:pt x="276" y="176"/>
                    <a:pt x="322" y="51"/>
                  </a:cubicBezTo>
                  <a:cubicBezTo>
                    <a:pt x="265" y="39"/>
                    <a:pt x="208" y="24"/>
                    <a:pt x="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4"/>
            <p:cNvSpPr/>
            <p:nvPr/>
          </p:nvSpPr>
          <p:spPr>
            <a:xfrm>
              <a:off x="4198778" y="534855"/>
              <a:ext cx="103416" cy="131459"/>
            </a:xfrm>
            <a:custGeom>
              <a:avLst/>
              <a:gdLst/>
              <a:ahLst/>
              <a:cxnLst/>
              <a:rect l="l" t="t" r="r" b="b"/>
              <a:pathLst>
                <a:path w="3308" h="4205" extrusionOk="0">
                  <a:moveTo>
                    <a:pt x="1466" y="864"/>
                  </a:moveTo>
                  <a:cubicBezTo>
                    <a:pt x="1495" y="864"/>
                    <a:pt x="1522" y="879"/>
                    <a:pt x="1537" y="914"/>
                  </a:cubicBezTo>
                  <a:cubicBezTo>
                    <a:pt x="1587" y="1032"/>
                    <a:pt x="1620" y="1157"/>
                    <a:pt x="1656" y="1279"/>
                  </a:cubicBezTo>
                  <a:cubicBezTo>
                    <a:pt x="1677" y="1352"/>
                    <a:pt x="1619" y="1398"/>
                    <a:pt x="1559" y="1398"/>
                  </a:cubicBezTo>
                  <a:cubicBezTo>
                    <a:pt x="1518" y="1398"/>
                    <a:pt x="1476" y="1376"/>
                    <a:pt x="1460" y="1326"/>
                  </a:cubicBezTo>
                  <a:cubicBezTo>
                    <a:pt x="1425" y="1213"/>
                    <a:pt x="1386" y="1099"/>
                    <a:pt x="1364" y="980"/>
                  </a:cubicBezTo>
                  <a:cubicBezTo>
                    <a:pt x="1353" y="916"/>
                    <a:pt x="1412" y="864"/>
                    <a:pt x="1466" y="864"/>
                  </a:cubicBezTo>
                  <a:close/>
                  <a:moveTo>
                    <a:pt x="1249" y="1382"/>
                  </a:moveTo>
                  <a:cubicBezTo>
                    <a:pt x="1278" y="1382"/>
                    <a:pt x="1305" y="1396"/>
                    <a:pt x="1318" y="1429"/>
                  </a:cubicBezTo>
                  <a:cubicBezTo>
                    <a:pt x="1374" y="1568"/>
                    <a:pt x="1421" y="1711"/>
                    <a:pt x="1472" y="1853"/>
                  </a:cubicBezTo>
                  <a:cubicBezTo>
                    <a:pt x="1496" y="1922"/>
                    <a:pt x="1439" y="1966"/>
                    <a:pt x="1381" y="1966"/>
                  </a:cubicBezTo>
                  <a:cubicBezTo>
                    <a:pt x="1342" y="1966"/>
                    <a:pt x="1301" y="1945"/>
                    <a:pt x="1286" y="1897"/>
                  </a:cubicBezTo>
                  <a:cubicBezTo>
                    <a:pt x="1241" y="1762"/>
                    <a:pt x="1194" y="1626"/>
                    <a:pt x="1156" y="1490"/>
                  </a:cubicBezTo>
                  <a:cubicBezTo>
                    <a:pt x="1138" y="1429"/>
                    <a:pt x="1196" y="1382"/>
                    <a:pt x="1249" y="1382"/>
                  </a:cubicBezTo>
                  <a:close/>
                  <a:moveTo>
                    <a:pt x="963" y="1815"/>
                  </a:moveTo>
                  <a:cubicBezTo>
                    <a:pt x="993" y="1815"/>
                    <a:pt x="1023" y="1828"/>
                    <a:pt x="1040" y="1858"/>
                  </a:cubicBezTo>
                  <a:cubicBezTo>
                    <a:pt x="1126" y="2012"/>
                    <a:pt x="1192" y="2177"/>
                    <a:pt x="1264" y="2337"/>
                  </a:cubicBezTo>
                  <a:cubicBezTo>
                    <a:pt x="1296" y="2413"/>
                    <a:pt x="1230" y="2478"/>
                    <a:pt x="1169" y="2478"/>
                  </a:cubicBezTo>
                  <a:cubicBezTo>
                    <a:pt x="1139" y="2478"/>
                    <a:pt x="1111" y="2463"/>
                    <a:pt x="1094" y="2427"/>
                  </a:cubicBezTo>
                  <a:cubicBezTo>
                    <a:pt x="1017" y="2261"/>
                    <a:pt x="936" y="2094"/>
                    <a:pt x="876" y="1919"/>
                  </a:cubicBezTo>
                  <a:cubicBezTo>
                    <a:pt x="854" y="1857"/>
                    <a:pt x="908" y="1815"/>
                    <a:pt x="963" y="1815"/>
                  </a:cubicBezTo>
                  <a:close/>
                  <a:moveTo>
                    <a:pt x="2002" y="1"/>
                  </a:moveTo>
                  <a:cubicBezTo>
                    <a:pt x="1531" y="1"/>
                    <a:pt x="1086" y="294"/>
                    <a:pt x="921" y="763"/>
                  </a:cubicBezTo>
                  <a:lnTo>
                    <a:pt x="0" y="3360"/>
                  </a:lnTo>
                  <a:cubicBezTo>
                    <a:pt x="365" y="3506"/>
                    <a:pt x="678" y="3764"/>
                    <a:pt x="1049" y="3912"/>
                  </a:cubicBezTo>
                  <a:cubicBezTo>
                    <a:pt x="1444" y="4072"/>
                    <a:pt x="1856" y="4144"/>
                    <a:pt x="2275" y="4205"/>
                  </a:cubicBezTo>
                  <a:lnTo>
                    <a:pt x="3207" y="1573"/>
                  </a:lnTo>
                  <a:cubicBezTo>
                    <a:pt x="3308" y="1286"/>
                    <a:pt x="3291" y="976"/>
                    <a:pt x="3160" y="699"/>
                  </a:cubicBezTo>
                  <a:cubicBezTo>
                    <a:pt x="3027" y="422"/>
                    <a:pt x="2797" y="214"/>
                    <a:pt x="2510" y="112"/>
                  </a:cubicBezTo>
                  <a:lnTo>
                    <a:pt x="2381" y="66"/>
                  </a:lnTo>
                  <a:cubicBezTo>
                    <a:pt x="2256" y="22"/>
                    <a:pt x="2128" y="1"/>
                    <a:pt x="2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4"/>
            <p:cNvSpPr/>
            <p:nvPr/>
          </p:nvSpPr>
          <p:spPr>
            <a:xfrm>
              <a:off x="4156481" y="648115"/>
              <a:ext cx="110263" cy="141713"/>
            </a:xfrm>
            <a:custGeom>
              <a:avLst/>
              <a:gdLst/>
              <a:ahLst/>
              <a:cxnLst/>
              <a:rect l="l" t="t" r="r" b="b"/>
              <a:pathLst>
                <a:path w="3527" h="4533" extrusionOk="0">
                  <a:moveTo>
                    <a:pt x="2284" y="2623"/>
                  </a:moveTo>
                  <a:cubicBezTo>
                    <a:pt x="2380" y="2623"/>
                    <a:pt x="2488" y="2672"/>
                    <a:pt x="2575" y="2702"/>
                  </a:cubicBezTo>
                  <a:cubicBezTo>
                    <a:pt x="2614" y="2715"/>
                    <a:pt x="2638" y="2757"/>
                    <a:pt x="2625" y="2797"/>
                  </a:cubicBezTo>
                  <a:cubicBezTo>
                    <a:pt x="2568" y="2992"/>
                    <a:pt x="2468" y="3192"/>
                    <a:pt x="2294" y="3307"/>
                  </a:cubicBezTo>
                  <a:cubicBezTo>
                    <a:pt x="2288" y="3312"/>
                    <a:pt x="2281" y="3314"/>
                    <a:pt x="2274" y="3314"/>
                  </a:cubicBezTo>
                  <a:cubicBezTo>
                    <a:pt x="2264" y="3314"/>
                    <a:pt x="2256" y="3311"/>
                    <a:pt x="2249" y="3306"/>
                  </a:cubicBezTo>
                  <a:cubicBezTo>
                    <a:pt x="2142" y="3302"/>
                    <a:pt x="2047" y="3219"/>
                    <a:pt x="1978" y="3145"/>
                  </a:cubicBezTo>
                  <a:cubicBezTo>
                    <a:pt x="1956" y="3121"/>
                    <a:pt x="1948" y="3078"/>
                    <a:pt x="1968" y="3053"/>
                  </a:cubicBezTo>
                  <a:cubicBezTo>
                    <a:pt x="2019" y="2989"/>
                    <a:pt x="2066" y="2921"/>
                    <a:pt x="2105" y="2848"/>
                  </a:cubicBezTo>
                  <a:cubicBezTo>
                    <a:pt x="2134" y="2794"/>
                    <a:pt x="2154" y="2735"/>
                    <a:pt x="2191" y="2688"/>
                  </a:cubicBezTo>
                  <a:cubicBezTo>
                    <a:pt x="2190" y="2662"/>
                    <a:pt x="2206" y="2635"/>
                    <a:pt x="2234" y="2627"/>
                  </a:cubicBezTo>
                  <a:cubicBezTo>
                    <a:pt x="2250" y="2624"/>
                    <a:pt x="2267" y="2623"/>
                    <a:pt x="2284" y="2623"/>
                  </a:cubicBezTo>
                  <a:close/>
                  <a:moveTo>
                    <a:pt x="1788" y="3364"/>
                  </a:moveTo>
                  <a:cubicBezTo>
                    <a:pt x="1800" y="3364"/>
                    <a:pt x="1812" y="3367"/>
                    <a:pt x="1823" y="3376"/>
                  </a:cubicBezTo>
                  <a:cubicBezTo>
                    <a:pt x="1921" y="3455"/>
                    <a:pt x="2027" y="3535"/>
                    <a:pt x="2108" y="3632"/>
                  </a:cubicBezTo>
                  <a:cubicBezTo>
                    <a:pt x="2128" y="3657"/>
                    <a:pt x="2128" y="3684"/>
                    <a:pt x="2115" y="3707"/>
                  </a:cubicBezTo>
                  <a:cubicBezTo>
                    <a:pt x="2058" y="3905"/>
                    <a:pt x="1832" y="4135"/>
                    <a:pt x="1626" y="4178"/>
                  </a:cubicBezTo>
                  <a:cubicBezTo>
                    <a:pt x="1605" y="4182"/>
                    <a:pt x="1584" y="4184"/>
                    <a:pt x="1563" y="4184"/>
                  </a:cubicBezTo>
                  <a:cubicBezTo>
                    <a:pt x="1413" y="4184"/>
                    <a:pt x="1258" y="4077"/>
                    <a:pt x="1277" y="3910"/>
                  </a:cubicBezTo>
                  <a:cubicBezTo>
                    <a:pt x="1277" y="3906"/>
                    <a:pt x="1280" y="3902"/>
                    <a:pt x="1281" y="3898"/>
                  </a:cubicBezTo>
                  <a:cubicBezTo>
                    <a:pt x="1277" y="3882"/>
                    <a:pt x="1280" y="3864"/>
                    <a:pt x="1293" y="3850"/>
                  </a:cubicBezTo>
                  <a:cubicBezTo>
                    <a:pt x="1433" y="3697"/>
                    <a:pt x="1589" y="3562"/>
                    <a:pt x="1720" y="3400"/>
                  </a:cubicBezTo>
                  <a:cubicBezTo>
                    <a:pt x="1735" y="3380"/>
                    <a:pt x="1762" y="3364"/>
                    <a:pt x="1788" y="3364"/>
                  </a:cubicBezTo>
                  <a:close/>
                  <a:moveTo>
                    <a:pt x="1260" y="1"/>
                  </a:moveTo>
                  <a:lnTo>
                    <a:pt x="212" y="2960"/>
                  </a:lnTo>
                  <a:cubicBezTo>
                    <a:pt x="1" y="3554"/>
                    <a:pt x="313" y="4210"/>
                    <a:pt x="910" y="4421"/>
                  </a:cubicBezTo>
                  <a:lnTo>
                    <a:pt x="1038" y="4467"/>
                  </a:lnTo>
                  <a:cubicBezTo>
                    <a:pt x="1053" y="4473"/>
                    <a:pt x="1071" y="4479"/>
                    <a:pt x="1088" y="4483"/>
                  </a:cubicBezTo>
                  <a:cubicBezTo>
                    <a:pt x="1195" y="4516"/>
                    <a:pt x="1306" y="4532"/>
                    <a:pt x="1416" y="4532"/>
                  </a:cubicBezTo>
                  <a:cubicBezTo>
                    <a:pt x="1585" y="4532"/>
                    <a:pt x="1754" y="4494"/>
                    <a:pt x="1912" y="4418"/>
                  </a:cubicBezTo>
                  <a:cubicBezTo>
                    <a:pt x="2190" y="4287"/>
                    <a:pt x="2398" y="4056"/>
                    <a:pt x="2499" y="3770"/>
                  </a:cubicBezTo>
                  <a:lnTo>
                    <a:pt x="3526" y="867"/>
                  </a:lnTo>
                  <a:lnTo>
                    <a:pt x="3526" y="867"/>
                  </a:lnTo>
                  <a:cubicBezTo>
                    <a:pt x="3522" y="867"/>
                    <a:pt x="3517" y="867"/>
                    <a:pt x="3513" y="867"/>
                  </a:cubicBezTo>
                  <a:cubicBezTo>
                    <a:pt x="2738" y="867"/>
                    <a:pt x="1738" y="593"/>
                    <a:pt x="1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4"/>
            <p:cNvSpPr/>
            <p:nvPr/>
          </p:nvSpPr>
          <p:spPr>
            <a:xfrm>
              <a:off x="4156481" y="648084"/>
              <a:ext cx="57992" cy="138712"/>
            </a:xfrm>
            <a:custGeom>
              <a:avLst/>
              <a:gdLst/>
              <a:ahLst/>
              <a:cxnLst/>
              <a:rect l="l" t="t" r="r" b="b"/>
              <a:pathLst>
                <a:path w="1855" h="4437" extrusionOk="0">
                  <a:moveTo>
                    <a:pt x="1260" y="0"/>
                  </a:moveTo>
                  <a:lnTo>
                    <a:pt x="212" y="2961"/>
                  </a:lnTo>
                  <a:cubicBezTo>
                    <a:pt x="1" y="3555"/>
                    <a:pt x="313" y="4211"/>
                    <a:pt x="910" y="4422"/>
                  </a:cubicBezTo>
                  <a:lnTo>
                    <a:pt x="948" y="4436"/>
                  </a:lnTo>
                  <a:cubicBezTo>
                    <a:pt x="880" y="4346"/>
                    <a:pt x="837" y="4237"/>
                    <a:pt x="824" y="4091"/>
                  </a:cubicBezTo>
                  <a:cubicBezTo>
                    <a:pt x="797" y="3747"/>
                    <a:pt x="879" y="3420"/>
                    <a:pt x="968" y="3090"/>
                  </a:cubicBezTo>
                  <a:cubicBezTo>
                    <a:pt x="1208" y="2196"/>
                    <a:pt x="1529" y="1335"/>
                    <a:pt x="1855" y="473"/>
                  </a:cubicBezTo>
                  <a:cubicBezTo>
                    <a:pt x="1620" y="347"/>
                    <a:pt x="1412" y="191"/>
                    <a:pt x="12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4"/>
            <p:cNvSpPr/>
            <p:nvPr/>
          </p:nvSpPr>
          <p:spPr>
            <a:xfrm>
              <a:off x="4200747" y="758969"/>
              <a:ext cx="17476" cy="14912"/>
            </a:xfrm>
            <a:custGeom>
              <a:avLst/>
              <a:gdLst/>
              <a:ahLst/>
              <a:cxnLst/>
              <a:rect l="l" t="t" r="r" b="b"/>
              <a:pathLst>
                <a:path w="559" h="477" extrusionOk="0">
                  <a:moveTo>
                    <a:pt x="371" y="1"/>
                  </a:moveTo>
                  <a:cubicBezTo>
                    <a:pt x="260" y="126"/>
                    <a:pt x="140" y="247"/>
                    <a:pt x="1" y="339"/>
                  </a:cubicBezTo>
                  <a:cubicBezTo>
                    <a:pt x="5" y="349"/>
                    <a:pt x="7" y="357"/>
                    <a:pt x="7" y="369"/>
                  </a:cubicBezTo>
                  <a:cubicBezTo>
                    <a:pt x="11" y="449"/>
                    <a:pt x="57" y="476"/>
                    <a:pt x="114" y="476"/>
                  </a:cubicBezTo>
                  <a:cubicBezTo>
                    <a:pt x="188" y="476"/>
                    <a:pt x="279" y="432"/>
                    <a:pt x="323" y="397"/>
                  </a:cubicBezTo>
                  <a:cubicBezTo>
                    <a:pt x="412" y="326"/>
                    <a:pt x="480" y="234"/>
                    <a:pt x="559" y="156"/>
                  </a:cubicBezTo>
                  <a:cubicBezTo>
                    <a:pt x="494" y="109"/>
                    <a:pt x="432" y="55"/>
                    <a:pt x="3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a:off x="4198746" y="534886"/>
              <a:ext cx="93944" cy="116234"/>
            </a:xfrm>
            <a:custGeom>
              <a:avLst/>
              <a:gdLst/>
              <a:ahLst/>
              <a:cxnLst/>
              <a:rect l="l" t="t" r="r" b="b"/>
              <a:pathLst>
                <a:path w="3005" h="3718" extrusionOk="0">
                  <a:moveTo>
                    <a:pt x="1467" y="863"/>
                  </a:moveTo>
                  <a:cubicBezTo>
                    <a:pt x="1496" y="863"/>
                    <a:pt x="1523" y="878"/>
                    <a:pt x="1538" y="913"/>
                  </a:cubicBezTo>
                  <a:cubicBezTo>
                    <a:pt x="1588" y="1031"/>
                    <a:pt x="1621" y="1156"/>
                    <a:pt x="1657" y="1278"/>
                  </a:cubicBezTo>
                  <a:cubicBezTo>
                    <a:pt x="1678" y="1351"/>
                    <a:pt x="1620" y="1397"/>
                    <a:pt x="1560" y="1397"/>
                  </a:cubicBezTo>
                  <a:cubicBezTo>
                    <a:pt x="1519" y="1397"/>
                    <a:pt x="1477" y="1375"/>
                    <a:pt x="1461" y="1325"/>
                  </a:cubicBezTo>
                  <a:cubicBezTo>
                    <a:pt x="1426" y="1212"/>
                    <a:pt x="1387" y="1098"/>
                    <a:pt x="1365" y="979"/>
                  </a:cubicBezTo>
                  <a:cubicBezTo>
                    <a:pt x="1354" y="915"/>
                    <a:pt x="1413" y="863"/>
                    <a:pt x="1467" y="863"/>
                  </a:cubicBezTo>
                  <a:close/>
                  <a:moveTo>
                    <a:pt x="1250" y="1381"/>
                  </a:moveTo>
                  <a:cubicBezTo>
                    <a:pt x="1279" y="1381"/>
                    <a:pt x="1306" y="1395"/>
                    <a:pt x="1319" y="1428"/>
                  </a:cubicBezTo>
                  <a:cubicBezTo>
                    <a:pt x="1375" y="1567"/>
                    <a:pt x="1422" y="1712"/>
                    <a:pt x="1471" y="1854"/>
                  </a:cubicBezTo>
                  <a:cubicBezTo>
                    <a:pt x="1495" y="1922"/>
                    <a:pt x="1439" y="1966"/>
                    <a:pt x="1381" y="1966"/>
                  </a:cubicBezTo>
                  <a:cubicBezTo>
                    <a:pt x="1342" y="1966"/>
                    <a:pt x="1301" y="1945"/>
                    <a:pt x="1286" y="1897"/>
                  </a:cubicBezTo>
                  <a:cubicBezTo>
                    <a:pt x="1241" y="1762"/>
                    <a:pt x="1194" y="1627"/>
                    <a:pt x="1156" y="1490"/>
                  </a:cubicBezTo>
                  <a:cubicBezTo>
                    <a:pt x="1139" y="1428"/>
                    <a:pt x="1197" y="1381"/>
                    <a:pt x="1250" y="1381"/>
                  </a:cubicBezTo>
                  <a:close/>
                  <a:moveTo>
                    <a:pt x="1269" y="2403"/>
                  </a:moveTo>
                  <a:cubicBezTo>
                    <a:pt x="1263" y="2414"/>
                    <a:pt x="1257" y="2425"/>
                    <a:pt x="1251" y="2437"/>
                  </a:cubicBezTo>
                  <a:lnTo>
                    <a:pt x="1251" y="2437"/>
                  </a:lnTo>
                  <a:cubicBezTo>
                    <a:pt x="1259" y="2427"/>
                    <a:pt x="1265" y="2415"/>
                    <a:pt x="1269" y="2403"/>
                  </a:cubicBezTo>
                  <a:close/>
                  <a:moveTo>
                    <a:pt x="2003" y="0"/>
                  </a:moveTo>
                  <a:cubicBezTo>
                    <a:pt x="1531" y="0"/>
                    <a:pt x="1087" y="293"/>
                    <a:pt x="919" y="762"/>
                  </a:cubicBezTo>
                  <a:lnTo>
                    <a:pt x="0" y="3359"/>
                  </a:lnTo>
                  <a:cubicBezTo>
                    <a:pt x="232" y="3453"/>
                    <a:pt x="445" y="3591"/>
                    <a:pt x="663" y="3717"/>
                  </a:cubicBezTo>
                  <a:cubicBezTo>
                    <a:pt x="802" y="3349"/>
                    <a:pt x="1007" y="2891"/>
                    <a:pt x="1251" y="2437"/>
                  </a:cubicBezTo>
                  <a:lnTo>
                    <a:pt x="1251" y="2437"/>
                  </a:lnTo>
                  <a:cubicBezTo>
                    <a:pt x="1231" y="2462"/>
                    <a:pt x="1200" y="2477"/>
                    <a:pt x="1170" y="2477"/>
                  </a:cubicBezTo>
                  <a:cubicBezTo>
                    <a:pt x="1140" y="2477"/>
                    <a:pt x="1112" y="2462"/>
                    <a:pt x="1095" y="2426"/>
                  </a:cubicBezTo>
                  <a:cubicBezTo>
                    <a:pt x="1018" y="2260"/>
                    <a:pt x="937" y="2093"/>
                    <a:pt x="877" y="1918"/>
                  </a:cubicBezTo>
                  <a:cubicBezTo>
                    <a:pt x="855" y="1856"/>
                    <a:pt x="909" y="1814"/>
                    <a:pt x="964" y="1814"/>
                  </a:cubicBezTo>
                  <a:cubicBezTo>
                    <a:pt x="994" y="1814"/>
                    <a:pt x="1024" y="1827"/>
                    <a:pt x="1041" y="1857"/>
                  </a:cubicBezTo>
                  <a:cubicBezTo>
                    <a:pt x="1127" y="2011"/>
                    <a:pt x="1193" y="2176"/>
                    <a:pt x="1265" y="2336"/>
                  </a:cubicBezTo>
                  <a:cubicBezTo>
                    <a:pt x="1275" y="2360"/>
                    <a:pt x="1275" y="2383"/>
                    <a:pt x="1269" y="2403"/>
                  </a:cubicBezTo>
                  <a:lnTo>
                    <a:pt x="1269" y="2403"/>
                  </a:lnTo>
                  <a:cubicBezTo>
                    <a:pt x="1763" y="1490"/>
                    <a:pt x="2413" y="597"/>
                    <a:pt x="3005" y="457"/>
                  </a:cubicBezTo>
                  <a:cubicBezTo>
                    <a:pt x="2875" y="301"/>
                    <a:pt x="2705" y="179"/>
                    <a:pt x="2510" y="111"/>
                  </a:cubicBezTo>
                  <a:lnTo>
                    <a:pt x="2381" y="65"/>
                  </a:lnTo>
                  <a:cubicBezTo>
                    <a:pt x="2256" y="21"/>
                    <a:pt x="2129" y="0"/>
                    <a:pt x="2003" y="0"/>
                  </a:cubicBezTo>
                  <a:close/>
                </a:path>
              </a:pathLst>
            </a:custGeom>
            <a:solidFill>
              <a:srgbClr val="000000">
                <a:alpha val="27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4"/>
            <p:cNvSpPr/>
            <p:nvPr/>
          </p:nvSpPr>
          <p:spPr>
            <a:xfrm>
              <a:off x="4140725" y="520912"/>
              <a:ext cx="175945" cy="282926"/>
            </a:xfrm>
            <a:custGeom>
              <a:avLst/>
              <a:gdLst/>
              <a:ahLst/>
              <a:cxnLst/>
              <a:rect l="l" t="t" r="r" b="b"/>
              <a:pathLst>
                <a:path w="5628" h="9050" extrusionOk="0">
                  <a:moveTo>
                    <a:pt x="3857" y="448"/>
                  </a:moveTo>
                  <a:cubicBezTo>
                    <a:pt x="3983" y="448"/>
                    <a:pt x="4112" y="469"/>
                    <a:pt x="4237" y="514"/>
                  </a:cubicBezTo>
                  <a:lnTo>
                    <a:pt x="4366" y="559"/>
                  </a:lnTo>
                  <a:cubicBezTo>
                    <a:pt x="4653" y="661"/>
                    <a:pt x="4883" y="869"/>
                    <a:pt x="5015" y="1146"/>
                  </a:cubicBezTo>
                  <a:cubicBezTo>
                    <a:pt x="5147" y="1423"/>
                    <a:pt x="5164" y="1733"/>
                    <a:pt x="5063" y="2020"/>
                  </a:cubicBezTo>
                  <a:lnTo>
                    <a:pt x="4130" y="4653"/>
                  </a:lnTo>
                  <a:cubicBezTo>
                    <a:pt x="3713" y="4590"/>
                    <a:pt x="3300" y="4518"/>
                    <a:pt x="2905" y="4360"/>
                  </a:cubicBezTo>
                  <a:cubicBezTo>
                    <a:pt x="2535" y="4212"/>
                    <a:pt x="2222" y="3954"/>
                    <a:pt x="1855" y="3808"/>
                  </a:cubicBezTo>
                  <a:lnTo>
                    <a:pt x="2775" y="1212"/>
                  </a:lnTo>
                  <a:cubicBezTo>
                    <a:pt x="2943" y="741"/>
                    <a:pt x="3386" y="448"/>
                    <a:pt x="3857" y="448"/>
                  </a:cubicBezTo>
                  <a:close/>
                  <a:moveTo>
                    <a:pt x="1763" y="4070"/>
                  </a:moveTo>
                  <a:cubicBezTo>
                    <a:pt x="2241" y="4662"/>
                    <a:pt x="3242" y="4936"/>
                    <a:pt x="4016" y="4936"/>
                  </a:cubicBezTo>
                  <a:cubicBezTo>
                    <a:pt x="4020" y="4936"/>
                    <a:pt x="4025" y="4936"/>
                    <a:pt x="4029" y="4936"/>
                  </a:cubicBezTo>
                  <a:lnTo>
                    <a:pt x="4029" y="4936"/>
                  </a:lnTo>
                  <a:lnTo>
                    <a:pt x="3002" y="7839"/>
                  </a:lnTo>
                  <a:cubicBezTo>
                    <a:pt x="2900" y="8125"/>
                    <a:pt x="2692" y="8356"/>
                    <a:pt x="2415" y="8487"/>
                  </a:cubicBezTo>
                  <a:cubicBezTo>
                    <a:pt x="2257" y="8563"/>
                    <a:pt x="2088" y="8601"/>
                    <a:pt x="1919" y="8601"/>
                  </a:cubicBezTo>
                  <a:cubicBezTo>
                    <a:pt x="1808" y="8601"/>
                    <a:pt x="1698" y="8585"/>
                    <a:pt x="1591" y="8552"/>
                  </a:cubicBezTo>
                  <a:cubicBezTo>
                    <a:pt x="1573" y="8548"/>
                    <a:pt x="1557" y="8542"/>
                    <a:pt x="1541" y="8536"/>
                  </a:cubicBezTo>
                  <a:lnTo>
                    <a:pt x="1411" y="8490"/>
                  </a:lnTo>
                  <a:cubicBezTo>
                    <a:pt x="817" y="8279"/>
                    <a:pt x="505" y="7625"/>
                    <a:pt x="714" y="7029"/>
                  </a:cubicBezTo>
                  <a:lnTo>
                    <a:pt x="1763" y="4070"/>
                  </a:lnTo>
                  <a:close/>
                  <a:moveTo>
                    <a:pt x="3859" y="0"/>
                  </a:moveTo>
                  <a:cubicBezTo>
                    <a:pt x="3203" y="0"/>
                    <a:pt x="2586" y="409"/>
                    <a:pt x="2356" y="1061"/>
                  </a:cubicBezTo>
                  <a:lnTo>
                    <a:pt x="294" y="6879"/>
                  </a:lnTo>
                  <a:cubicBezTo>
                    <a:pt x="1" y="7706"/>
                    <a:pt x="436" y="8620"/>
                    <a:pt x="1264" y="8912"/>
                  </a:cubicBezTo>
                  <a:lnTo>
                    <a:pt x="1393" y="8958"/>
                  </a:lnTo>
                  <a:cubicBezTo>
                    <a:pt x="1565" y="9019"/>
                    <a:pt x="1743" y="9050"/>
                    <a:pt x="1921" y="9050"/>
                  </a:cubicBezTo>
                  <a:cubicBezTo>
                    <a:pt x="2156" y="9050"/>
                    <a:pt x="2389" y="8997"/>
                    <a:pt x="2609" y="8892"/>
                  </a:cubicBezTo>
                  <a:cubicBezTo>
                    <a:pt x="2994" y="8709"/>
                    <a:pt x="3285" y="8387"/>
                    <a:pt x="3425" y="7988"/>
                  </a:cubicBezTo>
                  <a:lnTo>
                    <a:pt x="5486" y="2170"/>
                  </a:lnTo>
                  <a:cubicBezTo>
                    <a:pt x="5627" y="1771"/>
                    <a:pt x="5604" y="1338"/>
                    <a:pt x="5420" y="953"/>
                  </a:cubicBezTo>
                  <a:cubicBezTo>
                    <a:pt x="5237" y="568"/>
                    <a:pt x="4915" y="277"/>
                    <a:pt x="4516" y="137"/>
                  </a:cubicBezTo>
                  <a:lnTo>
                    <a:pt x="4388" y="91"/>
                  </a:lnTo>
                  <a:cubicBezTo>
                    <a:pt x="4364" y="84"/>
                    <a:pt x="4342" y="75"/>
                    <a:pt x="4321" y="69"/>
                  </a:cubicBezTo>
                  <a:cubicBezTo>
                    <a:pt x="4167" y="22"/>
                    <a:pt x="4012" y="0"/>
                    <a:pt x="38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4"/>
            <p:cNvSpPr/>
            <p:nvPr/>
          </p:nvSpPr>
          <p:spPr>
            <a:xfrm>
              <a:off x="4225412" y="591626"/>
              <a:ext cx="13818" cy="20758"/>
            </a:xfrm>
            <a:custGeom>
              <a:avLst/>
              <a:gdLst/>
              <a:ahLst/>
              <a:cxnLst/>
              <a:rect l="l" t="t" r="r" b="b"/>
              <a:pathLst>
                <a:path w="442" h="664" extrusionOk="0">
                  <a:moveTo>
                    <a:pt x="109" y="0"/>
                  </a:moveTo>
                  <a:cubicBezTo>
                    <a:pt x="55" y="0"/>
                    <a:pt x="1" y="42"/>
                    <a:pt x="23" y="105"/>
                  </a:cubicBezTo>
                  <a:cubicBezTo>
                    <a:pt x="84" y="278"/>
                    <a:pt x="164" y="445"/>
                    <a:pt x="241" y="612"/>
                  </a:cubicBezTo>
                  <a:cubicBezTo>
                    <a:pt x="258" y="649"/>
                    <a:pt x="287" y="664"/>
                    <a:pt x="316" y="664"/>
                  </a:cubicBezTo>
                  <a:cubicBezTo>
                    <a:pt x="377" y="664"/>
                    <a:pt x="441" y="598"/>
                    <a:pt x="409" y="523"/>
                  </a:cubicBezTo>
                  <a:cubicBezTo>
                    <a:pt x="339" y="362"/>
                    <a:pt x="273" y="197"/>
                    <a:pt x="185" y="44"/>
                  </a:cubicBezTo>
                  <a:cubicBezTo>
                    <a:pt x="169" y="13"/>
                    <a:pt x="139" y="0"/>
                    <a:pt x="109"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4"/>
            <p:cNvSpPr/>
            <p:nvPr/>
          </p:nvSpPr>
          <p:spPr>
            <a:xfrm>
              <a:off x="4234322" y="578058"/>
              <a:ext cx="11192" cy="18289"/>
            </a:xfrm>
            <a:custGeom>
              <a:avLst/>
              <a:gdLst/>
              <a:ahLst/>
              <a:cxnLst/>
              <a:rect l="l" t="t" r="r" b="b"/>
              <a:pathLst>
                <a:path w="358" h="585" extrusionOk="0">
                  <a:moveTo>
                    <a:pt x="111" y="1"/>
                  </a:moveTo>
                  <a:cubicBezTo>
                    <a:pt x="58" y="1"/>
                    <a:pt x="1" y="47"/>
                    <a:pt x="18" y="109"/>
                  </a:cubicBezTo>
                  <a:cubicBezTo>
                    <a:pt x="56" y="246"/>
                    <a:pt x="103" y="381"/>
                    <a:pt x="148" y="516"/>
                  </a:cubicBezTo>
                  <a:cubicBezTo>
                    <a:pt x="163" y="563"/>
                    <a:pt x="204" y="584"/>
                    <a:pt x="244" y="584"/>
                  </a:cubicBezTo>
                  <a:cubicBezTo>
                    <a:pt x="301" y="584"/>
                    <a:pt x="357" y="541"/>
                    <a:pt x="333" y="473"/>
                  </a:cubicBezTo>
                  <a:cubicBezTo>
                    <a:pt x="284" y="331"/>
                    <a:pt x="237" y="187"/>
                    <a:pt x="180" y="48"/>
                  </a:cubicBezTo>
                  <a:cubicBezTo>
                    <a:pt x="167" y="15"/>
                    <a:pt x="140" y="1"/>
                    <a:pt x="111"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4241074" y="561865"/>
              <a:ext cx="10192" cy="16725"/>
            </a:xfrm>
            <a:custGeom>
              <a:avLst/>
              <a:gdLst/>
              <a:ahLst/>
              <a:cxnLst/>
              <a:rect l="l" t="t" r="r" b="b"/>
              <a:pathLst>
                <a:path w="326" h="535" extrusionOk="0">
                  <a:moveTo>
                    <a:pt x="113" y="0"/>
                  </a:moveTo>
                  <a:cubicBezTo>
                    <a:pt x="59" y="0"/>
                    <a:pt x="1" y="52"/>
                    <a:pt x="12" y="116"/>
                  </a:cubicBezTo>
                  <a:cubicBezTo>
                    <a:pt x="34" y="233"/>
                    <a:pt x="74" y="347"/>
                    <a:pt x="109" y="462"/>
                  </a:cubicBezTo>
                  <a:cubicBezTo>
                    <a:pt x="124" y="512"/>
                    <a:pt x="166" y="534"/>
                    <a:pt x="207" y="534"/>
                  </a:cubicBezTo>
                  <a:cubicBezTo>
                    <a:pt x="267" y="534"/>
                    <a:pt x="325" y="488"/>
                    <a:pt x="304" y="415"/>
                  </a:cubicBezTo>
                  <a:cubicBezTo>
                    <a:pt x="268" y="293"/>
                    <a:pt x="235" y="168"/>
                    <a:pt x="185" y="50"/>
                  </a:cubicBezTo>
                  <a:cubicBezTo>
                    <a:pt x="170" y="15"/>
                    <a:pt x="142" y="0"/>
                    <a:pt x="113"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5" name="Google Shape;685;p34"/>
          <p:cNvGrpSpPr/>
          <p:nvPr/>
        </p:nvGrpSpPr>
        <p:grpSpPr>
          <a:xfrm>
            <a:off x="5691272" y="581034"/>
            <a:ext cx="232020" cy="204976"/>
            <a:chOff x="3659860" y="553674"/>
            <a:chExt cx="230842" cy="203957"/>
          </a:xfrm>
        </p:grpSpPr>
        <p:sp>
          <p:nvSpPr>
            <p:cNvPr id="686" name="Google Shape;686;p34"/>
            <p:cNvSpPr/>
            <p:nvPr/>
          </p:nvSpPr>
          <p:spPr>
            <a:xfrm>
              <a:off x="3659860" y="553674"/>
              <a:ext cx="230842" cy="203957"/>
            </a:xfrm>
            <a:custGeom>
              <a:avLst/>
              <a:gdLst/>
              <a:ahLst/>
              <a:cxnLst/>
              <a:rect l="l" t="t" r="r" b="b"/>
              <a:pathLst>
                <a:path w="7384" h="6524" extrusionOk="0">
                  <a:moveTo>
                    <a:pt x="3627" y="512"/>
                  </a:moveTo>
                  <a:cubicBezTo>
                    <a:pt x="4250" y="512"/>
                    <a:pt x="4882" y="721"/>
                    <a:pt x="5408" y="1148"/>
                  </a:cubicBezTo>
                  <a:cubicBezTo>
                    <a:pt x="6033" y="1655"/>
                    <a:pt x="6384" y="2372"/>
                    <a:pt x="6444" y="3106"/>
                  </a:cubicBezTo>
                  <a:cubicBezTo>
                    <a:pt x="4861" y="2491"/>
                    <a:pt x="3216" y="1903"/>
                    <a:pt x="1580" y="1436"/>
                  </a:cubicBezTo>
                  <a:cubicBezTo>
                    <a:pt x="2108" y="827"/>
                    <a:pt x="2861" y="512"/>
                    <a:pt x="3627" y="512"/>
                  </a:cubicBezTo>
                  <a:close/>
                  <a:moveTo>
                    <a:pt x="1383" y="1689"/>
                  </a:moveTo>
                  <a:cubicBezTo>
                    <a:pt x="3024" y="2361"/>
                    <a:pt x="4757" y="2934"/>
                    <a:pt x="6452" y="3445"/>
                  </a:cubicBezTo>
                  <a:cubicBezTo>
                    <a:pt x="6448" y="3540"/>
                    <a:pt x="6441" y="3637"/>
                    <a:pt x="6427" y="3731"/>
                  </a:cubicBezTo>
                  <a:cubicBezTo>
                    <a:pt x="6370" y="3858"/>
                    <a:pt x="6305" y="3979"/>
                    <a:pt x="6236" y="4096"/>
                  </a:cubicBezTo>
                  <a:cubicBezTo>
                    <a:pt x="4556" y="3451"/>
                    <a:pt x="2804" y="2839"/>
                    <a:pt x="1082" y="2293"/>
                  </a:cubicBezTo>
                  <a:cubicBezTo>
                    <a:pt x="1157" y="2081"/>
                    <a:pt x="1256" y="1878"/>
                    <a:pt x="1383" y="1689"/>
                  </a:cubicBezTo>
                  <a:close/>
                  <a:moveTo>
                    <a:pt x="1034" y="2583"/>
                  </a:moveTo>
                  <a:cubicBezTo>
                    <a:pt x="2614" y="3329"/>
                    <a:pt x="4390" y="3949"/>
                    <a:pt x="6074" y="4347"/>
                  </a:cubicBezTo>
                  <a:cubicBezTo>
                    <a:pt x="5590" y="5034"/>
                    <a:pt x="4890" y="5480"/>
                    <a:pt x="4009" y="5480"/>
                  </a:cubicBezTo>
                  <a:cubicBezTo>
                    <a:pt x="3779" y="5480"/>
                    <a:pt x="3536" y="5450"/>
                    <a:pt x="3281" y="5385"/>
                  </a:cubicBezTo>
                  <a:cubicBezTo>
                    <a:pt x="1956" y="5050"/>
                    <a:pt x="1151" y="3883"/>
                    <a:pt x="1034" y="2583"/>
                  </a:cubicBezTo>
                  <a:close/>
                  <a:moveTo>
                    <a:pt x="965" y="3633"/>
                  </a:moveTo>
                  <a:lnTo>
                    <a:pt x="965" y="3633"/>
                  </a:lnTo>
                  <a:cubicBezTo>
                    <a:pt x="1309" y="4630"/>
                    <a:pt x="2092" y="5435"/>
                    <a:pt x="3209" y="5703"/>
                  </a:cubicBezTo>
                  <a:cubicBezTo>
                    <a:pt x="3425" y="5754"/>
                    <a:pt x="3648" y="5779"/>
                    <a:pt x="3871" y="5779"/>
                  </a:cubicBezTo>
                  <a:cubicBezTo>
                    <a:pt x="4508" y="5779"/>
                    <a:pt x="5154" y="5579"/>
                    <a:pt x="5683" y="5224"/>
                  </a:cubicBezTo>
                  <a:lnTo>
                    <a:pt x="5683" y="5224"/>
                  </a:lnTo>
                  <a:cubicBezTo>
                    <a:pt x="5165" y="5745"/>
                    <a:pt x="4468" y="6013"/>
                    <a:pt x="3760" y="6013"/>
                  </a:cubicBezTo>
                  <a:cubicBezTo>
                    <a:pt x="3136" y="6013"/>
                    <a:pt x="2502" y="5804"/>
                    <a:pt x="1975" y="5377"/>
                  </a:cubicBezTo>
                  <a:cubicBezTo>
                    <a:pt x="1412" y="4919"/>
                    <a:pt x="1071" y="4292"/>
                    <a:pt x="965" y="3633"/>
                  </a:cubicBezTo>
                  <a:close/>
                  <a:moveTo>
                    <a:pt x="3624" y="1"/>
                  </a:moveTo>
                  <a:cubicBezTo>
                    <a:pt x="2682" y="1"/>
                    <a:pt x="1756" y="402"/>
                    <a:pt x="1125" y="1178"/>
                  </a:cubicBezTo>
                  <a:cubicBezTo>
                    <a:pt x="1" y="2563"/>
                    <a:pt x="237" y="4623"/>
                    <a:pt x="1652" y="5772"/>
                  </a:cubicBezTo>
                  <a:cubicBezTo>
                    <a:pt x="2274" y="6277"/>
                    <a:pt x="3021" y="6523"/>
                    <a:pt x="3758" y="6523"/>
                  </a:cubicBezTo>
                  <a:cubicBezTo>
                    <a:pt x="4700" y="6523"/>
                    <a:pt x="5626" y="6122"/>
                    <a:pt x="6256" y="5345"/>
                  </a:cubicBezTo>
                  <a:cubicBezTo>
                    <a:pt x="7383" y="3962"/>
                    <a:pt x="7146" y="1900"/>
                    <a:pt x="5730" y="752"/>
                  </a:cubicBezTo>
                  <a:cubicBezTo>
                    <a:pt x="5108" y="247"/>
                    <a:pt x="4361" y="1"/>
                    <a:pt x="3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4"/>
            <p:cNvSpPr/>
            <p:nvPr/>
          </p:nvSpPr>
          <p:spPr>
            <a:xfrm>
              <a:off x="3709254" y="569680"/>
              <a:ext cx="152061" cy="81032"/>
            </a:xfrm>
            <a:custGeom>
              <a:avLst/>
              <a:gdLst/>
              <a:ahLst/>
              <a:cxnLst/>
              <a:rect l="l" t="t" r="r" b="b"/>
              <a:pathLst>
                <a:path w="4864" h="2592" extrusionOk="0">
                  <a:moveTo>
                    <a:pt x="2046" y="0"/>
                  </a:moveTo>
                  <a:cubicBezTo>
                    <a:pt x="1281" y="0"/>
                    <a:pt x="528" y="314"/>
                    <a:pt x="0" y="923"/>
                  </a:cubicBezTo>
                  <a:cubicBezTo>
                    <a:pt x="1636" y="1390"/>
                    <a:pt x="3281" y="1977"/>
                    <a:pt x="4864" y="2592"/>
                  </a:cubicBezTo>
                  <a:cubicBezTo>
                    <a:pt x="4805" y="1860"/>
                    <a:pt x="4453" y="1142"/>
                    <a:pt x="3828" y="636"/>
                  </a:cubicBezTo>
                  <a:cubicBezTo>
                    <a:pt x="3302" y="209"/>
                    <a:pt x="2670" y="0"/>
                    <a:pt x="2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4"/>
            <p:cNvSpPr/>
            <p:nvPr/>
          </p:nvSpPr>
          <p:spPr>
            <a:xfrm>
              <a:off x="3693623" y="606444"/>
              <a:ext cx="167942" cy="75280"/>
            </a:xfrm>
            <a:custGeom>
              <a:avLst/>
              <a:gdLst/>
              <a:ahLst/>
              <a:cxnLst/>
              <a:rect l="l" t="t" r="r" b="b"/>
              <a:pathLst>
                <a:path w="5372" h="2408" extrusionOk="0">
                  <a:moveTo>
                    <a:pt x="302" y="1"/>
                  </a:moveTo>
                  <a:cubicBezTo>
                    <a:pt x="173" y="190"/>
                    <a:pt x="75" y="393"/>
                    <a:pt x="1" y="603"/>
                  </a:cubicBezTo>
                  <a:cubicBezTo>
                    <a:pt x="1723" y="1149"/>
                    <a:pt x="3473" y="1763"/>
                    <a:pt x="5155" y="2407"/>
                  </a:cubicBezTo>
                  <a:cubicBezTo>
                    <a:pt x="5223" y="2291"/>
                    <a:pt x="5289" y="2170"/>
                    <a:pt x="5346" y="2043"/>
                  </a:cubicBezTo>
                  <a:cubicBezTo>
                    <a:pt x="5361" y="1948"/>
                    <a:pt x="5367" y="1852"/>
                    <a:pt x="5371" y="1757"/>
                  </a:cubicBezTo>
                  <a:cubicBezTo>
                    <a:pt x="3676" y="1247"/>
                    <a:pt x="1943" y="674"/>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4"/>
            <p:cNvSpPr/>
            <p:nvPr/>
          </p:nvSpPr>
          <p:spPr>
            <a:xfrm>
              <a:off x="3690028" y="667185"/>
              <a:ext cx="147496" cy="74436"/>
            </a:xfrm>
            <a:custGeom>
              <a:avLst/>
              <a:gdLst/>
              <a:ahLst/>
              <a:cxnLst/>
              <a:rect l="l" t="t" r="r" b="b"/>
              <a:pathLst>
                <a:path w="4718" h="2381" extrusionOk="0">
                  <a:moveTo>
                    <a:pt x="0" y="1"/>
                  </a:moveTo>
                  <a:lnTo>
                    <a:pt x="0" y="1"/>
                  </a:lnTo>
                  <a:cubicBezTo>
                    <a:pt x="106" y="659"/>
                    <a:pt x="447" y="1287"/>
                    <a:pt x="1010" y="1745"/>
                  </a:cubicBezTo>
                  <a:cubicBezTo>
                    <a:pt x="1537" y="2172"/>
                    <a:pt x="2170" y="2381"/>
                    <a:pt x="2794" y="2381"/>
                  </a:cubicBezTo>
                  <a:cubicBezTo>
                    <a:pt x="3503" y="2381"/>
                    <a:pt x="4200" y="2112"/>
                    <a:pt x="4718" y="1590"/>
                  </a:cubicBezTo>
                  <a:lnTo>
                    <a:pt x="4718" y="1590"/>
                  </a:lnTo>
                  <a:cubicBezTo>
                    <a:pt x="4190" y="1946"/>
                    <a:pt x="3544" y="2146"/>
                    <a:pt x="2907" y="2146"/>
                  </a:cubicBezTo>
                  <a:cubicBezTo>
                    <a:pt x="2683" y="2146"/>
                    <a:pt x="2460" y="2121"/>
                    <a:pt x="2244" y="2070"/>
                  </a:cubicBezTo>
                  <a:cubicBezTo>
                    <a:pt x="1126" y="1803"/>
                    <a:pt x="344" y="99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4"/>
            <p:cNvSpPr/>
            <p:nvPr/>
          </p:nvSpPr>
          <p:spPr>
            <a:xfrm>
              <a:off x="3692122" y="634423"/>
              <a:ext cx="157626" cy="90599"/>
            </a:xfrm>
            <a:custGeom>
              <a:avLst/>
              <a:gdLst/>
              <a:ahLst/>
              <a:cxnLst/>
              <a:rect l="l" t="t" r="r" b="b"/>
              <a:pathLst>
                <a:path w="5042" h="2898" extrusionOk="0">
                  <a:moveTo>
                    <a:pt x="1" y="0"/>
                  </a:moveTo>
                  <a:lnTo>
                    <a:pt x="1" y="0"/>
                  </a:lnTo>
                  <a:cubicBezTo>
                    <a:pt x="119" y="1300"/>
                    <a:pt x="924" y="2467"/>
                    <a:pt x="2247" y="2802"/>
                  </a:cubicBezTo>
                  <a:cubicBezTo>
                    <a:pt x="2502" y="2867"/>
                    <a:pt x="2745" y="2897"/>
                    <a:pt x="2976" y="2897"/>
                  </a:cubicBezTo>
                  <a:cubicBezTo>
                    <a:pt x="3858" y="2897"/>
                    <a:pt x="4558" y="2451"/>
                    <a:pt x="5041" y="1764"/>
                  </a:cubicBezTo>
                  <a:cubicBezTo>
                    <a:pt x="3356" y="1366"/>
                    <a:pt x="1582" y="74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1" name="Google Shape;691;p34"/>
          <p:cNvGrpSpPr/>
          <p:nvPr/>
        </p:nvGrpSpPr>
        <p:grpSpPr>
          <a:xfrm>
            <a:off x="7223995" y="2738306"/>
            <a:ext cx="232031" cy="226987"/>
            <a:chOff x="3679086" y="979362"/>
            <a:chExt cx="222401" cy="217587"/>
          </a:xfrm>
        </p:grpSpPr>
        <p:sp>
          <p:nvSpPr>
            <p:cNvPr id="692" name="Google Shape;692;p34"/>
            <p:cNvSpPr/>
            <p:nvPr/>
          </p:nvSpPr>
          <p:spPr>
            <a:xfrm>
              <a:off x="3679086" y="979362"/>
              <a:ext cx="222401" cy="217587"/>
            </a:xfrm>
            <a:custGeom>
              <a:avLst/>
              <a:gdLst/>
              <a:ahLst/>
              <a:cxnLst/>
              <a:rect l="l" t="t" r="r" b="b"/>
              <a:pathLst>
                <a:path w="7114" h="6960" extrusionOk="0">
                  <a:moveTo>
                    <a:pt x="3557" y="551"/>
                  </a:moveTo>
                  <a:cubicBezTo>
                    <a:pt x="4422" y="551"/>
                    <a:pt x="5201" y="909"/>
                    <a:pt x="5750" y="1481"/>
                  </a:cubicBezTo>
                  <a:cubicBezTo>
                    <a:pt x="4011" y="2042"/>
                    <a:pt x="2239" y="2666"/>
                    <a:pt x="555" y="3386"/>
                  </a:cubicBezTo>
                  <a:cubicBezTo>
                    <a:pt x="605" y="1816"/>
                    <a:pt x="1930" y="551"/>
                    <a:pt x="3557" y="551"/>
                  </a:cubicBezTo>
                  <a:close/>
                  <a:moveTo>
                    <a:pt x="5985" y="1762"/>
                  </a:moveTo>
                  <a:cubicBezTo>
                    <a:pt x="6047" y="1844"/>
                    <a:pt x="6105" y="1928"/>
                    <a:pt x="6159" y="2017"/>
                  </a:cubicBezTo>
                  <a:cubicBezTo>
                    <a:pt x="6196" y="2162"/>
                    <a:pt x="6225" y="2307"/>
                    <a:pt x="6247" y="2452"/>
                  </a:cubicBezTo>
                  <a:cubicBezTo>
                    <a:pt x="4406" y="3053"/>
                    <a:pt x="2528" y="3728"/>
                    <a:pt x="720" y="4441"/>
                  </a:cubicBezTo>
                  <a:cubicBezTo>
                    <a:pt x="637" y="4215"/>
                    <a:pt x="583" y="3978"/>
                    <a:pt x="560" y="3733"/>
                  </a:cubicBezTo>
                  <a:cubicBezTo>
                    <a:pt x="2388" y="3182"/>
                    <a:pt x="4224" y="2484"/>
                    <a:pt x="5985" y="1762"/>
                  </a:cubicBezTo>
                  <a:close/>
                  <a:moveTo>
                    <a:pt x="6282" y="2770"/>
                  </a:moveTo>
                  <a:cubicBezTo>
                    <a:pt x="6359" y="3910"/>
                    <a:pt x="5890" y="4958"/>
                    <a:pt x="4651" y="5532"/>
                  </a:cubicBezTo>
                  <a:cubicBezTo>
                    <a:pt x="4228" y="5728"/>
                    <a:pt x="3791" y="5819"/>
                    <a:pt x="3361" y="5819"/>
                  </a:cubicBezTo>
                  <a:cubicBezTo>
                    <a:pt x="2438" y="5819"/>
                    <a:pt x="1544" y="5402"/>
                    <a:pt x="877" y="4717"/>
                  </a:cubicBezTo>
                  <a:cubicBezTo>
                    <a:pt x="2702" y="4266"/>
                    <a:pt x="4604" y="3582"/>
                    <a:pt x="6282" y="2770"/>
                  </a:cubicBezTo>
                  <a:close/>
                  <a:moveTo>
                    <a:pt x="6549" y="3766"/>
                  </a:moveTo>
                  <a:lnTo>
                    <a:pt x="6549" y="3766"/>
                  </a:lnTo>
                  <a:cubicBezTo>
                    <a:pt x="6401" y="5249"/>
                    <a:pt x="5115" y="6411"/>
                    <a:pt x="3557" y="6411"/>
                  </a:cubicBezTo>
                  <a:cubicBezTo>
                    <a:pt x="2776" y="6411"/>
                    <a:pt x="2065" y="6117"/>
                    <a:pt x="1531" y="5639"/>
                  </a:cubicBezTo>
                  <a:lnTo>
                    <a:pt x="1531" y="5639"/>
                  </a:lnTo>
                  <a:cubicBezTo>
                    <a:pt x="2085" y="5984"/>
                    <a:pt x="2718" y="6177"/>
                    <a:pt x="3368" y="6177"/>
                  </a:cubicBezTo>
                  <a:cubicBezTo>
                    <a:pt x="3847" y="6177"/>
                    <a:pt x="4335" y="6072"/>
                    <a:pt x="4807" y="5845"/>
                  </a:cubicBezTo>
                  <a:cubicBezTo>
                    <a:pt x="5635" y="5447"/>
                    <a:pt x="6277" y="4653"/>
                    <a:pt x="6549" y="3766"/>
                  </a:cubicBezTo>
                  <a:close/>
                  <a:moveTo>
                    <a:pt x="3557" y="1"/>
                  </a:moveTo>
                  <a:cubicBezTo>
                    <a:pt x="1595" y="1"/>
                    <a:pt x="0" y="1562"/>
                    <a:pt x="0" y="3480"/>
                  </a:cubicBezTo>
                  <a:cubicBezTo>
                    <a:pt x="0" y="5398"/>
                    <a:pt x="1595" y="6959"/>
                    <a:pt x="3557" y="6959"/>
                  </a:cubicBezTo>
                  <a:cubicBezTo>
                    <a:pt x="5519" y="6959"/>
                    <a:pt x="7114" y="5398"/>
                    <a:pt x="7114" y="3480"/>
                  </a:cubicBezTo>
                  <a:cubicBezTo>
                    <a:pt x="7113" y="1562"/>
                    <a:pt x="5517" y="1"/>
                    <a:pt x="35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4"/>
            <p:cNvSpPr/>
            <p:nvPr/>
          </p:nvSpPr>
          <p:spPr>
            <a:xfrm>
              <a:off x="3696405" y="996556"/>
              <a:ext cx="162409" cy="88660"/>
            </a:xfrm>
            <a:custGeom>
              <a:avLst/>
              <a:gdLst/>
              <a:ahLst/>
              <a:cxnLst/>
              <a:rect l="l" t="t" r="r" b="b"/>
              <a:pathLst>
                <a:path w="5195" h="2836" extrusionOk="0">
                  <a:moveTo>
                    <a:pt x="3003" y="1"/>
                  </a:moveTo>
                  <a:cubicBezTo>
                    <a:pt x="1378" y="1"/>
                    <a:pt x="52" y="1264"/>
                    <a:pt x="0" y="2836"/>
                  </a:cubicBezTo>
                  <a:lnTo>
                    <a:pt x="0" y="2836"/>
                  </a:lnTo>
                  <a:cubicBezTo>
                    <a:pt x="1683" y="2117"/>
                    <a:pt x="3457" y="1492"/>
                    <a:pt x="5195" y="933"/>
                  </a:cubicBezTo>
                  <a:cubicBezTo>
                    <a:pt x="4647" y="361"/>
                    <a:pt x="3867" y="1"/>
                    <a:pt x="30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4"/>
            <p:cNvSpPr/>
            <p:nvPr/>
          </p:nvSpPr>
          <p:spPr>
            <a:xfrm>
              <a:off x="3706471" y="1065988"/>
              <a:ext cx="171412" cy="95319"/>
            </a:xfrm>
            <a:custGeom>
              <a:avLst/>
              <a:gdLst/>
              <a:ahLst/>
              <a:cxnLst/>
              <a:rect l="l" t="t" r="r" b="b"/>
              <a:pathLst>
                <a:path w="5483" h="3049" extrusionOk="0">
                  <a:moveTo>
                    <a:pt x="5406" y="1"/>
                  </a:moveTo>
                  <a:lnTo>
                    <a:pt x="5406" y="1"/>
                  </a:lnTo>
                  <a:cubicBezTo>
                    <a:pt x="3728" y="812"/>
                    <a:pt x="1826" y="1497"/>
                    <a:pt x="1" y="1947"/>
                  </a:cubicBezTo>
                  <a:cubicBezTo>
                    <a:pt x="669" y="2632"/>
                    <a:pt x="1563" y="3048"/>
                    <a:pt x="2487" y="3048"/>
                  </a:cubicBezTo>
                  <a:cubicBezTo>
                    <a:pt x="2916" y="3048"/>
                    <a:pt x="3352" y="2958"/>
                    <a:pt x="3775" y="2763"/>
                  </a:cubicBezTo>
                  <a:cubicBezTo>
                    <a:pt x="5014" y="2189"/>
                    <a:pt x="5483" y="1140"/>
                    <a:pt x="5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4"/>
            <p:cNvSpPr/>
            <p:nvPr/>
          </p:nvSpPr>
          <p:spPr>
            <a:xfrm>
              <a:off x="3696561" y="1034414"/>
              <a:ext cx="177759" cy="83783"/>
            </a:xfrm>
            <a:custGeom>
              <a:avLst/>
              <a:gdLst/>
              <a:ahLst/>
              <a:cxnLst/>
              <a:rect l="l" t="t" r="r" b="b"/>
              <a:pathLst>
                <a:path w="5686" h="2680" extrusionOk="0">
                  <a:moveTo>
                    <a:pt x="5425" y="1"/>
                  </a:moveTo>
                  <a:cubicBezTo>
                    <a:pt x="3664" y="723"/>
                    <a:pt x="1828" y="1421"/>
                    <a:pt x="0" y="1972"/>
                  </a:cubicBezTo>
                  <a:cubicBezTo>
                    <a:pt x="22" y="2217"/>
                    <a:pt x="77" y="2455"/>
                    <a:pt x="158" y="2680"/>
                  </a:cubicBezTo>
                  <a:cubicBezTo>
                    <a:pt x="1967" y="1968"/>
                    <a:pt x="3843" y="1292"/>
                    <a:pt x="5685" y="691"/>
                  </a:cubicBezTo>
                  <a:cubicBezTo>
                    <a:pt x="5665" y="546"/>
                    <a:pt x="5637" y="401"/>
                    <a:pt x="5598" y="256"/>
                  </a:cubicBezTo>
                  <a:cubicBezTo>
                    <a:pt x="5546" y="167"/>
                    <a:pt x="5488" y="83"/>
                    <a:pt x="54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4"/>
            <p:cNvSpPr/>
            <p:nvPr/>
          </p:nvSpPr>
          <p:spPr>
            <a:xfrm>
              <a:off x="3726916" y="1097125"/>
              <a:ext cx="156906" cy="82658"/>
            </a:xfrm>
            <a:custGeom>
              <a:avLst/>
              <a:gdLst/>
              <a:ahLst/>
              <a:cxnLst/>
              <a:rect l="l" t="t" r="r" b="b"/>
              <a:pathLst>
                <a:path w="5019" h="2644" extrusionOk="0">
                  <a:moveTo>
                    <a:pt x="5018" y="1"/>
                  </a:moveTo>
                  <a:lnTo>
                    <a:pt x="5018" y="1"/>
                  </a:lnTo>
                  <a:cubicBezTo>
                    <a:pt x="4747" y="886"/>
                    <a:pt x="4104" y="1680"/>
                    <a:pt x="3277" y="2078"/>
                  </a:cubicBezTo>
                  <a:cubicBezTo>
                    <a:pt x="2805" y="2305"/>
                    <a:pt x="2317" y="2410"/>
                    <a:pt x="1838" y="2410"/>
                  </a:cubicBezTo>
                  <a:cubicBezTo>
                    <a:pt x="1188" y="2410"/>
                    <a:pt x="555" y="2217"/>
                    <a:pt x="1" y="1872"/>
                  </a:cubicBezTo>
                  <a:lnTo>
                    <a:pt x="1" y="1872"/>
                  </a:lnTo>
                  <a:cubicBezTo>
                    <a:pt x="535" y="2350"/>
                    <a:pt x="1246" y="2644"/>
                    <a:pt x="2027" y="2644"/>
                  </a:cubicBezTo>
                  <a:cubicBezTo>
                    <a:pt x="3586" y="2644"/>
                    <a:pt x="4871" y="1482"/>
                    <a:pt x="50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 name="Google Shape;697;p34"/>
          <p:cNvGrpSpPr/>
          <p:nvPr/>
        </p:nvGrpSpPr>
        <p:grpSpPr>
          <a:xfrm rot="-1624650">
            <a:off x="7952917" y="3650726"/>
            <a:ext cx="831930" cy="1162189"/>
            <a:chOff x="1362295" y="1301231"/>
            <a:chExt cx="552752" cy="772184"/>
          </a:xfrm>
        </p:grpSpPr>
        <p:sp>
          <p:nvSpPr>
            <p:cNvPr id="698" name="Google Shape;698;p34"/>
            <p:cNvSpPr/>
            <p:nvPr/>
          </p:nvSpPr>
          <p:spPr>
            <a:xfrm>
              <a:off x="1362295" y="1301231"/>
              <a:ext cx="552752" cy="772184"/>
            </a:xfrm>
            <a:custGeom>
              <a:avLst/>
              <a:gdLst/>
              <a:ahLst/>
              <a:cxnLst/>
              <a:rect l="l" t="t" r="r" b="b"/>
              <a:pathLst>
                <a:path w="17681" h="24700" extrusionOk="0">
                  <a:moveTo>
                    <a:pt x="5386" y="384"/>
                  </a:moveTo>
                  <a:cubicBezTo>
                    <a:pt x="6116" y="384"/>
                    <a:pt x="6880" y="640"/>
                    <a:pt x="7579" y="795"/>
                  </a:cubicBezTo>
                  <a:cubicBezTo>
                    <a:pt x="8651" y="1032"/>
                    <a:pt x="9721" y="1273"/>
                    <a:pt x="10795" y="1507"/>
                  </a:cubicBezTo>
                  <a:cubicBezTo>
                    <a:pt x="11805" y="1727"/>
                    <a:pt x="12813" y="1948"/>
                    <a:pt x="13823" y="2169"/>
                  </a:cubicBezTo>
                  <a:cubicBezTo>
                    <a:pt x="14423" y="2300"/>
                    <a:pt x="16568" y="2454"/>
                    <a:pt x="17127" y="3137"/>
                  </a:cubicBezTo>
                  <a:cubicBezTo>
                    <a:pt x="17136" y="3289"/>
                    <a:pt x="17159" y="3444"/>
                    <a:pt x="17173" y="3596"/>
                  </a:cubicBezTo>
                  <a:cubicBezTo>
                    <a:pt x="16927" y="4875"/>
                    <a:pt x="16690" y="6146"/>
                    <a:pt x="16403" y="7421"/>
                  </a:cubicBezTo>
                  <a:cubicBezTo>
                    <a:pt x="16332" y="7599"/>
                    <a:pt x="16209" y="7745"/>
                    <a:pt x="16050" y="7848"/>
                  </a:cubicBezTo>
                  <a:lnTo>
                    <a:pt x="15674" y="7974"/>
                  </a:lnTo>
                  <a:cubicBezTo>
                    <a:pt x="15665" y="7976"/>
                    <a:pt x="15658" y="7977"/>
                    <a:pt x="15650" y="7977"/>
                  </a:cubicBezTo>
                  <a:cubicBezTo>
                    <a:pt x="11745" y="7563"/>
                    <a:pt x="7989" y="6341"/>
                    <a:pt x="4108" y="5810"/>
                  </a:cubicBezTo>
                  <a:lnTo>
                    <a:pt x="3777" y="5646"/>
                  </a:lnTo>
                  <a:cubicBezTo>
                    <a:pt x="3662" y="5546"/>
                    <a:pt x="3538" y="5458"/>
                    <a:pt x="3449" y="5323"/>
                  </a:cubicBezTo>
                  <a:cubicBezTo>
                    <a:pt x="3372" y="5207"/>
                    <a:pt x="3300" y="5063"/>
                    <a:pt x="3256" y="4918"/>
                  </a:cubicBezTo>
                  <a:cubicBezTo>
                    <a:pt x="3434" y="4211"/>
                    <a:pt x="3525" y="3482"/>
                    <a:pt x="3690" y="2772"/>
                  </a:cubicBezTo>
                  <a:cubicBezTo>
                    <a:pt x="3831" y="2158"/>
                    <a:pt x="4022" y="1553"/>
                    <a:pt x="4162" y="938"/>
                  </a:cubicBezTo>
                  <a:cubicBezTo>
                    <a:pt x="4202" y="843"/>
                    <a:pt x="4246" y="748"/>
                    <a:pt x="4274" y="649"/>
                  </a:cubicBezTo>
                  <a:cubicBezTo>
                    <a:pt x="4626" y="455"/>
                    <a:pt x="5001" y="384"/>
                    <a:pt x="5386" y="384"/>
                  </a:cubicBezTo>
                  <a:close/>
                  <a:moveTo>
                    <a:pt x="3953" y="6608"/>
                  </a:moveTo>
                  <a:cubicBezTo>
                    <a:pt x="3961" y="6611"/>
                    <a:pt x="3968" y="6616"/>
                    <a:pt x="3977" y="6619"/>
                  </a:cubicBezTo>
                  <a:cubicBezTo>
                    <a:pt x="7768" y="7519"/>
                    <a:pt x="11697" y="7904"/>
                    <a:pt x="15518" y="8670"/>
                  </a:cubicBezTo>
                  <a:cubicBezTo>
                    <a:pt x="14981" y="11071"/>
                    <a:pt x="14528" y="13495"/>
                    <a:pt x="14041" y="15906"/>
                  </a:cubicBezTo>
                  <a:cubicBezTo>
                    <a:pt x="13757" y="17312"/>
                    <a:pt x="13476" y="18722"/>
                    <a:pt x="13193" y="20129"/>
                  </a:cubicBezTo>
                  <a:cubicBezTo>
                    <a:pt x="12889" y="21648"/>
                    <a:pt x="12739" y="23865"/>
                    <a:pt x="10923" y="24303"/>
                  </a:cubicBezTo>
                  <a:cubicBezTo>
                    <a:pt x="9314" y="24170"/>
                    <a:pt x="7716" y="24148"/>
                    <a:pt x="6107" y="23907"/>
                  </a:cubicBezTo>
                  <a:cubicBezTo>
                    <a:pt x="4801" y="23714"/>
                    <a:pt x="3472" y="23491"/>
                    <a:pt x="2401" y="22686"/>
                  </a:cubicBezTo>
                  <a:cubicBezTo>
                    <a:pt x="2393" y="22667"/>
                    <a:pt x="2381" y="22648"/>
                    <a:pt x="2362" y="22631"/>
                  </a:cubicBezTo>
                  <a:cubicBezTo>
                    <a:pt x="978" y="21525"/>
                    <a:pt x="1311" y="19614"/>
                    <a:pt x="1555" y="18071"/>
                  </a:cubicBezTo>
                  <a:cubicBezTo>
                    <a:pt x="1775" y="16676"/>
                    <a:pt x="2098" y="15297"/>
                    <a:pt x="2393" y="13915"/>
                  </a:cubicBezTo>
                  <a:cubicBezTo>
                    <a:pt x="2914" y="11482"/>
                    <a:pt x="3473" y="9052"/>
                    <a:pt x="3953" y="6608"/>
                  </a:cubicBezTo>
                  <a:close/>
                  <a:moveTo>
                    <a:pt x="5266" y="1"/>
                  </a:moveTo>
                  <a:cubicBezTo>
                    <a:pt x="4793" y="1"/>
                    <a:pt x="4343" y="122"/>
                    <a:pt x="3965" y="506"/>
                  </a:cubicBezTo>
                  <a:cubicBezTo>
                    <a:pt x="3939" y="532"/>
                    <a:pt x="3933" y="564"/>
                    <a:pt x="3933" y="595"/>
                  </a:cubicBezTo>
                  <a:cubicBezTo>
                    <a:pt x="3786" y="885"/>
                    <a:pt x="3669" y="1211"/>
                    <a:pt x="3590" y="1541"/>
                  </a:cubicBezTo>
                  <a:cubicBezTo>
                    <a:pt x="3249" y="2541"/>
                    <a:pt x="3028" y="3642"/>
                    <a:pt x="2968" y="4652"/>
                  </a:cubicBezTo>
                  <a:cubicBezTo>
                    <a:pt x="2961" y="4668"/>
                    <a:pt x="2956" y="4687"/>
                    <a:pt x="2953" y="4706"/>
                  </a:cubicBezTo>
                  <a:cubicBezTo>
                    <a:pt x="2944" y="4845"/>
                    <a:pt x="2945" y="4974"/>
                    <a:pt x="2964" y="5099"/>
                  </a:cubicBezTo>
                  <a:cubicBezTo>
                    <a:pt x="2964" y="5104"/>
                    <a:pt x="2963" y="5108"/>
                    <a:pt x="2964" y="5114"/>
                  </a:cubicBezTo>
                  <a:cubicBezTo>
                    <a:pt x="2966" y="5117"/>
                    <a:pt x="2967" y="5120"/>
                    <a:pt x="2967" y="5124"/>
                  </a:cubicBezTo>
                  <a:cubicBezTo>
                    <a:pt x="2987" y="5234"/>
                    <a:pt x="3022" y="5343"/>
                    <a:pt x="3079" y="5449"/>
                  </a:cubicBezTo>
                  <a:cubicBezTo>
                    <a:pt x="3129" y="5559"/>
                    <a:pt x="3192" y="5666"/>
                    <a:pt x="3269" y="5760"/>
                  </a:cubicBezTo>
                  <a:cubicBezTo>
                    <a:pt x="3363" y="5876"/>
                    <a:pt x="3509" y="6031"/>
                    <a:pt x="3668" y="6103"/>
                  </a:cubicBezTo>
                  <a:cubicBezTo>
                    <a:pt x="2924" y="9217"/>
                    <a:pt x="2310" y="12368"/>
                    <a:pt x="1644" y="15499"/>
                  </a:cubicBezTo>
                  <a:cubicBezTo>
                    <a:pt x="1229" y="17442"/>
                    <a:pt x="1" y="21168"/>
                    <a:pt x="1918" y="22680"/>
                  </a:cubicBezTo>
                  <a:cubicBezTo>
                    <a:pt x="1924" y="22689"/>
                    <a:pt x="1927" y="22698"/>
                    <a:pt x="1935" y="22707"/>
                  </a:cubicBezTo>
                  <a:cubicBezTo>
                    <a:pt x="2960" y="23784"/>
                    <a:pt x="4400" y="24052"/>
                    <a:pt x="5816" y="24268"/>
                  </a:cubicBezTo>
                  <a:cubicBezTo>
                    <a:pt x="7098" y="24463"/>
                    <a:pt x="8466" y="24699"/>
                    <a:pt x="9799" y="24699"/>
                  </a:cubicBezTo>
                  <a:cubicBezTo>
                    <a:pt x="10158" y="24699"/>
                    <a:pt x="10515" y="24682"/>
                    <a:pt x="10867" y="24643"/>
                  </a:cubicBezTo>
                  <a:cubicBezTo>
                    <a:pt x="10895" y="24660"/>
                    <a:pt x="10929" y="24671"/>
                    <a:pt x="10968" y="24671"/>
                  </a:cubicBezTo>
                  <a:cubicBezTo>
                    <a:pt x="10978" y="24671"/>
                    <a:pt x="10989" y="24670"/>
                    <a:pt x="11000" y="24669"/>
                  </a:cubicBezTo>
                  <a:cubicBezTo>
                    <a:pt x="12192" y="24466"/>
                    <a:pt x="12821" y="23501"/>
                    <a:pt x="13146" y="22408"/>
                  </a:cubicBezTo>
                  <a:cubicBezTo>
                    <a:pt x="13613" y="20840"/>
                    <a:pt x="13827" y="19160"/>
                    <a:pt x="14149" y="17556"/>
                  </a:cubicBezTo>
                  <a:cubicBezTo>
                    <a:pt x="14764" y="14502"/>
                    <a:pt x="15433" y="11448"/>
                    <a:pt x="15964" y="8377"/>
                  </a:cubicBezTo>
                  <a:cubicBezTo>
                    <a:pt x="16149" y="8323"/>
                    <a:pt x="16319" y="8219"/>
                    <a:pt x="16465" y="8041"/>
                  </a:cubicBezTo>
                  <a:cubicBezTo>
                    <a:pt x="16789" y="7643"/>
                    <a:pt x="16938" y="7088"/>
                    <a:pt x="17019" y="6562"/>
                  </a:cubicBezTo>
                  <a:cubicBezTo>
                    <a:pt x="17305" y="5630"/>
                    <a:pt x="17491" y="4637"/>
                    <a:pt x="17524" y="3683"/>
                  </a:cubicBezTo>
                  <a:cubicBezTo>
                    <a:pt x="17539" y="3608"/>
                    <a:pt x="17550" y="3532"/>
                    <a:pt x="17551" y="3455"/>
                  </a:cubicBezTo>
                  <a:cubicBezTo>
                    <a:pt x="17559" y="3443"/>
                    <a:pt x="17568" y="3429"/>
                    <a:pt x="17569" y="3411"/>
                  </a:cubicBezTo>
                  <a:cubicBezTo>
                    <a:pt x="17680" y="2585"/>
                    <a:pt x="16844" y="2438"/>
                    <a:pt x="16199" y="2293"/>
                  </a:cubicBezTo>
                  <a:cubicBezTo>
                    <a:pt x="14622" y="1943"/>
                    <a:pt x="13045" y="1604"/>
                    <a:pt x="11467" y="1257"/>
                  </a:cubicBezTo>
                  <a:cubicBezTo>
                    <a:pt x="9890" y="912"/>
                    <a:pt x="8311" y="574"/>
                    <a:pt x="6734" y="231"/>
                  </a:cubicBezTo>
                  <a:cubicBezTo>
                    <a:pt x="6254" y="127"/>
                    <a:pt x="5748" y="1"/>
                    <a:pt x="5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4"/>
            <p:cNvSpPr/>
            <p:nvPr/>
          </p:nvSpPr>
          <p:spPr>
            <a:xfrm>
              <a:off x="1513132" y="1635823"/>
              <a:ext cx="224840" cy="214898"/>
            </a:xfrm>
            <a:custGeom>
              <a:avLst/>
              <a:gdLst/>
              <a:ahLst/>
              <a:cxnLst/>
              <a:rect l="l" t="t" r="r" b="b"/>
              <a:pathLst>
                <a:path w="7192" h="6874" extrusionOk="0">
                  <a:moveTo>
                    <a:pt x="2909" y="415"/>
                  </a:moveTo>
                  <a:cubicBezTo>
                    <a:pt x="3687" y="586"/>
                    <a:pt x="4484" y="742"/>
                    <a:pt x="5278" y="851"/>
                  </a:cubicBezTo>
                  <a:cubicBezTo>
                    <a:pt x="5216" y="1210"/>
                    <a:pt x="5152" y="1570"/>
                    <a:pt x="5088" y="1929"/>
                  </a:cubicBezTo>
                  <a:lnTo>
                    <a:pt x="4999" y="2418"/>
                  </a:lnTo>
                  <a:lnTo>
                    <a:pt x="5416" y="2490"/>
                  </a:lnTo>
                  <a:cubicBezTo>
                    <a:pt x="5874" y="2570"/>
                    <a:pt x="6334" y="2647"/>
                    <a:pt x="6793" y="2720"/>
                  </a:cubicBezTo>
                  <a:cubicBezTo>
                    <a:pt x="6674" y="3466"/>
                    <a:pt x="6556" y="4213"/>
                    <a:pt x="6457" y="4962"/>
                  </a:cubicBezTo>
                  <a:cubicBezTo>
                    <a:pt x="6003" y="4866"/>
                    <a:pt x="5546" y="4777"/>
                    <a:pt x="5087" y="4694"/>
                  </a:cubicBezTo>
                  <a:lnTo>
                    <a:pt x="4604" y="4605"/>
                  </a:lnTo>
                  <a:lnTo>
                    <a:pt x="4512" y="5122"/>
                  </a:lnTo>
                  <a:cubicBezTo>
                    <a:pt x="4439" y="5537"/>
                    <a:pt x="4368" y="5953"/>
                    <a:pt x="4301" y="6369"/>
                  </a:cubicBezTo>
                  <a:cubicBezTo>
                    <a:pt x="3458" y="6256"/>
                    <a:pt x="2617" y="6147"/>
                    <a:pt x="1777" y="6000"/>
                  </a:cubicBezTo>
                  <a:cubicBezTo>
                    <a:pt x="1868" y="5548"/>
                    <a:pt x="1961" y="5099"/>
                    <a:pt x="2052" y="4647"/>
                  </a:cubicBezTo>
                  <a:lnTo>
                    <a:pt x="2140" y="4209"/>
                  </a:lnTo>
                  <a:lnTo>
                    <a:pt x="1665" y="4138"/>
                  </a:lnTo>
                  <a:cubicBezTo>
                    <a:pt x="1263" y="4078"/>
                    <a:pt x="864" y="4018"/>
                    <a:pt x="463" y="3959"/>
                  </a:cubicBezTo>
                  <a:cubicBezTo>
                    <a:pt x="629" y="3211"/>
                    <a:pt x="770" y="2454"/>
                    <a:pt x="913" y="1701"/>
                  </a:cubicBezTo>
                  <a:cubicBezTo>
                    <a:pt x="1323" y="1768"/>
                    <a:pt x="1733" y="1837"/>
                    <a:pt x="2143" y="1908"/>
                  </a:cubicBezTo>
                  <a:lnTo>
                    <a:pt x="2592" y="1987"/>
                  </a:lnTo>
                  <a:lnTo>
                    <a:pt x="2677" y="1563"/>
                  </a:lnTo>
                  <a:cubicBezTo>
                    <a:pt x="2754" y="1180"/>
                    <a:pt x="2832" y="798"/>
                    <a:pt x="2909" y="415"/>
                  </a:cubicBezTo>
                  <a:close/>
                  <a:moveTo>
                    <a:pt x="2630" y="1"/>
                  </a:moveTo>
                  <a:lnTo>
                    <a:pt x="2536" y="333"/>
                  </a:lnTo>
                  <a:cubicBezTo>
                    <a:pt x="2432" y="722"/>
                    <a:pt x="2332" y="1114"/>
                    <a:pt x="2235" y="1509"/>
                  </a:cubicBezTo>
                  <a:cubicBezTo>
                    <a:pt x="1815" y="1459"/>
                    <a:pt x="1395" y="1412"/>
                    <a:pt x="975" y="1367"/>
                  </a:cubicBezTo>
                  <a:lnTo>
                    <a:pt x="650" y="1334"/>
                  </a:lnTo>
                  <a:lnTo>
                    <a:pt x="574" y="1651"/>
                  </a:lnTo>
                  <a:cubicBezTo>
                    <a:pt x="397" y="2397"/>
                    <a:pt x="217" y="3146"/>
                    <a:pt x="64" y="3898"/>
                  </a:cubicBezTo>
                  <a:lnTo>
                    <a:pt x="1" y="4225"/>
                  </a:lnTo>
                  <a:lnTo>
                    <a:pt x="382" y="4303"/>
                  </a:lnTo>
                  <a:cubicBezTo>
                    <a:pt x="782" y="4385"/>
                    <a:pt x="1183" y="4469"/>
                    <a:pt x="1586" y="4552"/>
                  </a:cubicBezTo>
                  <a:cubicBezTo>
                    <a:pt x="1501" y="5008"/>
                    <a:pt x="1423" y="5467"/>
                    <a:pt x="1350" y="5923"/>
                  </a:cubicBezTo>
                  <a:lnTo>
                    <a:pt x="1298" y="6249"/>
                  </a:lnTo>
                  <a:lnTo>
                    <a:pt x="1703" y="6354"/>
                  </a:lnTo>
                  <a:cubicBezTo>
                    <a:pt x="2525" y="6563"/>
                    <a:pt x="3375" y="6735"/>
                    <a:pt x="4224" y="6830"/>
                  </a:cubicBezTo>
                  <a:lnTo>
                    <a:pt x="4661" y="6874"/>
                  </a:lnTo>
                  <a:lnTo>
                    <a:pt x="4756" y="6430"/>
                  </a:lnTo>
                  <a:cubicBezTo>
                    <a:pt x="4841" y="6024"/>
                    <a:pt x="4921" y="5615"/>
                    <a:pt x="4995" y="5205"/>
                  </a:cubicBezTo>
                  <a:cubicBezTo>
                    <a:pt x="5463" y="5285"/>
                    <a:pt x="5929" y="5359"/>
                    <a:pt x="6396" y="5427"/>
                  </a:cubicBezTo>
                  <a:lnTo>
                    <a:pt x="6752" y="5475"/>
                  </a:lnTo>
                  <a:lnTo>
                    <a:pt x="6821" y="5041"/>
                  </a:lnTo>
                  <a:cubicBezTo>
                    <a:pt x="6941" y="4287"/>
                    <a:pt x="7043" y="3529"/>
                    <a:pt x="7140" y="2772"/>
                  </a:cubicBezTo>
                  <a:lnTo>
                    <a:pt x="7191" y="2383"/>
                  </a:lnTo>
                  <a:lnTo>
                    <a:pt x="6861" y="2302"/>
                  </a:lnTo>
                  <a:cubicBezTo>
                    <a:pt x="6404" y="2193"/>
                    <a:pt x="5945" y="2095"/>
                    <a:pt x="5480" y="2005"/>
                  </a:cubicBezTo>
                  <a:cubicBezTo>
                    <a:pt x="5528" y="1634"/>
                    <a:pt x="5572" y="1263"/>
                    <a:pt x="5617" y="892"/>
                  </a:cubicBezTo>
                  <a:lnTo>
                    <a:pt x="5664" y="486"/>
                  </a:lnTo>
                  <a:lnTo>
                    <a:pt x="5350" y="418"/>
                  </a:lnTo>
                  <a:cubicBezTo>
                    <a:pt x="4570" y="258"/>
                    <a:pt x="3771" y="141"/>
                    <a:pt x="2983" y="44"/>
                  </a:cubicBezTo>
                  <a:lnTo>
                    <a:pt x="26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4"/>
            <p:cNvSpPr/>
            <p:nvPr/>
          </p:nvSpPr>
          <p:spPr>
            <a:xfrm>
              <a:off x="1504410" y="1347404"/>
              <a:ext cx="34951" cy="133772"/>
            </a:xfrm>
            <a:custGeom>
              <a:avLst/>
              <a:gdLst/>
              <a:ahLst/>
              <a:cxnLst/>
              <a:rect l="l" t="t" r="r" b="b"/>
              <a:pathLst>
                <a:path w="1118" h="4279" extrusionOk="0">
                  <a:moveTo>
                    <a:pt x="964" y="1"/>
                  </a:moveTo>
                  <a:cubicBezTo>
                    <a:pt x="914" y="1"/>
                    <a:pt x="865" y="29"/>
                    <a:pt x="847" y="93"/>
                  </a:cubicBezTo>
                  <a:cubicBezTo>
                    <a:pt x="484" y="1409"/>
                    <a:pt x="139" y="2801"/>
                    <a:pt x="8" y="4161"/>
                  </a:cubicBezTo>
                  <a:cubicBezTo>
                    <a:pt x="0" y="4237"/>
                    <a:pt x="64" y="4278"/>
                    <a:pt x="127" y="4278"/>
                  </a:cubicBezTo>
                  <a:cubicBezTo>
                    <a:pt x="178" y="4278"/>
                    <a:pt x="230" y="4251"/>
                    <a:pt x="244" y="4194"/>
                  </a:cubicBezTo>
                  <a:cubicBezTo>
                    <a:pt x="585" y="2871"/>
                    <a:pt x="814" y="1501"/>
                    <a:pt x="1097" y="163"/>
                  </a:cubicBezTo>
                  <a:cubicBezTo>
                    <a:pt x="1118" y="65"/>
                    <a:pt x="1039" y="1"/>
                    <a:pt x="9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4"/>
            <p:cNvSpPr/>
            <p:nvPr/>
          </p:nvSpPr>
          <p:spPr>
            <a:xfrm>
              <a:off x="1569622" y="1357564"/>
              <a:ext cx="28011" cy="107293"/>
            </a:xfrm>
            <a:custGeom>
              <a:avLst/>
              <a:gdLst/>
              <a:ahLst/>
              <a:cxnLst/>
              <a:rect l="l" t="t" r="r" b="b"/>
              <a:pathLst>
                <a:path w="896" h="3432" extrusionOk="0">
                  <a:moveTo>
                    <a:pt x="738" y="1"/>
                  </a:moveTo>
                  <a:cubicBezTo>
                    <a:pt x="688" y="1"/>
                    <a:pt x="641" y="29"/>
                    <a:pt x="626" y="95"/>
                  </a:cubicBezTo>
                  <a:cubicBezTo>
                    <a:pt x="390" y="1151"/>
                    <a:pt x="186" y="2213"/>
                    <a:pt x="16" y="3280"/>
                  </a:cubicBezTo>
                  <a:cubicBezTo>
                    <a:pt x="1" y="3370"/>
                    <a:pt x="76" y="3432"/>
                    <a:pt x="146" y="3432"/>
                  </a:cubicBezTo>
                  <a:cubicBezTo>
                    <a:pt x="191" y="3432"/>
                    <a:pt x="235" y="3405"/>
                    <a:pt x="249" y="3344"/>
                  </a:cubicBezTo>
                  <a:cubicBezTo>
                    <a:pt x="490" y="2291"/>
                    <a:pt x="701" y="1230"/>
                    <a:pt x="879" y="164"/>
                  </a:cubicBezTo>
                  <a:cubicBezTo>
                    <a:pt x="895" y="66"/>
                    <a:pt x="814" y="1"/>
                    <a:pt x="7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4"/>
            <p:cNvSpPr/>
            <p:nvPr/>
          </p:nvSpPr>
          <p:spPr>
            <a:xfrm>
              <a:off x="1628862" y="1377697"/>
              <a:ext cx="36108" cy="112670"/>
            </a:xfrm>
            <a:custGeom>
              <a:avLst/>
              <a:gdLst/>
              <a:ahLst/>
              <a:cxnLst/>
              <a:rect l="l" t="t" r="r" b="b"/>
              <a:pathLst>
                <a:path w="1155" h="3604" extrusionOk="0">
                  <a:moveTo>
                    <a:pt x="981" y="1"/>
                  </a:moveTo>
                  <a:cubicBezTo>
                    <a:pt x="925" y="1"/>
                    <a:pt x="870" y="32"/>
                    <a:pt x="850" y="103"/>
                  </a:cubicBezTo>
                  <a:cubicBezTo>
                    <a:pt x="546" y="1212"/>
                    <a:pt x="256" y="2329"/>
                    <a:pt x="20" y="3454"/>
                  </a:cubicBezTo>
                  <a:cubicBezTo>
                    <a:pt x="0" y="3545"/>
                    <a:pt x="72" y="3604"/>
                    <a:pt x="142" y="3604"/>
                  </a:cubicBezTo>
                  <a:cubicBezTo>
                    <a:pt x="189" y="3604"/>
                    <a:pt x="235" y="3578"/>
                    <a:pt x="253" y="3517"/>
                  </a:cubicBezTo>
                  <a:cubicBezTo>
                    <a:pt x="584" y="2417"/>
                    <a:pt x="865" y="1299"/>
                    <a:pt x="1129" y="179"/>
                  </a:cubicBezTo>
                  <a:cubicBezTo>
                    <a:pt x="1154" y="71"/>
                    <a:pt x="1066" y="1"/>
                    <a:pt x="9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4"/>
            <p:cNvSpPr/>
            <p:nvPr/>
          </p:nvSpPr>
          <p:spPr>
            <a:xfrm>
              <a:off x="1689760" y="1385856"/>
              <a:ext cx="34201" cy="112608"/>
            </a:xfrm>
            <a:custGeom>
              <a:avLst/>
              <a:gdLst/>
              <a:ahLst/>
              <a:cxnLst/>
              <a:rect l="l" t="t" r="r" b="b"/>
              <a:pathLst>
                <a:path w="1094" h="3602" extrusionOk="0">
                  <a:moveTo>
                    <a:pt x="954" y="1"/>
                  </a:moveTo>
                  <a:cubicBezTo>
                    <a:pt x="908" y="1"/>
                    <a:pt x="863" y="27"/>
                    <a:pt x="843" y="87"/>
                  </a:cubicBezTo>
                  <a:cubicBezTo>
                    <a:pt x="498" y="1165"/>
                    <a:pt x="172" y="2315"/>
                    <a:pt x="15" y="3437"/>
                  </a:cubicBezTo>
                  <a:cubicBezTo>
                    <a:pt x="1" y="3537"/>
                    <a:pt x="75" y="3601"/>
                    <a:pt x="148" y="3601"/>
                  </a:cubicBezTo>
                  <a:cubicBezTo>
                    <a:pt x="197" y="3601"/>
                    <a:pt x="246" y="3573"/>
                    <a:pt x="270" y="3507"/>
                  </a:cubicBezTo>
                  <a:cubicBezTo>
                    <a:pt x="649" y="2439"/>
                    <a:pt x="888" y="1268"/>
                    <a:pt x="1078" y="152"/>
                  </a:cubicBezTo>
                  <a:cubicBezTo>
                    <a:pt x="1093" y="61"/>
                    <a:pt x="1023" y="1"/>
                    <a:pt x="9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4"/>
            <p:cNvSpPr/>
            <p:nvPr/>
          </p:nvSpPr>
          <p:spPr>
            <a:xfrm>
              <a:off x="1756753" y="1396954"/>
              <a:ext cx="32638" cy="115234"/>
            </a:xfrm>
            <a:custGeom>
              <a:avLst/>
              <a:gdLst/>
              <a:ahLst/>
              <a:cxnLst/>
              <a:rect l="l" t="t" r="r" b="b"/>
              <a:pathLst>
                <a:path w="1044" h="3686" extrusionOk="0">
                  <a:moveTo>
                    <a:pt x="903" y="0"/>
                  </a:moveTo>
                  <a:cubicBezTo>
                    <a:pt x="847" y="0"/>
                    <a:pt x="791" y="29"/>
                    <a:pt x="777" y="93"/>
                  </a:cubicBezTo>
                  <a:cubicBezTo>
                    <a:pt x="517" y="1234"/>
                    <a:pt x="234" y="2377"/>
                    <a:pt x="18" y="3527"/>
                  </a:cubicBezTo>
                  <a:cubicBezTo>
                    <a:pt x="0" y="3625"/>
                    <a:pt x="71" y="3685"/>
                    <a:pt x="143" y="3685"/>
                  </a:cubicBezTo>
                  <a:cubicBezTo>
                    <a:pt x="192" y="3685"/>
                    <a:pt x="242" y="3657"/>
                    <a:pt x="264" y="3595"/>
                  </a:cubicBezTo>
                  <a:cubicBezTo>
                    <a:pt x="670" y="2489"/>
                    <a:pt x="901" y="1298"/>
                    <a:pt x="1033" y="128"/>
                  </a:cubicBezTo>
                  <a:cubicBezTo>
                    <a:pt x="1043" y="46"/>
                    <a:pt x="973" y="0"/>
                    <a:pt x="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4"/>
            <p:cNvSpPr/>
            <p:nvPr/>
          </p:nvSpPr>
          <p:spPr>
            <a:xfrm>
              <a:off x="1818401" y="1421025"/>
              <a:ext cx="34014" cy="99383"/>
            </a:xfrm>
            <a:custGeom>
              <a:avLst/>
              <a:gdLst/>
              <a:ahLst/>
              <a:cxnLst/>
              <a:rect l="l" t="t" r="r" b="b"/>
              <a:pathLst>
                <a:path w="1088" h="3179" extrusionOk="0">
                  <a:moveTo>
                    <a:pt x="939" y="1"/>
                  </a:moveTo>
                  <a:cubicBezTo>
                    <a:pt x="891" y="1"/>
                    <a:pt x="845" y="28"/>
                    <a:pt x="829" y="90"/>
                  </a:cubicBezTo>
                  <a:cubicBezTo>
                    <a:pt x="569" y="1060"/>
                    <a:pt x="221" y="2030"/>
                    <a:pt x="19" y="3012"/>
                  </a:cubicBezTo>
                  <a:cubicBezTo>
                    <a:pt x="1" y="3101"/>
                    <a:pt x="83" y="3179"/>
                    <a:pt x="159" y="3179"/>
                  </a:cubicBezTo>
                  <a:cubicBezTo>
                    <a:pt x="197" y="3179"/>
                    <a:pt x="233" y="3159"/>
                    <a:pt x="254" y="3111"/>
                  </a:cubicBezTo>
                  <a:cubicBezTo>
                    <a:pt x="664" y="2193"/>
                    <a:pt x="878" y="1139"/>
                    <a:pt x="1069" y="156"/>
                  </a:cubicBezTo>
                  <a:cubicBezTo>
                    <a:pt x="1087" y="63"/>
                    <a:pt x="1011" y="1"/>
                    <a:pt x="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4"/>
            <p:cNvSpPr/>
            <p:nvPr/>
          </p:nvSpPr>
          <p:spPr>
            <a:xfrm>
              <a:off x="1702608" y="1975010"/>
              <a:ext cx="30481" cy="24447"/>
            </a:xfrm>
            <a:custGeom>
              <a:avLst/>
              <a:gdLst/>
              <a:ahLst/>
              <a:cxnLst/>
              <a:rect l="l" t="t" r="r" b="b"/>
              <a:pathLst>
                <a:path w="975" h="782" extrusionOk="0">
                  <a:moveTo>
                    <a:pt x="192" y="0"/>
                  </a:moveTo>
                  <a:cubicBezTo>
                    <a:pt x="90" y="0"/>
                    <a:pt x="1" y="154"/>
                    <a:pt x="95" y="237"/>
                  </a:cubicBezTo>
                  <a:cubicBezTo>
                    <a:pt x="306" y="423"/>
                    <a:pt x="508" y="623"/>
                    <a:pt x="754" y="763"/>
                  </a:cubicBezTo>
                  <a:cubicBezTo>
                    <a:pt x="776" y="776"/>
                    <a:pt x="797" y="781"/>
                    <a:pt x="817" y="781"/>
                  </a:cubicBezTo>
                  <a:cubicBezTo>
                    <a:pt x="911" y="781"/>
                    <a:pt x="974" y="657"/>
                    <a:pt x="901" y="571"/>
                  </a:cubicBezTo>
                  <a:cubicBezTo>
                    <a:pt x="718" y="356"/>
                    <a:pt x="481" y="196"/>
                    <a:pt x="259" y="24"/>
                  </a:cubicBezTo>
                  <a:cubicBezTo>
                    <a:pt x="237" y="8"/>
                    <a:pt x="214"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4"/>
            <p:cNvSpPr/>
            <p:nvPr/>
          </p:nvSpPr>
          <p:spPr>
            <a:xfrm>
              <a:off x="1725085" y="1950064"/>
              <a:ext cx="20008" cy="19414"/>
            </a:xfrm>
            <a:custGeom>
              <a:avLst/>
              <a:gdLst/>
              <a:ahLst/>
              <a:cxnLst/>
              <a:rect l="l" t="t" r="r" b="b"/>
              <a:pathLst>
                <a:path w="640" h="621" extrusionOk="0">
                  <a:moveTo>
                    <a:pt x="170" y="1"/>
                  </a:moveTo>
                  <a:cubicBezTo>
                    <a:pt x="78" y="1"/>
                    <a:pt x="1" y="120"/>
                    <a:pt x="52" y="210"/>
                  </a:cubicBezTo>
                  <a:cubicBezTo>
                    <a:pt x="144" y="370"/>
                    <a:pt x="288" y="493"/>
                    <a:pt x="437" y="600"/>
                  </a:cubicBezTo>
                  <a:cubicBezTo>
                    <a:pt x="456" y="614"/>
                    <a:pt x="476" y="620"/>
                    <a:pt x="495" y="620"/>
                  </a:cubicBezTo>
                  <a:cubicBezTo>
                    <a:pt x="573" y="620"/>
                    <a:pt x="640" y="517"/>
                    <a:pt x="596" y="441"/>
                  </a:cubicBezTo>
                  <a:cubicBezTo>
                    <a:pt x="504" y="281"/>
                    <a:pt x="390" y="132"/>
                    <a:pt x="238" y="24"/>
                  </a:cubicBezTo>
                  <a:cubicBezTo>
                    <a:pt x="216" y="8"/>
                    <a:pt x="193" y="1"/>
                    <a:pt x="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4"/>
            <p:cNvSpPr/>
            <p:nvPr/>
          </p:nvSpPr>
          <p:spPr>
            <a:xfrm>
              <a:off x="1742842" y="1917583"/>
              <a:ext cx="13505" cy="13756"/>
            </a:xfrm>
            <a:custGeom>
              <a:avLst/>
              <a:gdLst/>
              <a:ahLst/>
              <a:cxnLst/>
              <a:rect l="l" t="t" r="r" b="b"/>
              <a:pathLst>
                <a:path w="432" h="440" extrusionOk="0">
                  <a:moveTo>
                    <a:pt x="165" y="1"/>
                  </a:moveTo>
                  <a:cubicBezTo>
                    <a:pt x="80" y="1"/>
                    <a:pt x="0" y="105"/>
                    <a:pt x="48" y="198"/>
                  </a:cubicBezTo>
                  <a:cubicBezTo>
                    <a:pt x="91" y="283"/>
                    <a:pt x="134" y="351"/>
                    <a:pt x="210" y="411"/>
                  </a:cubicBezTo>
                  <a:cubicBezTo>
                    <a:pt x="234" y="431"/>
                    <a:pt x="264" y="440"/>
                    <a:pt x="294" y="440"/>
                  </a:cubicBezTo>
                  <a:cubicBezTo>
                    <a:pt x="365" y="440"/>
                    <a:pt x="431" y="385"/>
                    <a:pt x="405" y="297"/>
                  </a:cubicBezTo>
                  <a:cubicBezTo>
                    <a:pt x="376" y="194"/>
                    <a:pt x="321" y="121"/>
                    <a:pt x="250" y="42"/>
                  </a:cubicBezTo>
                  <a:cubicBezTo>
                    <a:pt x="224" y="13"/>
                    <a:pt x="194" y="1"/>
                    <a:pt x="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4"/>
            <p:cNvSpPr/>
            <p:nvPr/>
          </p:nvSpPr>
          <p:spPr>
            <a:xfrm>
              <a:off x="1393825" y="1507801"/>
              <a:ext cx="454557" cy="553221"/>
            </a:xfrm>
            <a:custGeom>
              <a:avLst/>
              <a:gdLst/>
              <a:ahLst/>
              <a:cxnLst/>
              <a:rect l="l" t="t" r="r" b="b"/>
              <a:pathLst>
                <a:path w="14540" h="17696" extrusionOk="0">
                  <a:moveTo>
                    <a:pt x="6481" y="4096"/>
                  </a:moveTo>
                  <a:lnTo>
                    <a:pt x="6833" y="4139"/>
                  </a:lnTo>
                  <a:cubicBezTo>
                    <a:pt x="7622" y="4237"/>
                    <a:pt x="8420" y="4353"/>
                    <a:pt x="9200" y="4513"/>
                  </a:cubicBezTo>
                  <a:lnTo>
                    <a:pt x="9514" y="4581"/>
                  </a:lnTo>
                  <a:lnTo>
                    <a:pt x="9467" y="4987"/>
                  </a:lnTo>
                  <a:cubicBezTo>
                    <a:pt x="9423" y="5357"/>
                    <a:pt x="9377" y="5728"/>
                    <a:pt x="9330" y="6100"/>
                  </a:cubicBezTo>
                  <a:cubicBezTo>
                    <a:pt x="9794" y="6190"/>
                    <a:pt x="10255" y="6288"/>
                    <a:pt x="10711" y="6397"/>
                  </a:cubicBezTo>
                  <a:lnTo>
                    <a:pt x="11043" y="6479"/>
                  </a:lnTo>
                  <a:lnTo>
                    <a:pt x="10992" y="6867"/>
                  </a:lnTo>
                  <a:cubicBezTo>
                    <a:pt x="10895" y="7625"/>
                    <a:pt x="10793" y="8382"/>
                    <a:pt x="10674" y="9136"/>
                  </a:cubicBezTo>
                  <a:lnTo>
                    <a:pt x="10604" y="9570"/>
                  </a:lnTo>
                  <a:lnTo>
                    <a:pt x="10248" y="9522"/>
                  </a:lnTo>
                  <a:cubicBezTo>
                    <a:pt x="9780" y="9454"/>
                    <a:pt x="9314" y="9380"/>
                    <a:pt x="8847" y="9301"/>
                  </a:cubicBezTo>
                  <a:cubicBezTo>
                    <a:pt x="8773" y="9710"/>
                    <a:pt x="8694" y="10119"/>
                    <a:pt x="8608" y="10525"/>
                  </a:cubicBezTo>
                  <a:lnTo>
                    <a:pt x="8513" y="10969"/>
                  </a:lnTo>
                  <a:lnTo>
                    <a:pt x="8076" y="10926"/>
                  </a:lnTo>
                  <a:cubicBezTo>
                    <a:pt x="7227" y="10832"/>
                    <a:pt x="6378" y="10657"/>
                    <a:pt x="5555" y="10449"/>
                  </a:cubicBezTo>
                  <a:lnTo>
                    <a:pt x="5150" y="10344"/>
                  </a:lnTo>
                  <a:lnTo>
                    <a:pt x="5202" y="10019"/>
                  </a:lnTo>
                  <a:cubicBezTo>
                    <a:pt x="5275" y="9562"/>
                    <a:pt x="5353" y="9104"/>
                    <a:pt x="5437" y="8647"/>
                  </a:cubicBezTo>
                  <a:cubicBezTo>
                    <a:pt x="5035" y="8564"/>
                    <a:pt x="4635" y="8482"/>
                    <a:pt x="4234" y="8398"/>
                  </a:cubicBezTo>
                  <a:lnTo>
                    <a:pt x="3853" y="8320"/>
                  </a:lnTo>
                  <a:lnTo>
                    <a:pt x="3915" y="7994"/>
                  </a:lnTo>
                  <a:cubicBezTo>
                    <a:pt x="4067" y="7241"/>
                    <a:pt x="4248" y="6492"/>
                    <a:pt x="4425" y="5746"/>
                  </a:cubicBezTo>
                  <a:lnTo>
                    <a:pt x="4500" y="5429"/>
                  </a:lnTo>
                  <a:lnTo>
                    <a:pt x="4826" y="5462"/>
                  </a:lnTo>
                  <a:cubicBezTo>
                    <a:pt x="5245" y="5507"/>
                    <a:pt x="5665" y="5555"/>
                    <a:pt x="6086" y="5605"/>
                  </a:cubicBezTo>
                  <a:cubicBezTo>
                    <a:pt x="6182" y="5211"/>
                    <a:pt x="6283" y="4819"/>
                    <a:pt x="6387" y="4429"/>
                  </a:cubicBezTo>
                  <a:lnTo>
                    <a:pt x="6481" y="4096"/>
                  </a:lnTo>
                  <a:close/>
                  <a:moveTo>
                    <a:pt x="11362" y="13108"/>
                  </a:moveTo>
                  <a:cubicBezTo>
                    <a:pt x="11391" y="13108"/>
                    <a:pt x="11421" y="13120"/>
                    <a:pt x="11447" y="13149"/>
                  </a:cubicBezTo>
                  <a:cubicBezTo>
                    <a:pt x="11517" y="13228"/>
                    <a:pt x="11572" y="13300"/>
                    <a:pt x="11601" y="13404"/>
                  </a:cubicBezTo>
                  <a:cubicBezTo>
                    <a:pt x="11627" y="13493"/>
                    <a:pt x="11560" y="13547"/>
                    <a:pt x="11489" y="13547"/>
                  </a:cubicBezTo>
                  <a:cubicBezTo>
                    <a:pt x="11460" y="13547"/>
                    <a:pt x="11430" y="13538"/>
                    <a:pt x="11406" y="13519"/>
                  </a:cubicBezTo>
                  <a:cubicBezTo>
                    <a:pt x="11330" y="13461"/>
                    <a:pt x="11288" y="13390"/>
                    <a:pt x="11244" y="13306"/>
                  </a:cubicBezTo>
                  <a:cubicBezTo>
                    <a:pt x="11196" y="13213"/>
                    <a:pt x="11276" y="13108"/>
                    <a:pt x="11362" y="13108"/>
                  </a:cubicBezTo>
                  <a:close/>
                  <a:moveTo>
                    <a:pt x="10798" y="14148"/>
                  </a:moveTo>
                  <a:cubicBezTo>
                    <a:pt x="10820" y="14148"/>
                    <a:pt x="10844" y="14155"/>
                    <a:pt x="10866" y="14171"/>
                  </a:cubicBezTo>
                  <a:cubicBezTo>
                    <a:pt x="11018" y="14279"/>
                    <a:pt x="11132" y="14429"/>
                    <a:pt x="11224" y="14588"/>
                  </a:cubicBezTo>
                  <a:cubicBezTo>
                    <a:pt x="11268" y="14664"/>
                    <a:pt x="11201" y="14767"/>
                    <a:pt x="11122" y="14767"/>
                  </a:cubicBezTo>
                  <a:cubicBezTo>
                    <a:pt x="11103" y="14767"/>
                    <a:pt x="11084" y="14761"/>
                    <a:pt x="11065" y="14748"/>
                  </a:cubicBezTo>
                  <a:cubicBezTo>
                    <a:pt x="10916" y="14640"/>
                    <a:pt x="10772" y="14518"/>
                    <a:pt x="10680" y="14357"/>
                  </a:cubicBezTo>
                  <a:cubicBezTo>
                    <a:pt x="10629" y="14267"/>
                    <a:pt x="10706" y="14148"/>
                    <a:pt x="10798" y="14148"/>
                  </a:cubicBezTo>
                  <a:close/>
                  <a:moveTo>
                    <a:pt x="10103" y="14945"/>
                  </a:moveTo>
                  <a:cubicBezTo>
                    <a:pt x="10124" y="14945"/>
                    <a:pt x="10147" y="14952"/>
                    <a:pt x="10168" y="14968"/>
                  </a:cubicBezTo>
                  <a:cubicBezTo>
                    <a:pt x="10390" y="15140"/>
                    <a:pt x="10627" y="15300"/>
                    <a:pt x="10810" y="15515"/>
                  </a:cubicBezTo>
                  <a:cubicBezTo>
                    <a:pt x="10883" y="15601"/>
                    <a:pt x="10820" y="15725"/>
                    <a:pt x="10726" y="15725"/>
                  </a:cubicBezTo>
                  <a:cubicBezTo>
                    <a:pt x="10706" y="15725"/>
                    <a:pt x="10685" y="15720"/>
                    <a:pt x="10663" y="15707"/>
                  </a:cubicBezTo>
                  <a:cubicBezTo>
                    <a:pt x="10417" y="15567"/>
                    <a:pt x="10215" y="15367"/>
                    <a:pt x="10005" y="15181"/>
                  </a:cubicBezTo>
                  <a:cubicBezTo>
                    <a:pt x="9912" y="15098"/>
                    <a:pt x="10001" y="14945"/>
                    <a:pt x="10103" y="14945"/>
                  </a:cubicBezTo>
                  <a:close/>
                  <a:moveTo>
                    <a:pt x="2975" y="1"/>
                  </a:moveTo>
                  <a:cubicBezTo>
                    <a:pt x="2495" y="2445"/>
                    <a:pt x="1936" y="4876"/>
                    <a:pt x="1415" y="7309"/>
                  </a:cubicBezTo>
                  <a:cubicBezTo>
                    <a:pt x="1120" y="8690"/>
                    <a:pt x="797" y="10069"/>
                    <a:pt x="577" y="11465"/>
                  </a:cubicBezTo>
                  <a:cubicBezTo>
                    <a:pt x="333" y="13006"/>
                    <a:pt x="0" y="14917"/>
                    <a:pt x="1384" y="16023"/>
                  </a:cubicBezTo>
                  <a:cubicBezTo>
                    <a:pt x="1405" y="16040"/>
                    <a:pt x="1416" y="16059"/>
                    <a:pt x="1423" y="16079"/>
                  </a:cubicBezTo>
                  <a:cubicBezTo>
                    <a:pt x="2494" y="16883"/>
                    <a:pt x="3822" y="17106"/>
                    <a:pt x="5129" y="17300"/>
                  </a:cubicBezTo>
                  <a:cubicBezTo>
                    <a:pt x="6738" y="17539"/>
                    <a:pt x="8336" y="17563"/>
                    <a:pt x="9945" y="17695"/>
                  </a:cubicBezTo>
                  <a:cubicBezTo>
                    <a:pt x="11762" y="17256"/>
                    <a:pt x="11911" y="15039"/>
                    <a:pt x="12215" y="13521"/>
                  </a:cubicBezTo>
                  <a:cubicBezTo>
                    <a:pt x="12497" y="12113"/>
                    <a:pt x="12778" y="10704"/>
                    <a:pt x="13063" y="9298"/>
                  </a:cubicBezTo>
                  <a:cubicBezTo>
                    <a:pt x="13550" y="6887"/>
                    <a:pt x="14001" y="4466"/>
                    <a:pt x="14540" y="2065"/>
                  </a:cubicBezTo>
                  <a:cubicBezTo>
                    <a:pt x="10718" y="1297"/>
                    <a:pt x="6790" y="912"/>
                    <a:pt x="2999" y="13"/>
                  </a:cubicBezTo>
                  <a:cubicBezTo>
                    <a:pt x="2990" y="10"/>
                    <a:pt x="2983" y="5"/>
                    <a:pt x="2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4"/>
            <p:cNvSpPr/>
            <p:nvPr/>
          </p:nvSpPr>
          <p:spPr>
            <a:xfrm>
              <a:off x="1464145" y="1313235"/>
              <a:ext cx="435111" cy="237407"/>
            </a:xfrm>
            <a:custGeom>
              <a:avLst/>
              <a:gdLst/>
              <a:ahLst/>
              <a:cxnLst/>
              <a:rect l="l" t="t" r="r" b="b"/>
              <a:pathLst>
                <a:path w="13918" h="7594" extrusionOk="0">
                  <a:moveTo>
                    <a:pt x="4112" y="1419"/>
                  </a:moveTo>
                  <a:cubicBezTo>
                    <a:pt x="4188" y="1419"/>
                    <a:pt x="4269" y="1484"/>
                    <a:pt x="4253" y="1582"/>
                  </a:cubicBezTo>
                  <a:cubicBezTo>
                    <a:pt x="4075" y="2648"/>
                    <a:pt x="3864" y="3709"/>
                    <a:pt x="3623" y="4762"/>
                  </a:cubicBezTo>
                  <a:cubicBezTo>
                    <a:pt x="3609" y="4824"/>
                    <a:pt x="3565" y="4850"/>
                    <a:pt x="3519" y="4850"/>
                  </a:cubicBezTo>
                  <a:cubicBezTo>
                    <a:pt x="3450" y="4850"/>
                    <a:pt x="3375" y="4789"/>
                    <a:pt x="3390" y="4698"/>
                  </a:cubicBezTo>
                  <a:cubicBezTo>
                    <a:pt x="3560" y="3631"/>
                    <a:pt x="3764" y="2569"/>
                    <a:pt x="4000" y="1513"/>
                  </a:cubicBezTo>
                  <a:cubicBezTo>
                    <a:pt x="4015" y="1447"/>
                    <a:pt x="4062" y="1419"/>
                    <a:pt x="4112" y="1419"/>
                  </a:cubicBezTo>
                  <a:close/>
                  <a:moveTo>
                    <a:pt x="2251" y="1095"/>
                  </a:moveTo>
                  <a:cubicBezTo>
                    <a:pt x="2327" y="1095"/>
                    <a:pt x="2406" y="1159"/>
                    <a:pt x="2385" y="1256"/>
                  </a:cubicBezTo>
                  <a:cubicBezTo>
                    <a:pt x="2103" y="2594"/>
                    <a:pt x="1873" y="3963"/>
                    <a:pt x="1532" y="5287"/>
                  </a:cubicBezTo>
                  <a:cubicBezTo>
                    <a:pt x="1517" y="5345"/>
                    <a:pt x="1466" y="5372"/>
                    <a:pt x="1414" y="5372"/>
                  </a:cubicBezTo>
                  <a:cubicBezTo>
                    <a:pt x="1351" y="5372"/>
                    <a:pt x="1288" y="5330"/>
                    <a:pt x="1296" y="5254"/>
                  </a:cubicBezTo>
                  <a:cubicBezTo>
                    <a:pt x="1427" y="3894"/>
                    <a:pt x="1774" y="2502"/>
                    <a:pt x="2135" y="1186"/>
                  </a:cubicBezTo>
                  <a:cubicBezTo>
                    <a:pt x="2153" y="1122"/>
                    <a:pt x="2201" y="1095"/>
                    <a:pt x="2251" y="1095"/>
                  </a:cubicBezTo>
                  <a:close/>
                  <a:moveTo>
                    <a:pt x="6249" y="2063"/>
                  </a:moveTo>
                  <a:cubicBezTo>
                    <a:pt x="6334" y="2063"/>
                    <a:pt x="6422" y="2133"/>
                    <a:pt x="6397" y="2242"/>
                  </a:cubicBezTo>
                  <a:cubicBezTo>
                    <a:pt x="6132" y="3361"/>
                    <a:pt x="5851" y="4480"/>
                    <a:pt x="5520" y="5580"/>
                  </a:cubicBezTo>
                  <a:cubicBezTo>
                    <a:pt x="5502" y="5640"/>
                    <a:pt x="5457" y="5666"/>
                    <a:pt x="5411" y="5666"/>
                  </a:cubicBezTo>
                  <a:cubicBezTo>
                    <a:pt x="5341" y="5666"/>
                    <a:pt x="5269" y="5607"/>
                    <a:pt x="5288" y="5516"/>
                  </a:cubicBezTo>
                  <a:cubicBezTo>
                    <a:pt x="5524" y="4391"/>
                    <a:pt x="5814" y="3273"/>
                    <a:pt x="6118" y="2165"/>
                  </a:cubicBezTo>
                  <a:cubicBezTo>
                    <a:pt x="6137" y="2094"/>
                    <a:pt x="6193" y="2063"/>
                    <a:pt x="6249" y="2063"/>
                  </a:cubicBezTo>
                  <a:close/>
                  <a:moveTo>
                    <a:pt x="8170" y="2324"/>
                  </a:moveTo>
                  <a:cubicBezTo>
                    <a:pt x="8240" y="2324"/>
                    <a:pt x="8310" y="2384"/>
                    <a:pt x="8295" y="2475"/>
                  </a:cubicBezTo>
                  <a:cubicBezTo>
                    <a:pt x="8105" y="3592"/>
                    <a:pt x="7865" y="4762"/>
                    <a:pt x="7487" y="5830"/>
                  </a:cubicBezTo>
                  <a:cubicBezTo>
                    <a:pt x="7463" y="5896"/>
                    <a:pt x="7414" y="5924"/>
                    <a:pt x="7365" y="5924"/>
                  </a:cubicBezTo>
                  <a:cubicBezTo>
                    <a:pt x="7292" y="5924"/>
                    <a:pt x="7218" y="5860"/>
                    <a:pt x="7232" y="5760"/>
                  </a:cubicBezTo>
                  <a:cubicBezTo>
                    <a:pt x="7388" y="4638"/>
                    <a:pt x="7715" y="3490"/>
                    <a:pt x="8060" y="2410"/>
                  </a:cubicBezTo>
                  <a:cubicBezTo>
                    <a:pt x="8080" y="2350"/>
                    <a:pt x="8125" y="2324"/>
                    <a:pt x="8170" y="2324"/>
                  </a:cubicBezTo>
                  <a:close/>
                  <a:moveTo>
                    <a:pt x="10264" y="2678"/>
                  </a:moveTo>
                  <a:cubicBezTo>
                    <a:pt x="10334" y="2678"/>
                    <a:pt x="10404" y="2724"/>
                    <a:pt x="10395" y="2806"/>
                  </a:cubicBezTo>
                  <a:cubicBezTo>
                    <a:pt x="10262" y="3976"/>
                    <a:pt x="10031" y="5167"/>
                    <a:pt x="9625" y="6273"/>
                  </a:cubicBezTo>
                  <a:cubicBezTo>
                    <a:pt x="9602" y="6335"/>
                    <a:pt x="9553" y="6362"/>
                    <a:pt x="9505" y="6362"/>
                  </a:cubicBezTo>
                  <a:cubicBezTo>
                    <a:pt x="9432" y="6362"/>
                    <a:pt x="9361" y="6302"/>
                    <a:pt x="9380" y="6205"/>
                  </a:cubicBezTo>
                  <a:cubicBezTo>
                    <a:pt x="9594" y="5056"/>
                    <a:pt x="9879" y="3912"/>
                    <a:pt x="10138" y="2771"/>
                  </a:cubicBezTo>
                  <a:cubicBezTo>
                    <a:pt x="10152" y="2708"/>
                    <a:pt x="10208" y="2678"/>
                    <a:pt x="10264" y="2678"/>
                  </a:cubicBezTo>
                  <a:close/>
                  <a:moveTo>
                    <a:pt x="12271" y="3448"/>
                  </a:moveTo>
                  <a:cubicBezTo>
                    <a:pt x="12343" y="3448"/>
                    <a:pt x="12419" y="3510"/>
                    <a:pt x="12401" y="3604"/>
                  </a:cubicBezTo>
                  <a:cubicBezTo>
                    <a:pt x="12210" y="4588"/>
                    <a:pt x="11996" y="5641"/>
                    <a:pt x="11587" y="6559"/>
                  </a:cubicBezTo>
                  <a:cubicBezTo>
                    <a:pt x="11566" y="6607"/>
                    <a:pt x="11529" y="6627"/>
                    <a:pt x="11491" y="6627"/>
                  </a:cubicBezTo>
                  <a:cubicBezTo>
                    <a:pt x="11415" y="6627"/>
                    <a:pt x="11333" y="6549"/>
                    <a:pt x="11351" y="6460"/>
                  </a:cubicBezTo>
                  <a:cubicBezTo>
                    <a:pt x="11553" y="5478"/>
                    <a:pt x="11901" y="4508"/>
                    <a:pt x="12161" y="3538"/>
                  </a:cubicBezTo>
                  <a:cubicBezTo>
                    <a:pt x="12177" y="3475"/>
                    <a:pt x="12223" y="3448"/>
                    <a:pt x="12271" y="3448"/>
                  </a:cubicBezTo>
                  <a:close/>
                  <a:moveTo>
                    <a:pt x="2129" y="0"/>
                  </a:moveTo>
                  <a:cubicBezTo>
                    <a:pt x="1745" y="0"/>
                    <a:pt x="1370" y="71"/>
                    <a:pt x="1018" y="265"/>
                  </a:cubicBezTo>
                  <a:cubicBezTo>
                    <a:pt x="990" y="364"/>
                    <a:pt x="947" y="460"/>
                    <a:pt x="906" y="554"/>
                  </a:cubicBezTo>
                  <a:cubicBezTo>
                    <a:pt x="766" y="1169"/>
                    <a:pt x="575" y="1774"/>
                    <a:pt x="434" y="2388"/>
                  </a:cubicBezTo>
                  <a:cubicBezTo>
                    <a:pt x="268" y="3099"/>
                    <a:pt x="179" y="3828"/>
                    <a:pt x="0" y="4534"/>
                  </a:cubicBezTo>
                  <a:cubicBezTo>
                    <a:pt x="44" y="4679"/>
                    <a:pt x="116" y="4822"/>
                    <a:pt x="193" y="4939"/>
                  </a:cubicBezTo>
                  <a:cubicBezTo>
                    <a:pt x="283" y="5074"/>
                    <a:pt x="407" y="5162"/>
                    <a:pt x="521" y="5262"/>
                  </a:cubicBezTo>
                  <a:lnTo>
                    <a:pt x="850" y="5426"/>
                  </a:lnTo>
                  <a:cubicBezTo>
                    <a:pt x="4732" y="5958"/>
                    <a:pt x="8488" y="7179"/>
                    <a:pt x="12392" y="7593"/>
                  </a:cubicBezTo>
                  <a:cubicBezTo>
                    <a:pt x="12400" y="7592"/>
                    <a:pt x="12407" y="7590"/>
                    <a:pt x="12416" y="7590"/>
                  </a:cubicBezTo>
                  <a:lnTo>
                    <a:pt x="12792" y="7464"/>
                  </a:lnTo>
                  <a:cubicBezTo>
                    <a:pt x="12951" y="7360"/>
                    <a:pt x="13074" y="7215"/>
                    <a:pt x="13145" y="7037"/>
                  </a:cubicBezTo>
                  <a:cubicBezTo>
                    <a:pt x="13433" y="5762"/>
                    <a:pt x="13670" y="4492"/>
                    <a:pt x="13917" y="3212"/>
                  </a:cubicBezTo>
                  <a:cubicBezTo>
                    <a:pt x="13902" y="3059"/>
                    <a:pt x="13880" y="2907"/>
                    <a:pt x="13872" y="2753"/>
                  </a:cubicBezTo>
                  <a:cubicBezTo>
                    <a:pt x="13311" y="2070"/>
                    <a:pt x="11167" y="1917"/>
                    <a:pt x="10568" y="1785"/>
                  </a:cubicBezTo>
                  <a:cubicBezTo>
                    <a:pt x="9558" y="1565"/>
                    <a:pt x="8549" y="1345"/>
                    <a:pt x="7539" y="1123"/>
                  </a:cubicBezTo>
                  <a:cubicBezTo>
                    <a:pt x="6466" y="889"/>
                    <a:pt x="5395" y="648"/>
                    <a:pt x="4324" y="411"/>
                  </a:cubicBezTo>
                  <a:cubicBezTo>
                    <a:pt x="3623" y="256"/>
                    <a:pt x="2860" y="0"/>
                    <a:pt x="21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4"/>
            <p:cNvSpPr/>
            <p:nvPr/>
          </p:nvSpPr>
          <p:spPr>
            <a:xfrm>
              <a:off x="1464114" y="1402268"/>
              <a:ext cx="435205" cy="148434"/>
            </a:xfrm>
            <a:custGeom>
              <a:avLst/>
              <a:gdLst/>
              <a:ahLst/>
              <a:cxnLst/>
              <a:rect l="l" t="t" r="r" b="b"/>
              <a:pathLst>
                <a:path w="13921" h="4748" extrusionOk="0">
                  <a:moveTo>
                    <a:pt x="13882" y="0"/>
                  </a:moveTo>
                  <a:cubicBezTo>
                    <a:pt x="13771" y="653"/>
                    <a:pt x="13510" y="1263"/>
                    <a:pt x="12984" y="1711"/>
                  </a:cubicBezTo>
                  <a:cubicBezTo>
                    <a:pt x="12730" y="1928"/>
                    <a:pt x="12426" y="2064"/>
                    <a:pt x="12104" y="2146"/>
                  </a:cubicBezTo>
                  <a:cubicBezTo>
                    <a:pt x="11970" y="2686"/>
                    <a:pt x="11808" y="3219"/>
                    <a:pt x="11588" y="3713"/>
                  </a:cubicBezTo>
                  <a:cubicBezTo>
                    <a:pt x="11567" y="3760"/>
                    <a:pt x="11531" y="3780"/>
                    <a:pt x="11493" y="3780"/>
                  </a:cubicBezTo>
                  <a:cubicBezTo>
                    <a:pt x="11416" y="3780"/>
                    <a:pt x="11333" y="3702"/>
                    <a:pt x="11352" y="3614"/>
                  </a:cubicBezTo>
                  <a:cubicBezTo>
                    <a:pt x="11448" y="3147"/>
                    <a:pt x="11578" y="2683"/>
                    <a:pt x="11714" y="2220"/>
                  </a:cubicBezTo>
                  <a:lnTo>
                    <a:pt x="11714" y="2220"/>
                  </a:lnTo>
                  <a:cubicBezTo>
                    <a:pt x="11508" y="2247"/>
                    <a:pt x="11302" y="2262"/>
                    <a:pt x="11100" y="2263"/>
                  </a:cubicBezTo>
                  <a:cubicBezTo>
                    <a:pt x="11064" y="2263"/>
                    <a:pt x="11029" y="2263"/>
                    <a:pt x="10994" y="2263"/>
                  </a:cubicBezTo>
                  <a:cubicBezTo>
                    <a:pt x="10661" y="2263"/>
                    <a:pt x="10327" y="2250"/>
                    <a:pt x="9992" y="2229"/>
                  </a:cubicBezTo>
                  <a:cubicBezTo>
                    <a:pt x="9889" y="2636"/>
                    <a:pt x="9769" y="3036"/>
                    <a:pt x="9626" y="3427"/>
                  </a:cubicBezTo>
                  <a:cubicBezTo>
                    <a:pt x="9603" y="3489"/>
                    <a:pt x="9554" y="3516"/>
                    <a:pt x="9505" y="3516"/>
                  </a:cubicBezTo>
                  <a:cubicBezTo>
                    <a:pt x="9433" y="3516"/>
                    <a:pt x="9362" y="3456"/>
                    <a:pt x="9381" y="3359"/>
                  </a:cubicBezTo>
                  <a:cubicBezTo>
                    <a:pt x="9454" y="2974"/>
                    <a:pt x="9534" y="2589"/>
                    <a:pt x="9618" y="2203"/>
                  </a:cubicBezTo>
                  <a:cubicBezTo>
                    <a:pt x="9081" y="2162"/>
                    <a:pt x="8545" y="2101"/>
                    <a:pt x="8015" y="2042"/>
                  </a:cubicBezTo>
                  <a:lnTo>
                    <a:pt x="7789" y="2014"/>
                  </a:lnTo>
                  <a:cubicBezTo>
                    <a:pt x="7698" y="2344"/>
                    <a:pt x="7600" y="2669"/>
                    <a:pt x="7488" y="2985"/>
                  </a:cubicBezTo>
                  <a:cubicBezTo>
                    <a:pt x="7465" y="3050"/>
                    <a:pt x="7416" y="3079"/>
                    <a:pt x="7367" y="3079"/>
                  </a:cubicBezTo>
                  <a:cubicBezTo>
                    <a:pt x="7293" y="3079"/>
                    <a:pt x="7219" y="3014"/>
                    <a:pt x="7233" y="2915"/>
                  </a:cubicBezTo>
                  <a:cubicBezTo>
                    <a:pt x="7277" y="2600"/>
                    <a:pt x="7336" y="2284"/>
                    <a:pt x="7402" y="1967"/>
                  </a:cubicBezTo>
                  <a:cubicBezTo>
                    <a:pt x="6868" y="1899"/>
                    <a:pt x="6336" y="1825"/>
                    <a:pt x="5804" y="1748"/>
                  </a:cubicBezTo>
                  <a:cubicBezTo>
                    <a:pt x="5714" y="2078"/>
                    <a:pt x="5620" y="2407"/>
                    <a:pt x="5523" y="2734"/>
                  </a:cubicBezTo>
                  <a:cubicBezTo>
                    <a:pt x="5505" y="2794"/>
                    <a:pt x="5459" y="2820"/>
                    <a:pt x="5412" y="2820"/>
                  </a:cubicBezTo>
                  <a:cubicBezTo>
                    <a:pt x="5342" y="2820"/>
                    <a:pt x="5270" y="2761"/>
                    <a:pt x="5290" y="2670"/>
                  </a:cubicBezTo>
                  <a:cubicBezTo>
                    <a:pt x="5357" y="2349"/>
                    <a:pt x="5430" y="2027"/>
                    <a:pt x="5505" y="1707"/>
                  </a:cubicBezTo>
                  <a:cubicBezTo>
                    <a:pt x="5264" y="1672"/>
                    <a:pt x="5021" y="1637"/>
                    <a:pt x="4779" y="1603"/>
                  </a:cubicBezTo>
                  <a:cubicBezTo>
                    <a:pt x="4427" y="1554"/>
                    <a:pt x="4074" y="1516"/>
                    <a:pt x="3723" y="1476"/>
                  </a:cubicBezTo>
                  <a:cubicBezTo>
                    <a:pt x="3690" y="1622"/>
                    <a:pt x="3659" y="1770"/>
                    <a:pt x="3624" y="1918"/>
                  </a:cubicBezTo>
                  <a:cubicBezTo>
                    <a:pt x="3610" y="1979"/>
                    <a:pt x="3567" y="2005"/>
                    <a:pt x="3521" y="2005"/>
                  </a:cubicBezTo>
                  <a:cubicBezTo>
                    <a:pt x="3451" y="2005"/>
                    <a:pt x="3376" y="1944"/>
                    <a:pt x="3391" y="1854"/>
                  </a:cubicBezTo>
                  <a:cubicBezTo>
                    <a:pt x="3412" y="1717"/>
                    <a:pt x="3436" y="1581"/>
                    <a:pt x="3459" y="1444"/>
                  </a:cubicBezTo>
                  <a:cubicBezTo>
                    <a:pt x="3184" y="1411"/>
                    <a:pt x="2912" y="1377"/>
                    <a:pt x="2640" y="1330"/>
                  </a:cubicBezTo>
                  <a:cubicBezTo>
                    <a:pt x="2375" y="1284"/>
                    <a:pt x="2101" y="1232"/>
                    <a:pt x="1830" y="1159"/>
                  </a:cubicBezTo>
                  <a:cubicBezTo>
                    <a:pt x="1739" y="1590"/>
                    <a:pt x="1642" y="2018"/>
                    <a:pt x="1534" y="2441"/>
                  </a:cubicBezTo>
                  <a:cubicBezTo>
                    <a:pt x="1519" y="2499"/>
                    <a:pt x="1468" y="2526"/>
                    <a:pt x="1416" y="2526"/>
                  </a:cubicBezTo>
                  <a:cubicBezTo>
                    <a:pt x="1353" y="2526"/>
                    <a:pt x="1290" y="2485"/>
                    <a:pt x="1298" y="2409"/>
                  </a:cubicBezTo>
                  <a:cubicBezTo>
                    <a:pt x="1340" y="1960"/>
                    <a:pt x="1409" y="1508"/>
                    <a:pt x="1492" y="1055"/>
                  </a:cubicBezTo>
                  <a:cubicBezTo>
                    <a:pt x="1224" y="961"/>
                    <a:pt x="967" y="840"/>
                    <a:pt x="742" y="674"/>
                  </a:cubicBezTo>
                  <a:cubicBezTo>
                    <a:pt x="568" y="545"/>
                    <a:pt x="419" y="406"/>
                    <a:pt x="292" y="242"/>
                  </a:cubicBezTo>
                  <a:cubicBezTo>
                    <a:pt x="201" y="726"/>
                    <a:pt x="120" y="1212"/>
                    <a:pt x="0" y="1689"/>
                  </a:cubicBezTo>
                  <a:cubicBezTo>
                    <a:pt x="44" y="1833"/>
                    <a:pt x="116" y="1976"/>
                    <a:pt x="193" y="2093"/>
                  </a:cubicBezTo>
                  <a:cubicBezTo>
                    <a:pt x="283" y="2228"/>
                    <a:pt x="407" y="2316"/>
                    <a:pt x="521" y="2416"/>
                  </a:cubicBezTo>
                  <a:lnTo>
                    <a:pt x="852" y="2580"/>
                  </a:lnTo>
                  <a:cubicBezTo>
                    <a:pt x="4734" y="3112"/>
                    <a:pt x="8491" y="4334"/>
                    <a:pt x="12394" y="4747"/>
                  </a:cubicBezTo>
                  <a:cubicBezTo>
                    <a:pt x="12402" y="4746"/>
                    <a:pt x="12411" y="4745"/>
                    <a:pt x="12418" y="4745"/>
                  </a:cubicBezTo>
                  <a:lnTo>
                    <a:pt x="12794" y="4618"/>
                  </a:lnTo>
                  <a:cubicBezTo>
                    <a:pt x="12953" y="4514"/>
                    <a:pt x="13077" y="4370"/>
                    <a:pt x="13147" y="4191"/>
                  </a:cubicBezTo>
                  <a:cubicBezTo>
                    <a:pt x="13435" y="2916"/>
                    <a:pt x="13672" y="1647"/>
                    <a:pt x="13920" y="367"/>
                  </a:cubicBezTo>
                  <a:cubicBezTo>
                    <a:pt x="13908" y="244"/>
                    <a:pt x="13892" y="123"/>
                    <a:pt x="13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4"/>
            <p:cNvSpPr/>
            <p:nvPr/>
          </p:nvSpPr>
          <p:spPr>
            <a:xfrm>
              <a:off x="1527606" y="1648859"/>
              <a:ext cx="197954" cy="186074"/>
            </a:xfrm>
            <a:custGeom>
              <a:avLst/>
              <a:gdLst/>
              <a:ahLst/>
              <a:cxnLst/>
              <a:rect l="l" t="t" r="r" b="b"/>
              <a:pathLst>
                <a:path w="6332" h="5952" extrusionOk="0">
                  <a:moveTo>
                    <a:pt x="2447" y="0"/>
                  </a:moveTo>
                  <a:cubicBezTo>
                    <a:pt x="2370" y="383"/>
                    <a:pt x="2293" y="764"/>
                    <a:pt x="2215" y="1147"/>
                  </a:cubicBezTo>
                  <a:lnTo>
                    <a:pt x="2130" y="1571"/>
                  </a:lnTo>
                  <a:lnTo>
                    <a:pt x="1681" y="1492"/>
                  </a:lnTo>
                  <a:cubicBezTo>
                    <a:pt x="1271" y="1422"/>
                    <a:pt x="861" y="1352"/>
                    <a:pt x="451" y="1286"/>
                  </a:cubicBezTo>
                  <a:cubicBezTo>
                    <a:pt x="308" y="2038"/>
                    <a:pt x="167" y="2794"/>
                    <a:pt x="1" y="3543"/>
                  </a:cubicBezTo>
                  <a:cubicBezTo>
                    <a:pt x="402" y="3603"/>
                    <a:pt x="799" y="3662"/>
                    <a:pt x="1203" y="3723"/>
                  </a:cubicBezTo>
                  <a:lnTo>
                    <a:pt x="1677" y="3792"/>
                  </a:lnTo>
                  <a:lnTo>
                    <a:pt x="1589" y="4230"/>
                  </a:lnTo>
                  <a:cubicBezTo>
                    <a:pt x="1498" y="4682"/>
                    <a:pt x="1405" y="5131"/>
                    <a:pt x="1314" y="5583"/>
                  </a:cubicBezTo>
                  <a:cubicBezTo>
                    <a:pt x="2154" y="5730"/>
                    <a:pt x="2994" y="5842"/>
                    <a:pt x="3838" y="5952"/>
                  </a:cubicBezTo>
                  <a:cubicBezTo>
                    <a:pt x="3906" y="5536"/>
                    <a:pt x="3975" y="5120"/>
                    <a:pt x="4049" y="4705"/>
                  </a:cubicBezTo>
                  <a:lnTo>
                    <a:pt x="4141" y="4188"/>
                  </a:lnTo>
                  <a:lnTo>
                    <a:pt x="4624" y="4277"/>
                  </a:lnTo>
                  <a:cubicBezTo>
                    <a:pt x="5082" y="4361"/>
                    <a:pt x="5539" y="4449"/>
                    <a:pt x="5994" y="4545"/>
                  </a:cubicBezTo>
                  <a:cubicBezTo>
                    <a:pt x="6093" y="3797"/>
                    <a:pt x="6211" y="3049"/>
                    <a:pt x="6331" y="2304"/>
                  </a:cubicBezTo>
                  <a:cubicBezTo>
                    <a:pt x="5872" y="2231"/>
                    <a:pt x="5413" y="2154"/>
                    <a:pt x="4954" y="2074"/>
                  </a:cubicBezTo>
                  <a:lnTo>
                    <a:pt x="4537" y="2002"/>
                  </a:lnTo>
                  <a:lnTo>
                    <a:pt x="4626" y="1513"/>
                  </a:lnTo>
                  <a:cubicBezTo>
                    <a:pt x="4691" y="1154"/>
                    <a:pt x="4755" y="794"/>
                    <a:pt x="4816" y="435"/>
                  </a:cubicBezTo>
                  <a:cubicBezTo>
                    <a:pt x="4022" y="326"/>
                    <a:pt x="3225" y="172"/>
                    <a:pt x="24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4"/>
            <p:cNvSpPr/>
            <p:nvPr/>
          </p:nvSpPr>
          <p:spPr>
            <a:xfrm>
              <a:off x="1478119" y="1507807"/>
              <a:ext cx="369304" cy="553221"/>
            </a:xfrm>
            <a:custGeom>
              <a:avLst/>
              <a:gdLst/>
              <a:ahLst/>
              <a:cxnLst/>
              <a:rect l="l" t="t" r="r" b="b"/>
              <a:pathLst>
                <a:path w="11813" h="17696" extrusionOk="0">
                  <a:moveTo>
                    <a:pt x="8633" y="13110"/>
                  </a:moveTo>
                  <a:cubicBezTo>
                    <a:pt x="8662" y="13110"/>
                    <a:pt x="8692" y="13122"/>
                    <a:pt x="8718" y="13151"/>
                  </a:cubicBezTo>
                  <a:cubicBezTo>
                    <a:pt x="8789" y="13230"/>
                    <a:pt x="8843" y="13302"/>
                    <a:pt x="8873" y="13406"/>
                  </a:cubicBezTo>
                  <a:cubicBezTo>
                    <a:pt x="8899" y="13494"/>
                    <a:pt x="8832" y="13548"/>
                    <a:pt x="8761" y="13548"/>
                  </a:cubicBezTo>
                  <a:cubicBezTo>
                    <a:pt x="8732" y="13548"/>
                    <a:pt x="8702" y="13539"/>
                    <a:pt x="8678" y="13520"/>
                  </a:cubicBezTo>
                  <a:cubicBezTo>
                    <a:pt x="8602" y="13461"/>
                    <a:pt x="8560" y="13391"/>
                    <a:pt x="8516" y="13307"/>
                  </a:cubicBezTo>
                  <a:cubicBezTo>
                    <a:pt x="8468" y="13214"/>
                    <a:pt x="8548" y="13110"/>
                    <a:pt x="8633" y="13110"/>
                  </a:cubicBezTo>
                  <a:close/>
                  <a:moveTo>
                    <a:pt x="8070" y="14149"/>
                  </a:moveTo>
                  <a:cubicBezTo>
                    <a:pt x="8092" y="14149"/>
                    <a:pt x="8116" y="14156"/>
                    <a:pt x="8138" y="14172"/>
                  </a:cubicBezTo>
                  <a:cubicBezTo>
                    <a:pt x="8290" y="14280"/>
                    <a:pt x="8404" y="14430"/>
                    <a:pt x="8496" y="14589"/>
                  </a:cubicBezTo>
                  <a:cubicBezTo>
                    <a:pt x="8540" y="14665"/>
                    <a:pt x="8473" y="14768"/>
                    <a:pt x="8394" y="14768"/>
                  </a:cubicBezTo>
                  <a:cubicBezTo>
                    <a:pt x="8375" y="14768"/>
                    <a:pt x="8356" y="14762"/>
                    <a:pt x="8337" y="14749"/>
                  </a:cubicBezTo>
                  <a:cubicBezTo>
                    <a:pt x="8188" y="14641"/>
                    <a:pt x="8044" y="14519"/>
                    <a:pt x="7952" y="14358"/>
                  </a:cubicBezTo>
                  <a:cubicBezTo>
                    <a:pt x="7901" y="14268"/>
                    <a:pt x="7978" y="14149"/>
                    <a:pt x="8070" y="14149"/>
                  </a:cubicBezTo>
                  <a:close/>
                  <a:moveTo>
                    <a:pt x="7375" y="14946"/>
                  </a:moveTo>
                  <a:cubicBezTo>
                    <a:pt x="7396" y="14946"/>
                    <a:pt x="7419" y="14953"/>
                    <a:pt x="7440" y="14969"/>
                  </a:cubicBezTo>
                  <a:cubicBezTo>
                    <a:pt x="7662" y="15141"/>
                    <a:pt x="7899" y="15301"/>
                    <a:pt x="8082" y="15516"/>
                  </a:cubicBezTo>
                  <a:cubicBezTo>
                    <a:pt x="8155" y="15602"/>
                    <a:pt x="8092" y="15726"/>
                    <a:pt x="7998" y="15726"/>
                  </a:cubicBezTo>
                  <a:cubicBezTo>
                    <a:pt x="7978" y="15726"/>
                    <a:pt x="7957" y="15721"/>
                    <a:pt x="7935" y="15708"/>
                  </a:cubicBezTo>
                  <a:cubicBezTo>
                    <a:pt x="7689" y="15568"/>
                    <a:pt x="7487" y="15368"/>
                    <a:pt x="7277" y="15182"/>
                  </a:cubicBezTo>
                  <a:cubicBezTo>
                    <a:pt x="7184" y="15099"/>
                    <a:pt x="7273" y="14946"/>
                    <a:pt x="7375" y="14946"/>
                  </a:cubicBezTo>
                  <a:close/>
                  <a:moveTo>
                    <a:pt x="249" y="1"/>
                  </a:moveTo>
                  <a:cubicBezTo>
                    <a:pt x="169" y="407"/>
                    <a:pt x="83" y="813"/>
                    <a:pt x="0" y="1219"/>
                  </a:cubicBezTo>
                  <a:cubicBezTo>
                    <a:pt x="294" y="1247"/>
                    <a:pt x="588" y="1265"/>
                    <a:pt x="871" y="1290"/>
                  </a:cubicBezTo>
                  <a:cubicBezTo>
                    <a:pt x="2363" y="1418"/>
                    <a:pt x="3816" y="1749"/>
                    <a:pt x="5294" y="1962"/>
                  </a:cubicBezTo>
                  <a:cubicBezTo>
                    <a:pt x="6244" y="2099"/>
                    <a:pt x="7318" y="2137"/>
                    <a:pt x="8178" y="2614"/>
                  </a:cubicBezTo>
                  <a:cubicBezTo>
                    <a:pt x="9133" y="3144"/>
                    <a:pt x="9163" y="4137"/>
                    <a:pt x="9126" y="5134"/>
                  </a:cubicBezTo>
                  <a:cubicBezTo>
                    <a:pt x="9074" y="6539"/>
                    <a:pt x="9136" y="7916"/>
                    <a:pt x="8871" y="9308"/>
                  </a:cubicBezTo>
                  <a:cubicBezTo>
                    <a:pt x="8222" y="12734"/>
                    <a:pt x="6046" y="16519"/>
                    <a:pt x="2569" y="17322"/>
                  </a:cubicBezTo>
                  <a:cubicBezTo>
                    <a:pt x="4122" y="17540"/>
                    <a:pt x="5665" y="17567"/>
                    <a:pt x="7218" y="17695"/>
                  </a:cubicBezTo>
                  <a:cubicBezTo>
                    <a:pt x="9035" y="17255"/>
                    <a:pt x="9184" y="15038"/>
                    <a:pt x="9488" y="13521"/>
                  </a:cubicBezTo>
                  <a:cubicBezTo>
                    <a:pt x="9771" y="12113"/>
                    <a:pt x="10052" y="10704"/>
                    <a:pt x="10336" y="9298"/>
                  </a:cubicBezTo>
                  <a:cubicBezTo>
                    <a:pt x="10823" y="6887"/>
                    <a:pt x="11275" y="4466"/>
                    <a:pt x="11813" y="2063"/>
                  </a:cubicBezTo>
                  <a:cubicBezTo>
                    <a:pt x="7991" y="1297"/>
                    <a:pt x="4063" y="911"/>
                    <a:pt x="272" y="12"/>
                  </a:cubicBezTo>
                  <a:cubicBezTo>
                    <a:pt x="263" y="10"/>
                    <a:pt x="256" y="5"/>
                    <a:pt x="249" y="1"/>
                  </a:cubicBez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34"/>
          <p:cNvGrpSpPr/>
          <p:nvPr/>
        </p:nvGrpSpPr>
        <p:grpSpPr>
          <a:xfrm rot="9776671">
            <a:off x="7920738" y="3101859"/>
            <a:ext cx="207081" cy="332993"/>
            <a:chOff x="4140725" y="520912"/>
            <a:chExt cx="175945" cy="282926"/>
          </a:xfrm>
        </p:grpSpPr>
        <p:sp>
          <p:nvSpPr>
            <p:cNvPr id="715" name="Google Shape;715;p34"/>
            <p:cNvSpPr/>
            <p:nvPr/>
          </p:nvSpPr>
          <p:spPr>
            <a:xfrm>
              <a:off x="4195745" y="753342"/>
              <a:ext cx="27292" cy="25635"/>
            </a:xfrm>
            <a:custGeom>
              <a:avLst/>
              <a:gdLst/>
              <a:ahLst/>
              <a:cxnLst/>
              <a:rect l="l" t="t" r="r" b="b"/>
              <a:pathLst>
                <a:path w="873" h="820" extrusionOk="0">
                  <a:moveTo>
                    <a:pt x="531" y="181"/>
                  </a:moveTo>
                  <a:cubicBezTo>
                    <a:pt x="592" y="235"/>
                    <a:pt x="653" y="290"/>
                    <a:pt x="719" y="336"/>
                  </a:cubicBezTo>
                  <a:cubicBezTo>
                    <a:pt x="640" y="414"/>
                    <a:pt x="572" y="506"/>
                    <a:pt x="483" y="577"/>
                  </a:cubicBezTo>
                  <a:cubicBezTo>
                    <a:pt x="439" y="611"/>
                    <a:pt x="348" y="655"/>
                    <a:pt x="275" y="655"/>
                  </a:cubicBezTo>
                  <a:cubicBezTo>
                    <a:pt x="218" y="655"/>
                    <a:pt x="171" y="628"/>
                    <a:pt x="167" y="549"/>
                  </a:cubicBezTo>
                  <a:cubicBezTo>
                    <a:pt x="167" y="537"/>
                    <a:pt x="165" y="529"/>
                    <a:pt x="161" y="519"/>
                  </a:cubicBezTo>
                  <a:cubicBezTo>
                    <a:pt x="300" y="426"/>
                    <a:pt x="421" y="306"/>
                    <a:pt x="531" y="181"/>
                  </a:cubicBezTo>
                  <a:close/>
                  <a:moveTo>
                    <a:pt x="533" y="0"/>
                  </a:moveTo>
                  <a:cubicBezTo>
                    <a:pt x="507" y="0"/>
                    <a:pt x="480" y="17"/>
                    <a:pt x="466" y="36"/>
                  </a:cubicBezTo>
                  <a:cubicBezTo>
                    <a:pt x="336" y="199"/>
                    <a:pt x="177" y="333"/>
                    <a:pt x="39" y="486"/>
                  </a:cubicBezTo>
                  <a:cubicBezTo>
                    <a:pt x="24" y="499"/>
                    <a:pt x="21" y="518"/>
                    <a:pt x="25" y="534"/>
                  </a:cubicBezTo>
                  <a:cubicBezTo>
                    <a:pt x="24" y="537"/>
                    <a:pt x="23" y="540"/>
                    <a:pt x="21" y="545"/>
                  </a:cubicBezTo>
                  <a:cubicBezTo>
                    <a:pt x="1" y="712"/>
                    <a:pt x="156" y="819"/>
                    <a:pt x="307" y="819"/>
                  </a:cubicBezTo>
                  <a:cubicBezTo>
                    <a:pt x="328" y="819"/>
                    <a:pt x="349" y="817"/>
                    <a:pt x="370" y="813"/>
                  </a:cubicBezTo>
                  <a:cubicBezTo>
                    <a:pt x="576" y="770"/>
                    <a:pt x="802" y="540"/>
                    <a:pt x="861" y="343"/>
                  </a:cubicBezTo>
                  <a:cubicBezTo>
                    <a:pt x="873" y="321"/>
                    <a:pt x="873" y="292"/>
                    <a:pt x="853" y="269"/>
                  </a:cubicBezTo>
                  <a:cubicBezTo>
                    <a:pt x="774" y="173"/>
                    <a:pt x="666" y="93"/>
                    <a:pt x="568" y="13"/>
                  </a:cubicBezTo>
                  <a:cubicBezTo>
                    <a:pt x="557" y="4"/>
                    <a:pt x="545"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4"/>
            <p:cNvSpPr/>
            <p:nvPr/>
          </p:nvSpPr>
          <p:spPr>
            <a:xfrm>
              <a:off x="4217347" y="730052"/>
              <a:ext cx="21540" cy="21665"/>
            </a:xfrm>
            <a:custGeom>
              <a:avLst/>
              <a:gdLst/>
              <a:ahLst/>
              <a:cxnLst/>
              <a:rect l="l" t="t" r="r" b="b"/>
              <a:pathLst>
                <a:path w="689" h="693" extrusionOk="0">
                  <a:moveTo>
                    <a:pt x="340" y="156"/>
                  </a:moveTo>
                  <a:cubicBezTo>
                    <a:pt x="392" y="180"/>
                    <a:pt x="449" y="195"/>
                    <a:pt x="505" y="207"/>
                  </a:cubicBezTo>
                  <a:cubicBezTo>
                    <a:pt x="459" y="332"/>
                    <a:pt x="391" y="438"/>
                    <a:pt x="319" y="550"/>
                  </a:cubicBezTo>
                  <a:cubicBezTo>
                    <a:pt x="275" y="519"/>
                    <a:pt x="229" y="493"/>
                    <a:pt x="184" y="459"/>
                  </a:cubicBezTo>
                  <a:cubicBezTo>
                    <a:pt x="246" y="375"/>
                    <a:pt x="319" y="262"/>
                    <a:pt x="340" y="156"/>
                  </a:cubicBezTo>
                  <a:close/>
                  <a:moveTo>
                    <a:pt x="336" y="1"/>
                  </a:moveTo>
                  <a:cubicBezTo>
                    <a:pt x="319" y="1"/>
                    <a:pt x="302" y="2"/>
                    <a:pt x="286" y="5"/>
                  </a:cubicBezTo>
                  <a:cubicBezTo>
                    <a:pt x="257" y="11"/>
                    <a:pt x="241" y="38"/>
                    <a:pt x="243" y="65"/>
                  </a:cubicBezTo>
                  <a:cubicBezTo>
                    <a:pt x="205" y="112"/>
                    <a:pt x="187" y="172"/>
                    <a:pt x="157" y="225"/>
                  </a:cubicBezTo>
                  <a:cubicBezTo>
                    <a:pt x="118" y="298"/>
                    <a:pt x="72" y="366"/>
                    <a:pt x="20" y="431"/>
                  </a:cubicBezTo>
                  <a:cubicBezTo>
                    <a:pt x="1" y="457"/>
                    <a:pt x="9" y="500"/>
                    <a:pt x="30" y="522"/>
                  </a:cubicBezTo>
                  <a:cubicBezTo>
                    <a:pt x="98" y="595"/>
                    <a:pt x="194" y="680"/>
                    <a:pt x="300" y="683"/>
                  </a:cubicBezTo>
                  <a:cubicBezTo>
                    <a:pt x="308" y="689"/>
                    <a:pt x="316" y="692"/>
                    <a:pt x="325" y="692"/>
                  </a:cubicBezTo>
                  <a:cubicBezTo>
                    <a:pt x="332" y="692"/>
                    <a:pt x="339" y="690"/>
                    <a:pt x="345" y="685"/>
                  </a:cubicBezTo>
                  <a:cubicBezTo>
                    <a:pt x="520" y="569"/>
                    <a:pt x="620" y="370"/>
                    <a:pt x="677" y="175"/>
                  </a:cubicBezTo>
                  <a:cubicBezTo>
                    <a:pt x="689" y="135"/>
                    <a:pt x="666" y="93"/>
                    <a:pt x="626" y="79"/>
                  </a:cubicBezTo>
                  <a:cubicBezTo>
                    <a:pt x="540" y="50"/>
                    <a:pt x="432" y="1"/>
                    <a:pt x="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4"/>
            <p:cNvSpPr/>
            <p:nvPr/>
          </p:nvSpPr>
          <p:spPr>
            <a:xfrm>
              <a:off x="4223099" y="734929"/>
              <a:ext cx="10067" cy="12317"/>
            </a:xfrm>
            <a:custGeom>
              <a:avLst/>
              <a:gdLst/>
              <a:ahLst/>
              <a:cxnLst/>
              <a:rect l="l" t="t" r="r" b="b"/>
              <a:pathLst>
                <a:path w="322" h="394" extrusionOk="0">
                  <a:moveTo>
                    <a:pt x="157" y="0"/>
                  </a:moveTo>
                  <a:cubicBezTo>
                    <a:pt x="136" y="106"/>
                    <a:pt x="63" y="218"/>
                    <a:pt x="1" y="303"/>
                  </a:cubicBezTo>
                  <a:cubicBezTo>
                    <a:pt x="46" y="335"/>
                    <a:pt x="93" y="361"/>
                    <a:pt x="137" y="394"/>
                  </a:cubicBezTo>
                  <a:cubicBezTo>
                    <a:pt x="208" y="283"/>
                    <a:pt x="276" y="176"/>
                    <a:pt x="322" y="51"/>
                  </a:cubicBezTo>
                  <a:cubicBezTo>
                    <a:pt x="265" y="39"/>
                    <a:pt x="208" y="24"/>
                    <a:pt x="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4"/>
            <p:cNvSpPr/>
            <p:nvPr/>
          </p:nvSpPr>
          <p:spPr>
            <a:xfrm>
              <a:off x="4198778" y="534855"/>
              <a:ext cx="103416" cy="131459"/>
            </a:xfrm>
            <a:custGeom>
              <a:avLst/>
              <a:gdLst/>
              <a:ahLst/>
              <a:cxnLst/>
              <a:rect l="l" t="t" r="r" b="b"/>
              <a:pathLst>
                <a:path w="3308" h="4205" extrusionOk="0">
                  <a:moveTo>
                    <a:pt x="1466" y="864"/>
                  </a:moveTo>
                  <a:cubicBezTo>
                    <a:pt x="1495" y="864"/>
                    <a:pt x="1522" y="879"/>
                    <a:pt x="1537" y="914"/>
                  </a:cubicBezTo>
                  <a:cubicBezTo>
                    <a:pt x="1587" y="1032"/>
                    <a:pt x="1620" y="1157"/>
                    <a:pt x="1656" y="1279"/>
                  </a:cubicBezTo>
                  <a:cubicBezTo>
                    <a:pt x="1677" y="1352"/>
                    <a:pt x="1619" y="1398"/>
                    <a:pt x="1559" y="1398"/>
                  </a:cubicBezTo>
                  <a:cubicBezTo>
                    <a:pt x="1518" y="1398"/>
                    <a:pt x="1476" y="1376"/>
                    <a:pt x="1460" y="1326"/>
                  </a:cubicBezTo>
                  <a:cubicBezTo>
                    <a:pt x="1425" y="1213"/>
                    <a:pt x="1386" y="1099"/>
                    <a:pt x="1364" y="980"/>
                  </a:cubicBezTo>
                  <a:cubicBezTo>
                    <a:pt x="1353" y="916"/>
                    <a:pt x="1412" y="864"/>
                    <a:pt x="1466" y="864"/>
                  </a:cubicBezTo>
                  <a:close/>
                  <a:moveTo>
                    <a:pt x="1249" y="1382"/>
                  </a:moveTo>
                  <a:cubicBezTo>
                    <a:pt x="1278" y="1382"/>
                    <a:pt x="1305" y="1396"/>
                    <a:pt x="1318" y="1429"/>
                  </a:cubicBezTo>
                  <a:cubicBezTo>
                    <a:pt x="1374" y="1568"/>
                    <a:pt x="1421" y="1711"/>
                    <a:pt x="1472" y="1853"/>
                  </a:cubicBezTo>
                  <a:cubicBezTo>
                    <a:pt x="1496" y="1922"/>
                    <a:pt x="1439" y="1966"/>
                    <a:pt x="1381" y="1966"/>
                  </a:cubicBezTo>
                  <a:cubicBezTo>
                    <a:pt x="1342" y="1966"/>
                    <a:pt x="1301" y="1945"/>
                    <a:pt x="1286" y="1897"/>
                  </a:cubicBezTo>
                  <a:cubicBezTo>
                    <a:pt x="1241" y="1762"/>
                    <a:pt x="1194" y="1626"/>
                    <a:pt x="1156" y="1490"/>
                  </a:cubicBezTo>
                  <a:cubicBezTo>
                    <a:pt x="1138" y="1429"/>
                    <a:pt x="1196" y="1382"/>
                    <a:pt x="1249" y="1382"/>
                  </a:cubicBezTo>
                  <a:close/>
                  <a:moveTo>
                    <a:pt x="963" y="1815"/>
                  </a:moveTo>
                  <a:cubicBezTo>
                    <a:pt x="993" y="1815"/>
                    <a:pt x="1023" y="1828"/>
                    <a:pt x="1040" y="1858"/>
                  </a:cubicBezTo>
                  <a:cubicBezTo>
                    <a:pt x="1126" y="2012"/>
                    <a:pt x="1192" y="2177"/>
                    <a:pt x="1264" y="2337"/>
                  </a:cubicBezTo>
                  <a:cubicBezTo>
                    <a:pt x="1296" y="2413"/>
                    <a:pt x="1230" y="2478"/>
                    <a:pt x="1169" y="2478"/>
                  </a:cubicBezTo>
                  <a:cubicBezTo>
                    <a:pt x="1139" y="2478"/>
                    <a:pt x="1111" y="2463"/>
                    <a:pt x="1094" y="2427"/>
                  </a:cubicBezTo>
                  <a:cubicBezTo>
                    <a:pt x="1017" y="2261"/>
                    <a:pt x="936" y="2094"/>
                    <a:pt x="876" y="1919"/>
                  </a:cubicBezTo>
                  <a:cubicBezTo>
                    <a:pt x="854" y="1857"/>
                    <a:pt x="908" y="1815"/>
                    <a:pt x="963" y="1815"/>
                  </a:cubicBezTo>
                  <a:close/>
                  <a:moveTo>
                    <a:pt x="2002" y="1"/>
                  </a:moveTo>
                  <a:cubicBezTo>
                    <a:pt x="1531" y="1"/>
                    <a:pt x="1086" y="294"/>
                    <a:pt x="921" y="763"/>
                  </a:cubicBezTo>
                  <a:lnTo>
                    <a:pt x="0" y="3360"/>
                  </a:lnTo>
                  <a:cubicBezTo>
                    <a:pt x="365" y="3506"/>
                    <a:pt x="678" y="3764"/>
                    <a:pt x="1049" y="3912"/>
                  </a:cubicBezTo>
                  <a:cubicBezTo>
                    <a:pt x="1444" y="4072"/>
                    <a:pt x="1856" y="4144"/>
                    <a:pt x="2275" y="4205"/>
                  </a:cubicBezTo>
                  <a:lnTo>
                    <a:pt x="3207" y="1573"/>
                  </a:lnTo>
                  <a:cubicBezTo>
                    <a:pt x="3308" y="1286"/>
                    <a:pt x="3291" y="976"/>
                    <a:pt x="3160" y="699"/>
                  </a:cubicBezTo>
                  <a:cubicBezTo>
                    <a:pt x="3027" y="422"/>
                    <a:pt x="2797" y="214"/>
                    <a:pt x="2510" y="112"/>
                  </a:cubicBezTo>
                  <a:lnTo>
                    <a:pt x="2381" y="66"/>
                  </a:lnTo>
                  <a:cubicBezTo>
                    <a:pt x="2256" y="22"/>
                    <a:pt x="2128" y="1"/>
                    <a:pt x="2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4"/>
            <p:cNvSpPr/>
            <p:nvPr/>
          </p:nvSpPr>
          <p:spPr>
            <a:xfrm>
              <a:off x="4156481" y="648115"/>
              <a:ext cx="110263" cy="141713"/>
            </a:xfrm>
            <a:custGeom>
              <a:avLst/>
              <a:gdLst/>
              <a:ahLst/>
              <a:cxnLst/>
              <a:rect l="l" t="t" r="r" b="b"/>
              <a:pathLst>
                <a:path w="3527" h="4533" extrusionOk="0">
                  <a:moveTo>
                    <a:pt x="2284" y="2623"/>
                  </a:moveTo>
                  <a:cubicBezTo>
                    <a:pt x="2380" y="2623"/>
                    <a:pt x="2488" y="2672"/>
                    <a:pt x="2575" y="2702"/>
                  </a:cubicBezTo>
                  <a:cubicBezTo>
                    <a:pt x="2614" y="2715"/>
                    <a:pt x="2638" y="2757"/>
                    <a:pt x="2625" y="2797"/>
                  </a:cubicBezTo>
                  <a:cubicBezTo>
                    <a:pt x="2568" y="2992"/>
                    <a:pt x="2468" y="3192"/>
                    <a:pt x="2294" y="3307"/>
                  </a:cubicBezTo>
                  <a:cubicBezTo>
                    <a:pt x="2288" y="3312"/>
                    <a:pt x="2281" y="3314"/>
                    <a:pt x="2274" y="3314"/>
                  </a:cubicBezTo>
                  <a:cubicBezTo>
                    <a:pt x="2264" y="3314"/>
                    <a:pt x="2256" y="3311"/>
                    <a:pt x="2249" y="3306"/>
                  </a:cubicBezTo>
                  <a:cubicBezTo>
                    <a:pt x="2142" y="3302"/>
                    <a:pt x="2047" y="3219"/>
                    <a:pt x="1978" y="3145"/>
                  </a:cubicBezTo>
                  <a:cubicBezTo>
                    <a:pt x="1956" y="3121"/>
                    <a:pt x="1948" y="3078"/>
                    <a:pt x="1968" y="3053"/>
                  </a:cubicBezTo>
                  <a:cubicBezTo>
                    <a:pt x="2019" y="2989"/>
                    <a:pt x="2066" y="2921"/>
                    <a:pt x="2105" y="2848"/>
                  </a:cubicBezTo>
                  <a:cubicBezTo>
                    <a:pt x="2134" y="2794"/>
                    <a:pt x="2154" y="2735"/>
                    <a:pt x="2191" y="2688"/>
                  </a:cubicBezTo>
                  <a:cubicBezTo>
                    <a:pt x="2190" y="2662"/>
                    <a:pt x="2206" y="2635"/>
                    <a:pt x="2234" y="2627"/>
                  </a:cubicBezTo>
                  <a:cubicBezTo>
                    <a:pt x="2250" y="2624"/>
                    <a:pt x="2267" y="2623"/>
                    <a:pt x="2284" y="2623"/>
                  </a:cubicBezTo>
                  <a:close/>
                  <a:moveTo>
                    <a:pt x="1788" y="3364"/>
                  </a:moveTo>
                  <a:cubicBezTo>
                    <a:pt x="1800" y="3364"/>
                    <a:pt x="1812" y="3367"/>
                    <a:pt x="1823" y="3376"/>
                  </a:cubicBezTo>
                  <a:cubicBezTo>
                    <a:pt x="1921" y="3455"/>
                    <a:pt x="2027" y="3535"/>
                    <a:pt x="2108" y="3632"/>
                  </a:cubicBezTo>
                  <a:cubicBezTo>
                    <a:pt x="2128" y="3657"/>
                    <a:pt x="2128" y="3684"/>
                    <a:pt x="2115" y="3707"/>
                  </a:cubicBezTo>
                  <a:cubicBezTo>
                    <a:pt x="2058" y="3905"/>
                    <a:pt x="1832" y="4135"/>
                    <a:pt x="1626" y="4178"/>
                  </a:cubicBezTo>
                  <a:cubicBezTo>
                    <a:pt x="1605" y="4182"/>
                    <a:pt x="1584" y="4184"/>
                    <a:pt x="1563" y="4184"/>
                  </a:cubicBezTo>
                  <a:cubicBezTo>
                    <a:pt x="1413" y="4184"/>
                    <a:pt x="1258" y="4077"/>
                    <a:pt x="1277" y="3910"/>
                  </a:cubicBezTo>
                  <a:cubicBezTo>
                    <a:pt x="1277" y="3906"/>
                    <a:pt x="1280" y="3902"/>
                    <a:pt x="1281" y="3898"/>
                  </a:cubicBezTo>
                  <a:cubicBezTo>
                    <a:pt x="1277" y="3882"/>
                    <a:pt x="1280" y="3864"/>
                    <a:pt x="1293" y="3850"/>
                  </a:cubicBezTo>
                  <a:cubicBezTo>
                    <a:pt x="1433" y="3697"/>
                    <a:pt x="1589" y="3562"/>
                    <a:pt x="1720" y="3400"/>
                  </a:cubicBezTo>
                  <a:cubicBezTo>
                    <a:pt x="1735" y="3380"/>
                    <a:pt x="1762" y="3364"/>
                    <a:pt x="1788" y="3364"/>
                  </a:cubicBezTo>
                  <a:close/>
                  <a:moveTo>
                    <a:pt x="1260" y="1"/>
                  </a:moveTo>
                  <a:lnTo>
                    <a:pt x="212" y="2960"/>
                  </a:lnTo>
                  <a:cubicBezTo>
                    <a:pt x="1" y="3554"/>
                    <a:pt x="313" y="4210"/>
                    <a:pt x="910" y="4421"/>
                  </a:cubicBezTo>
                  <a:lnTo>
                    <a:pt x="1038" y="4467"/>
                  </a:lnTo>
                  <a:cubicBezTo>
                    <a:pt x="1053" y="4473"/>
                    <a:pt x="1071" y="4479"/>
                    <a:pt x="1088" y="4483"/>
                  </a:cubicBezTo>
                  <a:cubicBezTo>
                    <a:pt x="1195" y="4516"/>
                    <a:pt x="1306" y="4532"/>
                    <a:pt x="1416" y="4532"/>
                  </a:cubicBezTo>
                  <a:cubicBezTo>
                    <a:pt x="1585" y="4532"/>
                    <a:pt x="1754" y="4494"/>
                    <a:pt x="1912" y="4418"/>
                  </a:cubicBezTo>
                  <a:cubicBezTo>
                    <a:pt x="2190" y="4287"/>
                    <a:pt x="2398" y="4056"/>
                    <a:pt x="2499" y="3770"/>
                  </a:cubicBezTo>
                  <a:lnTo>
                    <a:pt x="3526" y="867"/>
                  </a:lnTo>
                  <a:lnTo>
                    <a:pt x="3526" y="867"/>
                  </a:lnTo>
                  <a:cubicBezTo>
                    <a:pt x="3522" y="867"/>
                    <a:pt x="3517" y="867"/>
                    <a:pt x="3513" y="867"/>
                  </a:cubicBezTo>
                  <a:cubicBezTo>
                    <a:pt x="2738" y="867"/>
                    <a:pt x="1738" y="593"/>
                    <a:pt x="1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4"/>
            <p:cNvSpPr/>
            <p:nvPr/>
          </p:nvSpPr>
          <p:spPr>
            <a:xfrm>
              <a:off x="4156481" y="648084"/>
              <a:ext cx="57992" cy="138712"/>
            </a:xfrm>
            <a:custGeom>
              <a:avLst/>
              <a:gdLst/>
              <a:ahLst/>
              <a:cxnLst/>
              <a:rect l="l" t="t" r="r" b="b"/>
              <a:pathLst>
                <a:path w="1855" h="4437" extrusionOk="0">
                  <a:moveTo>
                    <a:pt x="1260" y="0"/>
                  </a:moveTo>
                  <a:lnTo>
                    <a:pt x="212" y="2961"/>
                  </a:lnTo>
                  <a:cubicBezTo>
                    <a:pt x="1" y="3555"/>
                    <a:pt x="313" y="4211"/>
                    <a:pt x="910" y="4422"/>
                  </a:cubicBezTo>
                  <a:lnTo>
                    <a:pt x="948" y="4436"/>
                  </a:lnTo>
                  <a:cubicBezTo>
                    <a:pt x="880" y="4346"/>
                    <a:pt x="837" y="4237"/>
                    <a:pt x="824" y="4091"/>
                  </a:cubicBezTo>
                  <a:cubicBezTo>
                    <a:pt x="797" y="3747"/>
                    <a:pt x="879" y="3420"/>
                    <a:pt x="968" y="3090"/>
                  </a:cubicBezTo>
                  <a:cubicBezTo>
                    <a:pt x="1208" y="2196"/>
                    <a:pt x="1529" y="1335"/>
                    <a:pt x="1855" y="473"/>
                  </a:cubicBezTo>
                  <a:cubicBezTo>
                    <a:pt x="1620" y="347"/>
                    <a:pt x="1412" y="191"/>
                    <a:pt x="12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4"/>
            <p:cNvSpPr/>
            <p:nvPr/>
          </p:nvSpPr>
          <p:spPr>
            <a:xfrm>
              <a:off x="4200747" y="758969"/>
              <a:ext cx="17476" cy="14912"/>
            </a:xfrm>
            <a:custGeom>
              <a:avLst/>
              <a:gdLst/>
              <a:ahLst/>
              <a:cxnLst/>
              <a:rect l="l" t="t" r="r" b="b"/>
              <a:pathLst>
                <a:path w="559" h="477" extrusionOk="0">
                  <a:moveTo>
                    <a:pt x="371" y="1"/>
                  </a:moveTo>
                  <a:cubicBezTo>
                    <a:pt x="260" y="126"/>
                    <a:pt x="140" y="247"/>
                    <a:pt x="1" y="339"/>
                  </a:cubicBezTo>
                  <a:cubicBezTo>
                    <a:pt x="5" y="349"/>
                    <a:pt x="7" y="357"/>
                    <a:pt x="7" y="369"/>
                  </a:cubicBezTo>
                  <a:cubicBezTo>
                    <a:pt x="11" y="449"/>
                    <a:pt x="57" y="476"/>
                    <a:pt x="114" y="476"/>
                  </a:cubicBezTo>
                  <a:cubicBezTo>
                    <a:pt x="188" y="476"/>
                    <a:pt x="279" y="432"/>
                    <a:pt x="323" y="397"/>
                  </a:cubicBezTo>
                  <a:cubicBezTo>
                    <a:pt x="412" y="326"/>
                    <a:pt x="480" y="234"/>
                    <a:pt x="559" y="156"/>
                  </a:cubicBezTo>
                  <a:cubicBezTo>
                    <a:pt x="494" y="109"/>
                    <a:pt x="432" y="55"/>
                    <a:pt x="3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4"/>
            <p:cNvSpPr/>
            <p:nvPr/>
          </p:nvSpPr>
          <p:spPr>
            <a:xfrm>
              <a:off x="4198746" y="534886"/>
              <a:ext cx="93944" cy="116234"/>
            </a:xfrm>
            <a:custGeom>
              <a:avLst/>
              <a:gdLst/>
              <a:ahLst/>
              <a:cxnLst/>
              <a:rect l="l" t="t" r="r" b="b"/>
              <a:pathLst>
                <a:path w="3005" h="3718" extrusionOk="0">
                  <a:moveTo>
                    <a:pt x="1467" y="863"/>
                  </a:moveTo>
                  <a:cubicBezTo>
                    <a:pt x="1496" y="863"/>
                    <a:pt x="1523" y="878"/>
                    <a:pt x="1538" y="913"/>
                  </a:cubicBezTo>
                  <a:cubicBezTo>
                    <a:pt x="1588" y="1031"/>
                    <a:pt x="1621" y="1156"/>
                    <a:pt x="1657" y="1278"/>
                  </a:cubicBezTo>
                  <a:cubicBezTo>
                    <a:pt x="1678" y="1351"/>
                    <a:pt x="1620" y="1397"/>
                    <a:pt x="1560" y="1397"/>
                  </a:cubicBezTo>
                  <a:cubicBezTo>
                    <a:pt x="1519" y="1397"/>
                    <a:pt x="1477" y="1375"/>
                    <a:pt x="1461" y="1325"/>
                  </a:cubicBezTo>
                  <a:cubicBezTo>
                    <a:pt x="1426" y="1212"/>
                    <a:pt x="1387" y="1098"/>
                    <a:pt x="1365" y="979"/>
                  </a:cubicBezTo>
                  <a:cubicBezTo>
                    <a:pt x="1354" y="915"/>
                    <a:pt x="1413" y="863"/>
                    <a:pt x="1467" y="863"/>
                  </a:cubicBezTo>
                  <a:close/>
                  <a:moveTo>
                    <a:pt x="1250" y="1381"/>
                  </a:moveTo>
                  <a:cubicBezTo>
                    <a:pt x="1279" y="1381"/>
                    <a:pt x="1306" y="1395"/>
                    <a:pt x="1319" y="1428"/>
                  </a:cubicBezTo>
                  <a:cubicBezTo>
                    <a:pt x="1375" y="1567"/>
                    <a:pt x="1422" y="1712"/>
                    <a:pt x="1471" y="1854"/>
                  </a:cubicBezTo>
                  <a:cubicBezTo>
                    <a:pt x="1495" y="1922"/>
                    <a:pt x="1439" y="1966"/>
                    <a:pt x="1381" y="1966"/>
                  </a:cubicBezTo>
                  <a:cubicBezTo>
                    <a:pt x="1342" y="1966"/>
                    <a:pt x="1301" y="1945"/>
                    <a:pt x="1286" y="1897"/>
                  </a:cubicBezTo>
                  <a:cubicBezTo>
                    <a:pt x="1241" y="1762"/>
                    <a:pt x="1194" y="1627"/>
                    <a:pt x="1156" y="1490"/>
                  </a:cubicBezTo>
                  <a:cubicBezTo>
                    <a:pt x="1139" y="1428"/>
                    <a:pt x="1197" y="1381"/>
                    <a:pt x="1250" y="1381"/>
                  </a:cubicBezTo>
                  <a:close/>
                  <a:moveTo>
                    <a:pt x="1269" y="2403"/>
                  </a:moveTo>
                  <a:cubicBezTo>
                    <a:pt x="1263" y="2414"/>
                    <a:pt x="1257" y="2425"/>
                    <a:pt x="1251" y="2437"/>
                  </a:cubicBezTo>
                  <a:lnTo>
                    <a:pt x="1251" y="2437"/>
                  </a:lnTo>
                  <a:cubicBezTo>
                    <a:pt x="1259" y="2427"/>
                    <a:pt x="1265" y="2415"/>
                    <a:pt x="1269" y="2403"/>
                  </a:cubicBezTo>
                  <a:close/>
                  <a:moveTo>
                    <a:pt x="2003" y="0"/>
                  </a:moveTo>
                  <a:cubicBezTo>
                    <a:pt x="1531" y="0"/>
                    <a:pt x="1087" y="293"/>
                    <a:pt x="919" y="762"/>
                  </a:cubicBezTo>
                  <a:lnTo>
                    <a:pt x="0" y="3359"/>
                  </a:lnTo>
                  <a:cubicBezTo>
                    <a:pt x="232" y="3453"/>
                    <a:pt x="445" y="3591"/>
                    <a:pt x="663" y="3717"/>
                  </a:cubicBezTo>
                  <a:cubicBezTo>
                    <a:pt x="802" y="3349"/>
                    <a:pt x="1007" y="2891"/>
                    <a:pt x="1251" y="2437"/>
                  </a:cubicBezTo>
                  <a:lnTo>
                    <a:pt x="1251" y="2437"/>
                  </a:lnTo>
                  <a:cubicBezTo>
                    <a:pt x="1231" y="2462"/>
                    <a:pt x="1200" y="2477"/>
                    <a:pt x="1170" y="2477"/>
                  </a:cubicBezTo>
                  <a:cubicBezTo>
                    <a:pt x="1140" y="2477"/>
                    <a:pt x="1112" y="2462"/>
                    <a:pt x="1095" y="2426"/>
                  </a:cubicBezTo>
                  <a:cubicBezTo>
                    <a:pt x="1018" y="2260"/>
                    <a:pt x="937" y="2093"/>
                    <a:pt x="877" y="1918"/>
                  </a:cubicBezTo>
                  <a:cubicBezTo>
                    <a:pt x="855" y="1856"/>
                    <a:pt x="909" y="1814"/>
                    <a:pt x="964" y="1814"/>
                  </a:cubicBezTo>
                  <a:cubicBezTo>
                    <a:pt x="994" y="1814"/>
                    <a:pt x="1024" y="1827"/>
                    <a:pt x="1041" y="1857"/>
                  </a:cubicBezTo>
                  <a:cubicBezTo>
                    <a:pt x="1127" y="2011"/>
                    <a:pt x="1193" y="2176"/>
                    <a:pt x="1265" y="2336"/>
                  </a:cubicBezTo>
                  <a:cubicBezTo>
                    <a:pt x="1275" y="2360"/>
                    <a:pt x="1275" y="2383"/>
                    <a:pt x="1269" y="2403"/>
                  </a:cubicBezTo>
                  <a:lnTo>
                    <a:pt x="1269" y="2403"/>
                  </a:lnTo>
                  <a:cubicBezTo>
                    <a:pt x="1763" y="1490"/>
                    <a:pt x="2413" y="597"/>
                    <a:pt x="3005" y="457"/>
                  </a:cubicBezTo>
                  <a:cubicBezTo>
                    <a:pt x="2875" y="301"/>
                    <a:pt x="2705" y="179"/>
                    <a:pt x="2510" y="111"/>
                  </a:cubicBezTo>
                  <a:lnTo>
                    <a:pt x="2381" y="65"/>
                  </a:lnTo>
                  <a:cubicBezTo>
                    <a:pt x="2256" y="21"/>
                    <a:pt x="2129" y="0"/>
                    <a:pt x="2003" y="0"/>
                  </a:cubicBezTo>
                  <a:close/>
                </a:path>
              </a:pathLst>
            </a:custGeom>
            <a:solidFill>
              <a:srgbClr val="000000">
                <a:alpha val="27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4"/>
            <p:cNvSpPr/>
            <p:nvPr/>
          </p:nvSpPr>
          <p:spPr>
            <a:xfrm>
              <a:off x="4140725" y="520912"/>
              <a:ext cx="175945" cy="282926"/>
            </a:xfrm>
            <a:custGeom>
              <a:avLst/>
              <a:gdLst/>
              <a:ahLst/>
              <a:cxnLst/>
              <a:rect l="l" t="t" r="r" b="b"/>
              <a:pathLst>
                <a:path w="5628" h="9050" extrusionOk="0">
                  <a:moveTo>
                    <a:pt x="3857" y="448"/>
                  </a:moveTo>
                  <a:cubicBezTo>
                    <a:pt x="3983" y="448"/>
                    <a:pt x="4112" y="469"/>
                    <a:pt x="4237" y="514"/>
                  </a:cubicBezTo>
                  <a:lnTo>
                    <a:pt x="4366" y="559"/>
                  </a:lnTo>
                  <a:cubicBezTo>
                    <a:pt x="4653" y="661"/>
                    <a:pt x="4883" y="869"/>
                    <a:pt x="5015" y="1146"/>
                  </a:cubicBezTo>
                  <a:cubicBezTo>
                    <a:pt x="5147" y="1423"/>
                    <a:pt x="5164" y="1733"/>
                    <a:pt x="5063" y="2020"/>
                  </a:cubicBezTo>
                  <a:lnTo>
                    <a:pt x="4130" y="4653"/>
                  </a:lnTo>
                  <a:cubicBezTo>
                    <a:pt x="3713" y="4590"/>
                    <a:pt x="3300" y="4518"/>
                    <a:pt x="2905" y="4360"/>
                  </a:cubicBezTo>
                  <a:cubicBezTo>
                    <a:pt x="2535" y="4212"/>
                    <a:pt x="2222" y="3954"/>
                    <a:pt x="1855" y="3808"/>
                  </a:cubicBezTo>
                  <a:lnTo>
                    <a:pt x="2775" y="1212"/>
                  </a:lnTo>
                  <a:cubicBezTo>
                    <a:pt x="2943" y="741"/>
                    <a:pt x="3386" y="448"/>
                    <a:pt x="3857" y="448"/>
                  </a:cubicBezTo>
                  <a:close/>
                  <a:moveTo>
                    <a:pt x="1763" y="4070"/>
                  </a:moveTo>
                  <a:cubicBezTo>
                    <a:pt x="2241" y="4662"/>
                    <a:pt x="3242" y="4936"/>
                    <a:pt x="4016" y="4936"/>
                  </a:cubicBezTo>
                  <a:cubicBezTo>
                    <a:pt x="4020" y="4936"/>
                    <a:pt x="4025" y="4936"/>
                    <a:pt x="4029" y="4936"/>
                  </a:cubicBezTo>
                  <a:lnTo>
                    <a:pt x="4029" y="4936"/>
                  </a:lnTo>
                  <a:lnTo>
                    <a:pt x="3002" y="7839"/>
                  </a:lnTo>
                  <a:cubicBezTo>
                    <a:pt x="2900" y="8125"/>
                    <a:pt x="2692" y="8356"/>
                    <a:pt x="2415" y="8487"/>
                  </a:cubicBezTo>
                  <a:cubicBezTo>
                    <a:pt x="2257" y="8563"/>
                    <a:pt x="2088" y="8601"/>
                    <a:pt x="1919" y="8601"/>
                  </a:cubicBezTo>
                  <a:cubicBezTo>
                    <a:pt x="1808" y="8601"/>
                    <a:pt x="1698" y="8585"/>
                    <a:pt x="1591" y="8552"/>
                  </a:cubicBezTo>
                  <a:cubicBezTo>
                    <a:pt x="1573" y="8548"/>
                    <a:pt x="1557" y="8542"/>
                    <a:pt x="1541" y="8536"/>
                  </a:cubicBezTo>
                  <a:lnTo>
                    <a:pt x="1411" y="8490"/>
                  </a:lnTo>
                  <a:cubicBezTo>
                    <a:pt x="817" y="8279"/>
                    <a:pt x="505" y="7625"/>
                    <a:pt x="714" y="7029"/>
                  </a:cubicBezTo>
                  <a:lnTo>
                    <a:pt x="1763" y="4070"/>
                  </a:lnTo>
                  <a:close/>
                  <a:moveTo>
                    <a:pt x="3859" y="0"/>
                  </a:moveTo>
                  <a:cubicBezTo>
                    <a:pt x="3203" y="0"/>
                    <a:pt x="2586" y="409"/>
                    <a:pt x="2356" y="1061"/>
                  </a:cubicBezTo>
                  <a:lnTo>
                    <a:pt x="294" y="6879"/>
                  </a:lnTo>
                  <a:cubicBezTo>
                    <a:pt x="1" y="7706"/>
                    <a:pt x="436" y="8620"/>
                    <a:pt x="1264" y="8912"/>
                  </a:cubicBezTo>
                  <a:lnTo>
                    <a:pt x="1393" y="8958"/>
                  </a:lnTo>
                  <a:cubicBezTo>
                    <a:pt x="1565" y="9019"/>
                    <a:pt x="1743" y="9050"/>
                    <a:pt x="1921" y="9050"/>
                  </a:cubicBezTo>
                  <a:cubicBezTo>
                    <a:pt x="2156" y="9050"/>
                    <a:pt x="2389" y="8997"/>
                    <a:pt x="2609" y="8892"/>
                  </a:cubicBezTo>
                  <a:cubicBezTo>
                    <a:pt x="2994" y="8709"/>
                    <a:pt x="3285" y="8387"/>
                    <a:pt x="3425" y="7988"/>
                  </a:cubicBezTo>
                  <a:lnTo>
                    <a:pt x="5486" y="2170"/>
                  </a:lnTo>
                  <a:cubicBezTo>
                    <a:pt x="5627" y="1771"/>
                    <a:pt x="5604" y="1338"/>
                    <a:pt x="5420" y="953"/>
                  </a:cubicBezTo>
                  <a:cubicBezTo>
                    <a:pt x="5237" y="568"/>
                    <a:pt x="4915" y="277"/>
                    <a:pt x="4516" y="137"/>
                  </a:cubicBezTo>
                  <a:lnTo>
                    <a:pt x="4388" y="91"/>
                  </a:lnTo>
                  <a:cubicBezTo>
                    <a:pt x="4364" y="84"/>
                    <a:pt x="4342" y="75"/>
                    <a:pt x="4321" y="69"/>
                  </a:cubicBezTo>
                  <a:cubicBezTo>
                    <a:pt x="4167" y="22"/>
                    <a:pt x="4012" y="0"/>
                    <a:pt x="38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4"/>
            <p:cNvSpPr/>
            <p:nvPr/>
          </p:nvSpPr>
          <p:spPr>
            <a:xfrm>
              <a:off x="4225412" y="591626"/>
              <a:ext cx="13818" cy="20758"/>
            </a:xfrm>
            <a:custGeom>
              <a:avLst/>
              <a:gdLst/>
              <a:ahLst/>
              <a:cxnLst/>
              <a:rect l="l" t="t" r="r" b="b"/>
              <a:pathLst>
                <a:path w="442" h="664" extrusionOk="0">
                  <a:moveTo>
                    <a:pt x="109" y="0"/>
                  </a:moveTo>
                  <a:cubicBezTo>
                    <a:pt x="55" y="0"/>
                    <a:pt x="1" y="42"/>
                    <a:pt x="23" y="105"/>
                  </a:cubicBezTo>
                  <a:cubicBezTo>
                    <a:pt x="84" y="278"/>
                    <a:pt x="164" y="445"/>
                    <a:pt x="241" y="612"/>
                  </a:cubicBezTo>
                  <a:cubicBezTo>
                    <a:pt x="258" y="649"/>
                    <a:pt x="287" y="664"/>
                    <a:pt x="316" y="664"/>
                  </a:cubicBezTo>
                  <a:cubicBezTo>
                    <a:pt x="377" y="664"/>
                    <a:pt x="441" y="598"/>
                    <a:pt x="409" y="523"/>
                  </a:cubicBezTo>
                  <a:cubicBezTo>
                    <a:pt x="339" y="362"/>
                    <a:pt x="273" y="197"/>
                    <a:pt x="185" y="44"/>
                  </a:cubicBezTo>
                  <a:cubicBezTo>
                    <a:pt x="169" y="13"/>
                    <a:pt x="139" y="0"/>
                    <a:pt x="109"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4"/>
            <p:cNvSpPr/>
            <p:nvPr/>
          </p:nvSpPr>
          <p:spPr>
            <a:xfrm>
              <a:off x="4234322" y="578058"/>
              <a:ext cx="11192" cy="18289"/>
            </a:xfrm>
            <a:custGeom>
              <a:avLst/>
              <a:gdLst/>
              <a:ahLst/>
              <a:cxnLst/>
              <a:rect l="l" t="t" r="r" b="b"/>
              <a:pathLst>
                <a:path w="358" h="585" extrusionOk="0">
                  <a:moveTo>
                    <a:pt x="111" y="1"/>
                  </a:moveTo>
                  <a:cubicBezTo>
                    <a:pt x="58" y="1"/>
                    <a:pt x="1" y="47"/>
                    <a:pt x="18" y="109"/>
                  </a:cubicBezTo>
                  <a:cubicBezTo>
                    <a:pt x="56" y="246"/>
                    <a:pt x="103" y="381"/>
                    <a:pt x="148" y="516"/>
                  </a:cubicBezTo>
                  <a:cubicBezTo>
                    <a:pt x="163" y="563"/>
                    <a:pt x="204" y="584"/>
                    <a:pt x="244" y="584"/>
                  </a:cubicBezTo>
                  <a:cubicBezTo>
                    <a:pt x="301" y="584"/>
                    <a:pt x="357" y="541"/>
                    <a:pt x="333" y="473"/>
                  </a:cubicBezTo>
                  <a:cubicBezTo>
                    <a:pt x="284" y="331"/>
                    <a:pt x="237" y="187"/>
                    <a:pt x="180" y="48"/>
                  </a:cubicBezTo>
                  <a:cubicBezTo>
                    <a:pt x="167" y="15"/>
                    <a:pt x="140" y="1"/>
                    <a:pt x="111"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4"/>
            <p:cNvSpPr/>
            <p:nvPr/>
          </p:nvSpPr>
          <p:spPr>
            <a:xfrm>
              <a:off x="4241074" y="561865"/>
              <a:ext cx="10192" cy="16725"/>
            </a:xfrm>
            <a:custGeom>
              <a:avLst/>
              <a:gdLst/>
              <a:ahLst/>
              <a:cxnLst/>
              <a:rect l="l" t="t" r="r" b="b"/>
              <a:pathLst>
                <a:path w="326" h="535" extrusionOk="0">
                  <a:moveTo>
                    <a:pt x="113" y="0"/>
                  </a:moveTo>
                  <a:cubicBezTo>
                    <a:pt x="59" y="0"/>
                    <a:pt x="1" y="52"/>
                    <a:pt x="12" y="116"/>
                  </a:cubicBezTo>
                  <a:cubicBezTo>
                    <a:pt x="34" y="233"/>
                    <a:pt x="74" y="347"/>
                    <a:pt x="109" y="462"/>
                  </a:cubicBezTo>
                  <a:cubicBezTo>
                    <a:pt x="124" y="512"/>
                    <a:pt x="166" y="534"/>
                    <a:pt x="207" y="534"/>
                  </a:cubicBezTo>
                  <a:cubicBezTo>
                    <a:pt x="267" y="534"/>
                    <a:pt x="325" y="488"/>
                    <a:pt x="304" y="415"/>
                  </a:cubicBezTo>
                  <a:cubicBezTo>
                    <a:pt x="268" y="293"/>
                    <a:pt x="235" y="168"/>
                    <a:pt x="185" y="50"/>
                  </a:cubicBezTo>
                  <a:cubicBezTo>
                    <a:pt x="170" y="15"/>
                    <a:pt x="142" y="0"/>
                    <a:pt x="113"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34"/>
          <p:cNvGrpSpPr/>
          <p:nvPr/>
        </p:nvGrpSpPr>
        <p:grpSpPr>
          <a:xfrm rot="1135731">
            <a:off x="7666675" y="1966161"/>
            <a:ext cx="177872" cy="177812"/>
            <a:chOff x="3690028" y="2857398"/>
            <a:chExt cx="209896" cy="209803"/>
          </a:xfrm>
        </p:grpSpPr>
        <p:sp>
          <p:nvSpPr>
            <p:cNvPr id="728" name="Google Shape;728;p34"/>
            <p:cNvSpPr/>
            <p:nvPr/>
          </p:nvSpPr>
          <p:spPr>
            <a:xfrm>
              <a:off x="3704783" y="2873060"/>
              <a:ext cx="177446" cy="178134"/>
            </a:xfrm>
            <a:custGeom>
              <a:avLst/>
              <a:gdLst/>
              <a:ahLst/>
              <a:cxnLst/>
              <a:rect l="l" t="t" r="r" b="b"/>
              <a:pathLst>
                <a:path w="5676" h="5698" extrusionOk="0">
                  <a:moveTo>
                    <a:pt x="2610" y="1"/>
                  </a:moveTo>
                  <a:cubicBezTo>
                    <a:pt x="1948" y="372"/>
                    <a:pt x="1276" y="731"/>
                    <a:pt x="594" y="1062"/>
                  </a:cubicBezTo>
                  <a:cubicBezTo>
                    <a:pt x="709" y="1298"/>
                    <a:pt x="823" y="1537"/>
                    <a:pt x="937" y="1774"/>
                  </a:cubicBezTo>
                  <a:lnTo>
                    <a:pt x="1134" y="2183"/>
                  </a:lnTo>
                  <a:lnTo>
                    <a:pt x="780" y="2369"/>
                  </a:lnTo>
                  <a:cubicBezTo>
                    <a:pt x="520" y="2506"/>
                    <a:pt x="260" y="2646"/>
                    <a:pt x="1" y="2786"/>
                  </a:cubicBezTo>
                  <a:cubicBezTo>
                    <a:pt x="406" y="3575"/>
                    <a:pt x="803" y="4384"/>
                    <a:pt x="1166" y="5203"/>
                  </a:cubicBezTo>
                  <a:cubicBezTo>
                    <a:pt x="1427" y="5039"/>
                    <a:pt x="1688" y="4875"/>
                    <a:pt x="1952" y="4712"/>
                  </a:cubicBezTo>
                  <a:lnTo>
                    <a:pt x="2308" y="4492"/>
                  </a:lnTo>
                  <a:lnTo>
                    <a:pt x="2528" y="4880"/>
                  </a:lnTo>
                  <a:cubicBezTo>
                    <a:pt x="2684" y="5153"/>
                    <a:pt x="2842" y="5426"/>
                    <a:pt x="2996" y="5697"/>
                  </a:cubicBezTo>
                  <a:cubicBezTo>
                    <a:pt x="3633" y="5325"/>
                    <a:pt x="4264" y="4942"/>
                    <a:pt x="4888" y="4545"/>
                  </a:cubicBezTo>
                  <a:cubicBezTo>
                    <a:pt x="4740" y="4283"/>
                    <a:pt x="4593" y="4023"/>
                    <a:pt x="4452" y="3758"/>
                  </a:cubicBezTo>
                  <a:lnTo>
                    <a:pt x="4224" y="3333"/>
                  </a:lnTo>
                  <a:lnTo>
                    <a:pt x="4682" y="3067"/>
                  </a:lnTo>
                  <a:cubicBezTo>
                    <a:pt x="5012" y="2876"/>
                    <a:pt x="5343" y="2690"/>
                    <a:pt x="5675" y="2504"/>
                  </a:cubicBezTo>
                  <a:cubicBezTo>
                    <a:pt x="5327" y="1805"/>
                    <a:pt x="5005" y="1088"/>
                    <a:pt x="4690" y="375"/>
                  </a:cubicBezTo>
                  <a:cubicBezTo>
                    <a:pt x="4313" y="563"/>
                    <a:pt x="3936" y="754"/>
                    <a:pt x="3561" y="942"/>
                  </a:cubicBezTo>
                  <a:lnTo>
                    <a:pt x="3145" y="1152"/>
                  </a:lnTo>
                  <a:lnTo>
                    <a:pt x="2934" y="707"/>
                  </a:lnTo>
                  <a:cubicBezTo>
                    <a:pt x="2824" y="471"/>
                    <a:pt x="2717" y="235"/>
                    <a:pt x="26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4"/>
            <p:cNvSpPr/>
            <p:nvPr/>
          </p:nvSpPr>
          <p:spPr>
            <a:xfrm>
              <a:off x="3704752" y="2942398"/>
              <a:ext cx="152780" cy="108794"/>
            </a:xfrm>
            <a:custGeom>
              <a:avLst/>
              <a:gdLst/>
              <a:ahLst/>
              <a:cxnLst/>
              <a:rect l="l" t="t" r="r" b="b"/>
              <a:pathLst>
                <a:path w="4887" h="3480" extrusionOk="0">
                  <a:moveTo>
                    <a:pt x="1067" y="1"/>
                  </a:moveTo>
                  <a:lnTo>
                    <a:pt x="780" y="151"/>
                  </a:lnTo>
                  <a:cubicBezTo>
                    <a:pt x="520" y="288"/>
                    <a:pt x="260" y="428"/>
                    <a:pt x="1" y="568"/>
                  </a:cubicBezTo>
                  <a:cubicBezTo>
                    <a:pt x="406" y="1357"/>
                    <a:pt x="803" y="2166"/>
                    <a:pt x="1166" y="2985"/>
                  </a:cubicBezTo>
                  <a:cubicBezTo>
                    <a:pt x="1427" y="2821"/>
                    <a:pt x="1688" y="2657"/>
                    <a:pt x="1952" y="2494"/>
                  </a:cubicBezTo>
                  <a:lnTo>
                    <a:pt x="2308" y="2274"/>
                  </a:lnTo>
                  <a:lnTo>
                    <a:pt x="2528" y="2662"/>
                  </a:lnTo>
                  <a:cubicBezTo>
                    <a:pt x="2684" y="2935"/>
                    <a:pt x="2842" y="3208"/>
                    <a:pt x="2996" y="3479"/>
                  </a:cubicBezTo>
                  <a:cubicBezTo>
                    <a:pt x="3633" y="3107"/>
                    <a:pt x="4264" y="2724"/>
                    <a:pt x="4887" y="2327"/>
                  </a:cubicBezTo>
                  <a:cubicBezTo>
                    <a:pt x="4793" y="2159"/>
                    <a:pt x="4701" y="1989"/>
                    <a:pt x="4608" y="1821"/>
                  </a:cubicBezTo>
                  <a:cubicBezTo>
                    <a:pt x="4456" y="1848"/>
                    <a:pt x="4301" y="1861"/>
                    <a:pt x="4146" y="1861"/>
                  </a:cubicBezTo>
                  <a:cubicBezTo>
                    <a:pt x="3533" y="1861"/>
                    <a:pt x="2905" y="1659"/>
                    <a:pt x="2385" y="1347"/>
                  </a:cubicBezTo>
                  <a:cubicBezTo>
                    <a:pt x="1786" y="989"/>
                    <a:pt x="1372" y="532"/>
                    <a:pt x="10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4"/>
            <p:cNvSpPr/>
            <p:nvPr/>
          </p:nvSpPr>
          <p:spPr>
            <a:xfrm>
              <a:off x="3690028" y="2857398"/>
              <a:ext cx="209896" cy="209803"/>
            </a:xfrm>
            <a:custGeom>
              <a:avLst/>
              <a:gdLst/>
              <a:ahLst/>
              <a:cxnLst/>
              <a:rect l="l" t="t" r="r" b="b"/>
              <a:pathLst>
                <a:path w="6714" h="6711" extrusionOk="0">
                  <a:moveTo>
                    <a:pt x="3080" y="503"/>
                  </a:moveTo>
                  <a:cubicBezTo>
                    <a:pt x="3186" y="737"/>
                    <a:pt x="3294" y="973"/>
                    <a:pt x="3404" y="1209"/>
                  </a:cubicBezTo>
                  <a:lnTo>
                    <a:pt x="3615" y="1654"/>
                  </a:lnTo>
                  <a:lnTo>
                    <a:pt x="4031" y="1444"/>
                  </a:lnTo>
                  <a:cubicBezTo>
                    <a:pt x="4407" y="1256"/>
                    <a:pt x="4783" y="1065"/>
                    <a:pt x="5159" y="877"/>
                  </a:cubicBezTo>
                  <a:cubicBezTo>
                    <a:pt x="5473" y="1591"/>
                    <a:pt x="5797" y="2307"/>
                    <a:pt x="6145" y="3006"/>
                  </a:cubicBezTo>
                  <a:cubicBezTo>
                    <a:pt x="5815" y="3189"/>
                    <a:pt x="5484" y="3376"/>
                    <a:pt x="5154" y="3567"/>
                  </a:cubicBezTo>
                  <a:lnTo>
                    <a:pt x="4696" y="3833"/>
                  </a:lnTo>
                  <a:lnTo>
                    <a:pt x="4921" y="4260"/>
                  </a:lnTo>
                  <a:cubicBezTo>
                    <a:pt x="5063" y="4525"/>
                    <a:pt x="5210" y="4786"/>
                    <a:pt x="5357" y="5047"/>
                  </a:cubicBezTo>
                  <a:cubicBezTo>
                    <a:pt x="4733" y="5444"/>
                    <a:pt x="4102" y="5825"/>
                    <a:pt x="3466" y="6199"/>
                  </a:cubicBezTo>
                  <a:cubicBezTo>
                    <a:pt x="3311" y="5927"/>
                    <a:pt x="3154" y="5655"/>
                    <a:pt x="2997" y="5383"/>
                  </a:cubicBezTo>
                  <a:lnTo>
                    <a:pt x="2778" y="4994"/>
                  </a:lnTo>
                  <a:lnTo>
                    <a:pt x="2421" y="5214"/>
                  </a:lnTo>
                  <a:cubicBezTo>
                    <a:pt x="2158" y="5379"/>
                    <a:pt x="1898" y="5541"/>
                    <a:pt x="1635" y="5706"/>
                  </a:cubicBezTo>
                  <a:cubicBezTo>
                    <a:pt x="1273" y="4887"/>
                    <a:pt x="874" y="4077"/>
                    <a:pt x="470" y="3288"/>
                  </a:cubicBezTo>
                  <a:cubicBezTo>
                    <a:pt x="729" y="3148"/>
                    <a:pt x="989" y="3009"/>
                    <a:pt x="1249" y="2871"/>
                  </a:cubicBezTo>
                  <a:lnTo>
                    <a:pt x="1603" y="2685"/>
                  </a:lnTo>
                  <a:lnTo>
                    <a:pt x="1405" y="2276"/>
                  </a:lnTo>
                  <a:cubicBezTo>
                    <a:pt x="1293" y="2038"/>
                    <a:pt x="1179" y="1800"/>
                    <a:pt x="1064" y="1564"/>
                  </a:cubicBezTo>
                  <a:cubicBezTo>
                    <a:pt x="1746" y="1232"/>
                    <a:pt x="2419" y="873"/>
                    <a:pt x="3080" y="503"/>
                  </a:cubicBezTo>
                  <a:close/>
                  <a:moveTo>
                    <a:pt x="3220" y="0"/>
                  </a:moveTo>
                  <a:lnTo>
                    <a:pt x="2923" y="152"/>
                  </a:lnTo>
                  <a:cubicBezTo>
                    <a:pt x="2246" y="502"/>
                    <a:pt x="1571" y="867"/>
                    <a:pt x="916" y="1257"/>
                  </a:cubicBezTo>
                  <a:lnTo>
                    <a:pt x="608" y="1445"/>
                  </a:lnTo>
                  <a:lnTo>
                    <a:pt x="727" y="1723"/>
                  </a:lnTo>
                  <a:cubicBezTo>
                    <a:pt x="836" y="1975"/>
                    <a:pt x="947" y="2226"/>
                    <a:pt x="1063" y="2475"/>
                  </a:cubicBezTo>
                  <a:cubicBezTo>
                    <a:pt x="805" y="2629"/>
                    <a:pt x="548" y="2787"/>
                    <a:pt x="295" y="2947"/>
                  </a:cubicBezTo>
                  <a:lnTo>
                    <a:pt x="1" y="3134"/>
                  </a:lnTo>
                  <a:lnTo>
                    <a:pt x="136" y="3474"/>
                  </a:lnTo>
                  <a:cubicBezTo>
                    <a:pt x="468" y="4311"/>
                    <a:pt x="820" y="5155"/>
                    <a:pt x="1203" y="5977"/>
                  </a:cubicBezTo>
                  <a:lnTo>
                    <a:pt x="1363" y="6307"/>
                  </a:lnTo>
                  <a:lnTo>
                    <a:pt x="1790" y="6066"/>
                  </a:lnTo>
                  <a:cubicBezTo>
                    <a:pt x="2066" y="5910"/>
                    <a:pt x="2340" y="5756"/>
                    <a:pt x="2616" y="5600"/>
                  </a:cubicBezTo>
                  <a:cubicBezTo>
                    <a:pt x="2759" y="5881"/>
                    <a:pt x="2905" y="6162"/>
                    <a:pt x="3057" y="6440"/>
                  </a:cubicBezTo>
                  <a:lnTo>
                    <a:pt x="3207" y="6711"/>
                  </a:lnTo>
                  <a:lnTo>
                    <a:pt x="3633" y="6498"/>
                  </a:lnTo>
                  <a:cubicBezTo>
                    <a:pt x="4288" y="6160"/>
                    <a:pt x="4920" y="5780"/>
                    <a:pt x="5536" y="5373"/>
                  </a:cubicBezTo>
                  <a:lnTo>
                    <a:pt x="5900" y="5128"/>
                  </a:lnTo>
                  <a:lnTo>
                    <a:pt x="5746" y="4796"/>
                  </a:lnTo>
                  <a:cubicBezTo>
                    <a:pt x="5621" y="4527"/>
                    <a:pt x="5495" y="4260"/>
                    <a:pt x="5364" y="3993"/>
                  </a:cubicBezTo>
                  <a:cubicBezTo>
                    <a:pt x="5690" y="3793"/>
                    <a:pt x="6015" y="3592"/>
                    <a:pt x="6338" y="3387"/>
                  </a:cubicBezTo>
                  <a:lnTo>
                    <a:pt x="6714" y="3147"/>
                  </a:lnTo>
                  <a:lnTo>
                    <a:pt x="6546" y="2785"/>
                  </a:lnTo>
                  <a:cubicBezTo>
                    <a:pt x="6217" y="2084"/>
                    <a:pt x="5864" y="1390"/>
                    <a:pt x="5503" y="704"/>
                  </a:cubicBezTo>
                  <a:lnTo>
                    <a:pt x="5325" y="366"/>
                  </a:lnTo>
                  <a:lnTo>
                    <a:pt x="4996" y="496"/>
                  </a:lnTo>
                  <a:cubicBezTo>
                    <a:pt x="4595" y="659"/>
                    <a:pt x="4196" y="835"/>
                    <a:pt x="3800" y="1022"/>
                  </a:cubicBezTo>
                  <a:cubicBezTo>
                    <a:pt x="3669" y="786"/>
                    <a:pt x="3537" y="553"/>
                    <a:pt x="3404" y="320"/>
                  </a:cubicBezTo>
                  <a:lnTo>
                    <a:pt x="32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1" name="Google Shape;731;p34"/>
          <p:cNvGrpSpPr/>
          <p:nvPr/>
        </p:nvGrpSpPr>
        <p:grpSpPr>
          <a:xfrm>
            <a:off x="6102355" y="1990250"/>
            <a:ext cx="177887" cy="177808"/>
            <a:chOff x="3690028" y="2857398"/>
            <a:chExt cx="209896" cy="209803"/>
          </a:xfrm>
        </p:grpSpPr>
        <p:sp>
          <p:nvSpPr>
            <p:cNvPr id="732" name="Google Shape;732;p34"/>
            <p:cNvSpPr/>
            <p:nvPr/>
          </p:nvSpPr>
          <p:spPr>
            <a:xfrm>
              <a:off x="3704783" y="2873060"/>
              <a:ext cx="177446" cy="178134"/>
            </a:xfrm>
            <a:custGeom>
              <a:avLst/>
              <a:gdLst/>
              <a:ahLst/>
              <a:cxnLst/>
              <a:rect l="l" t="t" r="r" b="b"/>
              <a:pathLst>
                <a:path w="5676" h="5698" extrusionOk="0">
                  <a:moveTo>
                    <a:pt x="2610" y="1"/>
                  </a:moveTo>
                  <a:cubicBezTo>
                    <a:pt x="1948" y="372"/>
                    <a:pt x="1276" y="731"/>
                    <a:pt x="594" y="1062"/>
                  </a:cubicBezTo>
                  <a:cubicBezTo>
                    <a:pt x="709" y="1298"/>
                    <a:pt x="823" y="1537"/>
                    <a:pt x="937" y="1774"/>
                  </a:cubicBezTo>
                  <a:lnTo>
                    <a:pt x="1134" y="2183"/>
                  </a:lnTo>
                  <a:lnTo>
                    <a:pt x="780" y="2369"/>
                  </a:lnTo>
                  <a:cubicBezTo>
                    <a:pt x="520" y="2506"/>
                    <a:pt x="260" y="2646"/>
                    <a:pt x="1" y="2786"/>
                  </a:cubicBezTo>
                  <a:cubicBezTo>
                    <a:pt x="406" y="3575"/>
                    <a:pt x="803" y="4384"/>
                    <a:pt x="1166" y="5203"/>
                  </a:cubicBezTo>
                  <a:cubicBezTo>
                    <a:pt x="1427" y="5039"/>
                    <a:pt x="1688" y="4875"/>
                    <a:pt x="1952" y="4712"/>
                  </a:cubicBezTo>
                  <a:lnTo>
                    <a:pt x="2308" y="4492"/>
                  </a:lnTo>
                  <a:lnTo>
                    <a:pt x="2528" y="4880"/>
                  </a:lnTo>
                  <a:cubicBezTo>
                    <a:pt x="2684" y="5153"/>
                    <a:pt x="2842" y="5426"/>
                    <a:pt x="2996" y="5697"/>
                  </a:cubicBezTo>
                  <a:cubicBezTo>
                    <a:pt x="3633" y="5325"/>
                    <a:pt x="4264" y="4942"/>
                    <a:pt x="4888" y="4545"/>
                  </a:cubicBezTo>
                  <a:cubicBezTo>
                    <a:pt x="4740" y="4283"/>
                    <a:pt x="4593" y="4023"/>
                    <a:pt x="4452" y="3758"/>
                  </a:cubicBezTo>
                  <a:lnTo>
                    <a:pt x="4224" y="3333"/>
                  </a:lnTo>
                  <a:lnTo>
                    <a:pt x="4682" y="3067"/>
                  </a:lnTo>
                  <a:cubicBezTo>
                    <a:pt x="5012" y="2876"/>
                    <a:pt x="5343" y="2690"/>
                    <a:pt x="5675" y="2504"/>
                  </a:cubicBezTo>
                  <a:cubicBezTo>
                    <a:pt x="5327" y="1805"/>
                    <a:pt x="5005" y="1088"/>
                    <a:pt x="4690" y="375"/>
                  </a:cubicBezTo>
                  <a:cubicBezTo>
                    <a:pt x="4313" y="563"/>
                    <a:pt x="3936" y="754"/>
                    <a:pt x="3561" y="942"/>
                  </a:cubicBezTo>
                  <a:lnTo>
                    <a:pt x="3145" y="1152"/>
                  </a:lnTo>
                  <a:lnTo>
                    <a:pt x="2934" y="707"/>
                  </a:lnTo>
                  <a:cubicBezTo>
                    <a:pt x="2824" y="471"/>
                    <a:pt x="2717" y="235"/>
                    <a:pt x="26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4"/>
            <p:cNvSpPr/>
            <p:nvPr/>
          </p:nvSpPr>
          <p:spPr>
            <a:xfrm>
              <a:off x="3704752" y="2942398"/>
              <a:ext cx="152780" cy="108794"/>
            </a:xfrm>
            <a:custGeom>
              <a:avLst/>
              <a:gdLst/>
              <a:ahLst/>
              <a:cxnLst/>
              <a:rect l="l" t="t" r="r" b="b"/>
              <a:pathLst>
                <a:path w="4887" h="3480" extrusionOk="0">
                  <a:moveTo>
                    <a:pt x="1067" y="1"/>
                  </a:moveTo>
                  <a:lnTo>
                    <a:pt x="780" y="151"/>
                  </a:lnTo>
                  <a:cubicBezTo>
                    <a:pt x="520" y="288"/>
                    <a:pt x="260" y="428"/>
                    <a:pt x="1" y="568"/>
                  </a:cubicBezTo>
                  <a:cubicBezTo>
                    <a:pt x="406" y="1357"/>
                    <a:pt x="803" y="2166"/>
                    <a:pt x="1166" y="2985"/>
                  </a:cubicBezTo>
                  <a:cubicBezTo>
                    <a:pt x="1427" y="2821"/>
                    <a:pt x="1688" y="2657"/>
                    <a:pt x="1952" y="2494"/>
                  </a:cubicBezTo>
                  <a:lnTo>
                    <a:pt x="2308" y="2274"/>
                  </a:lnTo>
                  <a:lnTo>
                    <a:pt x="2528" y="2662"/>
                  </a:lnTo>
                  <a:cubicBezTo>
                    <a:pt x="2684" y="2935"/>
                    <a:pt x="2842" y="3208"/>
                    <a:pt x="2996" y="3479"/>
                  </a:cubicBezTo>
                  <a:cubicBezTo>
                    <a:pt x="3633" y="3107"/>
                    <a:pt x="4264" y="2724"/>
                    <a:pt x="4887" y="2327"/>
                  </a:cubicBezTo>
                  <a:cubicBezTo>
                    <a:pt x="4793" y="2159"/>
                    <a:pt x="4701" y="1989"/>
                    <a:pt x="4608" y="1821"/>
                  </a:cubicBezTo>
                  <a:cubicBezTo>
                    <a:pt x="4456" y="1848"/>
                    <a:pt x="4301" y="1861"/>
                    <a:pt x="4146" y="1861"/>
                  </a:cubicBezTo>
                  <a:cubicBezTo>
                    <a:pt x="3533" y="1861"/>
                    <a:pt x="2905" y="1659"/>
                    <a:pt x="2385" y="1347"/>
                  </a:cubicBezTo>
                  <a:cubicBezTo>
                    <a:pt x="1786" y="989"/>
                    <a:pt x="1372" y="532"/>
                    <a:pt x="10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4"/>
            <p:cNvSpPr/>
            <p:nvPr/>
          </p:nvSpPr>
          <p:spPr>
            <a:xfrm>
              <a:off x="3690028" y="2857398"/>
              <a:ext cx="209896" cy="209803"/>
            </a:xfrm>
            <a:custGeom>
              <a:avLst/>
              <a:gdLst/>
              <a:ahLst/>
              <a:cxnLst/>
              <a:rect l="l" t="t" r="r" b="b"/>
              <a:pathLst>
                <a:path w="6714" h="6711" extrusionOk="0">
                  <a:moveTo>
                    <a:pt x="3080" y="503"/>
                  </a:moveTo>
                  <a:cubicBezTo>
                    <a:pt x="3186" y="737"/>
                    <a:pt x="3294" y="973"/>
                    <a:pt x="3404" y="1209"/>
                  </a:cubicBezTo>
                  <a:lnTo>
                    <a:pt x="3615" y="1654"/>
                  </a:lnTo>
                  <a:lnTo>
                    <a:pt x="4031" y="1444"/>
                  </a:lnTo>
                  <a:cubicBezTo>
                    <a:pt x="4407" y="1256"/>
                    <a:pt x="4783" y="1065"/>
                    <a:pt x="5159" y="877"/>
                  </a:cubicBezTo>
                  <a:cubicBezTo>
                    <a:pt x="5473" y="1591"/>
                    <a:pt x="5797" y="2307"/>
                    <a:pt x="6145" y="3006"/>
                  </a:cubicBezTo>
                  <a:cubicBezTo>
                    <a:pt x="5815" y="3189"/>
                    <a:pt x="5484" y="3376"/>
                    <a:pt x="5154" y="3567"/>
                  </a:cubicBezTo>
                  <a:lnTo>
                    <a:pt x="4696" y="3833"/>
                  </a:lnTo>
                  <a:lnTo>
                    <a:pt x="4921" y="4260"/>
                  </a:lnTo>
                  <a:cubicBezTo>
                    <a:pt x="5063" y="4525"/>
                    <a:pt x="5210" y="4786"/>
                    <a:pt x="5357" y="5047"/>
                  </a:cubicBezTo>
                  <a:cubicBezTo>
                    <a:pt x="4733" y="5444"/>
                    <a:pt x="4102" y="5825"/>
                    <a:pt x="3466" y="6199"/>
                  </a:cubicBezTo>
                  <a:cubicBezTo>
                    <a:pt x="3311" y="5927"/>
                    <a:pt x="3154" y="5655"/>
                    <a:pt x="2997" y="5383"/>
                  </a:cubicBezTo>
                  <a:lnTo>
                    <a:pt x="2778" y="4994"/>
                  </a:lnTo>
                  <a:lnTo>
                    <a:pt x="2421" y="5214"/>
                  </a:lnTo>
                  <a:cubicBezTo>
                    <a:pt x="2158" y="5379"/>
                    <a:pt x="1898" y="5541"/>
                    <a:pt x="1635" y="5706"/>
                  </a:cubicBezTo>
                  <a:cubicBezTo>
                    <a:pt x="1273" y="4887"/>
                    <a:pt x="874" y="4077"/>
                    <a:pt x="470" y="3288"/>
                  </a:cubicBezTo>
                  <a:cubicBezTo>
                    <a:pt x="729" y="3148"/>
                    <a:pt x="989" y="3009"/>
                    <a:pt x="1249" y="2871"/>
                  </a:cubicBezTo>
                  <a:lnTo>
                    <a:pt x="1603" y="2685"/>
                  </a:lnTo>
                  <a:lnTo>
                    <a:pt x="1405" y="2276"/>
                  </a:lnTo>
                  <a:cubicBezTo>
                    <a:pt x="1293" y="2038"/>
                    <a:pt x="1179" y="1800"/>
                    <a:pt x="1064" y="1564"/>
                  </a:cubicBezTo>
                  <a:cubicBezTo>
                    <a:pt x="1746" y="1232"/>
                    <a:pt x="2419" y="873"/>
                    <a:pt x="3080" y="503"/>
                  </a:cubicBezTo>
                  <a:close/>
                  <a:moveTo>
                    <a:pt x="3220" y="0"/>
                  </a:moveTo>
                  <a:lnTo>
                    <a:pt x="2923" y="152"/>
                  </a:lnTo>
                  <a:cubicBezTo>
                    <a:pt x="2246" y="502"/>
                    <a:pt x="1571" y="867"/>
                    <a:pt x="916" y="1257"/>
                  </a:cubicBezTo>
                  <a:lnTo>
                    <a:pt x="608" y="1445"/>
                  </a:lnTo>
                  <a:lnTo>
                    <a:pt x="727" y="1723"/>
                  </a:lnTo>
                  <a:cubicBezTo>
                    <a:pt x="836" y="1975"/>
                    <a:pt x="947" y="2226"/>
                    <a:pt x="1063" y="2475"/>
                  </a:cubicBezTo>
                  <a:cubicBezTo>
                    <a:pt x="805" y="2629"/>
                    <a:pt x="548" y="2787"/>
                    <a:pt x="295" y="2947"/>
                  </a:cubicBezTo>
                  <a:lnTo>
                    <a:pt x="1" y="3134"/>
                  </a:lnTo>
                  <a:lnTo>
                    <a:pt x="136" y="3474"/>
                  </a:lnTo>
                  <a:cubicBezTo>
                    <a:pt x="468" y="4311"/>
                    <a:pt x="820" y="5155"/>
                    <a:pt x="1203" y="5977"/>
                  </a:cubicBezTo>
                  <a:lnTo>
                    <a:pt x="1363" y="6307"/>
                  </a:lnTo>
                  <a:lnTo>
                    <a:pt x="1790" y="6066"/>
                  </a:lnTo>
                  <a:cubicBezTo>
                    <a:pt x="2066" y="5910"/>
                    <a:pt x="2340" y="5756"/>
                    <a:pt x="2616" y="5600"/>
                  </a:cubicBezTo>
                  <a:cubicBezTo>
                    <a:pt x="2759" y="5881"/>
                    <a:pt x="2905" y="6162"/>
                    <a:pt x="3057" y="6440"/>
                  </a:cubicBezTo>
                  <a:lnTo>
                    <a:pt x="3207" y="6711"/>
                  </a:lnTo>
                  <a:lnTo>
                    <a:pt x="3633" y="6498"/>
                  </a:lnTo>
                  <a:cubicBezTo>
                    <a:pt x="4288" y="6160"/>
                    <a:pt x="4920" y="5780"/>
                    <a:pt x="5536" y="5373"/>
                  </a:cubicBezTo>
                  <a:lnTo>
                    <a:pt x="5900" y="5128"/>
                  </a:lnTo>
                  <a:lnTo>
                    <a:pt x="5746" y="4796"/>
                  </a:lnTo>
                  <a:cubicBezTo>
                    <a:pt x="5621" y="4527"/>
                    <a:pt x="5495" y="4260"/>
                    <a:pt x="5364" y="3993"/>
                  </a:cubicBezTo>
                  <a:cubicBezTo>
                    <a:pt x="5690" y="3793"/>
                    <a:pt x="6015" y="3592"/>
                    <a:pt x="6338" y="3387"/>
                  </a:cubicBezTo>
                  <a:lnTo>
                    <a:pt x="6714" y="3147"/>
                  </a:lnTo>
                  <a:lnTo>
                    <a:pt x="6546" y="2785"/>
                  </a:lnTo>
                  <a:cubicBezTo>
                    <a:pt x="6217" y="2084"/>
                    <a:pt x="5864" y="1390"/>
                    <a:pt x="5503" y="704"/>
                  </a:cubicBezTo>
                  <a:lnTo>
                    <a:pt x="5325" y="366"/>
                  </a:lnTo>
                  <a:lnTo>
                    <a:pt x="4996" y="496"/>
                  </a:lnTo>
                  <a:cubicBezTo>
                    <a:pt x="4595" y="659"/>
                    <a:pt x="4196" y="835"/>
                    <a:pt x="3800" y="1022"/>
                  </a:cubicBezTo>
                  <a:cubicBezTo>
                    <a:pt x="3669" y="786"/>
                    <a:pt x="3537" y="553"/>
                    <a:pt x="3404" y="320"/>
                  </a:cubicBezTo>
                  <a:lnTo>
                    <a:pt x="32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34"/>
          <p:cNvGrpSpPr/>
          <p:nvPr/>
        </p:nvGrpSpPr>
        <p:grpSpPr>
          <a:xfrm rot="1391746">
            <a:off x="6180795" y="1181056"/>
            <a:ext cx="177865" cy="174035"/>
            <a:chOff x="3679086" y="979362"/>
            <a:chExt cx="222401" cy="217587"/>
          </a:xfrm>
        </p:grpSpPr>
        <p:sp>
          <p:nvSpPr>
            <p:cNvPr id="736" name="Google Shape;736;p34"/>
            <p:cNvSpPr/>
            <p:nvPr/>
          </p:nvSpPr>
          <p:spPr>
            <a:xfrm>
              <a:off x="3679086" y="979362"/>
              <a:ext cx="222401" cy="217587"/>
            </a:xfrm>
            <a:custGeom>
              <a:avLst/>
              <a:gdLst/>
              <a:ahLst/>
              <a:cxnLst/>
              <a:rect l="l" t="t" r="r" b="b"/>
              <a:pathLst>
                <a:path w="7114" h="6960" extrusionOk="0">
                  <a:moveTo>
                    <a:pt x="3557" y="551"/>
                  </a:moveTo>
                  <a:cubicBezTo>
                    <a:pt x="4422" y="551"/>
                    <a:pt x="5201" y="909"/>
                    <a:pt x="5750" y="1481"/>
                  </a:cubicBezTo>
                  <a:cubicBezTo>
                    <a:pt x="4011" y="2042"/>
                    <a:pt x="2239" y="2666"/>
                    <a:pt x="555" y="3386"/>
                  </a:cubicBezTo>
                  <a:cubicBezTo>
                    <a:pt x="605" y="1816"/>
                    <a:pt x="1930" y="551"/>
                    <a:pt x="3557" y="551"/>
                  </a:cubicBezTo>
                  <a:close/>
                  <a:moveTo>
                    <a:pt x="5985" y="1762"/>
                  </a:moveTo>
                  <a:cubicBezTo>
                    <a:pt x="6047" y="1844"/>
                    <a:pt x="6105" y="1928"/>
                    <a:pt x="6159" y="2017"/>
                  </a:cubicBezTo>
                  <a:cubicBezTo>
                    <a:pt x="6196" y="2162"/>
                    <a:pt x="6225" y="2307"/>
                    <a:pt x="6247" y="2452"/>
                  </a:cubicBezTo>
                  <a:cubicBezTo>
                    <a:pt x="4406" y="3053"/>
                    <a:pt x="2528" y="3728"/>
                    <a:pt x="720" y="4441"/>
                  </a:cubicBezTo>
                  <a:cubicBezTo>
                    <a:pt x="637" y="4215"/>
                    <a:pt x="583" y="3978"/>
                    <a:pt x="560" y="3733"/>
                  </a:cubicBezTo>
                  <a:cubicBezTo>
                    <a:pt x="2388" y="3182"/>
                    <a:pt x="4224" y="2484"/>
                    <a:pt x="5985" y="1762"/>
                  </a:cubicBezTo>
                  <a:close/>
                  <a:moveTo>
                    <a:pt x="6282" y="2770"/>
                  </a:moveTo>
                  <a:cubicBezTo>
                    <a:pt x="6359" y="3910"/>
                    <a:pt x="5890" y="4958"/>
                    <a:pt x="4651" y="5532"/>
                  </a:cubicBezTo>
                  <a:cubicBezTo>
                    <a:pt x="4228" y="5728"/>
                    <a:pt x="3791" y="5819"/>
                    <a:pt x="3361" y="5819"/>
                  </a:cubicBezTo>
                  <a:cubicBezTo>
                    <a:pt x="2438" y="5819"/>
                    <a:pt x="1544" y="5402"/>
                    <a:pt x="877" y="4717"/>
                  </a:cubicBezTo>
                  <a:cubicBezTo>
                    <a:pt x="2702" y="4266"/>
                    <a:pt x="4604" y="3582"/>
                    <a:pt x="6282" y="2770"/>
                  </a:cubicBezTo>
                  <a:close/>
                  <a:moveTo>
                    <a:pt x="6549" y="3766"/>
                  </a:moveTo>
                  <a:lnTo>
                    <a:pt x="6549" y="3766"/>
                  </a:lnTo>
                  <a:cubicBezTo>
                    <a:pt x="6401" y="5249"/>
                    <a:pt x="5115" y="6411"/>
                    <a:pt x="3557" y="6411"/>
                  </a:cubicBezTo>
                  <a:cubicBezTo>
                    <a:pt x="2776" y="6411"/>
                    <a:pt x="2065" y="6117"/>
                    <a:pt x="1531" y="5639"/>
                  </a:cubicBezTo>
                  <a:lnTo>
                    <a:pt x="1531" y="5639"/>
                  </a:lnTo>
                  <a:cubicBezTo>
                    <a:pt x="2085" y="5984"/>
                    <a:pt x="2718" y="6177"/>
                    <a:pt x="3368" y="6177"/>
                  </a:cubicBezTo>
                  <a:cubicBezTo>
                    <a:pt x="3847" y="6177"/>
                    <a:pt x="4335" y="6072"/>
                    <a:pt x="4807" y="5845"/>
                  </a:cubicBezTo>
                  <a:cubicBezTo>
                    <a:pt x="5635" y="5447"/>
                    <a:pt x="6277" y="4653"/>
                    <a:pt x="6549" y="3766"/>
                  </a:cubicBezTo>
                  <a:close/>
                  <a:moveTo>
                    <a:pt x="3557" y="1"/>
                  </a:moveTo>
                  <a:cubicBezTo>
                    <a:pt x="1595" y="1"/>
                    <a:pt x="0" y="1562"/>
                    <a:pt x="0" y="3480"/>
                  </a:cubicBezTo>
                  <a:cubicBezTo>
                    <a:pt x="0" y="5398"/>
                    <a:pt x="1595" y="6959"/>
                    <a:pt x="3557" y="6959"/>
                  </a:cubicBezTo>
                  <a:cubicBezTo>
                    <a:pt x="5519" y="6959"/>
                    <a:pt x="7114" y="5398"/>
                    <a:pt x="7114" y="3480"/>
                  </a:cubicBezTo>
                  <a:cubicBezTo>
                    <a:pt x="7113" y="1562"/>
                    <a:pt x="5517" y="1"/>
                    <a:pt x="35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4"/>
            <p:cNvSpPr/>
            <p:nvPr/>
          </p:nvSpPr>
          <p:spPr>
            <a:xfrm>
              <a:off x="3696405" y="996556"/>
              <a:ext cx="162409" cy="88660"/>
            </a:xfrm>
            <a:custGeom>
              <a:avLst/>
              <a:gdLst/>
              <a:ahLst/>
              <a:cxnLst/>
              <a:rect l="l" t="t" r="r" b="b"/>
              <a:pathLst>
                <a:path w="5195" h="2836" extrusionOk="0">
                  <a:moveTo>
                    <a:pt x="3003" y="1"/>
                  </a:moveTo>
                  <a:cubicBezTo>
                    <a:pt x="1378" y="1"/>
                    <a:pt x="52" y="1264"/>
                    <a:pt x="0" y="2836"/>
                  </a:cubicBezTo>
                  <a:lnTo>
                    <a:pt x="0" y="2836"/>
                  </a:lnTo>
                  <a:cubicBezTo>
                    <a:pt x="1683" y="2117"/>
                    <a:pt x="3457" y="1492"/>
                    <a:pt x="5195" y="933"/>
                  </a:cubicBezTo>
                  <a:cubicBezTo>
                    <a:pt x="4647" y="361"/>
                    <a:pt x="3867" y="1"/>
                    <a:pt x="30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4"/>
            <p:cNvSpPr/>
            <p:nvPr/>
          </p:nvSpPr>
          <p:spPr>
            <a:xfrm>
              <a:off x="3706471" y="1065988"/>
              <a:ext cx="171412" cy="95319"/>
            </a:xfrm>
            <a:custGeom>
              <a:avLst/>
              <a:gdLst/>
              <a:ahLst/>
              <a:cxnLst/>
              <a:rect l="l" t="t" r="r" b="b"/>
              <a:pathLst>
                <a:path w="5483" h="3049" extrusionOk="0">
                  <a:moveTo>
                    <a:pt x="5406" y="1"/>
                  </a:moveTo>
                  <a:lnTo>
                    <a:pt x="5406" y="1"/>
                  </a:lnTo>
                  <a:cubicBezTo>
                    <a:pt x="3728" y="812"/>
                    <a:pt x="1826" y="1497"/>
                    <a:pt x="1" y="1947"/>
                  </a:cubicBezTo>
                  <a:cubicBezTo>
                    <a:pt x="669" y="2632"/>
                    <a:pt x="1563" y="3048"/>
                    <a:pt x="2487" y="3048"/>
                  </a:cubicBezTo>
                  <a:cubicBezTo>
                    <a:pt x="2916" y="3048"/>
                    <a:pt x="3352" y="2958"/>
                    <a:pt x="3775" y="2763"/>
                  </a:cubicBezTo>
                  <a:cubicBezTo>
                    <a:pt x="5014" y="2189"/>
                    <a:pt x="5483" y="1140"/>
                    <a:pt x="5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4"/>
            <p:cNvSpPr/>
            <p:nvPr/>
          </p:nvSpPr>
          <p:spPr>
            <a:xfrm>
              <a:off x="3696561" y="1034414"/>
              <a:ext cx="177759" cy="83783"/>
            </a:xfrm>
            <a:custGeom>
              <a:avLst/>
              <a:gdLst/>
              <a:ahLst/>
              <a:cxnLst/>
              <a:rect l="l" t="t" r="r" b="b"/>
              <a:pathLst>
                <a:path w="5686" h="2680" extrusionOk="0">
                  <a:moveTo>
                    <a:pt x="5425" y="1"/>
                  </a:moveTo>
                  <a:cubicBezTo>
                    <a:pt x="3664" y="723"/>
                    <a:pt x="1828" y="1421"/>
                    <a:pt x="0" y="1972"/>
                  </a:cubicBezTo>
                  <a:cubicBezTo>
                    <a:pt x="22" y="2217"/>
                    <a:pt x="77" y="2455"/>
                    <a:pt x="158" y="2680"/>
                  </a:cubicBezTo>
                  <a:cubicBezTo>
                    <a:pt x="1967" y="1968"/>
                    <a:pt x="3843" y="1292"/>
                    <a:pt x="5685" y="691"/>
                  </a:cubicBezTo>
                  <a:cubicBezTo>
                    <a:pt x="5665" y="546"/>
                    <a:pt x="5637" y="401"/>
                    <a:pt x="5598" y="256"/>
                  </a:cubicBezTo>
                  <a:cubicBezTo>
                    <a:pt x="5546" y="167"/>
                    <a:pt x="5488" y="83"/>
                    <a:pt x="54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4"/>
            <p:cNvSpPr/>
            <p:nvPr/>
          </p:nvSpPr>
          <p:spPr>
            <a:xfrm>
              <a:off x="3726916" y="1097125"/>
              <a:ext cx="156906" cy="82658"/>
            </a:xfrm>
            <a:custGeom>
              <a:avLst/>
              <a:gdLst/>
              <a:ahLst/>
              <a:cxnLst/>
              <a:rect l="l" t="t" r="r" b="b"/>
              <a:pathLst>
                <a:path w="5019" h="2644" extrusionOk="0">
                  <a:moveTo>
                    <a:pt x="5018" y="1"/>
                  </a:moveTo>
                  <a:lnTo>
                    <a:pt x="5018" y="1"/>
                  </a:lnTo>
                  <a:cubicBezTo>
                    <a:pt x="4747" y="886"/>
                    <a:pt x="4104" y="1680"/>
                    <a:pt x="3277" y="2078"/>
                  </a:cubicBezTo>
                  <a:cubicBezTo>
                    <a:pt x="2805" y="2305"/>
                    <a:pt x="2317" y="2410"/>
                    <a:pt x="1838" y="2410"/>
                  </a:cubicBezTo>
                  <a:cubicBezTo>
                    <a:pt x="1188" y="2410"/>
                    <a:pt x="555" y="2217"/>
                    <a:pt x="1" y="1872"/>
                  </a:cubicBezTo>
                  <a:lnTo>
                    <a:pt x="1" y="1872"/>
                  </a:lnTo>
                  <a:cubicBezTo>
                    <a:pt x="535" y="2350"/>
                    <a:pt x="1246" y="2644"/>
                    <a:pt x="2027" y="2644"/>
                  </a:cubicBezTo>
                  <a:cubicBezTo>
                    <a:pt x="3586" y="2644"/>
                    <a:pt x="4871" y="1482"/>
                    <a:pt x="50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34"/>
          <p:cNvGrpSpPr/>
          <p:nvPr/>
        </p:nvGrpSpPr>
        <p:grpSpPr>
          <a:xfrm rot="-945673">
            <a:off x="8053506" y="343164"/>
            <a:ext cx="796265" cy="348884"/>
            <a:chOff x="1352542" y="368950"/>
            <a:chExt cx="796350" cy="348921"/>
          </a:xfrm>
        </p:grpSpPr>
        <p:sp>
          <p:nvSpPr>
            <p:cNvPr id="742" name="Google Shape;742;p34"/>
            <p:cNvSpPr/>
            <p:nvPr/>
          </p:nvSpPr>
          <p:spPr>
            <a:xfrm>
              <a:off x="1352542" y="368950"/>
              <a:ext cx="796350" cy="348921"/>
            </a:xfrm>
            <a:custGeom>
              <a:avLst/>
              <a:gdLst/>
              <a:ahLst/>
              <a:cxnLst/>
              <a:rect l="l" t="t" r="r" b="b"/>
              <a:pathLst>
                <a:path w="25473" h="11161" extrusionOk="0">
                  <a:moveTo>
                    <a:pt x="16250" y="1994"/>
                  </a:moveTo>
                  <a:cubicBezTo>
                    <a:pt x="16267" y="2010"/>
                    <a:pt x="16283" y="2024"/>
                    <a:pt x="16295" y="2041"/>
                  </a:cubicBezTo>
                  <a:cubicBezTo>
                    <a:pt x="16354" y="2113"/>
                    <a:pt x="16372" y="2190"/>
                    <a:pt x="16386" y="2277"/>
                  </a:cubicBezTo>
                  <a:cubicBezTo>
                    <a:pt x="16386" y="2278"/>
                    <a:pt x="16387" y="2279"/>
                    <a:pt x="16387" y="2280"/>
                  </a:cubicBezTo>
                  <a:cubicBezTo>
                    <a:pt x="16168" y="2351"/>
                    <a:pt x="15954" y="2442"/>
                    <a:pt x="15743" y="2538"/>
                  </a:cubicBezTo>
                  <a:lnTo>
                    <a:pt x="15206" y="2778"/>
                  </a:lnTo>
                  <a:cubicBezTo>
                    <a:pt x="14941" y="2893"/>
                    <a:pt x="14676" y="3011"/>
                    <a:pt x="14425" y="3149"/>
                  </a:cubicBezTo>
                  <a:cubicBezTo>
                    <a:pt x="14355" y="3038"/>
                    <a:pt x="14273" y="2933"/>
                    <a:pt x="14185" y="2835"/>
                  </a:cubicBezTo>
                  <a:cubicBezTo>
                    <a:pt x="14493" y="2741"/>
                    <a:pt x="14808" y="2627"/>
                    <a:pt x="15118" y="2502"/>
                  </a:cubicBezTo>
                  <a:lnTo>
                    <a:pt x="15679" y="2264"/>
                  </a:lnTo>
                  <a:cubicBezTo>
                    <a:pt x="15875" y="2175"/>
                    <a:pt x="16065" y="2086"/>
                    <a:pt x="16250" y="1994"/>
                  </a:cubicBezTo>
                  <a:close/>
                  <a:moveTo>
                    <a:pt x="17304" y="549"/>
                  </a:moveTo>
                  <a:cubicBezTo>
                    <a:pt x="18189" y="549"/>
                    <a:pt x="18917" y="1206"/>
                    <a:pt x="18933" y="2026"/>
                  </a:cubicBezTo>
                  <a:cubicBezTo>
                    <a:pt x="18950" y="2859"/>
                    <a:pt x="18231" y="3553"/>
                    <a:pt x="17327" y="3570"/>
                  </a:cubicBezTo>
                  <a:cubicBezTo>
                    <a:pt x="17315" y="3571"/>
                    <a:pt x="17304" y="3571"/>
                    <a:pt x="17292" y="3571"/>
                  </a:cubicBezTo>
                  <a:cubicBezTo>
                    <a:pt x="16707" y="3571"/>
                    <a:pt x="16190" y="3285"/>
                    <a:pt x="15902" y="2852"/>
                  </a:cubicBezTo>
                  <a:cubicBezTo>
                    <a:pt x="16176" y="2728"/>
                    <a:pt x="16449" y="2598"/>
                    <a:pt x="16690" y="2432"/>
                  </a:cubicBezTo>
                  <a:cubicBezTo>
                    <a:pt x="16749" y="2391"/>
                    <a:pt x="16756" y="2322"/>
                    <a:pt x="16726" y="2274"/>
                  </a:cubicBezTo>
                  <a:cubicBezTo>
                    <a:pt x="16726" y="2273"/>
                    <a:pt x="16726" y="2273"/>
                    <a:pt x="16727" y="2271"/>
                  </a:cubicBezTo>
                  <a:cubicBezTo>
                    <a:pt x="16737" y="2136"/>
                    <a:pt x="16673" y="1985"/>
                    <a:pt x="16587" y="1877"/>
                  </a:cubicBezTo>
                  <a:cubicBezTo>
                    <a:pt x="16515" y="1787"/>
                    <a:pt x="16399" y="1674"/>
                    <a:pt x="16269" y="1674"/>
                  </a:cubicBezTo>
                  <a:cubicBezTo>
                    <a:pt x="16247" y="1674"/>
                    <a:pt x="16224" y="1677"/>
                    <a:pt x="16201" y="1685"/>
                  </a:cubicBezTo>
                  <a:cubicBezTo>
                    <a:pt x="16179" y="1691"/>
                    <a:pt x="16164" y="1702"/>
                    <a:pt x="16149" y="1717"/>
                  </a:cubicBezTo>
                  <a:cubicBezTo>
                    <a:pt x="15993" y="1764"/>
                    <a:pt x="15836" y="1813"/>
                    <a:pt x="15676" y="1867"/>
                  </a:cubicBezTo>
                  <a:cubicBezTo>
                    <a:pt x="15780" y="1138"/>
                    <a:pt x="16448" y="565"/>
                    <a:pt x="17266" y="550"/>
                  </a:cubicBezTo>
                  <a:cubicBezTo>
                    <a:pt x="17279" y="550"/>
                    <a:pt x="17291" y="549"/>
                    <a:pt x="17304" y="549"/>
                  </a:cubicBezTo>
                  <a:close/>
                  <a:moveTo>
                    <a:pt x="2629" y="878"/>
                  </a:moveTo>
                  <a:cubicBezTo>
                    <a:pt x="3713" y="878"/>
                    <a:pt x="4603" y="1679"/>
                    <a:pt x="4623" y="2684"/>
                  </a:cubicBezTo>
                  <a:cubicBezTo>
                    <a:pt x="4637" y="3332"/>
                    <a:pt x="4283" y="3910"/>
                    <a:pt x="3738" y="4249"/>
                  </a:cubicBezTo>
                  <a:cubicBezTo>
                    <a:pt x="3658" y="4087"/>
                    <a:pt x="3566" y="3930"/>
                    <a:pt x="3459" y="3785"/>
                  </a:cubicBezTo>
                  <a:cubicBezTo>
                    <a:pt x="3457" y="3778"/>
                    <a:pt x="3459" y="3769"/>
                    <a:pt x="3456" y="3760"/>
                  </a:cubicBezTo>
                  <a:cubicBezTo>
                    <a:pt x="3406" y="3631"/>
                    <a:pt x="3251" y="3594"/>
                    <a:pt x="3106" y="3594"/>
                  </a:cubicBezTo>
                  <a:cubicBezTo>
                    <a:pt x="3063" y="3594"/>
                    <a:pt x="3020" y="3598"/>
                    <a:pt x="2981" y="3603"/>
                  </a:cubicBezTo>
                  <a:cubicBezTo>
                    <a:pt x="2802" y="3628"/>
                    <a:pt x="2614" y="3715"/>
                    <a:pt x="2519" y="3861"/>
                  </a:cubicBezTo>
                  <a:cubicBezTo>
                    <a:pt x="2492" y="3903"/>
                    <a:pt x="2498" y="3949"/>
                    <a:pt x="2523" y="3987"/>
                  </a:cubicBezTo>
                  <a:cubicBezTo>
                    <a:pt x="2577" y="4182"/>
                    <a:pt x="2649" y="4374"/>
                    <a:pt x="2724" y="4565"/>
                  </a:cubicBezTo>
                  <a:cubicBezTo>
                    <a:pt x="2702" y="4569"/>
                    <a:pt x="2681" y="4571"/>
                    <a:pt x="2660" y="4571"/>
                  </a:cubicBezTo>
                  <a:cubicBezTo>
                    <a:pt x="2645" y="4571"/>
                    <a:pt x="2630" y="4571"/>
                    <a:pt x="2615" y="4571"/>
                  </a:cubicBezTo>
                  <a:cubicBezTo>
                    <a:pt x="1534" y="4571"/>
                    <a:pt x="643" y="3770"/>
                    <a:pt x="623" y="2766"/>
                  </a:cubicBezTo>
                  <a:cubicBezTo>
                    <a:pt x="602" y="1748"/>
                    <a:pt x="1483" y="902"/>
                    <a:pt x="2586" y="879"/>
                  </a:cubicBezTo>
                  <a:cubicBezTo>
                    <a:pt x="2600" y="879"/>
                    <a:pt x="2615" y="878"/>
                    <a:pt x="2629" y="878"/>
                  </a:cubicBezTo>
                  <a:close/>
                  <a:moveTo>
                    <a:pt x="18219" y="3933"/>
                  </a:moveTo>
                  <a:cubicBezTo>
                    <a:pt x="18255" y="4149"/>
                    <a:pt x="18301" y="4366"/>
                    <a:pt x="18346" y="4581"/>
                  </a:cubicBezTo>
                  <a:cubicBezTo>
                    <a:pt x="18377" y="4726"/>
                    <a:pt x="18401" y="4877"/>
                    <a:pt x="18435" y="5027"/>
                  </a:cubicBezTo>
                  <a:cubicBezTo>
                    <a:pt x="18440" y="5095"/>
                    <a:pt x="18454" y="5162"/>
                    <a:pt x="18466" y="5230"/>
                  </a:cubicBezTo>
                  <a:cubicBezTo>
                    <a:pt x="18484" y="5325"/>
                    <a:pt x="18496" y="5423"/>
                    <a:pt x="18528" y="5513"/>
                  </a:cubicBezTo>
                  <a:cubicBezTo>
                    <a:pt x="18359" y="5548"/>
                    <a:pt x="18193" y="5596"/>
                    <a:pt x="18039" y="5664"/>
                  </a:cubicBezTo>
                  <a:cubicBezTo>
                    <a:pt x="17995" y="5393"/>
                    <a:pt x="17908" y="5122"/>
                    <a:pt x="17840" y="4856"/>
                  </a:cubicBezTo>
                  <a:cubicBezTo>
                    <a:pt x="17777" y="4602"/>
                    <a:pt x="17725" y="4342"/>
                    <a:pt x="17637" y="4094"/>
                  </a:cubicBezTo>
                  <a:cubicBezTo>
                    <a:pt x="17841" y="4064"/>
                    <a:pt x="18037" y="4009"/>
                    <a:pt x="18219" y="3933"/>
                  </a:cubicBezTo>
                  <a:close/>
                  <a:moveTo>
                    <a:pt x="3059" y="3886"/>
                  </a:moveTo>
                  <a:cubicBezTo>
                    <a:pt x="3111" y="3886"/>
                    <a:pt x="3163" y="3898"/>
                    <a:pt x="3213" y="3907"/>
                  </a:cubicBezTo>
                  <a:cubicBezTo>
                    <a:pt x="3279" y="4076"/>
                    <a:pt x="3357" y="4242"/>
                    <a:pt x="3438" y="4408"/>
                  </a:cubicBezTo>
                  <a:lnTo>
                    <a:pt x="3667" y="4915"/>
                  </a:lnTo>
                  <a:cubicBezTo>
                    <a:pt x="3741" y="5110"/>
                    <a:pt x="3804" y="5319"/>
                    <a:pt x="3900" y="5507"/>
                  </a:cubicBezTo>
                  <a:cubicBezTo>
                    <a:pt x="3767" y="5573"/>
                    <a:pt x="3639" y="5647"/>
                    <a:pt x="3523" y="5732"/>
                  </a:cubicBezTo>
                  <a:cubicBezTo>
                    <a:pt x="3457" y="5498"/>
                    <a:pt x="3351" y="5271"/>
                    <a:pt x="3249" y="5048"/>
                  </a:cubicBezTo>
                  <a:lnTo>
                    <a:pt x="3033" y="4531"/>
                  </a:lnTo>
                  <a:cubicBezTo>
                    <a:pt x="2958" y="4346"/>
                    <a:pt x="2880" y="4163"/>
                    <a:pt x="2792" y="3985"/>
                  </a:cubicBezTo>
                  <a:cubicBezTo>
                    <a:pt x="2862" y="3937"/>
                    <a:pt x="2931" y="3899"/>
                    <a:pt x="3028" y="3888"/>
                  </a:cubicBezTo>
                  <a:cubicBezTo>
                    <a:pt x="3038" y="3887"/>
                    <a:pt x="3049" y="3886"/>
                    <a:pt x="3059" y="3886"/>
                  </a:cubicBezTo>
                  <a:close/>
                  <a:moveTo>
                    <a:pt x="12191" y="2516"/>
                  </a:moveTo>
                  <a:cubicBezTo>
                    <a:pt x="13275" y="2516"/>
                    <a:pt x="14164" y="3318"/>
                    <a:pt x="14185" y="4321"/>
                  </a:cubicBezTo>
                  <a:cubicBezTo>
                    <a:pt x="14197" y="4976"/>
                    <a:pt x="13837" y="5559"/>
                    <a:pt x="13284" y="5897"/>
                  </a:cubicBezTo>
                  <a:cubicBezTo>
                    <a:pt x="13243" y="5688"/>
                    <a:pt x="13204" y="5479"/>
                    <a:pt x="13165" y="5269"/>
                  </a:cubicBezTo>
                  <a:cubicBezTo>
                    <a:pt x="13165" y="5255"/>
                    <a:pt x="13162" y="5242"/>
                    <a:pt x="13158" y="5229"/>
                  </a:cubicBezTo>
                  <a:cubicBezTo>
                    <a:pt x="13156" y="5224"/>
                    <a:pt x="13155" y="5219"/>
                    <a:pt x="13155" y="5211"/>
                  </a:cubicBezTo>
                  <a:cubicBezTo>
                    <a:pt x="13145" y="5154"/>
                    <a:pt x="13093" y="5130"/>
                    <a:pt x="13038" y="5130"/>
                  </a:cubicBezTo>
                  <a:cubicBezTo>
                    <a:pt x="13031" y="5130"/>
                    <a:pt x="13025" y="5131"/>
                    <a:pt x="13018" y="5131"/>
                  </a:cubicBezTo>
                  <a:cubicBezTo>
                    <a:pt x="12907" y="5087"/>
                    <a:pt x="12782" y="5065"/>
                    <a:pt x="12656" y="5065"/>
                  </a:cubicBezTo>
                  <a:cubicBezTo>
                    <a:pt x="12396" y="5065"/>
                    <a:pt x="12134" y="5160"/>
                    <a:pt x="11993" y="5356"/>
                  </a:cubicBezTo>
                  <a:cubicBezTo>
                    <a:pt x="11968" y="5391"/>
                    <a:pt x="11973" y="5433"/>
                    <a:pt x="11995" y="5469"/>
                  </a:cubicBezTo>
                  <a:cubicBezTo>
                    <a:pt x="12030" y="5706"/>
                    <a:pt x="12061" y="5955"/>
                    <a:pt x="12101" y="6205"/>
                  </a:cubicBezTo>
                  <a:cubicBezTo>
                    <a:pt x="11053" y="6168"/>
                    <a:pt x="10203" y="5383"/>
                    <a:pt x="10183" y="4403"/>
                  </a:cubicBezTo>
                  <a:cubicBezTo>
                    <a:pt x="10162" y="3386"/>
                    <a:pt x="11043" y="2540"/>
                    <a:pt x="12146" y="2517"/>
                  </a:cubicBezTo>
                  <a:cubicBezTo>
                    <a:pt x="12161" y="2516"/>
                    <a:pt x="12176" y="2516"/>
                    <a:pt x="12191" y="2516"/>
                  </a:cubicBezTo>
                  <a:close/>
                  <a:moveTo>
                    <a:pt x="12698" y="5361"/>
                  </a:moveTo>
                  <a:cubicBezTo>
                    <a:pt x="12772" y="5361"/>
                    <a:pt x="12845" y="5369"/>
                    <a:pt x="12918" y="5382"/>
                  </a:cubicBezTo>
                  <a:cubicBezTo>
                    <a:pt x="12947" y="5601"/>
                    <a:pt x="12976" y="5820"/>
                    <a:pt x="13004" y="6041"/>
                  </a:cubicBezTo>
                  <a:lnTo>
                    <a:pt x="13081" y="6603"/>
                  </a:lnTo>
                  <a:cubicBezTo>
                    <a:pt x="13103" y="6755"/>
                    <a:pt x="13127" y="6909"/>
                    <a:pt x="13151" y="7062"/>
                  </a:cubicBezTo>
                  <a:cubicBezTo>
                    <a:pt x="12997" y="7083"/>
                    <a:pt x="12847" y="7117"/>
                    <a:pt x="12703" y="7167"/>
                  </a:cubicBezTo>
                  <a:cubicBezTo>
                    <a:pt x="12685" y="7018"/>
                    <a:pt x="12656" y="6869"/>
                    <a:pt x="12623" y="6718"/>
                  </a:cubicBezTo>
                  <a:lnTo>
                    <a:pt x="12482" y="6184"/>
                  </a:lnTo>
                  <a:cubicBezTo>
                    <a:pt x="12410" y="5943"/>
                    <a:pt x="12333" y="5704"/>
                    <a:pt x="12262" y="5474"/>
                  </a:cubicBezTo>
                  <a:cubicBezTo>
                    <a:pt x="12352" y="5434"/>
                    <a:pt x="12442" y="5396"/>
                    <a:pt x="12538" y="5376"/>
                  </a:cubicBezTo>
                  <a:cubicBezTo>
                    <a:pt x="12592" y="5365"/>
                    <a:pt x="12645" y="5361"/>
                    <a:pt x="12698" y="5361"/>
                  </a:cubicBezTo>
                  <a:close/>
                  <a:moveTo>
                    <a:pt x="9975" y="5621"/>
                  </a:moveTo>
                  <a:cubicBezTo>
                    <a:pt x="10066" y="5755"/>
                    <a:pt x="10170" y="5880"/>
                    <a:pt x="10284" y="5994"/>
                  </a:cubicBezTo>
                  <a:cubicBezTo>
                    <a:pt x="9391" y="6315"/>
                    <a:pt x="8493" y="6643"/>
                    <a:pt x="7610" y="6995"/>
                  </a:cubicBezTo>
                  <a:lnTo>
                    <a:pt x="7057" y="7223"/>
                  </a:lnTo>
                  <a:cubicBezTo>
                    <a:pt x="6872" y="7299"/>
                    <a:pt x="6688" y="7376"/>
                    <a:pt x="6505" y="7454"/>
                  </a:cubicBezTo>
                  <a:cubicBezTo>
                    <a:pt x="6419" y="7294"/>
                    <a:pt x="6362" y="7141"/>
                    <a:pt x="6346" y="6960"/>
                  </a:cubicBezTo>
                  <a:cubicBezTo>
                    <a:pt x="6533" y="6917"/>
                    <a:pt x="6720" y="6869"/>
                    <a:pt x="6908" y="6815"/>
                  </a:cubicBezTo>
                  <a:lnTo>
                    <a:pt x="7479" y="6641"/>
                  </a:lnTo>
                  <a:cubicBezTo>
                    <a:pt x="8335" y="6358"/>
                    <a:pt x="9183" y="5993"/>
                    <a:pt x="9975" y="5621"/>
                  </a:cubicBezTo>
                  <a:close/>
                  <a:moveTo>
                    <a:pt x="15363" y="3092"/>
                  </a:moveTo>
                  <a:cubicBezTo>
                    <a:pt x="15748" y="3706"/>
                    <a:pt x="16466" y="4115"/>
                    <a:pt x="17283" y="4116"/>
                  </a:cubicBezTo>
                  <a:cubicBezTo>
                    <a:pt x="17319" y="4372"/>
                    <a:pt x="17393" y="4627"/>
                    <a:pt x="17455" y="4877"/>
                  </a:cubicBezTo>
                  <a:cubicBezTo>
                    <a:pt x="17533" y="5195"/>
                    <a:pt x="17589" y="5532"/>
                    <a:pt x="17711" y="5837"/>
                  </a:cubicBezTo>
                  <a:cubicBezTo>
                    <a:pt x="17127" y="6221"/>
                    <a:pt x="16750" y="6856"/>
                    <a:pt x="16766" y="7564"/>
                  </a:cubicBezTo>
                  <a:cubicBezTo>
                    <a:pt x="16767" y="7642"/>
                    <a:pt x="16773" y="7718"/>
                    <a:pt x="16783" y="7789"/>
                  </a:cubicBezTo>
                  <a:cubicBezTo>
                    <a:pt x="16352" y="7912"/>
                    <a:pt x="15931" y="8073"/>
                    <a:pt x="15507" y="8208"/>
                  </a:cubicBezTo>
                  <a:cubicBezTo>
                    <a:pt x="15501" y="8210"/>
                    <a:pt x="15495" y="8211"/>
                    <a:pt x="15488" y="8213"/>
                  </a:cubicBezTo>
                  <a:cubicBezTo>
                    <a:pt x="15132" y="7520"/>
                    <a:pt x="14367" y="7040"/>
                    <a:pt x="13484" y="7039"/>
                  </a:cubicBezTo>
                  <a:cubicBezTo>
                    <a:pt x="13455" y="6850"/>
                    <a:pt x="13423" y="6662"/>
                    <a:pt x="13389" y="6472"/>
                  </a:cubicBezTo>
                  <a:cubicBezTo>
                    <a:pt x="14230" y="6061"/>
                    <a:pt x="14798" y="5243"/>
                    <a:pt x="14779" y="4309"/>
                  </a:cubicBezTo>
                  <a:cubicBezTo>
                    <a:pt x="14773" y="3996"/>
                    <a:pt x="14700" y="3701"/>
                    <a:pt x="14576" y="3430"/>
                  </a:cubicBezTo>
                  <a:cubicBezTo>
                    <a:pt x="14845" y="3332"/>
                    <a:pt x="15105" y="3211"/>
                    <a:pt x="15363" y="3092"/>
                  </a:cubicBezTo>
                  <a:close/>
                  <a:moveTo>
                    <a:pt x="19001" y="6008"/>
                  </a:moveTo>
                  <a:cubicBezTo>
                    <a:pt x="19888" y="6008"/>
                    <a:pt x="20616" y="6663"/>
                    <a:pt x="20634" y="7485"/>
                  </a:cubicBezTo>
                  <a:cubicBezTo>
                    <a:pt x="20650" y="8318"/>
                    <a:pt x="19931" y="9011"/>
                    <a:pt x="19027" y="9029"/>
                  </a:cubicBezTo>
                  <a:cubicBezTo>
                    <a:pt x="19015" y="9030"/>
                    <a:pt x="19004" y="9030"/>
                    <a:pt x="18992" y="9030"/>
                  </a:cubicBezTo>
                  <a:cubicBezTo>
                    <a:pt x="18106" y="9030"/>
                    <a:pt x="17377" y="8374"/>
                    <a:pt x="17360" y="7552"/>
                  </a:cubicBezTo>
                  <a:cubicBezTo>
                    <a:pt x="17344" y="6719"/>
                    <a:pt x="18063" y="6027"/>
                    <a:pt x="18966" y="6008"/>
                  </a:cubicBezTo>
                  <a:cubicBezTo>
                    <a:pt x="18978" y="6008"/>
                    <a:pt x="18989" y="6008"/>
                    <a:pt x="19001" y="6008"/>
                  </a:cubicBezTo>
                  <a:close/>
                  <a:moveTo>
                    <a:pt x="21152" y="8038"/>
                  </a:moveTo>
                  <a:cubicBezTo>
                    <a:pt x="21421" y="8183"/>
                    <a:pt x="21706" y="8303"/>
                    <a:pt x="21980" y="8434"/>
                  </a:cubicBezTo>
                  <a:lnTo>
                    <a:pt x="22504" y="8697"/>
                  </a:lnTo>
                  <a:cubicBezTo>
                    <a:pt x="22640" y="8766"/>
                    <a:pt x="22778" y="8832"/>
                    <a:pt x="22920" y="8889"/>
                  </a:cubicBezTo>
                  <a:cubicBezTo>
                    <a:pt x="22901" y="8939"/>
                    <a:pt x="22865" y="8990"/>
                    <a:pt x="22834" y="9017"/>
                  </a:cubicBezTo>
                  <a:cubicBezTo>
                    <a:pt x="22775" y="9067"/>
                    <a:pt x="22708" y="9082"/>
                    <a:pt x="22652" y="9124"/>
                  </a:cubicBezTo>
                  <a:cubicBezTo>
                    <a:pt x="22566" y="9068"/>
                    <a:pt x="22477" y="9016"/>
                    <a:pt x="22381" y="8969"/>
                  </a:cubicBezTo>
                  <a:lnTo>
                    <a:pt x="21849" y="8705"/>
                  </a:lnTo>
                  <a:cubicBezTo>
                    <a:pt x="21590" y="8564"/>
                    <a:pt x="21337" y="8407"/>
                    <a:pt x="21066" y="8286"/>
                  </a:cubicBezTo>
                  <a:cubicBezTo>
                    <a:pt x="21100" y="8207"/>
                    <a:pt x="21128" y="8124"/>
                    <a:pt x="21152" y="8038"/>
                  </a:cubicBezTo>
                  <a:close/>
                  <a:moveTo>
                    <a:pt x="16855" y="8098"/>
                  </a:moveTo>
                  <a:cubicBezTo>
                    <a:pt x="16894" y="8219"/>
                    <a:pt x="16945" y="8337"/>
                    <a:pt x="17006" y="8448"/>
                  </a:cubicBezTo>
                  <a:cubicBezTo>
                    <a:pt x="16564" y="8553"/>
                    <a:pt x="16121" y="8697"/>
                    <a:pt x="15684" y="8849"/>
                  </a:cubicBezTo>
                  <a:lnTo>
                    <a:pt x="15107" y="9052"/>
                  </a:lnTo>
                  <a:cubicBezTo>
                    <a:pt x="14900" y="9125"/>
                    <a:pt x="14695" y="9198"/>
                    <a:pt x="14492" y="9266"/>
                  </a:cubicBezTo>
                  <a:cubicBezTo>
                    <a:pt x="14446" y="9228"/>
                    <a:pt x="14399" y="9192"/>
                    <a:pt x="14367" y="9139"/>
                  </a:cubicBezTo>
                  <a:cubicBezTo>
                    <a:pt x="14320" y="9061"/>
                    <a:pt x="14322" y="8984"/>
                    <a:pt x="14320" y="8901"/>
                  </a:cubicBezTo>
                  <a:cubicBezTo>
                    <a:pt x="14569" y="8850"/>
                    <a:pt x="14811" y="8779"/>
                    <a:pt x="15051" y="8699"/>
                  </a:cubicBezTo>
                  <a:lnTo>
                    <a:pt x="15611" y="8507"/>
                  </a:lnTo>
                  <a:cubicBezTo>
                    <a:pt x="15679" y="8484"/>
                    <a:pt x="15746" y="8462"/>
                    <a:pt x="15814" y="8438"/>
                  </a:cubicBezTo>
                  <a:cubicBezTo>
                    <a:pt x="16160" y="8324"/>
                    <a:pt x="16513" y="8223"/>
                    <a:pt x="16855" y="8098"/>
                  </a:cubicBezTo>
                  <a:close/>
                  <a:moveTo>
                    <a:pt x="5112" y="5773"/>
                  </a:moveTo>
                  <a:cubicBezTo>
                    <a:pt x="5762" y="5773"/>
                    <a:pt x="6341" y="6063"/>
                    <a:pt x="6706" y="6512"/>
                  </a:cubicBezTo>
                  <a:cubicBezTo>
                    <a:pt x="6516" y="6595"/>
                    <a:pt x="6329" y="6679"/>
                    <a:pt x="6143" y="6770"/>
                  </a:cubicBezTo>
                  <a:cubicBezTo>
                    <a:pt x="6091" y="6794"/>
                    <a:pt x="6075" y="6838"/>
                    <a:pt x="6082" y="6877"/>
                  </a:cubicBezTo>
                  <a:cubicBezTo>
                    <a:pt x="6008" y="7167"/>
                    <a:pt x="6092" y="7522"/>
                    <a:pt x="6346" y="7719"/>
                  </a:cubicBezTo>
                  <a:cubicBezTo>
                    <a:pt x="6376" y="7741"/>
                    <a:pt x="6408" y="7750"/>
                    <a:pt x="6438" y="7750"/>
                  </a:cubicBezTo>
                  <a:cubicBezTo>
                    <a:pt x="6456" y="7750"/>
                    <a:pt x="6474" y="7747"/>
                    <a:pt x="6490" y="7741"/>
                  </a:cubicBezTo>
                  <a:cubicBezTo>
                    <a:pt x="6493" y="7741"/>
                    <a:pt x="6495" y="7741"/>
                    <a:pt x="6497" y="7741"/>
                  </a:cubicBezTo>
                  <a:cubicBezTo>
                    <a:pt x="6499" y="7741"/>
                    <a:pt x="6501" y="7741"/>
                    <a:pt x="6504" y="7740"/>
                  </a:cubicBezTo>
                  <a:cubicBezTo>
                    <a:pt x="6705" y="7683"/>
                    <a:pt x="6903" y="7624"/>
                    <a:pt x="7104" y="7561"/>
                  </a:cubicBezTo>
                  <a:cubicBezTo>
                    <a:pt x="7104" y="7568"/>
                    <a:pt x="7105" y="7574"/>
                    <a:pt x="7105" y="7582"/>
                  </a:cubicBezTo>
                  <a:cubicBezTo>
                    <a:pt x="7126" y="8596"/>
                    <a:pt x="6245" y="9444"/>
                    <a:pt x="5143" y="9467"/>
                  </a:cubicBezTo>
                  <a:cubicBezTo>
                    <a:pt x="5128" y="9467"/>
                    <a:pt x="5114" y="9467"/>
                    <a:pt x="5099" y="9467"/>
                  </a:cubicBezTo>
                  <a:cubicBezTo>
                    <a:pt x="4015" y="9467"/>
                    <a:pt x="3126" y="8665"/>
                    <a:pt x="3105" y="7661"/>
                  </a:cubicBezTo>
                  <a:cubicBezTo>
                    <a:pt x="3083" y="6643"/>
                    <a:pt x="3964" y="5796"/>
                    <a:pt x="5068" y="5774"/>
                  </a:cubicBezTo>
                  <a:cubicBezTo>
                    <a:pt x="5083" y="5773"/>
                    <a:pt x="5097" y="5773"/>
                    <a:pt x="5112" y="5773"/>
                  </a:cubicBezTo>
                  <a:close/>
                  <a:moveTo>
                    <a:pt x="23600" y="8096"/>
                  </a:moveTo>
                  <a:cubicBezTo>
                    <a:pt x="24280" y="8096"/>
                    <a:pt x="24841" y="8599"/>
                    <a:pt x="24854" y="9230"/>
                  </a:cubicBezTo>
                  <a:cubicBezTo>
                    <a:pt x="24867" y="9870"/>
                    <a:pt x="24314" y="10402"/>
                    <a:pt x="23622" y="10416"/>
                  </a:cubicBezTo>
                  <a:cubicBezTo>
                    <a:pt x="23612" y="10417"/>
                    <a:pt x="23602" y="10417"/>
                    <a:pt x="23592" y="10417"/>
                  </a:cubicBezTo>
                  <a:cubicBezTo>
                    <a:pt x="22926" y="10417"/>
                    <a:pt x="22377" y="9931"/>
                    <a:pt x="22343" y="9318"/>
                  </a:cubicBezTo>
                  <a:lnTo>
                    <a:pt x="22343" y="9318"/>
                  </a:lnTo>
                  <a:cubicBezTo>
                    <a:pt x="22452" y="9361"/>
                    <a:pt x="22562" y="9396"/>
                    <a:pt x="22676" y="9416"/>
                  </a:cubicBezTo>
                  <a:cubicBezTo>
                    <a:pt x="22678" y="9416"/>
                    <a:pt x="22680" y="9416"/>
                    <a:pt x="22682" y="9416"/>
                  </a:cubicBezTo>
                  <a:cubicBezTo>
                    <a:pt x="22690" y="9416"/>
                    <a:pt x="22698" y="9415"/>
                    <a:pt x="22707" y="9415"/>
                  </a:cubicBezTo>
                  <a:cubicBezTo>
                    <a:pt x="22734" y="9421"/>
                    <a:pt x="22763" y="9424"/>
                    <a:pt x="22791" y="9424"/>
                  </a:cubicBezTo>
                  <a:cubicBezTo>
                    <a:pt x="22920" y="9424"/>
                    <a:pt x="23054" y="9364"/>
                    <a:pt x="23138" y="9272"/>
                  </a:cubicBezTo>
                  <a:cubicBezTo>
                    <a:pt x="23250" y="9147"/>
                    <a:pt x="23268" y="8908"/>
                    <a:pt x="23198" y="8761"/>
                  </a:cubicBezTo>
                  <a:cubicBezTo>
                    <a:pt x="23186" y="8734"/>
                    <a:pt x="23167" y="8717"/>
                    <a:pt x="23146" y="8704"/>
                  </a:cubicBezTo>
                  <a:cubicBezTo>
                    <a:pt x="23142" y="8699"/>
                    <a:pt x="23141" y="8696"/>
                    <a:pt x="23136" y="8692"/>
                  </a:cubicBezTo>
                  <a:cubicBezTo>
                    <a:pt x="23010" y="8599"/>
                    <a:pt x="22873" y="8511"/>
                    <a:pt x="22731" y="8425"/>
                  </a:cubicBezTo>
                  <a:cubicBezTo>
                    <a:pt x="22951" y="8230"/>
                    <a:pt x="23245" y="8104"/>
                    <a:pt x="23573" y="8097"/>
                  </a:cubicBezTo>
                  <a:cubicBezTo>
                    <a:pt x="23582" y="8096"/>
                    <a:pt x="23591" y="8096"/>
                    <a:pt x="23600" y="8096"/>
                  </a:cubicBezTo>
                  <a:close/>
                  <a:moveTo>
                    <a:pt x="13476" y="7586"/>
                  </a:moveTo>
                  <a:cubicBezTo>
                    <a:pt x="14101" y="7586"/>
                    <a:pt x="14647" y="7912"/>
                    <a:pt x="14921" y="8392"/>
                  </a:cubicBezTo>
                  <a:cubicBezTo>
                    <a:pt x="14648" y="8481"/>
                    <a:pt x="14377" y="8578"/>
                    <a:pt x="14121" y="8704"/>
                  </a:cubicBezTo>
                  <a:cubicBezTo>
                    <a:pt x="14101" y="8713"/>
                    <a:pt x="14090" y="8724"/>
                    <a:pt x="14079" y="8737"/>
                  </a:cubicBezTo>
                  <a:cubicBezTo>
                    <a:pt x="14054" y="8750"/>
                    <a:pt x="14032" y="8771"/>
                    <a:pt x="14019" y="8801"/>
                  </a:cubicBezTo>
                  <a:cubicBezTo>
                    <a:pt x="13926" y="9029"/>
                    <a:pt x="13983" y="9317"/>
                    <a:pt x="14207" y="9446"/>
                  </a:cubicBezTo>
                  <a:cubicBezTo>
                    <a:pt x="14272" y="9505"/>
                    <a:pt x="14350" y="9549"/>
                    <a:pt x="14436" y="9549"/>
                  </a:cubicBezTo>
                  <a:cubicBezTo>
                    <a:pt x="14455" y="9549"/>
                    <a:pt x="14474" y="9547"/>
                    <a:pt x="14494" y="9543"/>
                  </a:cubicBezTo>
                  <a:cubicBezTo>
                    <a:pt x="14497" y="9543"/>
                    <a:pt x="14498" y="9541"/>
                    <a:pt x="14501" y="9541"/>
                  </a:cubicBezTo>
                  <a:cubicBezTo>
                    <a:pt x="14510" y="9542"/>
                    <a:pt x="14519" y="9543"/>
                    <a:pt x="14528" y="9543"/>
                  </a:cubicBezTo>
                  <a:cubicBezTo>
                    <a:pt x="14542" y="9543"/>
                    <a:pt x="14556" y="9541"/>
                    <a:pt x="14572" y="9537"/>
                  </a:cubicBezTo>
                  <a:cubicBezTo>
                    <a:pt x="14737" y="9490"/>
                    <a:pt x="14905" y="9446"/>
                    <a:pt x="15075" y="9401"/>
                  </a:cubicBezTo>
                  <a:lnTo>
                    <a:pt x="15075" y="9401"/>
                  </a:lnTo>
                  <a:cubicBezTo>
                    <a:pt x="14920" y="10077"/>
                    <a:pt x="14279" y="10592"/>
                    <a:pt x="13503" y="10608"/>
                  </a:cubicBezTo>
                  <a:cubicBezTo>
                    <a:pt x="13491" y="10608"/>
                    <a:pt x="13479" y="10608"/>
                    <a:pt x="13467" y="10608"/>
                  </a:cubicBezTo>
                  <a:cubicBezTo>
                    <a:pt x="12581" y="10608"/>
                    <a:pt x="11852" y="9953"/>
                    <a:pt x="11836" y="9130"/>
                  </a:cubicBezTo>
                  <a:cubicBezTo>
                    <a:pt x="11818" y="8297"/>
                    <a:pt x="12538" y="7605"/>
                    <a:pt x="13441" y="7586"/>
                  </a:cubicBezTo>
                  <a:cubicBezTo>
                    <a:pt x="13453" y="7586"/>
                    <a:pt x="13465" y="7586"/>
                    <a:pt x="13476" y="7586"/>
                  </a:cubicBezTo>
                  <a:close/>
                  <a:moveTo>
                    <a:pt x="17308" y="1"/>
                  </a:moveTo>
                  <a:cubicBezTo>
                    <a:pt x="17291" y="1"/>
                    <a:pt x="17273" y="1"/>
                    <a:pt x="17256" y="1"/>
                  </a:cubicBezTo>
                  <a:cubicBezTo>
                    <a:pt x="16033" y="26"/>
                    <a:pt x="15056" y="959"/>
                    <a:pt x="15066" y="2086"/>
                  </a:cubicBezTo>
                  <a:cubicBezTo>
                    <a:pt x="14672" y="2237"/>
                    <a:pt x="14284" y="2404"/>
                    <a:pt x="13927" y="2587"/>
                  </a:cubicBezTo>
                  <a:cubicBezTo>
                    <a:pt x="13469" y="2203"/>
                    <a:pt x="12860" y="1967"/>
                    <a:pt x="12195" y="1967"/>
                  </a:cubicBezTo>
                  <a:cubicBezTo>
                    <a:pt x="12175" y="1967"/>
                    <a:pt x="12155" y="1968"/>
                    <a:pt x="12135" y="1968"/>
                  </a:cubicBezTo>
                  <a:cubicBezTo>
                    <a:pt x="10704" y="1997"/>
                    <a:pt x="9562" y="3096"/>
                    <a:pt x="9589" y="4416"/>
                  </a:cubicBezTo>
                  <a:cubicBezTo>
                    <a:pt x="9595" y="4736"/>
                    <a:pt x="9671" y="5037"/>
                    <a:pt x="9799" y="5313"/>
                  </a:cubicBezTo>
                  <a:cubicBezTo>
                    <a:pt x="8959" y="5626"/>
                    <a:pt x="8095" y="5935"/>
                    <a:pt x="7257" y="6279"/>
                  </a:cubicBezTo>
                  <a:cubicBezTo>
                    <a:pt x="6791" y="5642"/>
                    <a:pt x="6002" y="5225"/>
                    <a:pt x="5112" y="5225"/>
                  </a:cubicBezTo>
                  <a:cubicBezTo>
                    <a:pt x="5093" y="5225"/>
                    <a:pt x="5075" y="5226"/>
                    <a:pt x="5056" y="5226"/>
                  </a:cubicBezTo>
                  <a:cubicBezTo>
                    <a:pt x="4763" y="5232"/>
                    <a:pt x="4482" y="5284"/>
                    <a:pt x="4218" y="5374"/>
                  </a:cubicBezTo>
                  <a:cubicBezTo>
                    <a:pt x="4168" y="5163"/>
                    <a:pt x="4069" y="4955"/>
                    <a:pt x="3978" y="4763"/>
                  </a:cubicBezTo>
                  <a:cubicBezTo>
                    <a:pt x="4736" y="4330"/>
                    <a:pt x="5236" y="3554"/>
                    <a:pt x="5220" y="2675"/>
                  </a:cubicBezTo>
                  <a:cubicBezTo>
                    <a:pt x="5192" y="1372"/>
                    <a:pt x="4039" y="332"/>
                    <a:pt x="2633" y="332"/>
                  </a:cubicBezTo>
                  <a:cubicBezTo>
                    <a:pt x="2614" y="332"/>
                    <a:pt x="2595" y="332"/>
                    <a:pt x="2575" y="332"/>
                  </a:cubicBezTo>
                  <a:cubicBezTo>
                    <a:pt x="1143" y="360"/>
                    <a:pt x="0" y="1459"/>
                    <a:pt x="27" y="2780"/>
                  </a:cubicBezTo>
                  <a:cubicBezTo>
                    <a:pt x="55" y="4083"/>
                    <a:pt x="1208" y="5123"/>
                    <a:pt x="2614" y="5123"/>
                  </a:cubicBezTo>
                  <a:cubicBezTo>
                    <a:pt x="2633" y="5123"/>
                    <a:pt x="2653" y="5123"/>
                    <a:pt x="2672" y="5123"/>
                  </a:cubicBezTo>
                  <a:cubicBezTo>
                    <a:pt x="2760" y="5122"/>
                    <a:pt x="2849" y="5116"/>
                    <a:pt x="2935" y="5105"/>
                  </a:cubicBezTo>
                  <a:cubicBezTo>
                    <a:pt x="3038" y="5382"/>
                    <a:pt x="3127" y="5673"/>
                    <a:pt x="3278" y="5930"/>
                  </a:cubicBezTo>
                  <a:cubicBezTo>
                    <a:pt x="2792" y="6376"/>
                    <a:pt x="2495" y="6996"/>
                    <a:pt x="2510" y="7676"/>
                  </a:cubicBezTo>
                  <a:cubicBezTo>
                    <a:pt x="2536" y="8979"/>
                    <a:pt x="3692" y="10019"/>
                    <a:pt x="5098" y="10019"/>
                  </a:cubicBezTo>
                  <a:cubicBezTo>
                    <a:pt x="5117" y="10019"/>
                    <a:pt x="5135" y="10019"/>
                    <a:pt x="5154" y="10019"/>
                  </a:cubicBezTo>
                  <a:cubicBezTo>
                    <a:pt x="6586" y="9988"/>
                    <a:pt x="7729" y="8891"/>
                    <a:pt x="7701" y="7570"/>
                  </a:cubicBezTo>
                  <a:cubicBezTo>
                    <a:pt x="7700" y="7503"/>
                    <a:pt x="7694" y="7437"/>
                    <a:pt x="7687" y="7372"/>
                  </a:cubicBezTo>
                  <a:cubicBezTo>
                    <a:pt x="8671" y="7040"/>
                    <a:pt x="9645" y="6653"/>
                    <a:pt x="10592" y="6256"/>
                  </a:cubicBezTo>
                  <a:cubicBezTo>
                    <a:pt x="11031" y="6571"/>
                    <a:pt x="11582" y="6760"/>
                    <a:pt x="12179" y="6760"/>
                  </a:cubicBezTo>
                  <a:cubicBezTo>
                    <a:pt x="12187" y="6760"/>
                    <a:pt x="12195" y="6760"/>
                    <a:pt x="12203" y="6760"/>
                  </a:cubicBezTo>
                  <a:cubicBezTo>
                    <a:pt x="12246" y="6950"/>
                    <a:pt x="12298" y="7138"/>
                    <a:pt x="12362" y="7318"/>
                  </a:cubicBezTo>
                  <a:cubicBezTo>
                    <a:pt x="11680" y="7682"/>
                    <a:pt x="11224" y="8369"/>
                    <a:pt x="11241" y="9146"/>
                  </a:cubicBezTo>
                  <a:cubicBezTo>
                    <a:pt x="11265" y="10266"/>
                    <a:pt x="12257" y="11160"/>
                    <a:pt x="13463" y="11160"/>
                  </a:cubicBezTo>
                  <a:cubicBezTo>
                    <a:pt x="13480" y="11160"/>
                    <a:pt x="13498" y="11160"/>
                    <a:pt x="13515" y="11160"/>
                  </a:cubicBezTo>
                  <a:cubicBezTo>
                    <a:pt x="14678" y="11136"/>
                    <a:pt x="15617" y="10292"/>
                    <a:pt x="15699" y="9243"/>
                  </a:cubicBezTo>
                  <a:cubicBezTo>
                    <a:pt x="16219" y="9108"/>
                    <a:pt x="16738" y="8960"/>
                    <a:pt x="17225" y="8770"/>
                  </a:cubicBezTo>
                  <a:cubicBezTo>
                    <a:pt x="17632" y="9263"/>
                    <a:pt x="18272" y="9582"/>
                    <a:pt x="18990" y="9582"/>
                  </a:cubicBezTo>
                  <a:cubicBezTo>
                    <a:pt x="19007" y="9582"/>
                    <a:pt x="19025" y="9582"/>
                    <a:pt x="19042" y="9581"/>
                  </a:cubicBezTo>
                  <a:cubicBezTo>
                    <a:pt x="19852" y="9564"/>
                    <a:pt x="20554" y="9147"/>
                    <a:pt x="20933" y="8541"/>
                  </a:cubicBezTo>
                  <a:cubicBezTo>
                    <a:pt x="21163" y="8715"/>
                    <a:pt x="21431" y="8855"/>
                    <a:pt x="21687" y="8990"/>
                  </a:cubicBezTo>
                  <a:cubicBezTo>
                    <a:pt x="21713" y="9004"/>
                    <a:pt x="21741" y="9019"/>
                    <a:pt x="21768" y="9033"/>
                  </a:cubicBezTo>
                  <a:cubicBezTo>
                    <a:pt x="21755" y="9120"/>
                    <a:pt x="21748" y="9207"/>
                    <a:pt x="21749" y="9297"/>
                  </a:cubicBezTo>
                  <a:cubicBezTo>
                    <a:pt x="21767" y="10227"/>
                    <a:pt x="22591" y="10969"/>
                    <a:pt x="23594" y="10969"/>
                  </a:cubicBezTo>
                  <a:cubicBezTo>
                    <a:pt x="23608" y="10969"/>
                    <a:pt x="23622" y="10968"/>
                    <a:pt x="23636" y="10968"/>
                  </a:cubicBezTo>
                  <a:cubicBezTo>
                    <a:pt x="24657" y="10947"/>
                    <a:pt x="25472" y="10164"/>
                    <a:pt x="25452" y="9221"/>
                  </a:cubicBezTo>
                  <a:cubicBezTo>
                    <a:pt x="25430" y="8289"/>
                    <a:pt x="24606" y="7547"/>
                    <a:pt x="23604" y="7547"/>
                  </a:cubicBezTo>
                  <a:cubicBezTo>
                    <a:pt x="23590" y="7547"/>
                    <a:pt x="23576" y="7548"/>
                    <a:pt x="23563" y="7548"/>
                  </a:cubicBezTo>
                  <a:cubicBezTo>
                    <a:pt x="23020" y="7559"/>
                    <a:pt x="22537" y="7786"/>
                    <a:pt x="22205" y="8137"/>
                  </a:cubicBezTo>
                  <a:cubicBezTo>
                    <a:pt x="21880" y="7979"/>
                    <a:pt x="21541" y="7846"/>
                    <a:pt x="21213" y="7752"/>
                  </a:cubicBezTo>
                  <a:cubicBezTo>
                    <a:pt x="21224" y="7661"/>
                    <a:pt x="21231" y="7569"/>
                    <a:pt x="21229" y="7474"/>
                  </a:cubicBezTo>
                  <a:cubicBezTo>
                    <a:pt x="21206" y="6354"/>
                    <a:pt x="20213" y="5460"/>
                    <a:pt x="19007" y="5460"/>
                  </a:cubicBezTo>
                  <a:cubicBezTo>
                    <a:pt x="18990" y="5460"/>
                    <a:pt x="18973" y="5460"/>
                    <a:pt x="18955" y="5460"/>
                  </a:cubicBezTo>
                  <a:cubicBezTo>
                    <a:pt x="18945" y="5460"/>
                    <a:pt x="18936" y="5461"/>
                    <a:pt x="18925" y="5463"/>
                  </a:cubicBezTo>
                  <a:cubicBezTo>
                    <a:pt x="18924" y="5430"/>
                    <a:pt x="18920" y="5397"/>
                    <a:pt x="18913" y="5362"/>
                  </a:cubicBezTo>
                  <a:cubicBezTo>
                    <a:pt x="18909" y="5272"/>
                    <a:pt x="18882" y="5175"/>
                    <a:pt x="18849" y="5082"/>
                  </a:cubicBezTo>
                  <a:cubicBezTo>
                    <a:pt x="18821" y="4930"/>
                    <a:pt x="18779" y="4778"/>
                    <a:pt x="18745" y="4624"/>
                  </a:cubicBezTo>
                  <a:cubicBezTo>
                    <a:pt x="18679" y="4338"/>
                    <a:pt x="18616" y="4051"/>
                    <a:pt x="18528" y="3770"/>
                  </a:cubicBezTo>
                  <a:cubicBezTo>
                    <a:pt x="19143" y="3392"/>
                    <a:pt x="19544" y="2744"/>
                    <a:pt x="19529" y="2015"/>
                  </a:cubicBezTo>
                  <a:cubicBezTo>
                    <a:pt x="19506" y="895"/>
                    <a:pt x="18514" y="1"/>
                    <a:pt x="173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4"/>
            <p:cNvSpPr/>
            <p:nvPr/>
          </p:nvSpPr>
          <p:spPr>
            <a:xfrm>
              <a:off x="2051018" y="622074"/>
              <a:ext cx="78938" cy="72529"/>
            </a:xfrm>
            <a:custGeom>
              <a:avLst/>
              <a:gdLst/>
              <a:ahLst/>
              <a:cxnLst/>
              <a:rect l="l" t="t" r="r" b="b"/>
              <a:pathLst>
                <a:path w="2525" h="2320" extrusionOk="0">
                  <a:moveTo>
                    <a:pt x="1259" y="0"/>
                  </a:moveTo>
                  <a:cubicBezTo>
                    <a:pt x="1249" y="0"/>
                    <a:pt x="1240" y="0"/>
                    <a:pt x="1230" y="1"/>
                  </a:cubicBezTo>
                  <a:cubicBezTo>
                    <a:pt x="902" y="7"/>
                    <a:pt x="608" y="133"/>
                    <a:pt x="388" y="329"/>
                  </a:cubicBezTo>
                  <a:cubicBezTo>
                    <a:pt x="530" y="414"/>
                    <a:pt x="667" y="503"/>
                    <a:pt x="793" y="595"/>
                  </a:cubicBezTo>
                  <a:cubicBezTo>
                    <a:pt x="798" y="599"/>
                    <a:pt x="800" y="602"/>
                    <a:pt x="803" y="607"/>
                  </a:cubicBezTo>
                  <a:cubicBezTo>
                    <a:pt x="824" y="620"/>
                    <a:pt x="843" y="637"/>
                    <a:pt x="855" y="664"/>
                  </a:cubicBezTo>
                  <a:cubicBezTo>
                    <a:pt x="923" y="811"/>
                    <a:pt x="907" y="1050"/>
                    <a:pt x="795" y="1175"/>
                  </a:cubicBezTo>
                  <a:cubicBezTo>
                    <a:pt x="711" y="1267"/>
                    <a:pt x="577" y="1327"/>
                    <a:pt x="448" y="1327"/>
                  </a:cubicBezTo>
                  <a:cubicBezTo>
                    <a:pt x="420" y="1327"/>
                    <a:pt x="391" y="1324"/>
                    <a:pt x="364" y="1318"/>
                  </a:cubicBezTo>
                  <a:cubicBezTo>
                    <a:pt x="357" y="1318"/>
                    <a:pt x="349" y="1320"/>
                    <a:pt x="342" y="1320"/>
                  </a:cubicBezTo>
                  <a:cubicBezTo>
                    <a:pt x="339" y="1320"/>
                    <a:pt x="336" y="1319"/>
                    <a:pt x="333" y="1319"/>
                  </a:cubicBezTo>
                  <a:cubicBezTo>
                    <a:pt x="219" y="1299"/>
                    <a:pt x="110" y="1264"/>
                    <a:pt x="0" y="1221"/>
                  </a:cubicBezTo>
                  <a:lnTo>
                    <a:pt x="0" y="1221"/>
                  </a:lnTo>
                  <a:cubicBezTo>
                    <a:pt x="34" y="1835"/>
                    <a:pt x="583" y="2320"/>
                    <a:pt x="1251" y="2320"/>
                  </a:cubicBezTo>
                  <a:cubicBezTo>
                    <a:pt x="1261" y="2320"/>
                    <a:pt x="1270" y="2320"/>
                    <a:pt x="1279" y="2319"/>
                  </a:cubicBezTo>
                  <a:cubicBezTo>
                    <a:pt x="1970" y="2305"/>
                    <a:pt x="2524" y="1774"/>
                    <a:pt x="2511" y="1133"/>
                  </a:cubicBezTo>
                  <a:cubicBezTo>
                    <a:pt x="2498" y="504"/>
                    <a:pt x="1939" y="0"/>
                    <a:pt x="1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4"/>
            <p:cNvSpPr/>
            <p:nvPr/>
          </p:nvSpPr>
          <p:spPr>
            <a:xfrm>
              <a:off x="1371361" y="396491"/>
              <a:ext cx="126144" cy="115390"/>
            </a:xfrm>
            <a:custGeom>
              <a:avLst/>
              <a:gdLst/>
              <a:ahLst/>
              <a:cxnLst/>
              <a:rect l="l" t="t" r="r" b="b"/>
              <a:pathLst>
                <a:path w="4035" h="3691" extrusionOk="0">
                  <a:moveTo>
                    <a:pt x="2029" y="1"/>
                  </a:moveTo>
                  <a:cubicBezTo>
                    <a:pt x="2014" y="1"/>
                    <a:pt x="1999" y="1"/>
                    <a:pt x="1984" y="1"/>
                  </a:cubicBezTo>
                  <a:cubicBezTo>
                    <a:pt x="880" y="23"/>
                    <a:pt x="0" y="870"/>
                    <a:pt x="21" y="1888"/>
                  </a:cubicBezTo>
                  <a:cubicBezTo>
                    <a:pt x="41" y="2889"/>
                    <a:pt x="929" y="3691"/>
                    <a:pt x="2011" y="3691"/>
                  </a:cubicBezTo>
                  <a:cubicBezTo>
                    <a:pt x="2027" y="3691"/>
                    <a:pt x="2043" y="3690"/>
                    <a:pt x="2058" y="3690"/>
                  </a:cubicBezTo>
                  <a:cubicBezTo>
                    <a:pt x="2081" y="3690"/>
                    <a:pt x="2100" y="3688"/>
                    <a:pt x="2123" y="3687"/>
                  </a:cubicBezTo>
                  <a:cubicBezTo>
                    <a:pt x="2047" y="3495"/>
                    <a:pt x="1975" y="3304"/>
                    <a:pt x="1921" y="3109"/>
                  </a:cubicBezTo>
                  <a:cubicBezTo>
                    <a:pt x="1896" y="3070"/>
                    <a:pt x="1890" y="3024"/>
                    <a:pt x="1917" y="2982"/>
                  </a:cubicBezTo>
                  <a:cubicBezTo>
                    <a:pt x="2014" y="2836"/>
                    <a:pt x="2201" y="2750"/>
                    <a:pt x="2379" y="2725"/>
                  </a:cubicBezTo>
                  <a:cubicBezTo>
                    <a:pt x="2418" y="2719"/>
                    <a:pt x="2462" y="2716"/>
                    <a:pt x="2507" y="2716"/>
                  </a:cubicBezTo>
                  <a:cubicBezTo>
                    <a:pt x="2650" y="2716"/>
                    <a:pt x="2805" y="2753"/>
                    <a:pt x="2854" y="2882"/>
                  </a:cubicBezTo>
                  <a:cubicBezTo>
                    <a:pt x="2857" y="2890"/>
                    <a:pt x="2857" y="2898"/>
                    <a:pt x="2857" y="2907"/>
                  </a:cubicBezTo>
                  <a:cubicBezTo>
                    <a:pt x="2964" y="3052"/>
                    <a:pt x="3056" y="3209"/>
                    <a:pt x="3136" y="3371"/>
                  </a:cubicBezTo>
                  <a:cubicBezTo>
                    <a:pt x="3681" y="3032"/>
                    <a:pt x="4035" y="2454"/>
                    <a:pt x="4021" y="1805"/>
                  </a:cubicBezTo>
                  <a:cubicBezTo>
                    <a:pt x="4001" y="802"/>
                    <a:pt x="3111" y="1"/>
                    <a:pt x="20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4"/>
            <p:cNvSpPr/>
            <p:nvPr/>
          </p:nvSpPr>
          <p:spPr>
            <a:xfrm>
              <a:off x="2011097" y="620230"/>
              <a:ext cx="58023" cy="33982"/>
            </a:xfrm>
            <a:custGeom>
              <a:avLst/>
              <a:gdLst/>
              <a:ahLst/>
              <a:cxnLst/>
              <a:rect l="l" t="t" r="r" b="b"/>
              <a:pathLst>
                <a:path w="1856" h="1087" extrusionOk="0">
                  <a:moveTo>
                    <a:pt x="88" y="0"/>
                  </a:moveTo>
                  <a:cubicBezTo>
                    <a:pt x="63" y="85"/>
                    <a:pt x="36" y="168"/>
                    <a:pt x="1" y="248"/>
                  </a:cubicBezTo>
                  <a:cubicBezTo>
                    <a:pt x="272" y="369"/>
                    <a:pt x="526" y="526"/>
                    <a:pt x="784" y="667"/>
                  </a:cubicBezTo>
                  <a:lnTo>
                    <a:pt x="1317" y="931"/>
                  </a:lnTo>
                  <a:cubicBezTo>
                    <a:pt x="1411" y="978"/>
                    <a:pt x="1500" y="1030"/>
                    <a:pt x="1588" y="1086"/>
                  </a:cubicBezTo>
                  <a:cubicBezTo>
                    <a:pt x="1643" y="1044"/>
                    <a:pt x="1713" y="1029"/>
                    <a:pt x="1770" y="979"/>
                  </a:cubicBezTo>
                  <a:cubicBezTo>
                    <a:pt x="1801" y="952"/>
                    <a:pt x="1838" y="901"/>
                    <a:pt x="1855" y="851"/>
                  </a:cubicBezTo>
                  <a:cubicBezTo>
                    <a:pt x="1715" y="793"/>
                    <a:pt x="1577" y="727"/>
                    <a:pt x="1439" y="659"/>
                  </a:cubicBezTo>
                  <a:lnTo>
                    <a:pt x="916" y="396"/>
                  </a:lnTo>
                  <a:cubicBezTo>
                    <a:pt x="640" y="265"/>
                    <a:pt x="356" y="144"/>
                    <a:pt x="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a:off x="1721896" y="606162"/>
              <a:ext cx="101759" cy="94475"/>
            </a:xfrm>
            <a:custGeom>
              <a:avLst/>
              <a:gdLst/>
              <a:ahLst/>
              <a:cxnLst/>
              <a:rect l="l" t="t" r="r" b="b"/>
              <a:pathLst>
                <a:path w="3255" h="3022" extrusionOk="0">
                  <a:moveTo>
                    <a:pt x="1661" y="0"/>
                  </a:moveTo>
                  <a:cubicBezTo>
                    <a:pt x="1648" y="0"/>
                    <a:pt x="1636" y="0"/>
                    <a:pt x="1623" y="0"/>
                  </a:cubicBezTo>
                  <a:cubicBezTo>
                    <a:pt x="721" y="18"/>
                    <a:pt x="1" y="711"/>
                    <a:pt x="17" y="1543"/>
                  </a:cubicBezTo>
                  <a:cubicBezTo>
                    <a:pt x="34" y="2365"/>
                    <a:pt x="762" y="3021"/>
                    <a:pt x="1647" y="3021"/>
                  </a:cubicBezTo>
                  <a:cubicBezTo>
                    <a:pt x="1660" y="3021"/>
                    <a:pt x="1672" y="3021"/>
                    <a:pt x="1684" y="3021"/>
                  </a:cubicBezTo>
                  <a:cubicBezTo>
                    <a:pt x="2461" y="3005"/>
                    <a:pt x="3101" y="2490"/>
                    <a:pt x="3255" y="1816"/>
                  </a:cubicBezTo>
                  <a:lnTo>
                    <a:pt x="3255" y="1816"/>
                  </a:lnTo>
                  <a:cubicBezTo>
                    <a:pt x="3085" y="1860"/>
                    <a:pt x="2917" y="1905"/>
                    <a:pt x="2752" y="1952"/>
                  </a:cubicBezTo>
                  <a:cubicBezTo>
                    <a:pt x="2739" y="1955"/>
                    <a:pt x="2725" y="1956"/>
                    <a:pt x="2712" y="1956"/>
                  </a:cubicBezTo>
                  <a:cubicBezTo>
                    <a:pt x="2702" y="1956"/>
                    <a:pt x="2692" y="1955"/>
                    <a:pt x="2683" y="1954"/>
                  </a:cubicBezTo>
                  <a:cubicBezTo>
                    <a:pt x="2681" y="1954"/>
                    <a:pt x="2679" y="1957"/>
                    <a:pt x="2677" y="1957"/>
                  </a:cubicBezTo>
                  <a:cubicBezTo>
                    <a:pt x="2658" y="1961"/>
                    <a:pt x="2640" y="1963"/>
                    <a:pt x="2621" y="1963"/>
                  </a:cubicBezTo>
                  <a:cubicBezTo>
                    <a:pt x="2534" y="1963"/>
                    <a:pt x="2455" y="1919"/>
                    <a:pt x="2390" y="1859"/>
                  </a:cubicBezTo>
                  <a:cubicBezTo>
                    <a:pt x="2166" y="1731"/>
                    <a:pt x="2109" y="1442"/>
                    <a:pt x="2202" y="1214"/>
                  </a:cubicBezTo>
                  <a:cubicBezTo>
                    <a:pt x="2214" y="1183"/>
                    <a:pt x="2236" y="1163"/>
                    <a:pt x="2261" y="1151"/>
                  </a:cubicBezTo>
                  <a:cubicBezTo>
                    <a:pt x="2272" y="1138"/>
                    <a:pt x="2284" y="1127"/>
                    <a:pt x="2303" y="1117"/>
                  </a:cubicBezTo>
                  <a:cubicBezTo>
                    <a:pt x="2559" y="990"/>
                    <a:pt x="2830" y="895"/>
                    <a:pt x="3104" y="806"/>
                  </a:cubicBezTo>
                  <a:cubicBezTo>
                    <a:pt x="2829" y="327"/>
                    <a:pt x="2286" y="0"/>
                    <a:pt x="16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4"/>
            <p:cNvSpPr/>
            <p:nvPr/>
          </p:nvSpPr>
          <p:spPr>
            <a:xfrm>
              <a:off x="1800144" y="622074"/>
              <a:ext cx="84002" cy="36546"/>
            </a:xfrm>
            <a:custGeom>
              <a:avLst/>
              <a:gdLst/>
              <a:ahLst/>
              <a:cxnLst/>
              <a:rect l="l" t="t" r="r" b="b"/>
              <a:pathLst>
                <a:path w="2687" h="1169" extrusionOk="0">
                  <a:moveTo>
                    <a:pt x="2535" y="1"/>
                  </a:moveTo>
                  <a:cubicBezTo>
                    <a:pt x="2194" y="126"/>
                    <a:pt x="1841" y="228"/>
                    <a:pt x="1495" y="341"/>
                  </a:cubicBezTo>
                  <a:cubicBezTo>
                    <a:pt x="1427" y="363"/>
                    <a:pt x="1359" y="387"/>
                    <a:pt x="1292" y="410"/>
                  </a:cubicBezTo>
                  <a:lnTo>
                    <a:pt x="732" y="602"/>
                  </a:lnTo>
                  <a:cubicBezTo>
                    <a:pt x="491" y="682"/>
                    <a:pt x="249" y="753"/>
                    <a:pt x="1" y="804"/>
                  </a:cubicBezTo>
                  <a:cubicBezTo>
                    <a:pt x="3" y="887"/>
                    <a:pt x="1" y="962"/>
                    <a:pt x="48" y="1042"/>
                  </a:cubicBezTo>
                  <a:cubicBezTo>
                    <a:pt x="80" y="1095"/>
                    <a:pt x="127" y="1131"/>
                    <a:pt x="172" y="1169"/>
                  </a:cubicBezTo>
                  <a:cubicBezTo>
                    <a:pt x="375" y="1101"/>
                    <a:pt x="581" y="1029"/>
                    <a:pt x="788" y="955"/>
                  </a:cubicBezTo>
                  <a:lnTo>
                    <a:pt x="1364" y="752"/>
                  </a:lnTo>
                  <a:cubicBezTo>
                    <a:pt x="1801" y="600"/>
                    <a:pt x="2244" y="456"/>
                    <a:pt x="2686" y="351"/>
                  </a:cubicBezTo>
                  <a:cubicBezTo>
                    <a:pt x="2626" y="240"/>
                    <a:pt x="2574" y="122"/>
                    <a:pt x="25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4"/>
            <p:cNvSpPr/>
            <p:nvPr/>
          </p:nvSpPr>
          <p:spPr>
            <a:xfrm>
              <a:off x="1439855" y="490401"/>
              <a:ext cx="34670" cy="57679"/>
            </a:xfrm>
            <a:custGeom>
              <a:avLst/>
              <a:gdLst/>
              <a:ahLst/>
              <a:cxnLst/>
              <a:rect l="l" t="t" r="r" b="b"/>
              <a:pathLst>
                <a:path w="1109" h="1845" extrusionOk="0">
                  <a:moveTo>
                    <a:pt x="269" y="0"/>
                  </a:moveTo>
                  <a:cubicBezTo>
                    <a:pt x="258" y="0"/>
                    <a:pt x="247" y="1"/>
                    <a:pt x="236" y="2"/>
                  </a:cubicBezTo>
                  <a:cubicBezTo>
                    <a:pt x="141" y="12"/>
                    <a:pt x="71" y="50"/>
                    <a:pt x="1" y="98"/>
                  </a:cubicBezTo>
                  <a:cubicBezTo>
                    <a:pt x="89" y="278"/>
                    <a:pt x="167" y="460"/>
                    <a:pt x="241" y="644"/>
                  </a:cubicBezTo>
                  <a:lnTo>
                    <a:pt x="458" y="1162"/>
                  </a:lnTo>
                  <a:cubicBezTo>
                    <a:pt x="559" y="1386"/>
                    <a:pt x="666" y="1612"/>
                    <a:pt x="731" y="1845"/>
                  </a:cubicBezTo>
                  <a:cubicBezTo>
                    <a:pt x="848" y="1761"/>
                    <a:pt x="975" y="1686"/>
                    <a:pt x="1109" y="1621"/>
                  </a:cubicBezTo>
                  <a:cubicBezTo>
                    <a:pt x="1012" y="1434"/>
                    <a:pt x="948" y="1224"/>
                    <a:pt x="875" y="1029"/>
                  </a:cubicBezTo>
                  <a:lnTo>
                    <a:pt x="646" y="521"/>
                  </a:lnTo>
                  <a:cubicBezTo>
                    <a:pt x="565" y="356"/>
                    <a:pt x="487" y="190"/>
                    <a:pt x="422" y="20"/>
                  </a:cubicBezTo>
                  <a:cubicBezTo>
                    <a:pt x="372" y="11"/>
                    <a:pt x="320" y="0"/>
                    <a:pt x="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1903870" y="491776"/>
              <a:ext cx="27886" cy="54240"/>
            </a:xfrm>
            <a:custGeom>
              <a:avLst/>
              <a:gdLst/>
              <a:ahLst/>
              <a:cxnLst/>
              <a:rect l="l" t="t" r="r" b="b"/>
              <a:pathLst>
                <a:path w="892" h="1735" extrusionOk="0">
                  <a:moveTo>
                    <a:pt x="582" y="1"/>
                  </a:moveTo>
                  <a:cubicBezTo>
                    <a:pt x="400" y="78"/>
                    <a:pt x="204" y="134"/>
                    <a:pt x="0" y="162"/>
                  </a:cubicBezTo>
                  <a:cubicBezTo>
                    <a:pt x="85" y="411"/>
                    <a:pt x="140" y="671"/>
                    <a:pt x="203" y="925"/>
                  </a:cubicBezTo>
                  <a:cubicBezTo>
                    <a:pt x="271" y="1193"/>
                    <a:pt x="358" y="1462"/>
                    <a:pt x="402" y="1734"/>
                  </a:cubicBezTo>
                  <a:cubicBezTo>
                    <a:pt x="556" y="1667"/>
                    <a:pt x="721" y="1619"/>
                    <a:pt x="891" y="1583"/>
                  </a:cubicBezTo>
                  <a:cubicBezTo>
                    <a:pt x="859" y="1493"/>
                    <a:pt x="847" y="1395"/>
                    <a:pt x="829" y="1298"/>
                  </a:cubicBezTo>
                  <a:cubicBezTo>
                    <a:pt x="817" y="1230"/>
                    <a:pt x="803" y="1163"/>
                    <a:pt x="798" y="1095"/>
                  </a:cubicBezTo>
                  <a:cubicBezTo>
                    <a:pt x="764" y="947"/>
                    <a:pt x="740" y="795"/>
                    <a:pt x="709" y="650"/>
                  </a:cubicBezTo>
                  <a:cubicBezTo>
                    <a:pt x="662" y="434"/>
                    <a:pt x="616" y="218"/>
                    <a:pt x="5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1735870" y="536543"/>
              <a:ext cx="27792" cy="56491"/>
            </a:xfrm>
            <a:custGeom>
              <a:avLst/>
              <a:gdLst/>
              <a:ahLst/>
              <a:cxnLst/>
              <a:rect l="l" t="t" r="r" b="b"/>
              <a:pathLst>
                <a:path w="889" h="1807" extrusionOk="0">
                  <a:moveTo>
                    <a:pt x="435" y="1"/>
                  </a:moveTo>
                  <a:cubicBezTo>
                    <a:pt x="383" y="1"/>
                    <a:pt x="330" y="5"/>
                    <a:pt x="276" y="16"/>
                  </a:cubicBezTo>
                  <a:cubicBezTo>
                    <a:pt x="178" y="34"/>
                    <a:pt x="90" y="73"/>
                    <a:pt x="0" y="114"/>
                  </a:cubicBezTo>
                  <a:cubicBezTo>
                    <a:pt x="71" y="344"/>
                    <a:pt x="149" y="582"/>
                    <a:pt x="221" y="825"/>
                  </a:cubicBezTo>
                  <a:lnTo>
                    <a:pt x="361" y="1358"/>
                  </a:lnTo>
                  <a:cubicBezTo>
                    <a:pt x="394" y="1508"/>
                    <a:pt x="423" y="1657"/>
                    <a:pt x="441" y="1807"/>
                  </a:cubicBezTo>
                  <a:cubicBezTo>
                    <a:pt x="585" y="1758"/>
                    <a:pt x="735" y="1723"/>
                    <a:pt x="889" y="1702"/>
                  </a:cubicBezTo>
                  <a:cubicBezTo>
                    <a:pt x="865" y="1549"/>
                    <a:pt x="841" y="1397"/>
                    <a:pt x="819" y="1243"/>
                  </a:cubicBezTo>
                  <a:lnTo>
                    <a:pt x="742" y="681"/>
                  </a:lnTo>
                  <a:cubicBezTo>
                    <a:pt x="714" y="460"/>
                    <a:pt x="685" y="241"/>
                    <a:pt x="656" y="22"/>
                  </a:cubicBezTo>
                  <a:cubicBezTo>
                    <a:pt x="582" y="9"/>
                    <a:pt x="509" y="1"/>
                    <a:pt x="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1795924" y="431285"/>
              <a:ext cx="68871" cy="36077"/>
            </a:xfrm>
            <a:custGeom>
              <a:avLst/>
              <a:gdLst/>
              <a:ahLst/>
              <a:cxnLst/>
              <a:rect l="l" t="t" r="r" b="b"/>
              <a:pathLst>
                <a:path w="2203" h="1154" extrusionOk="0">
                  <a:moveTo>
                    <a:pt x="2065" y="0"/>
                  </a:moveTo>
                  <a:cubicBezTo>
                    <a:pt x="1881" y="92"/>
                    <a:pt x="1690" y="182"/>
                    <a:pt x="1495" y="270"/>
                  </a:cubicBezTo>
                  <a:lnTo>
                    <a:pt x="934" y="508"/>
                  </a:lnTo>
                  <a:cubicBezTo>
                    <a:pt x="623" y="633"/>
                    <a:pt x="310" y="746"/>
                    <a:pt x="0" y="839"/>
                  </a:cubicBezTo>
                  <a:cubicBezTo>
                    <a:pt x="89" y="939"/>
                    <a:pt x="169" y="1043"/>
                    <a:pt x="241" y="1154"/>
                  </a:cubicBezTo>
                  <a:cubicBezTo>
                    <a:pt x="491" y="1017"/>
                    <a:pt x="757" y="899"/>
                    <a:pt x="1022" y="784"/>
                  </a:cubicBezTo>
                  <a:lnTo>
                    <a:pt x="1559" y="544"/>
                  </a:lnTo>
                  <a:cubicBezTo>
                    <a:pt x="1771" y="448"/>
                    <a:pt x="1984" y="357"/>
                    <a:pt x="2203" y="286"/>
                  </a:cubicBezTo>
                  <a:cubicBezTo>
                    <a:pt x="2203" y="285"/>
                    <a:pt x="2201" y="284"/>
                    <a:pt x="2201" y="283"/>
                  </a:cubicBezTo>
                  <a:cubicBezTo>
                    <a:pt x="2188" y="196"/>
                    <a:pt x="2169" y="119"/>
                    <a:pt x="2111" y="47"/>
                  </a:cubicBezTo>
                  <a:cubicBezTo>
                    <a:pt x="2098" y="30"/>
                    <a:pt x="2081" y="15"/>
                    <a:pt x="2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a:off x="1670221" y="447541"/>
              <a:ext cx="126175" cy="115390"/>
            </a:xfrm>
            <a:custGeom>
              <a:avLst/>
              <a:gdLst/>
              <a:ahLst/>
              <a:cxnLst/>
              <a:rect l="l" t="t" r="r" b="b"/>
              <a:pathLst>
                <a:path w="4036" h="3691" extrusionOk="0">
                  <a:moveTo>
                    <a:pt x="2027" y="0"/>
                  </a:moveTo>
                  <a:cubicBezTo>
                    <a:pt x="2013" y="0"/>
                    <a:pt x="1998" y="0"/>
                    <a:pt x="1984" y="1"/>
                  </a:cubicBezTo>
                  <a:cubicBezTo>
                    <a:pt x="882" y="24"/>
                    <a:pt x="0" y="870"/>
                    <a:pt x="21" y="1888"/>
                  </a:cubicBezTo>
                  <a:cubicBezTo>
                    <a:pt x="41" y="2869"/>
                    <a:pt x="891" y="3654"/>
                    <a:pt x="1939" y="3691"/>
                  </a:cubicBezTo>
                  <a:cubicBezTo>
                    <a:pt x="1899" y="3441"/>
                    <a:pt x="1868" y="3192"/>
                    <a:pt x="1833" y="2955"/>
                  </a:cubicBezTo>
                  <a:cubicBezTo>
                    <a:pt x="1812" y="2919"/>
                    <a:pt x="1806" y="2877"/>
                    <a:pt x="1831" y="2842"/>
                  </a:cubicBezTo>
                  <a:cubicBezTo>
                    <a:pt x="1972" y="2645"/>
                    <a:pt x="2235" y="2550"/>
                    <a:pt x="2495" y="2550"/>
                  </a:cubicBezTo>
                  <a:cubicBezTo>
                    <a:pt x="2621" y="2550"/>
                    <a:pt x="2746" y="2572"/>
                    <a:pt x="2856" y="2616"/>
                  </a:cubicBezTo>
                  <a:cubicBezTo>
                    <a:pt x="2863" y="2615"/>
                    <a:pt x="2870" y="2615"/>
                    <a:pt x="2877" y="2615"/>
                  </a:cubicBezTo>
                  <a:cubicBezTo>
                    <a:pt x="2931" y="2615"/>
                    <a:pt x="2982" y="2641"/>
                    <a:pt x="2993" y="2696"/>
                  </a:cubicBezTo>
                  <a:cubicBezTo>
                    <a:pt x="2994" y="2702"/>
                    <a:pt x="2994" y="2708"/>
                    <a:pt x="2996" y="2713"/>
                  </a:cubicBezTo>
                  <a:cubicBezTo>
                    <a:pt x="3001" y="2726"/>
                    <a:pt x="3003" y="2741"/>
                    <a:pt x="3003" y="2754"/>
                  </a:cubicBezTo>
                  <a:cubicBezTo>
                    <a:pt x="3043" y="2963"/>
                    <a:pt x="3082" y="3173"/>
                    <a:pt x="3122" y="3382"/>
                  </a:cubicBezTo>
                  <a:cubicBezTo>
                    <a:pt x="3675" y="3044"/>
                    <a:pt x="4035" y="2461"/>
                    <a:pt x="4023" y="1806"/>
                  </a:cubicBezTo>
                  <a:cubicBezTo>
                    <a:pt x="4002" y="801"/>
                    <a:pt x="3111" y="0"/>
                    <a:pt x="20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a:off x="1894710" y="556800"/>
              <a:ext cx="103416" cy="94475"/>
            </a:xfrm>
            <a:custGeom>
              <a:avLst/>
              <a:gdLst/>
              <a:ahLst/>
              <a:cxnLst/>
              <a:rect l="l" t="t" r="r" b="b"/>
              <a:pathLst>
                <a:path w="3308" h="3022" extrusionOk="0">
                  <a:moveTo>
                    <a:pt x="1660" y="1"/>
                  </a:moveTo>
                  <a:cubicBezTo>
                    <a:pt x="1648" y="1"/>
                    <a:pt x="1635" y="1"/>
                    <a:pt x="1623" y="1"/>
                  </a:cubicBezTo>
                  <a:cubicBezTo>
                    <a:pt x="720" y="19"/>
                    <a:pt x="1" y="711"/>
                    <a:pt x="17" y="1544"/>
                  </a:cubicBezTo>
                  <a:cubicBezTo>
                    <a:pt x="34" y="2366"/>
                    <a:pt x="763" y="3022"/>
                    <a:pt x="1649" y="3022"/>
                  </a:cubicBezTo>
                  <a:cubicBezTo>
                    <a:pt x="1661" y="3022"/>
                    <a:pt x="1672" y="3022"/>
                    <a:pt x="1684" y="3021"/>
                  </a:cubicBezTo>
                  <a:cubicBezTo>
                    <a:pt x="2586" y="3003"/>
                    <a:pt x="3307" y="2310"/>
                    <a:pt x="3291" y="1477"/>
                  </a:cubicBezTo>
                  <a:cubicBezTo>
                    <a:pt x="3273" y="656"/>
                    <a:pt x="2546" y="1"/>
                    <a:pt x="16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a:off x="1550896" y="544671"/>
              <a:ext cx="123112" cy="57335"/>
            </a:xfrm>
            <a:custGeom>
              <a:avLst/>
              <a:gdLst/>
              <a:ahLst/>
              <a:cxnLst/>
              <a:rect l="l" t="t" r="r" b="b"/>
              <a:pathLst>
                <a:path w="3938" h="1834" extrusionOk="0">
                  <a:moveTo>
                    <a:pt x="3629" y="1"/>
                  </a:moveTo>
                  <a:cubicBezTo>
                    <a:pt x="2837" y="375"/>
                    <a:pt x="1990" y="739"/>
                    <a:pt x="1133" y="1021"/>
                  </a:cubicBezTo>
                  <a:lnTo>
                    <a:pt x="562" y="1196"/>
                  </a:lnTo>
                  <a:cubicBezTo>
                    <a:pt x="374" y="1249"/>
                    <a:pt x="187" y="1297"/>
                    <a:pt x="0" y="1340"/>
                  </a:cubicBezTo>
                  <a:cubicBezTo>
                    <a:pt x="17" y="1520"/>
                    <a:pt x="73" y="1673"/>
                    <a:pt x="160" y="1833"/>
                  </a:cubicBezTo>
                  <a:cubicBezTo>
                    <a:pt x="343" y="1755"/>
                    <a:pt x="527" y="1677"/>
                    <a:pt x="712" y="1602"/>
                  </a:cubicBezTo>
                  <a:lnTo>
                    <a:pt x="1265" y="1375"/>
                  </a:lnTo>
                  <a:cubicBezTo>
                    <a:pt x="2148" y="1024"/>
                    <a:pt x="3046" y="696"/>
                    <a:pt x="3937" y="374"/>
                  </a:cubicBezTo>
                  <a:cubicBezTo>
                    <a:pt x="3822" y="260"/>
                    <a:pt x="3718" y="135"/>
                    <a:pt x="3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1842566" y="386113"/>
              <a:ext cx="102416" cy="94475"/>
            </a:xfrm>
            <a:custGeom>
              <a:avLst/>
              <a:gdLst/>
              <a:ahLst/>
              <a:cxnLst/>
              <a:rect l="l" t="t" r="r" b="b"/>
              <a:pathLst>
                <a:path w="3276" h="3022" extrusionOk="0">
                  <a:moveTo>
                    <a:pt x="1629" y="0"/>
                  </a:moveTo>
                  <a:cubicBezTo>
                    <a:pt x="1616" y="0"/>
                    <a:pt x="1604" y="1"/>
                    <a:pt x="1591" y="1"/>
                  </a:cubicBezTo>
                  <a:cubicBezTo>
                    <a:pt x="773" y="18"/>
                    <a:pt x="105" y="590"/>
                    <a:pt x="1" y="1318"/>
                  </a:cubicBezTo>
                  <a:cubicBezTo>
                    <a:pt x="161" y="1265"/>
                    <a:pt x="318" y="1215"/>
                    <a:pt x="474" y="1168"/>
                  </a:cubicBezTo>
                  <a:cubicBezTo>
                    <a:pt x="489" y="1153"/>
                    <a:pt x="505" y="1142"/>
                    <a:pt x="526" y="1136"/>
                  </a:cubicBezTo>
                  <a:cubicBezTo>
                    <a:pt x="549" y="1128"/>
                    <a:pt x="572" y="1125"/>
                    <a:pt x="594" y="1125"/>
                  </a:cubicBezTo>
                  <a:cubicBezTo>
                    <a:pt x="723" y="1125"/>
                    <a:pt x="840" y="1239"/>
                    <a:pt x="912" y="1328"/>
                  </a:cubicBezTo>
                  <a:cubicBezTo>
                    <a:pt x="998" y="1436"/>
                    <a:pt x="1063" y="1586"/>
                    <a:pt x="1052" y="1722"/>
                  </a:cubicBezTo>
                  <a:cubicBezTo>
                    <a:pt x="1052" y="1724"/>
                    <a:pt x="1052" y="1724"/>
                    <a:pt x="1051" y="1725"/>
                  </a:cubicBezTo>
                  <a:cubicBezTo>
                    <a:pt x="1081" y="1773"/>
                    <a:pt x="1075" y="1842"/>
                    <a:pt x="1015" y="1884"/>
                  </a:cubicBezTo>
                  <a:cubicBezTo>
                    <a:pt x="774" y="2049"/>
                    <a:pt x="502" y="2180"/>
                    <a:pt x="227" y="2303"/>
                  </a:cubicBezTo>
                  <a:cubicBezTo>
                    <a:pt x="516" y="2735"/>
                    <a:pt x="1032" y="3022"/>
                    <a:pt x="1619" y="3022"/>
                  </a:cubicBezTo>
                  <a:cubicBezTo>
                    <a:pt x="1630" y="3022"/>
                    <a:pt x="1641" y="3022"/>
                    <a:pt x="1653" y="3021"/>
                  </a:cubicBezTo>
                  <a:cubicBezTo>
                    <a:pt x="2555" y="3004"/>
                    <a:pt x="3275" y="2311"/>
                    <a:pt x="3258" y="1478"/>
                  </a:cubicBezTo>
                  <a:cubicBezTo>
                    <a:pt x="3242" y="657"/>
                    <a:pt x="2514" y="0"/>
                    <a:pt x="16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1448952" y="549360"/>
              <a:ext cx="126394" cy="115577"/>
            </a:xfrm>
            <a:custGeom>
              <a:avLst/>
              <a:gdLst/>
              <a:ahLst/>
              <a:cxnLst/>
              <a:rect l="l" t="t" r="r" b="b"/>
              <a:pathLst>
                <a:path w="4043" h="3697" extrusionOk="0">
                  <a:moveTo>
                    <a:pt x="2028" y="0"/>
                  </a:moveTo>
                  <a:cubicBezTo>
                    <a:pt x="2013" y="0"/>
                    <a:pt x="1999" y="0"/>
                    <a:pt x="1984" y="1"/>
                  </a:cubicBezTo>
                  <a:cubicBezTo>
                    <a:pt x="880" y="27"/>
                    <a:pt x="0" y="872"/>
                    <a:pt x="21" y="1890"/>
                  </a:cubicBezTo>
                  <a:cubicBezTo>
                    <a:pt x="42" y="2894"/>
                    <a:pt x="931" y="3696"/>
                    <a:pt x="2015" y="3696"/>
                  </a:cubicBezTo>
                  <a:cubicBezTo>
                    <a:pt x="2030" y="3696"/>
                    <a:pt x="2044" y="3696"/>
                    <a:pt x="2059" y="3696"/>
                  </a:cubicBezTo>
                  <a:cubicBezTo>
                    <a:pt x="3162" y="3673"/>
                    <a:pt x="4042" y="2826"/>
                    <a:pt x="4021" y="1808"/>
                  </a:cubicBezTo>
                  <a:cubicBezTo>
                    <a:pt x="4021" y="1802"/>
                    <a:pt x="4020" y="1796"/>
                    <a:pt x="4020" y="1787"/>
                  </a:cubicBezTo>
                  <a:cubicBezTo>
                    <a:pt x="3819" y="1850"/>
                    <a:pt x="3621" y="1911"/>
                    <a:pt x="3421" y="1967"/>
                  </a:cubicBezTo>
                  <a:cubicBezTo>
                    <a:pt x="3418" y="1968"/>
                    <a:pt x="3416" y="1968"/>
                    <a:pt x="3413" y="1968"/>
                  </a:cubicBezTo>
                  <a:cubicBezTo>
                    <a:pt x="3411" y="1968"/>
                    <a:pt x="3409" y="1968"/>
                    <a:pt x="3406" y="1968"/>
                  </a:cubicBezTo>
                  <a:cubicBezTo>
                    <a:pt x="3390" y="1974"/>
                    <a:pt x="3373" y="1977"/>
                    <a:pt x="3355" y="1977"/>
                  </a:cubicBezTo>
                  <a:cubicBezTo>
                    <a:pt x="3324" y="1977"/>
                    <a:pt x="3292" y="1967"/>
                    <a:pt x="3262" y="1944"/>
                  </a:cubicBezTo>
                  <a:cubicBezTo>
                    <a:pt x="3009" y="1750"/>
                    <a:pt x="2924" y="1395"/>
                    <a:pt x="2999" y="1104"/>
                  </a:cubicBezTo>
                  <a:cubicBezTo>
                    <a:pt x="2991" y="1064"/>
                    <a:pt x="3007" y="1021"/>
                    <a:pt x="3059" y="996"/>
                  </a:cubicBezTo>
                  <a:cubicBezTo>
                    <a:pt x="3245" y="907"/>
                    <a:pt x="3432" y="823"/>
                    <a:pt x="3622" y="739"/>
                  </a:cubicBezTo>
                  <a:cubicBezTo>
                    <a:pt x="3257" y="291"/>
                    <a:pt x="2678" y="0"/>
                    <a:pt x="20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2051018" y="655143"/>
              <a:ext cx="78938" cy="38672"/>
            </a:xfrm>
            <a:custGeom>
              <a:avLst/>
              <a:gdLst/>
              <a:ahLst/>
              <a:cxnLst/>
              <a:rect l="l" t="t" r="r" b="b"/>
              <a:pathLst>
                <a:path w="2525" h="1237" extrusionOk="0">
                  <a:moveTo>
                    <a:pt x="2507" y="0"/>
                  </a:moveTo>
                  <a:cubicBezTo>
                    <a:pt x="2318" y="327"/>
                    <a:pt x="1972" y="580"/>
                    <a:pt x="1500" y="657"/>
                  </a:cubicBezTo>
                  <a:cubicBezTo>
                    <a:pt x="1443" y="667"/>
                    <a:pt x="1385" y="671"/>
                    <a:pt x="1326" y="671"/>
                  </a:cubicBezTo>
                  <a:cubicBezTo>
                    <a:pt x="956" y="671"/>
                    <a:pt x="568" y="493"/>
                    <a:pt x="312" y="232"/>
                  </a:cubicBezTo>
                  <a:cubicBezTo>
                    <a:pt x="205" y="212"/>
                    <a:pt x="101" y="178"/>
                    <a:pt x="0" y="138"/>
                  </a:cubicBezTo>
                  <a:lnTo>
                    <a:pt x="0" y="138"/>
                  </a:lnTo>
                  <a:cubicBezTo>
                    <a:pt x="33" y="752"/>
                    <a:pt x="583" y="1237"/>
                    <a:pt x="1250" y="1237"/>
                  </a:cubicBezTo>
                  <a:cubicBezTo>
                    <a:pt x="1260" y="1237"/>
                    <a:pt x="1269" y="1237"/>
                    <a:pt x="1278" y="1236"/>
                  </a:cubicBezTo>
                  <a:cubicBezTo>
                    <a:pt x="1970" y="1222"/>
                    <a:pt x="2524" y="691"/>
                    <a:pt x="2511" y="50"/>
                  </a:cubicBezTo>
                  <a:cubicBezTo>
                    <a:pt x="2511" y="34"/>
                    <a:pt x="2509" y="17"/>
                    <a:pt x="2507" y="0"/>
                  </a:cubicBezTo>
                  <a:close/>
                </a:path>
              </a:pathLst>
            </a:custGeom>
            <a:solidFill>
              <a:srgbClr val="00000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1371674" y="418156"/>
              <a:ext cx="125832" cy="93725"/>
            </a:xfrm>
            <a:custGeom>
              <a:avLst/>
              <a:gdLst/>
              <a:ahLst/>
              <a:cxnLst/>
              <a:rect l="l" t="t" r="r" b="b"/>
              <a:pathLst>
                <a:path w="4025" h="2998" extrusionOk="0">
                  <a:moveTo>
                    <a:pt x="452" y="0"/>
                  </a:moveTo>
                  <a:lnTo>
                    <a:pt x="452" y="0"/>
                  </a:lnTo>
                  <a:cubicBezTo>
                    <a:pt x="168" y="326"/>
                    <a:pt x="0" y="742"/>
                    <a:pt x="11" y="1193"/>
                  </a:cubicBezTo>
                  <a:cubicBezTo>
                    <a:pt x="31" y="2196"/>
                    <a:pt x="922" y="2997"/>
                    <a:pt x="2003" y="2997"/>
                  </a:cubicBezTo>
                  <a:cubicBezTo>
                    <a:pt x="2018" y="2997"/>
                    <a:pt x="2033" y="2997"/>
                    <a:pt x="2048" y="2997"/>
                  </a:cubicBezTo>
                  <a:cubicBezTo>
                    <a:pt x="2071" y="2997"/>
                    <a:pt x="2090" y="2995"/>
                    <a:pt x="2113" y="2994"/>
                  </a:cubicBezTo>
                  <a:cubicBezTo>
                    <a:pt x="2037" y="2802"/>
                    <a:pt x="1965" y="2611"/>
                    <a:pt x="1911" y="2416"/>
                  </a:cubicBezTo>
                  <a:cubicBezTo>
                    <a:pt x="1886" y="2377"/>
                    <a:pt x="1880" y="2331"/>
                    <a:pt x="1907" y="2289"/>
                  </a:cubicBezTo>
                  <a:cubicBezTo>
                    <a:pt x="2004" y="2143"/>
                    <a:pt x="2191" y="2057"/>
                    <a:pt x="2369" y="2032"/>
                  </a:cubicBezTo>
                  <a:cubicBezTo>
                    <a:pt x="2408" y="2026"/>
                    <a:pt x="2452" y="2023"/>
                    <a:pt x="2497" y="2023"/>
                  </a:cubicBezTo>
                  <a:cubicBezTo>
                    <a:pt x="2640" y="2023"/>
                    <a:pt x="2795" y="2060"/>
                    <a:pt x="2844" y="2189"/>
                  </a:cubicBezTo>
                  <a:cubicBezTo>
                    <a:pt x="2847" y="2197"/>
                    <a:pt x="2847" y="2205"/>
                    <a:pt x="2847" y="2214"/>
                  </a:cubicBezTo>
                  <a:cubicBezTo>
                    <a:pt x="2954" y="2359"/>
                    <a:pt x="3046" y="2516"/>
                    <a:pt x="3126" y="2678"/>
                  </a:cubicBezTo>
                  <a:cubicBezTo>
                    <a:pt x="3671" y="2339"/>
                    <a:pt x="4025" y="1761"/>
                    <a:pt x="4011" y="1112"/>
                  </a:cubicBezTo>
                  <a:cubicBezTo>
                    <a:pt x="4005" y="784"/>
                    <a:pt x="3906" y="480"/>
                    <a:pt x="3738" y="217"/>
                  </a:cubicBezTo>
                  <a:lnTo>
                    <a:pt x="3738" y="217"/>
                  </a:lnTo>
                  <a:cubicBezTo>
                    <a:pt x="3817" y="750"/>
                    <a:pt x="3644" y="1230"/>
                    <a:pt x="2996" y="1609"/>
                  </a:cubicBezTo>
                  <a:cubicBezTo>
                    <a:pt x="2663" y="1804"/>
                    <a:pt x="2245" y="1946"/>
                    <a:pt x="1845" y="1946"/>
                  </a:cubicBezTo>
                  <a:cubicBezTo>
                    <a:pt x="1498" y="1946"/>
                    <a:pt x="1165" y="1840"/>
                    <a:pt x="911" y="1570"/>
                  </a:cubicBezTo>
                  <a:cubicBezTo>
                    <a:pt x="537" y="1170"/>
                    <a:pt x="367" y="550"/>
                    <a:pt x="4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1722272" y="628165"/>
              <a:ext cx="101416" cy="71654"/>
            </a:xfrm>
            <a:custGeom>
              <a:avLst/>
              <a:gdLst/>
              <a:ahLst/>
              <a:cxnLst/>
              <a:rect l="l" t="t" r="r" b="b"/>
              <a:pathLst>
                <a:path w="3244" h="2292" extrusionOk="0">
                  <a:moveTo>
                    <a:pt x="246" y="0"/>
                  </a:moveTo>
                  <a:cubicBezTo>
                    <a:pt x="90" y="237"/>
                    <a:pt x="0" y="516"/>
                    <a:pt x="6" y="813"/>
                  </a:cubicBezTo>
                  <a:cubicBezTo>
                    <a:pt x="23" y="1636"/>
                    <a:pt x="752" y="2291"/>
                    <a:pt x="1638" y="2291"/>
                  </a:cubicBezTo>
                  <a:cubicBezTo>
                    <a:pt x="1650" y="2291"/>
                    <a:pt x="1662" y="2291"/>
                    <a:pt x="1673" y="2291"/>
                  </a:cubicBezTo>
                  <a:cubicBezTo>
                    <a:pt x="2451" y="2275"/>
                    <a:pt x="3092" y="1760"/>
                    <a:pt x="3244" y="1085"/>
                  </a:cubicBezTo>
                  <a:lnTo>
                    <a:pt x="3244" y="1085"/>
                  </a:lnTo>
                  <a:cubicBezTo>
                    <a:pt x="3076" y="1130"/>
                    <a:pt x="2908" y="1174"/>
                    <a:pt x="2743" y="1220"/>
                  </a:cubicBezTo>
                  <a:cubicBezTo>
                    <a:pt x="2727" y="1224"/>
                    <a:pt x="2712" y="1226"/>
                    <a:pt x="2697" y="1226"/>
                  </a:cubicBezTo>
                  <a:cubicBezTo>
                    <a:pt x="2688" y="1226"/>
                    <a:pt x="2679" y="1225"/>
                    <a:pt x="2671" y="1224"/>
                  </a:cubicBezTo>
                  <a:cubicBezTo>
                    <a:pt x="2669" y="1224"/>
                    <a:pt x="2667" y="1226"/>
                    <a:pt x="2665" y="1226"/>
                  </a:cubicBezTo>
                  <a:cubicBezTo>
                    <a:pt x="2662" y="1226"/>
                    <a:pt x="2658" y="1226"/>
                    <a:pt x="2655" y="1226"/>
                  </a:cubicBezTo>
                  <a:cubicBezTo>
                    <a:pt x="2651" y="1226"/>
                    <a:pt x="2648" y="1226"/>
                    <a:pt x="2645" y="1227"/>
                  </a:cubicBezTo>
                  <a:cubicBezTo>
                    <a:pt x="2391" y="1345"/>
                    <a:pt x="2079" y="1404"/>
                    <a:pt x="1769" y="1404"/>
                  </a:cubicBezTo>
                  <a:cubicBezTo>
                    <a:pt x="1305" y="1404"/>
                    <a:pt x="843" y="1273"/>
                    <a:pt x="581" y="1019"/>
                  </a:cubicBezTo>
                  <a:cubicBezTo>
                    <a:pt x="326" y="772"/>
                    <a:pt x="212" y="375"/>
                    <a:pt x="246" y="0"/>
                  </a:cubicBezTo>
                  <a:close/>
                </a:path>
              </a:pathLst>
            </a:custGeom>
            <a:solidFill>
              <a:srgbClr val="00000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1764443" y="491245"/>
              <a:ext cx="31950" cy="62087"/>
            </a:xfrm>
            <a:custGeom>
              <a:avLst/>
              <a:gdLst/>
              <a:ahLst/>
              <a:cxnLst/>
              <a:rect l="l" t="t" r="r" b="b"/>
              <a:pathLst>
                <a:path w="1022" h="1986" extrusionOk="0">
                  <a:moveTo>
                    <a:pt x="948" y="1"/>
                  </a:moveTo>
                  <a:cubicBezTo>
                    <a:pt x="929" y="413"/>
                    <a:pt x="766" y="814"/>
                    <a:pt x="411" y="1145"/>
                  </a:cubicBezTo>
                  <a:cubicBezTo>
                    <a:pt x="287" y="1260"/>
                    <a:pt x="150" y="1349"/>
                    <a:pt x="1" y="1419"/>
                  </a:cubicBezTo>
                  <a:cubicBezTo>
                    <a:pt x="36" y="1609"/>
                    <a:pt x="72" y="1797"/>
                    <a:pt x="108" y="1985"/>
                  </a:cubicBezTo>
                  <a:cubicBezTo>
                    <a:pt x="661" y="1647"/>
                    <a:pt x="1021" y="1064"/>
                    <a:pt x="1009" y="409"/>
                  </a:cubicBezTo>
                  <a:cubicBezTo>
                    <a:pt x="1005" y="268"/>
                    <a:pt x="984" y="132"/>
                    <a:pt x="948" y="1"/>
                  </a:cubicBezTo>
                  <a:close/>
                </a:path>
              </a:pathLst>
            </a:custGeom>
            <a:solidFill>
              <a:srgbClr val="A52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1670471" y="460734"/>
              <a:ext cx="60305" cy="102197"/>
            </a:xfrm>
            <a:custGeom>
              <a:avLst/>
              <a:gdLst/>
              <a:ahLst/>
              <a:cxnLst/>
              <a:rect l="l" t="t" r="r" b="b"/>
              <a:pathLst>
                <a:path w="1929" h="3269" extrusionOk="0">
                  <a:moveTo>
                    <a:pt x="750" y="0"/>
                  </a:moveTo>
                  <a:cubicBezTo>
                    <a:pt x="291" y="348"/>
                    <a:pt x="1" y="879"/>
                    <a:pt x="12" y="1467"/>
                  </a:cubicBezTo>
                  <a:cubicBezTo>
                    <a:pt x="32" y="2447"/>
                    <a:pt x="882" y="3232"/>
                    <a:pt x="1929" y="3269"/>
                  </a:cubicBezTo>
                  <a:cubicBezTo>
                    <a:pt x="1890" y="3019"/>
                    <a:pt x="1859" y="2770"/>
                    <a:pt x="1824" y="2533"/>
                  </a:cubicBezTo>
                  <a:cubicBezTo>
                    <a:pt x="1819" y="2523"/>
                    <a:pt x="1814" y="2513"/>
                    <a:pt x="1811" y="2502"/>
                  </a:cubicBezTo>
                  <a:cubicBezTo>
                    <a:pt x="1501" y="2423"/>
                    <a:pt x="1215" y="2263"/>
                    <a:pt x="1000" y="2023"/>
                  </a:cubicBezTo>
                  <a:cubicBezTo>
                    <a:pt x="503" y="1468"/>
                    <a:pt x="439" y="630"/>
                    <a:pt x="7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1894898" y="564678"/>
              <a:ext cx="103229" cy="86566"/>
            </a:xfrm>
            <a:custGeom>
              <a:avLst/>
              <a:gdLst/>
              <a:ahLst/>
              <a:cxnLst/>
              <a:rect l="l" t="t" r="r" b="b"/>
              <a:pathLst>
                <a:path w="3302" h="2769" extrusionOk="0">
                  <a:moveTo>
                    <a:pt x="747" y="1"/>
                  </a:moveTo>
                  <a:cubicBezTo>
                    <a:pt x="296" y="278"/>
                    <a:pt x="1" y="755"/>
                    <a:pt x="11" y="1291"/>
                  </a:cubicBezTo>
                  <a:cubicBezTo>
                    <a:pt x="28" y="2113"/>
                    <a:pt x="757" y="2769"/>
                    <a:pt x="1643" y="2769"/>
                  </a:cubicBezTo>
                  <a:cubicBezTo>
                    <a:pt x="1655" y="2769"/>
                    <a:pt x="1666" y="2769"/>
                    <a:pt x="1678" y="2768"/>
                  </a:cubicBezTo>
                  <a:cubicBezTo>
                    <a:pt x="2580" y="2750"/>
                    <a:pt x="3301" y="2057"/>
                    <a:pt x="3285" y="1224"/>
                  </a:cubicBezTo>
                  <a:cubicBezTo>
                    <a:pt x="3283" y="1129"/>
                    <a:pt x="3270" y="1035"/>
                    <a:pt x="3249" y="944"/>
                  </a:cubicBezTo>
                  <a:cubicBezTo>
                    <a:pt x="3040" y="1502"/>
                    <a:pt x="2389" y="1936"/>
                    <a:pt x="1734" y="1936"/>
                  </a:cubicBezTo>
                  <a:cubicBezTo>
                    <a:pt x="1512" y="1936"/>
                    <a:pt x="1289" y="1886"/>
                    <a:pt x="1084" y="1774"/>
                  </a:cubicBezTo>
                  <a:cubicBezTo>
                    <a:pt x="304" y="1348"/>
                    <a:pt x="296" y="542"/>
                    <a:pt x="7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1849662" y="440658"/>
              <a:ext cx="93975" cy="39109"/>
            </a:xfrm>
            <a:custGeom>
              <a:avLst/>
              <a:gdLst/>
              <a:ahLst/>
              <a:cxnLst/>
              <a:rect l="l" t="t" r="r" b="b"/>
              <a:pathLst>
                <a:path w="3006" h="1251" extrusionOk="0">
                  <a:moveTo>
                    <a:pt x="3005" y="1"/>
                  </a:moveTo>
                  <a:lnTo>
                    <a:pt x="3005" y="1"/>
                  </a:lnTo>
                  <a:cubicBezTo>
                    <a:pt x="2742" y="301"/>
                    <a:pt x="2314" y="486"/>
                    <a:pt x="1873" y="486"/>
                  </a:cubicBezTo>
                  <a:cubicBezTo>
                    <a:pt x="1632" y="486"/>
                    <a:pt x="1387" y="431"/>
                    <a:pt x="1162" y="310"/>
                  </a:cubicBezTo>
                  <a:cubicBezTo>
                    <a:pt x="1028" y="237"/>
                    <a:pt x="919" y="153"/>
                    <a:pt x="830" y="59"/>
                  </a:cubicBezTo>
                  <a:cubicBezTo>
                    <a:pt x="822" y="79"/>
                    <a:pt x="810" y="99"/>
                    <a:pt x="788" y="112"/>
                  </a:cubicBezTo>
                  <a:cubicBezTo>
                    <a:pt x="547" y="278"/>
                    <a:pt x="275" y="409"/>
                    <a:pt x="0" y="532"/>
                  </a:cubicBezTo>
                  <a:cubicBezTo>
                    <a:pt x="289" y="963"/>
                    <a:pt x="805" y="1251"/>
                    <a:pt x="1392" y="1251"/>
                  </a:cubicBezTo>
                  <a:cubicBezTo>
                    <a:pt x="1403" y="1251"/>
                    <a:pt x="1414" y="1251"/>
                    <a:pt x="1426" y="1250"/>
                  </a:cubicBezTo>
                  <a:cubicBezTo>
                    <a:pt x="2219" y="1234"/>
                    <a:pt x="2871" y="697"/>
                    <a:pt x="3005" y="1"/>
                  </a:cubicBezTo>
                  <a:close/>
                </a:path>
              </a:pathLst>
            </a:custGeom>
            <a:solidFill>
              <a:srgbClr val="00000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1842535" y="386832"/>
              <a:ext cx="42142" cy="40485"/>
            </a:xfrm>
            <a:custGeom>
              <a:avLst/>
              <a:gdLst/>
              <a:ahLst/>
              <a:cxnLst/>
              <a:rect l="l" t="t" r="r" b="b"/>
              <a:pathLst>
                <a:path w="1348" h="1295" extrusionOk="0">
                  <a:moveTo>
                    <a:pt x="1348" y="1"/>
                  </a:moveTo>
                  <a:lnTo>
                    <a:pt x="1348" y="1"/>
                  </a:lnTo>
                  <a:cubicBezTo>
                    <a:pt x="644" y="113"/>
                    <a:pt x="94" y="640"/>
                    <a:pt x="0" y="1295"/>
                  </a:cubicBezTo>
                  <a:cubicBezTo>
                    <a:pt x="161" y="1242"/>
                    <a:pt x="318" y="1192"/>
                    <a:pt x="474" y="1145"/>
                  </a:cubicBezTo>
                  <a:cubicBezTo>
                    <a:pt x="490" y="1130"/>
                    <a:pt x="506" y="1119"/>
                    <a:pt x="527" y="1113"/>
                  </a:cubicBezTo>
                  <a:cubicBezTo>
                    <a:pt x="550" y="1106"/>
                    <a:pt x="573" y="1103"/>
                    <a:pt x="595" y="1103"/>
                  </a:cubicBezTo>
                  <a:cubicBezTo>
                    <a:pt x="659" y="1103"/>
                    <a:pt x="719" y="1129"/>
                    <a:pt x="772" y="1168"/>
                  </a:cubicBezTo>
                  <a:cubicBezTo>
                    <a:pt x="740" y="737"/>
                    <a:pt x="968" y="282"/>
                    <a:pt x="1348" y="1"/>
                  </a:cubicBezTo>
                  <a:close/>
                </a:path>
              </a:pathLst>
            </a:custGeom>
            <a:solidFill>
              <a:srgbClr val="00000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1449108" y="553637"/>
              <a:ext cx="126238" cy="110513"/>
            </a:xfrm>
            <a:custGeom>
              <a:avLst/>
              <a:gdLst/>
              <a:ahLst/>
              <a:cxnLst/>
              <a:rect l="l" t="t" r="r" b="b"/>
              <a:pathLst>
                <a:path w="4038" h="3535" extrusionOk="0">
                  <a:moveTo>
                    <a:pt x="1208" y="1"/>
                  </a:moveTo>
                  <a:lnTo>
                    <a:pt x="1208" y="1"/>
                  </a:lnTo>
                  <a:cubicBezTo>
                    <a:pt x="493" y="296"/>
                    <a:pt x="0" y="963"/>
                    <a:pt x="16" y="1728"/>
                  </a:cubicBezTo>
                  <a:cubicBezTo>
                    <a:pt x="37" y="2732"/>
                    <a:pt x="926" y="3534"/>
                    <a:pt x="2010" y="3534"/>
                  </a:cubicBezTo>
                  <a:cubicBezTo>
                    <a:pt x="2025" y="3534"/>
                    <a:pt x="2039" y="3534"/>
                    <a:pt x="2054" y="3534"/>
                  </a:cubicBezTo>
                  <a:cubicBezTo>
                    <a:pt x="3157" y="3511"/>
                    <a:pt x="4037" y="2664"/>
                    <a:pt x="4016" y="1646"/>
                  </a:cubicBezTo>
                  <a:cubicBezTo>
                    <a:pt x="4016" y="1640"/>
                    <a:pt x="4015" y="1634"/>
                    <a:pt x="4015" y="1626"/>
                  </a:cubicBezTo>
                  <a:cubicBezTo>
                    <a:pt x="3986" y="1636"/>
                    <a:pt x="3957" y="1644"/>
                    <a:pt x="3928" y="1652"/>
                  </a:cubicBezTo>
                  <a:cubicBezTo>
                    <a:pt x="3724" y="2247"/>
                    <a:pt x="2992" y="2617"/>
                    <a:pt x="2280" y="2617"/>
                  </a:cubicBezTo>
                  <a:cubicBezTo>
                    <a:pt x="1947" y="2617"/>
                    <a:pt x="1619" y="2536"/>
                    <a:pt x="1351" y="2359"/>
                  </a:cubicBezTo>
                  <a:cubicBezTo>
                    <a:pt x="434" y="1754"/>
                    <a:pt x="550" y="662"/>
                    <a:pt x="1208" y="1"/>
                  </a:cubicBezTo>
                  <a:close/>
                </a:path>
              </a:pathLst>
            </a:custGeom>
            <a:solidFill>
              <a:srgbClr val="00000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34"/>
          <p:cNvGrpSpPr/>
          <p:nvPr/>
        </p:nvGrpSpPr>
        <p:grpSpPr>
          <a:xfrm rot="5816195">
            <a:off x="634023" y="4546773"/>
            <a:ext cx="253492" cy="407649"/>
            <a:chOff x="4140725" y="520912"/>
            <a:chExt cx="175945" cy="282926"/>
          </a:xfrm>
        </p:grpSpPr>
        <p:sp>
          <p:nvSpPr>
            <p:cNvPr id="767" name="Google Shape;767;p34"/>
            <p:cNvSpPr/>
            <p:nvPr/>
          </p:nvSpPr>
          <p:spPr>
            <a:xfrm>
              <a:off x="4195745" y="753342"/>
              <a:ext cx="27292" cy="25635"/>
            </a:xfrm>
            <a:custGeom>
              <a:avLst/>
              <a:gdLst/>
              <a:ahLst/>
              <a:cxnLst/>
              <a:rect l="l" t="t" r="r" b="b"/>
              <a:pathLst>
                <a:path w="873" h="820" extrusionOk="0">
                  <a:moveTo>
                    <a:pt x="531" y="181"/>
                  </a:moveTo>
                  <a:cubicBezTo>
                    <a:pt x="592" y="235"/>
                    <a:pt x="653" y="290"/>
                    <a:pt x="719" y="336"/>
                  </a:cubicBezTo>
                  <a:cubicBezTo>
                    <a:pt x="640" y="414"/>
                    <a:pt x="572" y="506"/>
                    <a:pt x="483" y="577"/>
                  </a:cubicBezTo>
                  <a:cubicBezTo>
                    <a:pt x="439" y="611"/>
                    <a:pt x="348" y="655"/>
                    <a:pt x="275" y="655"/>
                  </a:cubicBezTo>
                  <a:cubicBezTo>
                    <a:pt x="218" y="655"/>
                    <a:pt x="171" y="628"/>
                    <a:pt x="167" y="549"/>
                  </a:cubicBezTo>
                  <a:cubicBezTo>
                    <a:pt x="167" y="537"/>
                    <a:pt x="165" y="529"/>
                    <a:pt x="161" y="519"/>
                  </a:cubicBezTo>
                  <a:cubicBezTo>
                    <a:pt x="300" y="426"/>
                    <a:pt x="421" y="306"/>
                    <a:pt x="531" y="181"/>
                  </a:cubicBezTo>
                  <a:close/>
                  <a:moveTo>
                    <a:pt x="533" y="0"/>
                  </a:moveTo>
                  <a:cubicBezTo>
                    <a:pt x="507" y="0"/>
                    <a:pt x="480" y="17"/>
                    <a:pt x="466" y="36"/>
                  </a:cubicBezTo>
                  <a:cubicBezTo>
                    <a:pt x="336" y="199"/>
                    <a:pt x="177" y="333"/>
                    <a:pt x="39" y="486"/>
                  </a:cubicBezTo>
                  <a:cubicBezTo>
                    <a:pt x="24" y="499"/>
                    <a:pt x="21" y="518"/>
                    <a:pt x="25" y="534"/>
                  </a:cubicBezTo>
                  <a:cubicBezTo>
                    <a:pt x="24" y="537"/>
                    <a:pt x="23" y="540"/>
                    <a:pt x="21" y="545"/>
                  </a:cubicBezTo>
                  <a:cubicBezTo>
                    <a:pt x="1" y="712"/>
                    <a:pt x="156" y="819"/>
                    <a:pt x="307" y="819"/>
                  </a:cubicBezTo>
                  <a:cubicBezTo>
                    <a:pt x="328" y="819"/>
                    <a:pt x="349" y="817"/>
                    <a:pt x="370" y="813"/>
                  </a:cubicBezTo>
                  <a:cubicBezTo>
                    <a:pt x="576" y="770"/>
                    <a:pt x="802" y="540"/>
                    <a:pt x="861" y="343"/>
                  </a:cubicBezTo>
                  <a:cubicBezTo>
                    <a:pt x="873" y="321"/>
                    <a:pt x="873" y="292"/>
                    <a:pt x="853" y="269"/>
                  </a:cubicBezTo>
                  <a:cubicBezTo>
                    <a:pt x="774" y="173"/>
                    <a:pt x="666" y="93"/>
                    <a:pt x="568" y="13"/>
                  </a:cubicBezTo>
                  <a:cubicBezTo>
                    <a:pt x="557" y="4"/>
                    <a:pt x="545"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a:off x="4217347" y="730052"/>
              <a:ext cx="21540" cy="21665"/>
            </a:xfrm>
            <a:custGeom>
              <a:avLst/>
              <a:gdLst/>
              <a:ahLst/>
              <a:cxnLst/>
              <a:rect l="l" t="t" r="r" b="b"/>
              <a:pathLst>
                <a:path w="689" h="693" extrusionOk="0">
                  <a:moveTo>
                    <a:pt x="340" y="156"/>
                  </a:moveTo>
                  <a:cubicBezTo>
                    <a:pt x="392" y="180"/>
                    <a:pt x="449" y="195"/>
                    <a:pt x="505" y="207"/>
                  </a:cubicBezTo>
                  <a:cubicBezTo>
                    <a:pt x="459" y="332"/>
                    <a:pt x="391" y="438"/>
                    <a:pt x="319" y="550"/>
                  </a:cubicBezTo>
                  <a:cubicBezTo>
                    <a:pt x="275" y="519"/>
                    <a:pt x="229" y="493"/>
                    <a:pt x="184" y="459"/>
                  </a:cubicBezTo>
                  <a:cubicBezTo>
                    <a:pt x="246" y="375"/>
                    <a:pt x="319" y="262"/>
                    <a:pt x="340" y="156"/>
                  </a:cubicBezTo>
                  <a:close/>
                  <a:moveTo>
                    <a:pt x="336" y="1"/>
                  </a:moveTo>
                  <a:cubicBezTo>
                    <a:pt x="319" y="1"/>
                    <a:pt x="302" y="2"/>
                    <a:pt x="286" y="5"/>
                  </a:cubicBezTo>
                  <a:cubicBezTo>
                    <a:pt x="257" y="11"/>
                    <a:pt x="241" y="38"/>
                    <a:pt x="243" y="65"/>
                  </a:cubicBezTo>
                  <a:cubicBezTo>
                    <a:pt x="205" y="112"/>
                    <a:pt x="187" y="172"/>
                    <a:pt x="157" y="225"/>
                  </a:cubicBezTo>
                  <a:cubicBezTo>
                    <a:pt x="118" y="298"/>
                    <a:pt x="72" y="366"/>
                    <a:pt x="20" y="431"/>
                  </a:cubicBezTo>
                  <a:cubicBezTo>
                    <a:pt x="1" y="457"/>
                    <a:pt x="9" y="500"/>
                    <a:pt x="30" y="522"/>
                  </a:cubicBezTo>
                  <a:cubicBezTo>
                    <a:pt x="98" y="595"/>
                    <a:pt x="194" y="680"/>
                    <a:pt x="300" y="683"/>
                  </a:cubicBezTo>
                  <a:cubicBezTo>
                    <a:pt x="308" y="689"/>
                    <a:pt x="316" y="692"/>
                    <a:pt x="325" y="692"/>
                  </a:cubicBezTo>
                  <a:cubicBezTo>
                    <a:pt x="332" y="692"/>
                    <a:pt x="339" y="690"/>
                    <a:pt x="345" y="685"/>
                  </a:cubicBezTo>
                  <a:cubicBezTo>
                    <a:pt x="520" y="569"/>
                    <a:pt x="620" y="370"/>
                    <a:pt x="677" y="175"/>
                  </a:cubicBezTo>
                  <a:cubicBezTo>
                    <a:pt x="689" y="135"/>
                    <a:pt x="666" y="93"/>
                    <a:pt x="626" y="79"/>
                  </a:cubicBezTo>
                  <a:cubicBezTo>
                    <a:pt x="540" y="50"/>
                    <a:pt x="432" y="1"/>
                    <a:pt x="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4"/>
            <p:cNvSpPr/>
            <p:nvPr/>
          </p:nvSpPr>
          <p:spPr>
            <a:xfrm>
              <a:off x="4223099" y="734929"/>
              <a:ext cx="10067" cy="12317"/>
            </a:xfrm>
            <a:custGeom>
              <a:avLst/>
              <a:gdLst/>
              <a:ahLst/>
              <a:cxnLst/>
              <a:rect l="l" t="t" r="r" b="b"/>
              <a:pathLst>
                <a:path w="322" h="394" extrusionOk="0">
                  <a:moveTo>
                    <a:pt x="157" y="0"/>
                  </a:moveTo>
                  <a:cubicBezTo>
                    <a:pt x="136" y="106"/>
                    <a:pt x="63" y="218"/>
                    <a:pt x="1" y="303"/>
                  </a:cubicBezTo>
                  <a:cubicBezTo>
                    <a:pt x="46" y="335"/>
                    <a:pt x="93" y="361"/>
                    <a:pt x="137" y="394"/>
                  </a:cubicBezTo>
                  <a:cubicBezTo>
                    <a:pt x="208" y="283"/>
                    <a:pt x="276" y="176"/>
                    <a:pt x="322" y="51"/>
                  </a:cubicBezTo>
                  <a:cubicBezTo>
                    <a:pt x="265" y="39"/>
                    <a:pt x="208" y="24"/>
                    <a:pt x="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4198778" y="534855"/>
              <a:ext cx="103416" cy="131459"/>
            </a:xfrm>
            <a:custGeom>
              <a:avLst/>
              <a:gdLst/>
              <a:ahLst/>
              <a:cxnLst/>
              <a:rect l="l" t="t" r="r" b="b"/>
              <a:pathLst>
                <a:path w="3308" h="4205" extrusionOk="0">
                  <a:moveTo>
                    <a:pt x="1466" y="864"/>
                  </a:moveTo>
                  <a:cubicBezTo>
                    <a:pt x="1495" y="864"/>
                    <a:pt x="1522" y="879"/>
                    <a:pt x="1537" y="914"/>
                  </a:cubicBezTo>
                  <a:cubicBezTo>
                    <a:pt x="1587" y="1032"/>
                    <a:pt x="1620" y="1157"/>
                    <a:pt x="1656" y="1279"/>
                  </a:cubicBezTo>
                  <a:cubicBezTo>
                    <a:pt x="1677" y="1352"/>
                    <a:pt x="1619" y="1398"/>
                    <a:pt x="1559" y="1398"/>
                  </a:cubicBezTo>
                  <a:cubicBezTo>
                    <a:pt x="1518" y="1398"/>
                    <a:pt x="1476" y="1376"/>
                    <a:pt x="1460" y="1326"/>
                  </a:cubicBezTo>
                  <a:cubicBezTo>
                    <a:pt x="1425" y="1213"/>
                    <a:pt x="1386" y="1099"/>
                    <a:pt x="1364" y="980"/>
                  </a:cubicBezTo>
                  <a:cubicBezTo>
                    <a:pt x="1353" y="916"/>
                    <a:pt x="1412" y="864"/>
                    <a:pt x="1466" y="864"/>
                  </a:cubicBezTo>
                  <a:close/>
                  <a:moveTo>
                    <a:pt x="1249" y="1382"/>
                  </a:moveTo>
                  <a:cubicBezTo>
                    <a:pt x="1278" y="1382"/>
                    <a:pt x="1305" y="1396"/>
                    <a:pt x="1318" y="1429"/>
                  </a:cubicBezTo>
                  <a:cubicBezTo>
                    <a:pt x="1374" y="1568"/>
                    <a:pt x="1421" y="1711"/>
                    <a:pt x="1472" y="1853"/>
                  </a:cubicBezTo>
                  <a:cubicBezTo>
                    <a:pt x="1496" y="1922"/>
                    <a:pt x="1439" y="1966"/>
                    <a:pt x="1381" y="1966"/>
                  </a:cubicBezTo>
                  <a:cubicBezTo>
                    <a:pt x="1342" y="1966"/>
                    <a:pt x="1301" y="1945"/>
                    <a:pt x="1286" y="1897"/>
                  </a:cubicBezTo>
                  <a:cubicBezTo>
                    <a:pt x="1241" y="1762"/>
                    <a:pt x="1194" y="1626"/>
                    <a:pt x="1156" y="1490"/>
                  </a:cubicBezTo>
                  <a:cubicBezTo>
                    <a:pt x="1138" y="1429"/>
                    <a:pt x="1196" y="1382"/>
                    <a:pt x="1249" y="1382"/>
                  </a:cubicBezTo>
                  <a:close/>
                  <a:moveTo>
                    <a:pt x="963" y="1815"/>
                  </a:moveTo>
                  <a:cubicBezTo>
                    <a:pt x="993" y="1815"/>
                    <a:pt x="1023" y="1828"/>
                    <a:pt x="1040" y="1858"/>
                  </a:cubicBezTo>
                  <a:cubicBezTo>
                    <a:pt x="1126" y="2012"/>
                    <a:pt x="1192" y="2177"/>
                    <a:pt x="1264" y="2337"/>
                  </a:cubicBezTo>
                  <a:cubicBezTo>
                    <a:pt x="1296" y="2413"/>
                    <a:pt x="1230" y="2478"/>
                    <a:pt x="1169" y="2478"/>
                  </a:cubicBezTo>
                  <a:cubicBezTo>
                    <a:pt x="1139" y="2478"/>
                    <a:pt x="1111" y="2463"/>
                    <a:pt x="1094" y="2427"/>
                  </a:cubicBezTo>
                  <a:cubicBezTo>
                    <a:pt x="1017" y="2261"/>
                    <a:pt x="936" y="2094"/>
                    <a:pt x="876" y="1919"/>
                  </a:cubicBezTo>
                  <a:cubicBezTo>
                    <a:pt x="854" y="1857"/>
                    <a:pt x="908" y="1815"/>
                    <a:pt x="963" y="1815"/>
                  </a:cubicBezTo>
                  <a:close/>
                  <a:moveTo>
                    <a:pt x="2002" y="1"/>
                  </a:moveTo>
                  <a:cubicBezTo>
                    <a:pt x="1531" y="1"/>
                    <a:pt x="1086" y="294"/>
                    <a:pt x="921" y="763"/>
                  </a:cubicBezTo>
                  <a:lnTo>
                    <a:pt x="0" y="3360"/>
                  </a:lnTo>
                  <a:cubicBezTo>
                    <a:pt x="365" y="3506"/>
                    <a:pt x="678" y="3764"/>
                    <a:pt x="1049" y="3912"/>
                  </a:cubicBezTo>
                  <a:cubicBezTo>
                    <a:pt x="1444" y="4072"/>
                    <a:pt x="1856" y="4144"/>
                    <a:pt x="2275" y="4205"/>
                  </a:cubicBezTo>
                  <a:lnTo>
                    <a:pt x="3207" y="1573"/>
                  </a:lnTo>
                  <a:cubicBezTo>
                    <a:pt x="3308" y="1286"/>
                    <a:pt x="3291" y="976"/>
                    <a:pt x="3160" y="699"/>
                  </a:cubicBezTo>
                  <a:cubicBezTo>
                    <a:pt x="3027" y="422"/>
                    <a:pt x="2797" y="214"/>
                    <a:pt x="2510" y="112"/>
                  </a:cubicBezTo>
                  <a:lnTo>
                    <a:pt x="2381" y="66"/>
                  </a:lnTo>
                  <a:cubicBezTo>
                    <a:pt x="2256" y="22"/>
                    <a:pt x="2128" y="1"/>
                    <a:pt x="2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4156481" y="648115"/>
              <a:ext cx="110263" cy="141713"/>
            </a:xfrm>
            <a:custGeom>
              <a:avLst/>
              <a:gdLst/>
              <a:ahLst/>
              <a:cxnLst/>
              <a:rect l="l" t="t" r="r" b="b"/>
              <a:pathLst>
                <a:path w="3527" h="4533" extrusionOk="0">
                  <a:moveTo>
                    <a:pt x="2284" y="2623"/>
                  </a:moveTo>
                  <a:cubicBezTo>
                    <a:pt x="2380" y="2623"/>
                    <a:pt x="2488" y="2672"/>
                    <a:pt x="2575" y="2702"/>
                  </a:cubicBezTo>
                  <a:cubicBezTo>
                    <a:pt x="2614" y="2715"/>
                    <a:pt x="2638" y="2757"/>
                    <a:pt x="2625" y="2797"/>
                  </a:cubicBezTo>
                  <a:cubicBezTo>
                    <a:pt x="2568" y="2992"/>
                    <a:pt x="2468" y="3192"/>
                    <a:pt x="2294" y="3307"/>
                  </a:cubicBezTo>
                  <a:cubicBezTo>
                    <a:pt x="2288" y="3312"/>
                    <a:pt x="2281" y="3314"/>
                    <a:pt x="2274" y="3314"/>
                  </a:cubicBezTo>
                  <a:cubicBezTo>
                    <a:pt x="2264" y="3314"/>
                    <a:pt x="2256" y="3311"/>
                    <a:pt x="2249" y="3306"/>
                  </a:cubicBezTo>
                  <a:cubicBezTo>
                    <a:pt x="2142" y="3302"/>
                    <a:pt x="2047" y="3219"/>
                    <a:pt x="1978" y="3145"/>
                  </a:cubicBezTo>
                  <a:cubicBezTo>
                    <a:pt x="1956" y="3121"/>
                    <a:pt x="1948" y="3078"/>
                    <a:pt x="1968" y="3053"/>
                  </a:cubicBezTo>
                  <a:cubicBezTo>
                    <a:pt x="2019" y="2989"/>
                    <a:pt x="2066" y="2921"/>
                    <a:pt x="2105" y="2848"/>
                  </a:cubicBezTo>
                  <a:cubicBezTo>
                    <a:pt x="2134" y="2794"/>
                    <a:pt x="2154" y="2735"/>
                    <a:pt x="2191" y="2688"/>
                  </a:cubicBezTo>
                  <a:cubicBezTo>
                    <a:pt x="2190" y="2662"/>
                    <a:pt x="2206" y="2635"/>
                    <a:pt x="2234" y="2627"/>
                  </a:cubicBezTo>
                  <a:cubicBezTo>
                    <a:pt x="2250" y="2624"/>
                    <a:pt x="2267" y="2623"/>
                    <a:pt x="2284" y="2623"/>
                  </a:cubicBezTo>
                  <a:close/>
                  <a:moveTo>
                    <a:pt x="1788" y="3364"/>
                  </a:moveTo>
                  <a:cubicBezTo>
                    <a:pt x="1800" y="3364"/>
                    <a:pt x="1812" y="3367"/>
                    <a:pt x="1823" y="3376"/>
                  </a:cubicBezTo>
                  <a:cubicBezTo>
                    <a:pt x="1921" y="3455"/>
                    <a:pt x="2027" y="3535"/>
                    <a:pt x="2108" y="3632"/>
                  </a:cubicBezTo>
                  <a:cubicBezTo>
                    <a:pt x="2128" y="3657"/>
                    <a:pt x="2128" y="3684"/>
                    <a:pt x="2115" y="3707"/>
                  </a:cubicBezTo>
                  <a:cubicBezTo>
                    <a:pt x="2058" y="3905"/>
                    <a:pt x="1832" y="4135"/>
                    <a:pt x="1626" y="4178"/>
                  </a:cubicBezTo>
                  <a:cubicBezTo>
                    <a:pt x="1605" y="4182"/>
                    <a:pt x="1584" y="4184"/>
                    <a:pt x="1563" y="4184"/>
                  </a:cubicBezTo>
                  <a:cubicBezTo>
                    <a:pt x="1413" y="4184"/>
                    <a:pt x="1258" y="4077"/>
                    <a:pt x="1277" y="3910"/>
                  </a:cubicBezTo>
                  <a:cubicBezTo>
                    <a:pt x="1277" y="3906"/>
                    <a:pt x="1280" y="3902"/>
                    <a:pt x="1281" y="3898"/>
                  </a:cubicBezTo>
                  <a:cubicBezTo>
                    <a:pt x="1277" y="3882"/>
                    <a:pt x="1280" y="3864"/>
                    <a:pt x="1293" y="3850"/>
                  </a:cubicBezTo>
                  <a:cubicBezTo>
                    <a:pt x="1433" y="3697"/>
                    <a:pt x="1589" y="3562"/>
                    <a:pt x="1720" y="3400"/>
                  </a:cubicBezTo>
                  <a:cubicBezTo>
                    <a:pt x="1735" y="3380"/>
                    <a:pt x="1762" y="3364"/>
                    <a:pt x="1788" y="3364"/>
                  </a:cubicBezTo>
                  <a:close/>
                  <a:moveTo>
                    <a:pt x="1260" y="1"/>
                  </a:moveTo>
                  <a:lnTo>
                    <a:pt x="212" y="2960"/>
                  </a:lnTo>
                  <a:cubicBezTo>
                    <a:pt x="1" y="3554"/>
                    <a:pt x="313" y="4210"/>
                    <a:pt x="910" y="4421"/>
                  </a:cubicBezTo>
                  <a:lnTo>
                    <a:pt x="1038" y="4467"/>
                  </a:lnTo>
                  <a:cubicBezTo>
                    <a:pt x="1053" y="4473"/>
                    <a:pt x="1071" y="4479"/>
                    <a:pt x="1088" y="4483"/>
                  </a:cubicBezTo>
                  <a:cubicBezTo>
                    <a:pt x="1195" y="4516"/>
                    <a:pt x="1306" y="4532"/>
                    <a:pt x="1416" y="4532"/>
                  </a:cubicBezTo>
                  <a:cubicBezTo>
                    <a:pt x="1585" y="4532"/>
                    <a:pt x="1754" y="4494"/>
                    <a:pt x="1912" y="4418"/>
                  </a:cubicBezTo>
                  <a:cubicBezTo>
                    <a:pt x="2190" y="4287"/>
                    <a:pt x="2398" y="4056"/>
                    <a:pt x="2499" y="3770"/>
                  </a:cubicBezTo>
                  <a:lnTo>
                    <a:pt x="3526" y="867"/>
                  </a:lnTo>
                  <a:lnTo>
                    <a:pt x="3526" y="867"/>
                  </a:lnTo>
                  <a:cubicBezTo>
                    <a:pt x="3522" y="867"/>
                    <a:pt x="3517" y="867"/>
                    <a:pt x="3513" y="867"/>
                  </a:cubicBezTo>
                  <a:cubicBezTo>
                    <a:pt x="2738" y="867"/>
                    <a:pt x="1738" y="593"/>
                    <a:pt x="1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4156481" y="648084"/>
              <a:ext cx="57992" cy="138712"/>
            </a:xfrm>
            <a:custGeom>
              <a:avLst/>
              <a:gdLst/>
              <a:ahLst/>
              <a:cxnLst/>
              <a:rect l="l" t="t" r="r" b="b"/>
              <a:pathLst>
                <a:path w="1855" h="4437" extrusionOk="0">
                  <a:moveTo>
                    <a:pt x="1260" y="0"/>
                  </a:moveTo>
                  <a:lnTo>
                    <a:pt x="212" y="2961"/>
                  </a:lnTo>
                  <a:cubicBezTo>
                    <a:pt x="1" y="3555"/>
                    <a:pt x="313" y="4211"/>
                    <a:pt x="910" y="4422"/>
                  </a:cubicBezTo>
                  <a:lnTo>
                    <a:pt x="948" y="4436"/>
                  </a:lnTo>
                  <a:cubicBezTo>
                    <a:pt x="880" y="4346"/>
                    <a:pt x="837" y="4237"/>
                    <a:pt x="824" y="4091"/>
                  </a:cubicBezTo>
                  <a:cubicBezTo>
                    <a:pt x="797" y="3747"/>
                    <a:pt x="879" y="3420"/>
                    <a:pt x="968" y="3090"/>
                  </a:cubicBezTo>
                  <a:cubicBezTo>
                    <a:pt x="1208" y="2196"/>
                    <a:pt x="1529" y="1335"/>
                    <a:pt x="1855" y="473"/>
                  </a:cubicBezTo>
                  <a:cubicBezTo>
                    <a:pt x="1620" y="347"/>
                    <a:pt x="1412" y="191"/>
                    <a:pt x="12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4200747" y="758969"/>
              <a:ext cx="17476" cy="14912"/>
            </a:xfrm>
            <a:custGeom>
              <a:avLst/>
              <a:gdLst/>
              <a:ahLst/>
              <a:cxnLst/>
              <a:rect l="l" t="t" r="r" b="b"/>
              <a:pathLst>
                <a:path w="559" h="477" extrusionOk="0">
                  <a:moveTo>
                    <a:pt x="371" y="1"/>
                  </a:moveTo>
                  <a:cubicBezTo>
                    <a:pt x="260" y="126"/>
                    <a:pt x="140" y="247"/>
                    <a:pt x="1" y="339"/>
                  </a:cubicBezTo>
                  <a:cubicBezTo>
                    <a:pt x="5" y="349"/>
                    <a:pt x="7" y="357"/>
                    <a:pt x="7" y="369"/>
                  </a:cubicBezTo>
                  <a:cubicBezTo>
                    <a:pt x="11" y="449"/>
                    <a:pt x="57" y="476"/>
                    <a:pt x="114" y="476"/>
                  </a:cubicBezTo>
                  <a:cubicBezTo>
                    <a:pt x="188" y="476"/>
                    <a:pt x="279" y="432"/>
                    <a:pt x="323" y="397"/>
                  </a:cubicBezTo>
                  <a:cubicBezTo>
                    <a:pt x="412" y="326"/>
                    <a:pt x="480" y="234"/>
                    <a:pt x="559" y="156"/>
                  </a:cubicBezTo>
                  <a:cubicBezTo>
                    <a:pt x="494" y="109"/>
                    <a:pt x="432" y="55"/>
                    <a:pt x="3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4198746" y="534886"/>
              <a:ext cx="93944" cy="116234"/>
            </a:xfrm>
            <a:custGeom>
              <a:avLst/>
              <a:gdLst/>
              <a:ahLst/>
              <a:cxnLst/>
              <a:rect l="l" t="t" r="r" b="b"/>
              <a:pathLst>
                <a:path w="3005" h="3718" extrusionOk="0">
                  <a:moveTo>
                    <a:pt x="1467" y="863"/>
                  </a:moveTo>
                  <a:cubicBezTo>
                    <a:pt x="1496" y="863"/>
                    <a:pt x="1523" y="878"/>
                    <a:pt x="1538" y="913"/>
                  </a:cubicBezTo>
                  <a:cubicBezTo>
                    <a:pt x="1588" y="1031"/>
                    <a:pt x="1621" y="1156"/>
                    <a:pt x="1657" y="1278"/>
                  </a:cubicBezTo>
                  <a:cubicBezTo>
                    <a:pt x="1678" y="1351"/>
                    <a:pt x="1620" y="1397"/>
                    <a:pt x="1560" y="1397"/>
                  </a:cubicBezTo>
                  <a:cubicBezTo>
                    <a:pt x="1519" y="1397"/>
                    <a:pt x="1477" y="1375"/>
                    <a:pt x="1461" y="1325"/>
                  </a:cubicBezTo>
                  <a:cubicBezTo>
                    <a:pt x="1426" y="1212"/>
                    <a:pt x="1387" y="1098"/>
                    <a:pt x="1365" y="979"/>
                  </a:cubicBezTo>
                  <a:cubicBezTo>
                    <a:pt x="1354" y="915"/>
                    <a:pt x="1413" y="863"/>
                    <a:pt x="1467" y="863"/>
                  </a:cubicBezTo>
                  <a:close/>
                  <a:moveTo>
                    <a:pt x="1250" y="1381"/>
                  </a:moveTo>
                  <a:cubicBezTo>
                    <a:pt x="1279" y="1381"/>
                    <a:pt x="1306" y="1395"/>
                    <a:pt x="1319" y="1428"/>
                  </a:cubicBezTo>
                  <a:cubicBezTo>
                    <a:pt x="1375" y="1567"/>
                    <a:pt x="1422" y="1712"/>
                    <a:pt x="1471" y="1854"/>
                  </a:cubicBezTo>
                  <a:cubicBezTo>
                    <a:pt x="1495" y="1922"/>
                    <a:pt x="1439" y="1966"/>
                    <a:pt x="1381" y="1966"/>
                  </a:cubicBezTo>
                  <a:cubicBezTo>
                    <a:pt x="1342" y="1966"/>
                    <a:pt x="1301" y="1945"/>
                    <a:pt x="1286" y="1897"/>
                  </a:cubicBezTo>
                  <a:cubicBezTo>
                    <a:pt x="1241" y="1762"/>
                    <a:pt x="1194" y="1627"/>
                    <a:pt x="1156" y="1490"/>
                  </a:cubicBezTo>
                  <a:cubicBezTo>
                    <a:pt x="1139" y="1428"/>
                    <a:pt x="1197" y="1381"/>
                    <a:pt x="1250" y="1381"/>
                  </a:cubicBezTo>
                  <a:close/>
                  <a:moveTo>
                    <a:pt x="1269" y="2403"/>
                  </a:moveTo>
                  <a:cubicBezTo>
                    <a:pt x="1263" y="2414"/>
                    <a:pt x="1257" y="2425"/>
                    <a:pt x="1251" y="2437"/>
                  </a:cubicBezTo>
                  <a:lnTo>
                    <a:pt x="1251" y="2437"/>
                  </a:lnTo>
                  <a:cubicBezTo>
                    <a:pt x="1259" y="2427"/>
                    <a:pt x="1265" y="2415"/>
                    <a:pt x="1269" y="2403"/>
                  </a:cubicBezTo>
                  <a:close/>
                  <a:moveTo>
                    <a:pt x="2003" y="0"/>
                  </a:moveTo>
                  <a:cubicBezTo>
                    <a:pt x="1531" y="0"/>
                    <a:pt x="1087" y="293"/>
                    <a:pt x="919" y="762"/>
                  </a:cubicBezTo>
                  <a:lnTo>
                    <a:pt x="0" y="3359"/>
                  </a:lnTo>
                  <a:cubicBezTo>
                    <a:pt x="232" y="3453"/>
                    <a:pt x="445" y="3591"/>
                    <a:pt x="663" y="3717"/>
                  </a:cubicBezTo>
                  <a:cubicBezTo>
                    <a:pt x="802" y="3349"/>
                    <a:pt x="1007" y="2891"/>
                    <a:pt x="1251" y="2437"/>
                  </a:cubicBezTo>
                  <a:lnTo>
                    <a:pt x="1251" y="2437"/>
                  </a:lnTo>
                  <a:cubicBezTo>
                    <a:pt x="1231" y="2462"/>
                    <a:pt x="1200" y="2477"/>
                    <a:pt x="1170" y="2477"/>
                  </a:cubicBezTo>
                  <a:cubicBezTo>
                    <a:pt x="1140" y="2477"/>
                    <a:pt x="1112" y="2462"/>
                    <a:pt x="1095" y="2426"/>
                  </a:cubicBezTo>
                  <a:cubicBezTo>
                    <a:pt x="1018" y="2260"/>
                    <a:pt x="937" y="2093"/>
                    <a:pt x="877" y="1918"/>
                  </a:cubicBezTo>
                  <a:cubicBezTo>
                    <a:pt x="855" y="1856"/>
                    <a:pt x="909" y="1814"/>
                    <a:pt x="964" y="1814"/>
                  </a:cubicBezTo>
                  <a:cubicBezTo>
                    <a:pt x="994" y="1814"/>
                    <a:pt x="1024" y="1827"/>
                    <a:pt x="1041" y="1857"/>
                  </a:cubicBezTo>
                  <a:cubicBezTo>
                    <a:pt x="1127" y="2011"/>
                    <a:pt x="1193" y="2176"/>
                    <a:pt x="1265" y="2336"/>
                  </a:cubicBezTo>
                  <a:cubicBezTo>
                    <a:pt x="1275" y="2360"/>
                    <a:pt x="1275" y="2383"/>
                    <a:pt x="1269" y="2403"/>
                  </a:cubicBezTo>
                  <a:lnTo>
                    <a:pt x="1269" y="2403"/>
                  </a:lnTo>
                  <a:cubicBezTo>
                    <a:pt x="1763" y="1490"/>
                    <a:pt x="2413" y="597"/>
                    <a:pt x="3005" y="457"/>
                  </a:cubicBezTo>
                  <a:cubicBezTo>
                    <a:pt x="2875" y="301"/>
                    <a:pt x="2705" y="179"/>
                    <a:pt x="2510" y="111"/>
                  </a:cubicBezTo>
                  <a:lnTo>
                    <a:pt x="2381" y="65"/>
                  </a:lnTo>
                  <a:cubicBezTo>
                    <a:pt x="2256" y="21"/>
                    <a:pt x="2129" y="0"/>
                    <a:pt x="2003" y="0"/>
                  </a:cubicBezTo>
                  <a:close/>
                </a:path>
              </a:pathLst>
            </a:custGeom>
            <a:solidFill>
              <a:srgbClr val="000000">
                <a:alpha val="27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4140725" y="520912"/>
              <a:ext cx="175945" cy="282926"/>
            </a:xfrm>
            <a:custGeom>
              <a:avLst/>
              <a:gdLst/>
              <a:ahLst/>
              <a:cxnLst/>
              <a:rect l="l" t="t" r="r" b="b"/>
              <a:pathLst>
                <a:path w="5628" h="9050" extrusionOk="0">
                  <a:moveTo>
                    <a:pt x="3857" y="448"/>
                  </a:moveTo>
                  <a:cubicBezTo>
                    <a:pt x="3983" y="448"/>
                    <a:pt x="4112" y="469"/>
                    <a:pt x="4237" y="514"/>
                  </a:cubicBezTo>
                  <a:lnTo>
                    <a:pt x="4366" y="559"/>
                  </a:lnTo>
                  <a:cubicBezTo>
                    <a:pt x="4653" y="661"/>
                    <a:pt x="4883" y="869"/>
                    <a:pt x="5015" y="1146"/>
                  </a:cubicBezTo>
                  <a:cubicBezTo>
                    <a:pt x="5147" y="1423"/>
                    <a:pt x="5164" y="1733"/>
                    <a:pt x="5063" y="2020"/>
                  </a:cubicBezTo>
                  <a:lnTo>
                    <a:pt x="4130" y="4653"/>
                  </a:lnTo>
                  <a:cubicBezTo>
                    <a:pt x="3713" y="4590"/>
                    <a:pt x="3300" y="4518"/>
                    <a:pt x="2905" y="4360"/>
                  </a:cubicBezTo>
                  <a:cubicBezTo>
                    <a:pt x="2535" y="4212"/>
                    <a:pt x="2222" y="3954"/>
                    <a:pt x="1855" y="3808"/>
                  </a:cubicBezTo>
                  <a:lnTo>
                    <a:pt x="2775" y="1212"/>
                  </a:lnTo>
                  <a:cubicBezTo>
                    <a:pt x="2943" y="741"/>
                    <a:pt x="3386" y="448"/>
                    <a:pt x="3857" y="448"/>
                  </a:cubicBezTo>
                  <a:close/>
                  <a:moveTo>
                    <a:pt x="1763" y="4070"/>
                  </a:moveTo>
                  <a:cubicBezTo>
                    <a:pt x="2241" y="4662"/>
                    <a:pt x="3242" y="4936"/>
                    <a:pt x="4016" y="4936"/>
                  </a:cubicBezTo>
                  <a:cubicBezTo>
                    <a:pt x="4020" y="4936"/>
                    <a:pt x="4025" y="4936"/>
                    <a:pt x="4029" y="4936"/>
                  </a:cubicBezTo>
                  <a:lnTo>
                    <a:pt x="4029" y="4936"/>
                  </a:lnTo>
                  <a:lnTo>
                    <a:pt x="3002" y="7839"/>
                  </a:lnTo>
                  <a:cubicBezTo>
                    <a:pt x="2900" y="8125"/>
                    <a:pt x="2692" y="8356"/>
                    <a:pt x="2415" y="8487"/>
                  </a:cubicBezTo>
                  <a:cubicBezTo>
                    <a:pt x="2257" y="8563"/>
                    <a:pt x="2088" y="8601"/>
                    <a:pt x="1919" y="8601"/>
                  </a:cubicBezTo>
                  <a:cubicBezTo>
                    <a:pt x="1808" y="8601"/>
                    <a:pt x="1698" y="8585"/>
                    <a:pt x="1591" y="8552"/>
                  </a:cubicBezTo>
                  <a:cubicBezTo>
                    <a:pt x="1573" y="8548"/>
                    <a:pt x="1557" y="8542"/>
                    <a:pt x="1541" y="8536"/>
                  </a:cubicBezTo>
                  <a:lnTo>
                    <a:pt x="1411" y="8490"/>
                  </a:lnTo>
                  <a:cubicBezTo>
                    <a:pt x="817" y="8279"/>
                    <a:pt x="505" y="7625"/>
                    <a:pt x="714" y="7029"/>
                  </a:cubicBezTo>
                  <a:lnTo>
                    <a:pt x="1763" y="4070"/>
                  </a:lnTo>
                  <a:close/>
                  <a:moveTo>
                    <a:pt x="3859" y="0"/>
                  </a:moveTo>
                  <a:cubicBezTo>
                    <a:pt x="3203" y="0"/>
                    <a:pt x="2586" y="409"/>
                    <a:pt x="2356" y="1061"/>
                  </a:cubicBezTo>
                  <a:lnTo>
                    <a:pt x="294" y="6879"/>
                  </a:lnTo>
                  <a:cubicBezTo>
                    <a:pt x="1" y="7706"/>
                    <a:pt x="436" y="8620"/>
                    <a:pt x="1264" y="8912"/>
                  </a:cubicBezTo>
                  <a:lnTo>
                    <a:pt x="1393" y="8958"/>
                  </a:lnTo>
                  <a:cubicBezTo>
                    <a:pt x="1565" y="9019"/>
                    <a:pt x="1743" y="9050"/>
                    <a:pt x="1921" y="9050"/>
                  </a:cubicBezTo>
                  <a:cubicBezTo>
                    <a:pt x="2156" y="9050"/>
                    <a:pt x="2389" y="8997"/>
                    <a:pt x="2609" y="8892"/>
                  </a:cubicBezTo>
                  <a:cubicBezTo>
                    <a:pt x="2994" y="8709"/>
                    <a:pt x="3285" y="8387"/>
                    <a:pt x="3425" y="7988"/>
                  </a:cubicBezTo>
                  <a:lnTo>
                    <a:pt x="5486" y="2170"/>
                  </a:lnTo>
                  <a:cubicBezTo>
                    <a:pt x="5627" y="1771"/>
                    <a:pt x="5604" y="1338"/>
                    <a:pt x="5420" y="953"/>
                  </a:cubicBezTo>
                  <a:cubicBezTo>
                    <a:pt x="5237" y="568"/>
                    <a:pt x="4915" y="277"/>
                    <a:pt x="4516" y="137"/>
                  </a:cubicBezTo>
                  <a:lnTo>
                    <a:pt x="4388" y="91"/>
                  </a:lnTo>
                  <a:cubicBezTo>
                    <a:pt x="4364" y="84"/>
                    <a:pt x="4342" y="75"/>
                    <a:pt x="4321" y="69"/>
                  </a:cubicBezTo>
                  <a:cubicBezTo>
                    <a:pt x="4167" y="22"/>
                    <a:pt x="4012" y="0"/>
                    <a:pt x="38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4225412" y="591626"/>
              <a:ext cx="13818" cy="20758"/>
            </a:xfrm>
            <a:custGeom>
              <a:avLst/>
              <a:gdLst/>
              <a:ahLst/>
              <a:cxnLst/>
              <a:rect l="l" t="t" r="r" b="b"/>
              <a:pathLst>
                <a:path w="442" h="664" extrusionOk="0">
                  <a:moveTo>
                    <a:pt x="109" y="0"/>
                  </a:moveTo>
                  <a:cubicBezTo>
                    <a:pt x="55" y="0"/>
                    <a:pt x="1" y="42"/>
                    <a:pt x="23" y="105"/>
                  </a:cubicBezTo>
                  <a:cubicBezTo>
                    <a:pt x="84" y="278"/>
                    <a:pt x="164" y="445"/>
                    <a:pt x="241" y="612"/>
                  </a:cubicBezTo>
                  <a:cubicBezTo>
                    <a:pt x="258" y="649"/>
                    <a:pt x="287" y="664"/>
                    <a:pt x="316" y="664"/>
                  </a:cubicBezTo>
                  <a:cubicBezTo>
                    <a:pt x="377" y="664"/>
                    <a:pt x="441" y="598"/>
                    <a:pt x="409" y="523"/>
                  </a:cubicBezTo>
                  <a:cubicBezTo>
                    <a:pt x="339" y="362"/>
                    <a:pt x="273" y="197"/>
                    <a:pt x="185" y="44"/>
                  </a:cubicBezTo>
                  <a:cubicBezTo>
                    <a:pt x="169" y="13"/>
                    <a:pt x="139" y="0"/>
                    <a:pt x="109"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4234322" y="578058"/>
              <a:ext cx="11192" cy="18289"/>
            </a:xfrm>
            <a:custGeom>
              <a:avLst/>
              <a:gdLst/>
              <a:ahLst/>
              <a:cxnLst/>
              <a:rect l="l" t="t" r="r" b="b"/>
              <a:pathLst>
                <a:path w="358" h="585" extrusionOk="0">
                  <a:moveTo>
                    <a:pt x="111" y="1"/>
                  </a:moveTo>
                  <a:cubicBezTo>
                    <a:pt x="58" y="1"/>
                    <a:pt x="1" y="47"/>
                    <a:pt x="18" y="109"/>
                  </a:cubicBezTo>
                  <a:cubicBezTo>
                    <a:pt x="56" y="246"/>
                    <a:pt x="103" y="381"/>
                    <a:pt x="148" y="516"/>
                  </a:cubicBezTo>
                  <a:cubicBezTo>
                    <a:pt x="163" y="563"/>
                    <a:pt x="204" y="584"/>
                    <a:pt x="244" y="584"/>
                  </a:cubicBezTo>
                  <a:cubicBezTo>
                    <a:pt x="301" y="584"/>
                    <a:pt x="357" y="541"/>
                    <a:pt x="333" y="473"/>
                  </a:cubicBezTo>
                  <a:cubicBezTo>
                    <a:pt x="284" y="331"/>
                    <a:pt x="237" y="187"/>
                    <a:pt x="180" y="48"/>
                  </a:cubicBezTo>
                  <a:cubicBezTo>
                    <a:pt x="167" y="15"/>
                    <a:pt x="140" y="1"/>
                    <a:pt x="111"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4241074" y="561865"/>
              <a:ext cx="10192" cy="16725"/>
            </a:xfrm>
            <a:custGeom>
              <a:avLst/>
              <a:gdLst/>
              <a:ahLst/>
              <a:cxnLst/>
              <a:rect l="l" t="t" r="r" b="b"/>
              <a:pathLst>
                <a:path w="326" h="535" extrusionOk="0">
                  <a:moveTo>
                    <a:pt x="113" y="0"/>
                  </a:moveTo>
                  <a:cubicBezTo>
                    <a:pt x="59" y="0"/>
                    <a:pt x="1" y="52"/>
                    <a:pt x="12" y="116"/>
                  </a:cubicBezTo>
                  <a:cubicBezTo>
                    <a:pt x="34" y="233"/>
                    <a:pt x="74" y="347"/>
                    <a:pt x="109" y="462"/>
                  </a:cubicBezTo>
                  <a:cubicBezTo>
                    <a:pt x="124" y="512"/>
                    <a:pt x="166" y="534"/>
                    <a:pt x="207" y="534"/>
                  </a:cubicBezTo>
                  <a:cubicBezTo>
                    <a:pt x="267" y="534"/>
                    <a:pt x="325" y="488"/>
                    <a:pt x="304" y="415"/>
                  </a:cubicBezTo>
                  <a:cubicBezTo>
                    <a:pt x="268" y="293"/>
                    <a:pt x="235" y="168"/>
                    <a:pt x="185" y="50"/>
                  </a:cubicBezTo>
                  <a:cubicBezTo>
                    <a:pt x="170" y="15"/>
                    <a:pt x="142" y="0"/>
                    <a:pt x="113"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34"/>
          <p:cNvGrpSpPr/>
          <p:nvPr/>
        </p:nvGrpSpPr>
        <p:grpSpPr>
          <a:xfrm>
            <a:off x="7820378" y="1182853"/>
            <a:ext cx="232020" cy="204976"/>
            <a:chOff x="3659860" y="553674"/>
            <a:chExt cx="230842" cy="203957"/>
          </a:xfrm>
        </p:grpSpPr>
        <p:sp>
          <p:nvSpPr>
            <p:cNvPr id="780" name="Google Shape;780;p34"/>
            <p:cNvSpPr/>
            <p:nvPr/>
          </p:nvSpPr>
          <p:spPr>
            <a:xfrm>
              <a:off x="3659860" y="553674"/>
              <a:ext cx="230842" cy="203957"/>
            </a:xfrm>
            <a:custGeom>
              <a:avLst/>
              <a:gdLst/>
              <a:ahLst/>
              <a:cxnLst/>
              <a:rect l="l" t="t" r="r" b="b"/>
              <a:pathLst>
                <a:path w="7384" h="6524" extrusionOk="0">
                  <a:moveTo>
                    <a:pt x="3627" y="512"/>
                  </a:moveTo>
                  <a:cubicBezTo>
                    <a:pt x="4250" y="512"/>
                    <a:pt x="4882" y="721"/>
                    <a:pt x="5408" y="1148"/>
                  </a:cubicBezTo>
                  <a:cubicBezTo>
                    <a:pt x="6033" y="1655"/>
                    <a:pt x="6384" y="2372"/>
                    <a:pt x="6444" y="3106"/>
                  </a:cubicBezTo>
                  <a:cubicBezTo>
                    <a:pt x="4861" y="2491"/>
                    <a:pt x="3216" y="1903"/>
                    <a:pt x="1580" y="1436"/>
                  </a:cubicBezTo>
                  <a:cubicBezTo>
                    <a:pt x="2108" y="827"/>
                    <a:pt x="2861" y="512"/>
                    <a:pt x="3627" y="512"/>
                  </a:cubicBezTo>
                  <a:close/>
                  <a:moveTo>
                    <a:pt x="1383" y="1689"/>
                  </a:moveTo>
                  <a:cubicBezTo>
                    <a:pt x="3024" y="2361"/>
                    <a:pt x="4757" y="2934"/>
                    <a:pt x="6452" y="3445"/>
                  </a:cubicBezTo>
                  <a:cubicBezTo>
                    <a:pt x="6448" y="3540"/>
                    <a:pt x="6441" y="3637"/>
                    <a:pt x="6427" y="3731"/>
                  </a:cubicBezTo>
                  <a:cubicBezTo>
                    <a:pt x="6370" y="3858"/>
                    <a:pt x="6305" y="3979"/>
                    <a:pt x="6236" y="4096"/>
                  </a:cubicBezTo>
                  <a:cubicBezTo>
                    <a:pt x="4556" y="3451"/>
                    <a:pt x="2804" y="2839"/>
                    <a:pt x="1082" y="2293"/>
                  </a:cubicBezTo>
                  <a:cubicBezTo>
                    <a:pt x="1157" y="2081"/>
                    <a:pt x="1256" y="1878"/>
                    <a:pt x="1383" y="1689"/>
                  </a:cubicBezTo>
                  <a:close/>
                  <a:moveTo>
                    <a:pt x="1034" y="2583"/>
                  </a:moveTo>
                  <a:cubicBezTo>
                    <a:pt x="2614" y="3329"/>
                    <a:pt x="4390" y="3949"/>
                    <a:pt x="6074" y="4347"/>
                  </a:cubicBezTo>
                  <a:cubicBezTo>
                    <a:pt x="5590" y="5034"/>
                    <a:pt x="4890" y="5480"/>
                    <a:pt x="4009" y="5480"/>
                  </a:cubicBezTo>
                  <a:cubicBezTo>
                    <a:pt x="3779" y="5480"/>
                    <a:pt x="3536" y="5450"/>
                    <a:pt x="3281" y="5385"/>
                  </a:cubicBezTo>
                  <a:cubicBezTo>
                    <a:pt x="1956" y="5050"/>
                    <a:pt x="1151" y="3883"/>
                    <a:pt x="1034" y="2583"/>
                  </a:cubicBezTo>
                  <a:close/>
                  <a:moveTo>
                    <a:pt x="965" y="3633"/>
                  </a:moveTo>
                  <a:lnTo>
                    <a:pt x="965" y="3633"/>
                  </a:lnTo>
                  <a:cubicBezTo>
                    <a:pt x="1309" y="4630"/>
                    <a:pt x="2092" y="5435"/>
                    <a:pt x="3209" y="5703"/>
                  </a:cubicBezTo>
                  <a:cubicBezTo>
                    <a:pt x="3425" y="5754"/>
                    <a:pt x="3648" y="5779"/>
                    <a:pt x="3871" y="5779"/>
                  </a:cubicBezTo>
                  <a:cubicBezTo>
                    <a:pt x="4508" y="5779"/>
                    <a:pt x="5154" y="5579"/>
                    <a:pt x="5683" y="5224"/>
                  </a:cubicBezTo>
                  <a:lnTo>
                    <a:pt x="5683" y="5224"/>
                  </a:lnTo>
                  <a:cubicBezTo>
                    <a:pt x="5165" y="5745"/>
                    <a:pt x="4468" y="6013"/>
                    <a:pt x="3760" y="6013"/>
                  </a:cubicBezTo>
                  <a:cubicBezTo>
                    <a:pt x="3136" y="6013"/>
                    <a:pt x="2502" y="5804"/>
                    <a:pt x="1975" y="5377"/>
                  </a:cubicBezTo>
                  <a:cubicBezTo>
                    <a:pt x="1412" y="4919"/>
                    <a:pt x="1071" y="4292"/>
                    <a:pt x="965" y="3633"/>
                  </a:cubicBezTo>
                  <a:close/>
                  <a:moveTo>
                    <a:pt x="3624" y="1"/>
                  </a:moveTo>
                  <a:cubicBezTo>
                    <a:pt x="2682" y="1"/>
                    <a:pt x="1756" y="402"/>
                    <a:pt x="1125" y="1178"/>
                  </a:cubicBezTo>
                  <a:cubicBezTo>
                    <a:pt x="1" y="2563"/>
                    <a:pt x="237" y="4623"/>
                    <a:pt x="1652" y="5772"/>
                  </a:cubicBezTo>
                  <a:cubicBezTo>
                    <a:pt x="2274" y="6277"/>
                    <a:pt x="3021" y="6523"/>
                    <a:pt x="3758" y="6523"/>
                  </a:cubicBezTo>
                  <a:cubicBezTo>
                    <a:pt x="4700" y="6523"/>
                    <a:pt x="5626" y="6122"/>
                    <a:pt x="6256" y="5345"/>
                  </a:cubicBezTo>
                  <a:cubicBezTo>
                    <a:pt x="7383" y="3962"/>
                    <a:pt x="7146" y="1900"/>
                    <a:pt x="5730" y="752"/>
                  </a:cubicBezTo>
                  <a:cubicBezTo>
                    <a:pt x="5108" y="247"/>
                    <a:pt x="4361" y="1"/>
                    <a:pt x="3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4"/>
            <p:cNvSpPr/>
            <p:nvPr/>
          </p:nvSpPr>
          <p:spPr>
            <a:xfrm>
              <a:off x="3709254" y="569680"/>
              <a:ext cx="152061" cy="81032"/>
            </a:xfrm>
            <a:custGeom>
              <a:avLst/>
              <a:gdLst/>
              <a:ahLst/>
              <a:cxnLst/>
              <a:rect l="l" t="t" r="r" b="b"/>
              <a:pathLst>
                <a:path w="4864" h="2592" extrusionOk="0">
                  <a:moveTo>
                    <a:pt x="2046" y="0"/>
                  </a:moveTo>
                  <a:cubicBezTo>
                    <a:pt x="1281" y="0"/>
                    <a:pt x="528" y="314"/>
                    <a:pt x="0" y="923"/>
                  </a:cubicBezTo>
                  <a:cubicBezTo>
                    <a:pt x="1636" y="1390"/>
                    <a:pt x="3281" y="1977"/>
                    <a:pt x="4864" y="2592"/>
                  </a:cubicBezTo>
                  <a:cubicBezTo>
                    <a:pt x="4805" y="1860"/>
                    <a:pt x="4453" y="1142"/>
                    <a:pt x="3828" y="636"/>
                  </a:cubicBezTo>
                  <a:cubicBezTo>
                    <a:pt x="3302" y="209"/>
                    <a:pt x="2670" y="0"/>
                    <a:pt x="2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4"/>
            <p:cNvSpPr/>
            <p:nvPr/>
          </p:nvSpPr>
          <p:spPr>
            <a:xfrm>
              <a:off x="3693623" y="606444"/>
              <a:ext cx="167942" cy="75280"/>
            </a:xfrm>
            <a:custGeom>
              <a:avLst/>
              <a:gdLst/>
              <a:ahLst/>
              <a:cxnLst/>
              <a:rect l="l" t="t" r="r" b="b"/>
              <a:pathLst>
                <a:path w="5372" h="2408" extrusionOk="0">
                  <a:moveTo>
                    <a:pt x="302" y="1"/>
                  </a:moveTo>
                  <a:cubicBezTo>
                    <a:pt x="173" y="190"/>
                    <a:pt x="75" y="393"/>
                    <a:pt x="1" y="603"/>
                  </a:cubicBezTo>
                  <a:cubicBezTo>
                    <a:pt x="1723" y="1149"/>
                    <a:pt x="3473" y="1763"/>
                    <a:pt x="5155" y="2407"/>
                  </a:cubicBezTo>
                  <a:cubicBezTo>
                    <a:pt x="5223" y="2291"/>
                    <a:pt x="5289" y="2170"/>
                    <a:pt x="5346" y="2043"/>
                  </a:cubicBezTo>
                  <a:cubicBezTo>
                    <a:pt x="5361" y="1948"/>
                    <a:pt x="5367" y="1852"/>
                    <a:pt x="5371" y="1757"/>
                  </a:cubicBezTo>
                  <a:cubicBezTo>
                    <a:pt x="3676" y="1247"/>
                    <a:pt x="1943" y="674"/>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4"/>
            <p:cNvSpPr/>
            <p:nvPr/>
          </p:nvSpPr>
          <p:spPr>
            <a:xfrm>
              <a:off x="3690028" y="667185"/>
              <a:ext cx="147496" cy="74436"/>
            </a:xfrm>
            <a:custGeom>
              <a:avLst/>
              <a:gdLst/>
              <a:ahLst/>
              <a:cxnLst/>
              <a:rect l="l" t="t" r="r" b="b"/>
              <a:pathLst>
                <a:path w="4718" h="2381" extrusionOk="0">
                  <a:moveTo>
                    <a:pt x="0" y="1"/>
                  </a:moveTo>
                  <a:lnTo>
                    <a:pt x="0" y="1"/>
                  </a:lnTo>
                  <a:cubicBezTo>
                    <a:pt x="106" y="659"/>
                    <a:pt x="447" y="1287"/>
                    <a:pt x="1010" y="1745"/>
                  </a:cubicBezTo>
                  <a:cubicBezTo>
                    <a:pt x="1537" y="2172"/>
                    <a:pt x="2170" y="2381"/>
                    <a:pt x="2794" y="2381"/>
                  </a:cubicBezTo>
                  <a:cubicBezTo>
                    <a:pt x="3503" y="2381"/>
                    <a:pt x="4200" y="2112"/>
                    <a:pt x="4718" y="1590"/>
                  </a:cubicBezTo>
                  <a:lnTo>
                    <a:pt x="4718" y="1590"/>
                  </a:lnTo>
                  <a:cubicBezTo>
                    <a:pt x="4190" y="1946"/>
                    <a:pt x="3544" y="2146"/>
                    <a:pt x="2907" y="2146"/>
                  </a:cubicBezTo>
                  <a:cubicBezTo>
                    <a:pt x="2683" y="2146"/>
                    <a:pt x="2460" y="2121"/>
                    <a:pt x="2244" y="2070"/>
                  </a:cubicBezTo>
                  <a:cubicBezTo>
                    <a:pt x="1126" y="1803"/>
                    <a:pt x="344" y="99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4"/>
            <p:cNvSpPr/>
            <p:nvPr/>
          </p:nvSpPr>
          <p:spPr>
            <a:xfrm>
              <a:off x="3692122" y="634423"/>
              <a:ext cx="157626" cy="90599"/>
            </a:xfrm>
            <a:custGeom>
              <a:avLst/>
              <a:gdLst/>
              <a:ahLst/>
              <a:cxnLst/>
              <a:rect l="l" t="t" r="r" b="b"/>
              <a:pathLst>
                <a:path w="5042" h="2898" extrusionOk="0">
                  <a:moveTo>
                    <a:pt x="1" y="0"/>
                  </a:moveTo>
                  <a:lnTo>
                    <a:pt x="1" y="0"/>
                  </a:lnTo>
                  <a:cubicBezTo>
                    <a:pt x="119" y="1300"/>
                    <a:pt x="924" y="2467"/>
                    <a:pt x="2247" y="2802"/>
                  </a:cubicBezTo>
                  <a:cubicBezTo>
                    <a:pt x="2502" y="2867"/>
                    <a:pt x="2745" y="2897"/>
                    <a:pt x="2976" y="2897"/>
                  </a:cubicBezTo>
                  <a:cubicBezTo>
                    <a:pt x="3858" y="2897"/>
                    <a:pt x="4558" y="2451"/>
                    <a:pt x="5041" y="1764"/>
                  </a:cubicBezTo>
                  <a:cubicBezTo>
                    <a:pt x="3356" y="1366"/>
                    <a:pt x="1582" y="74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1" name="Imagen 1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5310" y="1672557"/>
            <a:ext cx="572347" cy="572347"/>
          </a:xfrm>
          <a:prstGeom prst="ellipse">
            <a:avLst/>
          </a:prstGeom>
        </p:spPr>
      </p:pic>
      <p:pic>
        <p:nvPicPr>
          <p:cNvPr id="122" name="Imagen 1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9317" y="1222273"/>
            <a:ext cx="475898" cy="475898"/>
          </a:xfrm>
          <a:prstGeom prst="ellipse">
            <a:avLst/>
          </a:prstGeom>
        </p:spPr>
      </p:pic>
      <p:sp>
        <p:nvSpPr>
          <p:cNvPr id="125" name="Google Shape;666;p34"/>
          <p:cNvSpPr txBox="1">
            <a:spLocks/>
          </p:cNvSpPr>
          <p:nvPr/>
        </p:nvSpPr>
        <p:spPr>
          <a:xfrm>
            <a:off x="218991" y="156718"/>
            <a:ext cx="5529975" cy="870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Fjalla One"/>
              <a:buNone/>
              <a:defRPr sz="3100" b="0" i="0" u="none" strike="noStrike" cap="none">
                <a:solidFill>
                  <a:schemeClr val="dk1"/>
                </a:solidFill>
                <a:latin typeface="Fjalla One"/>
                <a:ea typeface="Fjalla One"/>
                <a:cs typeface="Fjalla One"/>
                <a:sym typeface="Fjalla One"/>
              </a:defRPr>
            </a:lvl1pPr>
            <a:lvl2pPr marR="0" lvl="1"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9pPr>
          </a:lstStyle>
          <a:p>
            <a:r>
              <a:rPr lang="es-ES" sz="2800" b="1" dirty="0" smtClean="0"/>
              <a:t>Preguntas de interés</a:t>
            </a:r>
            <a:endParaRPr lang="es-ES" sz="28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66;p34"/>
          <p:cNvSpPr txBox="1">
            <a:spLocks/>
          </p:cNvSpPr>
          <p:nvPr/>
        </p:nvSpPr>
        <p:spPr>
          <a:xfrm>
            <a:off x="272815" y="142111"/>
            <a:ext cx="5529975" cy="870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Fjalla One"/>
              <a:buNone/>
              <a:defRPr sz="3100" b="0" i="0" u="none" strike="noStrike" cap="none">
                <a:solidFill>
                  <a:schemeClr val="dk1"/>
                </a:solidFill>
                <a:latin typeface="Fjalla One"/>
                <a:ea typeface="Fjalla One"/>
                <a:cs typeface="Fjalla One"/>
                <a:sym typeface="Fjalla One"/>
              </a:defRPr>
            </a:lvl1pPr>
            <a:lvl2pPr marR="0" lvl="1"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9pPr>
          </a:lstStyle>
          <a:p>
            <a:r>
              <a:rPr lang="es-ES" sz="2800" b="1" dirty="0" err="1" smtClean="0"/>
              <a:t>Metadata</a:t>
            </a:r>
            <a:endParaRPr lang="es-ES" sz="2800" b="1" dirty="0"/>
          </a:p>
        </p:txBody>
      </p:sp>
      <p:grpSp>
        <p:nvGrpSpPr>
          <p:cNvPr id="6" name="Google Shape;402;p31"/>
          <p:cNvGrpSpPr/>
          <p:nvPr/>
        </p:nvGrpSpPr>
        <p:grpSpPr>
          <a:xfrm>
            <a:off x="8421192" y="4175545"/>
            <a:ext cx="472841" cy="815737"/>
            <a:chOff x="2501746" y="1185251"/>
            <a:chExt cx="337479" cy="582170"/>
          </a:xfrm>
        </p:grpSpPr>
        <p:sp>
          <p:nvSpPr>
            <p:cNvPr id="7" name="Google Shape;403;p31"/>
            <p:cNvSpPr/>
            <p:nvPr/>
          </p:nvSpPr>
          <p:spPr>
            <a:xfrm>
              <a:off x="2501746" y="1185251"/>
              <a:ext cx="337479" cy="582170"/>
            </a:xfrm>
            <a:custGeom>
              <a:avLst/>
              <a:gdLst/>
              <a:ahLst/>
              <a:cxnLst/>
              <a:rect l="l" t="t" r="r" b="b"/>
              <a:pathLst>
                <a:path w="10795" h="18622" extrusionOk="0">
                  <a:moveTo>
                    <a:pt x="4676" y="465"/>
                  </a:moveTo>
                  <a:cubicBezTo>
                    <a:pt x="4976" y="465"/>
                    <a:pt x="5274" y="481"/>
                    <a:pt x="5575" y="510"/>
                  </a:cubicBezTo>
                  <a:cubicBezTo>
                    <a:pt x="5750" y="891"/>
                    <a:pt x="5917" y="1276"/>
                    <a:pt x="6051" y="1677"/>
                  </a:cubicBezTo>
                  <a:cubicBezTo>
                    <a:pt x="6155" y="1985"/>
                    <a:pt x="6230" y="2297"/>
                    <a:pt x="6297" y="2611"/>
                  </a:cubicBezTo>
                  <a:cubicBezTo>
                    <a:pt x="5673" y="3171"/>
                    <a:pt x="5007" y="3640"/>
                    <a:pt x="4157" y="3940"/>
                  </a:cubicBezTo>
                  <a:cubicBezTo>
                    <a:pt x="3503" y="4171"/>
                    <a:pt x="2863" y="4262"/>
                    <a:pt x="2223" y="4262"/>
                  </a:cubicBezTo>
                  <a:cubicBezTo>
                    <a:pt x="1784" y="4262"/>
                    <a:pt x="1345" y="4219"/>
                    <a:pt x="902" y="4150"/>
                  </a:cubicBezTo>
                  <a:cubicBezTo>
                    <a:pt x="716" y="3419"/>
                    <a:pt x="550" y="2696"/>
                    <a:pt x="430" y="1947"/>
                  </a:cubicBezTo>
                  <a:cubicBezTo>
                    <a:pt x="1084" y="1452"/>
                    <a:pt x="1788" y="1039"/>
                    <a:pt x="2623" y="773"/>
                  </a:cubicBezTo>
                  <a:cubicBezTo>
                    <a:pt x="3330" y="548"/>
                    <a:pt x="4005" y="465"/>
                    <a:pt x="4676" y="465"/>
                  </a:cubicBezTo>
                  <a:close/>
                  <a:moveTo>
                    <a:pt x="5899" y="3464"/>
                  </a:moveTo>
                  <a:cubicBezTo>
                    <a:pt x="6292" y="4637"/>
                    <a:pt x="6685" y="5810"/>
                    <a:pt x="7062" y="6988"/>
                  </a:cubicBezTo>
                  <a:cubicBezTo>
                    <a:pt x="6882" y="6963"/>
                    <a:pt x="6698" y="6952"/>
                    <a:pt x="6511" y="6952"/>
                  </a:cubicBezTo>
                  <a:cubicBezTo>
                    <a:pt x="5181" y="6952"/>
                    <a:pt x="3728" y="7550"/>
                    <a:pt x="2778" y="8381"/>
                  </a:cubicBezTo>
                  <a:cubicBezTo>
                    <a:pt x="2477" y="7134"/>
                    <a:pt x="2180" y="5886"/>
                    <a:pt x="1815" y="4658"/>
                  </a:cubicBezTo>
                  <a:lnTo>
                    <a:pt x="1815" y="4658"/>
                  </a:lnTo>
                  <a:cubicBezTo>
                    <a:pt x="1923" y="4664"/>
                    <a:pt x="2032" y="4667"/>
                    <a:pt x="2142" y="4667"/>
                  </a:cubicBezTo>
                  <a:cubicBezTo>
                    <a:pt x="3468" y="4667"/>
                    <a:pt x="4839" y="4228"/>
                    <a:pt x="5899" y="3464"/>
                  </a:cubicBezTo>
                  <a:close/>
                  <a:moveTo>
                    <a:pt x="6962" y="7274"/>
                  </a:moveTo>
                  <a:lnTo>
                    <a:pt x="6962" y="7274"/>
                  </a:lnTo>
                  <a:cubicBezTo>
                    <a:pt x="6618" y="8311"/>
                    <a:pt x="5355" y="8860"/>
                    <a:pt x="4194" y="8860"/>
                  </a:cubicBezTo>
                  <a:cubicBezTo>
                    <a:pt x="3742" y="8860"/>
                    <a:pt x="3305" y="8776"/>
                    <a:pt x="2944" y="8606"/>
                  </a:cubicBezTo>
                  <a:cubicBezTo>
                    <a:pt x="4254" y="7706"/>
                    <a:pt x="5407" y="7418"/>
                    <a:pt x="6962" y="7274"/>
                  </a:cubicBezTo>
                  <a:close/>
                  <a:moveTo>
                    <a:pt x="7214" y="7465"/>
                  </a:moveTo>
                  <a:cubicBezTo>
                    <a:pt x="7579" y="8620"/>
                    <a:pt x="7930" y="9777"/>
                    <a:pt x="8247" y="10945"/>
                  </a:cubicBezTo>
                  <a:cubicBezTo>
                    <a:pt x="8654" y="12447"/>
                    <a:pt x="10723" y="18197"/>
                    <a:pt x="7528" y="18197"/>
                  </a:cubicBezTo>
                  <a:cubicBezTo>
                    <a:pt x="7518" y="18197"/>
                    <a:pt x="7509" y="18197"/>
                    <a:pt x="7499" y="18197"/>
                  </a:cubicBezTo>
                  <a:cubicBezTo>
                    <a:pt x="6038" y="18181"/>
                    <a:pt x="5411" y="16692"/>
                    <a:pt x="4981" y="15609"/>
                  </a:cubicBezTo>
                  <a:cubicBezTo>
                    <a:pt x="4483" y="14352"/>
                    <a:pt x="4051" y="13071"/>
                    <a:pt x="3664" y="11777"/>
                  </a:cubicBezTo>
                  <a:cubicBezTo>
                    <a:pt x="3378" y="10822"/>
                    <a:pt x="3136" y="9856"/>
                    <a:pt x="2901" y="8886"/>
                  </a:cubicBezTo>
                  <a:lnTo>
                    <a:pt x="2901" y="8886"/>
                  </a:lnTo>
                  <a:cubicBezTo>
                    <a:pt x="3257" y="9102"/>
                    <a:pt x="3701" y="9201"/>
                    <a:pt x="4169" y="9201"/>
                  </a:cubicBezTo>
                  <a:cubicBezTo>
                    <a:pt x="5418" y="9201"/>
                    <a:pt x="6837" y="8498"/>
                    <a:pt x="7214" y="7465"/>
                  </a:cubicBezTo>
                  <a:close/>
                  <a:moveTo>
                    <a:pt x="4943" y="0"/>
                  </a:moveTo>
                  <a:cubicBezTo>
                    <a:pt x="3334" y="0"/>
                    <a:pt x="1638" y="556"/>
                    <a:pt x="363" y="1489"/>
                  </a:cubicBezTo>
                  <a:lnTo>
                    <a:pt x="1" y="1776"/>
                  </a:lnTo>
                  <a:lnTo>
                    <a:pt x="32" y="2264"/>
                  </a:lnTo>
                  <a:cubicBezTo>
                    <a:pt x="84" y="2863"/>
                    <a:pt x="186" y="3471"/>
                    <a:pt x="350" y="4052"/>
                  </a:cubicBezTo>
                  <a:lnTo>
                    <a:pt x="456" y="4409"/>
                  </a:lnTo>
                  <a:lnTo>
                    <a:pt x="1007" y="4557"/>
                  </a:lnTo>
                  <a:cubicBezTo>
                    <a:pt x="1155" y="4588"/>
                    <a:pt x="1308" y="4611"/>
                    <a:pt x="1460" y="4629"/>
                  </a:cubicBezTo>
                  <a:cubicBezTo>
                    <a:pt x="1940" y="7605"/>
                    <a:pt x="2800" y="10606"/>
                    <a:pt x="3749" y="13467"/>
                  </a:cubicBezTo>
                  <a:cubicBezTo>
                    <a:pt x="4273" y="15045"/>
                    <a:pt x="5089" y="18622"/>
                    <a:pt x="7440" y="18622"/>
                  </a:cubicBezTo>
                  <a:cubicBezTo>
                    <a:pt x="7591" y="18622"/>
                    <a:pt x="7747" y="18607"/>
                    <a:pt x="7910" y="18577"/>
                  </a:cubicBezTo>
                  <a:cubicBezTo>
                    <a:pt x="10794" y="18034"/>
                    <a:pt x="9439" y="13973"/>
                    <a:pt x="9041" y="12349"/>
                  </a:cubicBezTo>
                  <a:cubicBezTo>
                    <a:pt x="8279" y="9247"/>
                    <a:pt x="7270" y="6210"/>
                    <a:pt x="6261" y="3179"/>
                  </a:cubicBezTo>
                  <a:cubicBezTo>
                    <a:pt x="6303" y="3141"/>
                    <a:pt x="6349" y="3106"/>
                    <a:pt x="6391" y="3067"/>
                  </a:cubicBezTo>
                  <a:lnTo>
                    <a:pt x="6786" y="2661"/>
                  </a:lnTo>
                  <a:lnTo>
                    <a:pt x="6689" y="2244"/>
                  </a:lnTo>
                  <a:cubicBezTo>
                    <a:pt x="6536" y="1664"/>
                    <a:pt x="6311" y="1092"/>
                    <a:pt x="6041" y="562"/>
                  </a:cubicBezTo>
                  <a:lnTo>
                    <a:pt x="5759" y="52"/>
                  </a:lnTo>
                  <a:lnTo>
                    <a:pt x="5345" y="12"/>
                  </a:lnTo>
                  <a:cubicBezTo>
                    <a:pt x="5212" y="4"/>
                    <a:pt x="5078" y="0"/>
                    <a:pt x="49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04;p31"/>
            <p:cNvSpPr/>
            <p:nvPr/>
          </p:nvSpPr>
          <p:spPr>
            <a:xfrm>
              <a:off x="2523723" y="1205727"/>
              <a:ext cx="146277" cy="47644"/>
            </a:xfrm>
            <a:custGeom>
              <a:avLst/>
              <a:gdLst/>
              <a:ahLst/>
              <a:cxnLst/>
              <a:rect l="l" t="t" r="r" b="b"/>
              <a:pathLst>
                <a:path w="4679" h="1524" extrusionOk="0">
                  <a:moveTo>
                    <a:pt x="3361" y="510"/>
                  </a:moveTo>
                  <a:cubicBezTo>
                    <a:pt x="3420" y="510"/>
                    <a:pt x="3481" y="511"/>
                    <a:pt x="3542" y="513"/>
                  </a:cubicBezTo>
                  <a:cubicBezTo>
                    <a:pt x="2716" y="911"/>
                    <a:pt x="1847" y="1078"/>
                    <a:pt x="923" y="1171"/>
                  </a:cubicBezTo>
                  <a:cubicBezTo>
                    <a:pt x="1711" y="723"/>
                    <a:pt x="2465" y="510"/>
                    <a:pt x="3361" y="510"/>
                  </a:cubicBezTo>
                  <a:close/>
                  <a:moveTo>
                    <a:pt x="4447" y="1"/>
                  </a:moveTo>
                  <a:cubicBezTo>
                    <a:pt x="4416" y="1"/>
                    <a:pt x="4384" y="10"/>
                    <a:pt x="4353" y="33"/>
                  </a:cubicBezTo>
                  <a:cubicBezTo>
                    <a:pt x="4241" y="113"/>
                    <a:pt x="4127" y="187"/>
                    <a:pt x="4015" y="256"/>
                  </a:cubicBezTo>
                  <a:cubicBezTo>
                    <a:pt x="3763" y="202"/>
                    <a:pt x="3500" y="176"/>
                    <a:pt x="3231" y="176"/>
                  </a:cubicBezTo>
                  <a:cubicBezTo>
                    <a:pt x="2210" y="176"/>
                    <a:pt x="1122" y="553"/>
                    <a:pt x="407" y="1216"/>
                  </a:cubicBezTo>
                  <a:cubicBezTo>
                    <a:pt x="318" y="1223"/>
                    <a:pt x="230" y="1229"/>
                    <a:pt x="139" y="1234"/>
                  </a:cubicBezTo>
                  <a:cubicBezTo>
                    <a:pt x="1" y="1243"/>
                    <a:pt x="28" y="1427"/>
                    <a:pt x="143" y="1449"/>
                  </a:cubicBezTo>
                  <a:cubicBezTo>
                    <a:pt x="408" y="1500"/>
                    <a:pt x="674" y="1524"/>
                    <a:pt x="939" y="1524"/>
                  </a:cubicBezTo>
                  <a:cubicBezTo>
                    <a:pt x="2231" y="1524"/>
                    <a:pt x="3510" y="960"/>
                    <a:pt x="4548" y="256"/>
                  </a:cubicBezTo>
                  <a:cubicBezTo>
                    <a:pt x="4679" y="167"/>
                    <a:pt x="4577" y="1"/>
                    <a:pt x="4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05;p31"/>
            <p:cNvSpPr/>
            <p:nvPr/>
          </p:nvSpPr>
          <p:spPr>
            <a:xfrm>
              <a:off x="2670621" y="1485330"/>
              <a:ext cx="28261" cy="23728"/>
            </a:xfrm>
            <a:custGeom>
              <a:avLst/>
              <a:gdLst/>
              <a:ahLst/>
              <a:cxnLst/>
              <a:rect l="l" t="t" r="r" b="b"/>
              <a:pathLst>
                <a:path w="904" h="759" extrusionOk="0">
                  <a:moveTo>
                    <a:pt x="381" y="251"/>
                  </a:moveTo>
                  <a:cubicBezTo>
                    <a:pt x="447" y="251"/>
                    <a:pt x="514" y="272"/>
                    <a:pt x="546" y="328"/>
                  </a:cubicBezTo>
                  <a:cubicBezTo>
                    <a:pt x="581" y="387"/>
                    <a:pt x="542" y="447"/>
                    <a:pt x="485" y="479"/>
                  </a:cubicBezTo>
                  <a:cubicBezTo>
                    <a:pt x="458" y="494"/>
                    <a:pt x="428" y="504"/>
                    <a:pt x="399" y="504"/>
                  </a:cubicBezTo>
                  <a:cubicBezTo>
                    <a:pt x="366" y="504"/>
                    <a:pt x="335" y="492"/>
                    <a:pt x="313" y="462"/>
                  </a:cubicBezTo>
                  <a:cubicBezTo>
                    <a:pt x="280" y="414"/>
                    <a:pt x="271" y="317"/>
                    <a:pt x="318" y="271"/>
                  </a:cubicBezTo>
                  <a:cubicBezTo>
                    <a:pt x="323" y="266"/>
                    <a:pt x="326" y="261"/>
                    <a:pt x="329" y="255"/>
                  </a:cubicBezTo>
                  <a:cubicBezTo>
                    <a:pt x="346" y="253"/>
                    <a:pt x="363" y="251"/>
                    <a:pt x="381" y="251"/>
                  </a:cubicBezTo>
                  <a:close/>
                  <a:moveTo>
                    <a:pt x="444" y="1"/>
                  </a:moveTo>
                  <a:cubicBezTo>
                    <a:pt x="374" y="1"/>
                    <a:pt x="302" y="20"/>
                    <a:pt x="238" y="64"/>
                  </a:cubicBezTo>
                  <a:cubicBezTo>
                    <a:pt x="230" y="69"/>
                    <a:pt x="227" y="75"/>
                    <a:pt x="219" y="81"/>
                  </a:cubicBezTo>
                  <a:cubicBezTo>
                    <a:pt x="204" y="85"/>
                    <a:pt x="188" y="93"/>
                    <a:pt x="175" y="107"/>
                  </a:cubicBezTo>
                  <a:cubicBezTo>
                    <a:pt x="30" y="240"/>
                    <a:pt x="1" y="435"/>
                    <a:pt x="109" y="595"/>
                  </a:cubicBezTo>
                  <a:cubicBezTo>
                    <a:pt x="180" y="700"/>
                    <a:pt x="300" y="758"/>
                    <a:pt x="424" y="758"/>
                  </a:cubicBezTo>
                  <a:cubicBezTo>
                    <a:pt x="490" y="758"/>
                    <a:pt x="557" y="742"/>
                    <a:pt x="619" y="707"/>
                  </a:cubicBezTo>
                  <a:cubicBezTo>
                    <a:pt x="810" y="603"/>
                    <a:pt x="903" y="383"/>
                    <a:pt x="794" y="199"/>
                  </a:cubicBezTo>
                  <a:cubicBezTo>
                    <a:pt x="721" y="78"/>
                    <a:pt x="584" y="1"/>
                    <a:pt x="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06;p31"/>
            <p:cNvSpPr/>
            <p:nvPr/>
          </p:nvSpPr>
          <p:spPr>
            <a:xfrm>
              <a:off x="2643580" y="1543820"/>
              <a:ext cx="38140" cy="31950"/>
            </a:xfrm>
            <a:custGeom>
              <a:avLst/>
              <a:gdLst/>
              <a:ahLst/>
              <a:cxnLst/>
              <a:rect l="l" t="t" r="r" b="b"/>
              <a:pathLst>
                <a:path w="1220" h="1022" extrusionOk="0">
                  <a:moveTo>
                    <a:pt x="525" y="248"/>
                  </a:moveTo>
                  <a:cubicBezTo>
                    <a:pt x="783" y="248"/>
                    <a:pt x="973" y="571"/>
                    <a:pt x="668" y="701"/>
                  </a:cubicBezTo>
                  <a:cubicBezTo>
                    <a:pt x="626" y="719"/>
                    <a:pt x="587" y="727"/>
                    <a:pt x="552" y="727"/>
                  </a:cubicBezTo>
                  <a:cubicBezTo>
                    <a:pt x="347" y="727"/>
                    <a:pt x="280" y="445"/>
                    <a:pt x="408" y="282"/>
                  </a:cubicBezTo>
                  <a:cubicBezTo>
                    <a:pt x="413" y="275"/>
                    <a:pt x="415" y="269"/>
                    <a:pt x="418" y="263"/>
                  </a:cubicBezTo>
                  <a:cubicBezTo>
                    <a:pt x="422" y="262"/>
                    <a:pt x="425" y="262"/>
                    <a:pt x="428" y="262"/>
                  </a:cubicBezTo>
                  <a:cubicBezTo>
                    <a:pt x="431" y="262"/>
                    <a:pt x="434" y="262"/>
                    <a:pt x="438" y="261"/>
                  </a:cubicBezTo>
                  <a:cubicBezTo>
                    <a:pt x="467" y="252"/>
                    <a:pt x="496" y="248"/>
                    <a:pt x="525" y="248"/>
                  </a:cubicBezTo>
                  <a:close/>
                  <a:moveTo>
                    <a:pt x="605" y="0"/>
                  </a:moveTo>
                  <a:cubicBezTo>
                    <a:pt x="526" y="0"/>
                    <a:pt x="446" y="17"/>
                    <a:pt x="371" y="51"/>
                  </a:cubicBezTo>
                  <a:cubicBezTo>
                    <a:pt x="343" y="65"/>
                    <a:pt x="326" y="87"/>
                    <a:pt x="315" y="112"/>
                  </a:cubicBezTo>
                  <a:cubicBezTo>
                    <a:pt x="312" y="112"/>
                    <a:pt x="310" y="111"/>
                    <a:pt x="307" y="111"/>
                  </a:cubicBezTo>
                  <a:cubicBezTo>
                    <a:pt x="285" y="111"/>
                    <a:pt x="260" y="119"/>
                    <a:pt x="240" y="134"/>
                  </a:cubicBezTo>
                  <a:cubicBezTo>
                    <a:pt x="17" y="290"/>
                    <a:pt x="0" y="582"/>
                    <a:pt x="135" y="793"/>
                  </a:cubicBezTo>
                  <a:cubicBezTo>
                    <a:pt x="231" y="943"/>
                    <a:pt x="393" y="1022"/>
                    <a:pt x="564" y="1022"/>
                  </a:cubicBezTo>
                  <a:cubicBezTo>
                    <a:pt x="653" y="1022"/>
                    <a:pt x="744" y="1000"/>
                    <a:pt x="829" y="956"/>
                  </a:cubicBezTo>
                  <a:cubicBezTo>
                    <a:pt x="1079" y="826"/>
                    <a:pt x="1220" y="544"/>
                    <a:pt x="1098" y="294"/>
                  </a:cubicBezTo>
                  <a:cubicBezTo>
                    <a:pt x="1008" y="111"/>
                    <a:pt x="810" y="0"/>
                    <a:pt x="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07;p31"/>
            <p:cNvSpPr/>
            <p:nvPr/>
          </p:nvSpPr>
          <p:spPr>
            <a:xfrm>
              <a:off x="2721827" y="1610501"/>
              <a:ext cx="28168" cy="24416"/>
            </a:xfrm>
            <a:custGeom>
              <a:avLst/>
              <a:gdLst/>
              <a:ahLst/>
              <a:cxnLst/>
              <a:rect l="l" t="t" r="r" b="b"/>
              <a:pathLst>
                <a:path w="901" h="781" extrusionOk="0">
                  <a:moveTo>
                    <a:pt x="351" y="253"/>
                  </a:moveTo>
                  <a:cubicBezTo>
                    <a:pt x="482" y="253"/>
                    <a:pt x="593" y="398"/>
                    <a:pt x="439" y="474"/>
                  </a:cubicBezTo>
                  <a:cubicBezTo>
                    <a:pt x="416" y="485"/>
                    <a:pt x="391" y="491"/>
                    <a:pt x="367" y="491"/>
                  </a:cubicBezTo>
                  <a:cubicBezTo>
                    <a:pt x="334" y="491"/>
                    <a:pt x="302" y="478"/>
                    <a:pt x="279" y="448"/>
                  </a:cubicBezTo>
                  <a:cubicBezTo>
                    <a:pt x="231" y="382"/>
                    <a:pt x="267" y="313"/>
                    <a:pt x="312" y="257"/>
                  </a:cubicBezTo>
                  <a:cubicBezTo>
                    <a:pt x="325" y="254"/>
                    <a:pt x="338" y="253"/>
                    <a:pt x="351" y="253"/>
                  </a:cubicBezTo>
                  <a:close/>
                  <a:moveTo>
                    <a:pt x="432" y="1"/>
                  </a:moveTo>
                  <a:cubicBezTo>
                    <a:pt x="368" y="1"/>
                    <a:pt x="304" y="16"/>
                    <a:pt x="245" y="48"/>
                  </a:cubicBezTo>
                  <a:cubicBezTo>
                    <a:pt x="225" y="58"/>
                    <a:pt x="213" y="74"/>
                    <a:pt x="203" y="89"/>
                  </a:cubicBezTo>
                  <a:cubicBezTo>
                    <a:pt x="189" y="91"/>
                    <a:pt x="178" y="97"/>
                    <a:pt x="166" y="105"/>
                  </a:cubicBezTo>
                  <a:cubicBezTo>
                    <a:pt x="6" y="205"/>
                    <a:pt x="1" y="439"/>
                    <a:pt x="73" y="585"/>
                  </a:cubicBezTo>
                  <a:cubicBezTo>
                    <a:pt x="136" y="711"/>
                    <a:pt x="269" y="781"/>
                    <a:pt x="408" y="781"/>
                  </a:cubicBezTo>
                  <a:cubicBezTo>
                    <a:pt x="470" y="781"/>
                    <a:pt x="533" y="767"/>
                    <a:pt x="591" y="739"/>
                  </a:cubicBezTo>
                  <a:cubicBezTo>
                    <a:pt x="791" y="642"/>
                    <a:pt x="900" y="417"/>
                    <a:pt x="804" y="223"/>
                  </a:cubicBezTo>
                  <a:cubicBezTo>
                    <a:pt x="738" y="87"/>
                    <a:pt x="586" y="1"/>
                    <a:pt x="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08;p31"/>
            <p:cNvSpPr/>
            <p:nvPr/>
          </p:nvSpPr>
          <p:spPr>
            <a:xfrm>
              <a:off x="2704321" y="1670898"/>
              <a:ext cx="38828" cy="32763"/>
            </a:xfrm>
            <a:custGeom>
              <a:avLst/>
              <a:gdLst/>
              <a:ahLst/>
              <a:cxnLst/>
              <a:rect l="l" t="t" r="r" b="b"/>
              <a:pathLst>
                <a:path w="1242" h="1048" extrusionOk="0">
                  <a:moveTo>
                    <a:pt x="598" y="301"/>
                  </a:moveTo>
                  <a:cubicBezTo>
                    <a:pt x="661" y="301"/>
                    <a:pt x="722" y="319"/>
                    <a:pt x="776" y="365"/>
                  </a:cubicBezTo>
                  <a:cubicBezTo>
                    <a:pt x="888" y="458"/>
                    <a:pt x="844" y="604"/>
                    <a:pt x="736" y="687"/>
                  </a:cubicBezTo>
                  <a:cubicBezTo>
                    <a:pt x="689" y="724"/>
                    <a:pt x="637" y="742"/>
                    <a:pt x="588" y="742"/>
                  </a:cubicBezTo>
                  <a:cubicBezTo>
                    <a:pt x="519" y="742"/>
                    <a:pt x="455" y="709"/>
                    <a:pt x="406" y="647"/>
                  </a:cubicBezTo>
                  <a:cubicBezTo>
                    <a:pt x="328" y="548"/>
                    <a:pt x="363" y="456"/>
                    <a:pt x="393" y="354"/>
                  </a:cubicBezTo>
                  <a:cubicBezTo>
                    <a:pt x="395" y="353"/>
                    <a:pt x="398" y="353"/>
                    <a:pt x="400" y="352"/>
                  </a:cubicBezTo>
                  <a:cubicBezTo>
                    <a:pt x="463" y="322"/>
                    <a:pt x="532" y="301"/>
                    <a:pt x="598" y="301"/>
                  </a:cubicBezTo>
                  <a:close/>
                  <a:moveTo>
                    <a:pt x="602" y="1"/>
                  </a:moveTo>
                  <a:cubicBezTo>
                    <a:pt x="464" y="1"/>
                    <a:pt x="327" y="49"/>
                    <a:pt x="228" y="155"/>
                  </a:cubicBezTo>
                  <a:cubicBezTo>
                    <a:pt x="213" y="172"/>
                    <a:pt x="205" y="192"/>
                    <a:pt x="202" y="212"/>
                  </a:cubicBezTo>
                  <a:cubicBezTo>
                    <a:pt x="0" y="363"/>
                    <a:pt x="52" y="685"/>
                    <a:pt x="185" y="860"/>
                  </a:cubicBezTo>
                  <a:cubicBezTo>
                    <a:pt x="281" y="988"/>
                    <a:pt x="428" y="1048"/>
                    <a:pt x="579" y="1048"/>
                  </a:cubicBezTo>
                  <a:cubicBezTo>
                    <a:pt x="719" y="1048"/>
                    <a:pt x="861" y="997"/>
                    <a:pt x="971" y="900"/>
                  </a:cubicBezTo>
                  <a:cubicBezTo>
                    <a:pt x="1201" y="696"/>
                    <a:pt x="1241" y="357"/>
                    <a:pt x="1007" y="150"/>
                  </a:cubicBezTo>
                  <a:cubicBezTo>
                    <a:pt x="899" y="55"/>
                    <a:pt x="750" y="1"/>
                    <a:pt x="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09;p31"/>
            <p:cNvSpPr/>
            <p:nvPr/>
          </p:nvSpPr>
          <p:spPr>
            <a:xfrm>
              <a:off x="2682625" y="1637136"/>
              <a:ext cx="15663" cy="12036"/>
            </a:xfrm>
            <a:custGeom>
              <a:avLst/>
              <a:gdLst/>
              <a:ahLst/>
              <a:cxnLst/>
              <a:rect l="l" t="t" r="r" b="b"/>
              <a:pathLst>
                <a:path w="501" h="385" extrusionOk="0">
                  <a:moveTo>
                    <a:pt x="249" y="0"/>
                  </a:moveTo>
                  <a:cubicBezTo>
                    <a:pt x="246" y="0"/>
                    <a:pt x="244" y="0"/>
                    <a:pt x="241" y="1"/>
                  </a:cubicBezTo>
                  <a:cubicBezTo>
                    <a:pt x="100" y="6"/>
                    <a:pt x="1" y="147"/>
                    <a:pt x="61" y="271"/>
                  </a:cubicBezTo>
                  <a:cubicBezTo>
                    <a:pt x="63" y="274"/>
                    <a:pt x="64" y="280"/>
                    <a:pt x="68" y="284"/>
                  </a:cubicBezTo>
                  <a:cubicBezTo>
                    <a:pt x="95" y="351"/>
                    <a:pt x="170" y="384"/>
                    <a:pt x="242" y="384"/>
                  </a:cubicBezTo>
                  <a:cubicBezTo>
                    <a:pt x="251" y="384"/>
                    <a:pt x="261" y="384"/>
                    <a:pt x="270" y="383"/>
                  </a:cubicBezTo>
                  <a:cubicBezTo>
                    <a:pt x="351" y="373"/>
                    <a:pt x="398" y="319"/>
                    <a:pt x="433" y="256"/>
                  </a:cubicBezTo>
                  <a:cubicBezTo>
                    <a:pt x="500" y="133"/>
                    <a:pt x="375" y="0"/>
                    <a:pt x="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10;p31"/>
            <p:cNvSpPr/>
            <p:nvPr/>
          </p:nvSpPr>
          <p:spPr>
            <a:xfrm>
              <a:off x="2717419" y="1557013"/>
              <a:ext cx="16069" cy="12974"/>
            </a:xfrm>
            <a:custGeom>
              <a:avLst/>
              <a:gdLst/>
              <a:ahLst/>
              <a:cxnLst/>
              <a:rect l="l" t="t" r="r" b="b"/>
              <a:pathLst>
                <a:path w="514" h="415" extrusionOk="0">
                  <a:moveTo>
                    <a:pt x="205" y="1"/>
                  </a:moveTo>
                  <a:cubicBezTo>
                    <a:pt x="148" y="1"/>
                    <a:pt x="92" y="25"/>
                    <a:pt x="55" y="86"/>
                  </a:cubicBezTo>
                  <a:cubicBezTo>
                    <a:pt x="26" y="133"/>
                    <a:pt x="1" y="174"/>
                    <a:pt x="1" y="229"/>
                  </a:cubicBezTo>
                  <a:cubicBezTo>
                    <a:pt x="1" y="342"/>
                    <a:pt x="76" y="414"/>
                    <a:pt x="179" y="414"/>
                  </a:cubicBezTo>
                  <a:cubicBezTo>
                    <a:pt x="203" y="414"/>
                    <a:pt x="230" y="410"/>
                    <a:pt x="257" y="401"/>
                  </a:cubicBezTo>
                  <a:cubicBezTo>
                    <a:pt x="314" y="383"/>
                    <a:pt x="347" y="348"/>
                    <a:pt x="386" y="306"/>
                  </a:cubicBezTo>
                  <a:cubicBezTo>
                    <a:pt x="514" y="169"/>
                    <a:pt x="354"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11;p31"/>
            <p:cNvSpPr/>
            <p:nvPr/>
          </p:nvSpPr>
          <p:spPr>
            <a:xfrm>
              <a:off x="2636671" y="1515341"/>
              <a:ext cx="15225" cy="11223"/>
            </a:xfrm>
            <a:custGeom>
              <a:avLst/>
              <a:gdLst/>
              <a:ahLst/>
              <a:cxnLst/>
              <a:rect l="l" t="t" r="r" b="b"/>
              <a:pathLst>
                <a:path w="487" h="359" extrusionOk="0">
                  <a:moveTo>
                    <a:pt x="214" y="0"/>
                  </a:moveTo>
                  <a:cubicBezTo>
                    <a:pt x="160" y="0"/>
                    <a:pt x="105" y="23"/>
                    <a:pt x="69" y="70"/>
                  </a:cubicBezTo>
                  <a:cubicBezTo>
                    <a:pt x="1" y="160"/>
                    <a:pt x="43" y="284"/>
                    <a:pt x="148" y="325"/>
                  </a:cubicBezTo>
                  <a:lnTo>
                    <a:pt x="205" y="347"/>
                  </a:lnTo>
                  <a:cubicBezTo>
                    <a:pt x="224" y="355"/>
                    <a:pt x="244" y="358"/>
                    <a:pt x="262" y="358"/>
                  </a:cubicBezTo>
                  <a:cubicBezTo>
                    <a:pt x="389" y="358"/>
                    <a:pt x="487" y="202"/>
                    <a:pt x="393" y="102"/>
                  </a:cubicBezTo>
                  <a:cubicBezTo>
                    <a:pt x="379" y="88"/>
                    <a:pt x="366" y="73"/>
                    <a:pt x="352" y="58"/>
                  </a:cubicBezTo>
                  <a:cubicBezTo>
                    <a:pt x="316" y="20"/>
                    <a:pt x="265"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12;p31"/>
            <p:cNvSpPr/>
            <p:nvPr/>
          </p:nvSpPr>
          <p:spPr>
            <a:xfrm>
              <a:off x="2558455" y="1293572"/>
              <a:ext cx="164097" cy="153749"/>
            </a:xfrm>
            <a:custGeom>
              <a:avLst/>
              <a:gdLst/>
              <a:ahLst/>
              <a:cxnLst/>
              <a:rect l="l" t="t" r="r" b="b"/>
              <a:pathLst>
                <a:path w="5249" h="4918" extrusionOk="0">
                  <a:moveTo>
                    <a:pt x="4084" y="1"/>
                  </a:moveTo>
                  <a:cubicBezTo>
                    <a:pt x="3024" y="764"/>
                    <a:pt x="1652" y="1203"/>
                    <a:pt x="324" y="1203"/>
                  </a:cubicBezTo>
                  <a:cubicBezTo>
                    <a:pt x="216" y="1203"/>
                    <a:pt x="108" y="1200"/>
                    <a:pt x="1" y="1194"/>
                  </a:cubicBezTo>
                  <a:lnTo>
                    <a:pt x="1" y="1194"/>
                  </a:lnTo>
                  <a:cubicBezTo>
                    <a:pt x="366" y="2421"/>
                    <a:pt x="663" y="3669"/>
                    <a:pt x="964" y="4917"/>
                  </a:cubicBezTo>
                  <a:cubicBezTo>
                    <a:pt x="1914" y="4087"/>
                    <a:pt x="3365" y="3488"/>
                    <a:pt x="4695" y="3488"/>
                  </a:cubicBezTo>
                  <a:cubicBezTo>
                    <a:pt x="4882" y="3488"/>
                    <a:pt x="5067" y="3500"/>
                    <a:pt x="5248" y="3525"/>
                  </a:cubicBezTo>
                  <a:cubicBezTo>
                    <a:pt x="4871" y="2346"/>
                    <a:pt x="4479" y="1173"/>
                    <a:pt x="4084" y="1"/>
                  </a:cubicBez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13;p31"/>
            <p:cNvSpPr/>
            <p:nvPr/>
          </p:nvSpPr>
          <p:spPr>
            <a:xfrm>
              <a:off x="2592405" y="1418649"/>
              <a:ext cx="244567" cy="335540"/>
            </a:xfrm>
            <a:custGeom>
              <a:avLst/>
              <a:gdLst/>
              <a:ahLst/>
              <a:cxnLst/>
              <a:rect l="l" t="t" r="r" b="b"/>
              <a:pathLst>
                <a:path w="7823" h="10733" extrusionOk="0">
                  <a:moveTo>
                    <a:pt x="2947" y="2134"/>
                  </a:moveTo>
                  <a:cubicBezTo>
                    <a:pt x="3087" y="2134"/>
                    <a:pt x="3224" y="2211"/>
                    <a:pt x="3297" y="2332"/>
                  </a:cubicBezTo>
                  <a:cubicBezTo>
                    <a:pt x="3406" y="2516"/>
                    <a:pt x="3313" y="2736"/>
                    <a:pt x="3123" y="2840"/>
                  </a:cubicBezTo>
                  <a:cubicBezTo>
                    <a:pt x="3061" y="2875"/>
                    <a:pt x="2993" y="2891"/>
                    <a:pt x="2927" y="2891"/>
                  </a:cubicBezTo>
                  <a:cubicBezTo>
                    <a:pt x="2803" y="2891"/>
                    <a:pt x="2683" y="2833"/>
                    <a:pt x="2612" y="2728"/>
                  </a:cubicBezTo>
                  <a:cubicBezTo>
                    <a:pt x="2504" y="2570"/>
                    <a:pt x="2533" y="2373"/>
                    <a:pt x="2678" y="2240"/>
                  </a:cubicBezTo>
                  <a:cubicBezTo>
                    <a:pt x="2693" y="2226"/>
                    <a:pt x="2708" y="2218"/>
                    <a:pt x="2723" y="2214"/>
                  </a:cubicBezTo>
                  <a:cubicBezTo>
                    <a:pt x="2729" y="2207"/>
                    <a:pt x="2734" y="2202"/>
                    <a:pt x="2741" y="2197"/>
                  </a:cubicBezTo>
                  <a:cubicBezTo>
                    <a:pt x="2805" y="2154"/>
                    <a:pt x="2877" y="2134"/>
                    <a:pt x="2947" y="2134"/>
                  </a:cubicBezTo>
                  <a:close/>
                  <a:moveTo>
                    <a:pt x="1630" y="3094"/>
                  </a:moveTo>
                  <a:cubicBezTo>
                    <a:pt x="1681" y="3094"/>
                    <a:pt x="1731" y="3114"/>
                    <a:pt x="1768" y="3153"/>
                  </a:cubicBezTo>
                  <a:cubicBezTo>
                    <a:pt x="1782" y="3166"/>
                    <a:pt x="1795" y="3181"/>
                    <a:pt x="1809" y="3196"/>
                  </a:cubicBezTo>
                  <a:cubicBezTo>
                    <a:pt x="1902" y="3296"/>
                    <a:pt x="1804" y="3453"/>
                    <a:pt x="1678" y="3453"/>
                  </a:cubicBezTo>
                  <a:cubicBezTo>
                    <a:pt x="1660" y="3453"/>
                    <a:pt x="1641" y="3449"/>
                    <a:pt x="1622" y="3442"/>
                  </a:cubicBezTo>
                  <a:lnTo>
                    <a:pt x="1565" y="3420"/>
                  </a:lnTo>
                  <a:cubicBezTo>
                    <a:pt x="1459" y="3378"/>
                    <a:pt x="1417" y="3254"/>
                    <a:pt x="1485" y="3164"/>
                  </a:cubicBezTo>
                  <a:cubicBezTo>
                    <a:pt x="1521" y="3117"/>
                    <a:pt x="1575" y="3094"/>
                    <a:pt x="1630" y="3094"/>
                  </a:cubicBezTo>
                  <a:close/>
                  <a:moveTo>
                    <a:pt x="4204" y="4427"/>
                  </a:moveTo>
                  <a:cubicBezTo>
                    <a:pt x="4353" y="4427"/>
                    <a:pt x="4513" y="4595"/>
                    <a:pt x="4385" y="4732"/>
                  </a:cubicBezTo>
                  <a:cubicBezTo>
                    <a:pt x="4346" y="4774"/>
                    <a:pt x="4313" y="4809"/>
                    <a:pt x="4256" y="4827"/>
                  </a:cubicBezTo>
                  <a:cubicBezTo>
                    <a:pt x="4229" y="4836"/>
                    <a:pt x="4203" y="4840"/>
                    <a:pt x="4178" y="4840"/>
                  </a:cubicBezTo>
                  <a:cubicBezTo>
                    <a:pt x="4075" y="4840"/>
                    <a:pt x="3999" y="4767"/>
                    <a:pt x="4000" y="4655"/>
                  </a:cubicBezTo>
                  <a:cubicBezTo>
                    <a:pt x="4000" y="4598"/>
                    <a:pt x="4025" y="4559"/>
                    <a:pt x="4054" y="4512"/>
                  </a:cubicBezTo>
                  <a:cubicBezTo>
                    <a:pt x="4091" y="4451"/>
                    <a:pt x="4147" y="4427"/>
                    <a:pt x="4204" y="4427"/>
                  </a:cubicBezTo>
                  <a:close/>
                  <a:moveTo>
                    <a:pt x="2242" y="4004"/>
                  </a:moveTo>
                  <a:cubicBezTo>
                    <a:pt x="2447" y="4004"/>
                    <a:pt x="2645" y="4114"/>
                    <a:pt x="2735" y="4298"/>
                  </a:cubicBezTo>
                  <a:cubicBezTo>
                    <a:pt x="2857" y="4548"/>
                    <a:pt x="2716" y="4830"/>
                    <a:pt x="2466" y="4960"/>
                  </a:cubicBezTo>
                  <a:cubicBezTo>
                    <a:pt x="2381" y="5005"/>
                    <a:pt x="2289" y="5027"/>
                    <a:pt x="2199" y="5027"/>
                  </a:cubicBezTo>
                  <a:cubicBezTo>
                    <a:pt x="2029" y="5027"/>
                    <a:pt x="1867" y="4948"/>
                    <a:pt x="1772" y="4798"/>
                  </a:cubicBezTo>
                  <a:cubicBezTo>
                    <a:pt x="1637" y="4588"/>
                    <a:pt x="1656" y="4294"/>
                    <a:pt x="1877" y="4138"/>
                  </a:cubicBezTo>
                  <a:cubicBezTo>
                    <a:pt x="1899" y="4123"/>
                    <a:pt x="1922" y="4115"/>
                    <a:pt x="1945" y="4115"/>
                  </a:cubicBezTo>
                  <a:cubicBezTo>
                    <a:pt x="1947" y="4115"/>
                    <a:pt x="1950" y="4116"/>
                    <a:pt x="1953" y="4116"/>
                  </a:cubicBezTo>
                  <a:cubicBezTo>
                    <a:pt x="1961" y="4091"/>
                    <a:pt x="1980" y="4069"/>
                    <a:pt x="2008" y="4055"/>
                  </a:cubicBezTo>
                  <a:cubicBezTo>
                    <a:pt x="2083" y="4021"/>
                    <a:pt x="2163" y="4004"/>
                    <a:pt x="2242" y="4004"/>
                  </a:cubicBezTo>
                  <a:close/>
                  <a:moveTo>
                    <a:pt x="4573" y="6137"/>
                  </a:moveTo>
                  <a:cubicBezTo>
                    <a:pt x="4727" y="6137"/>
                    <a:pt x="4880" y="6224"/>
                    <a:pt x="4944" y="6360"/>
                  </a:cubicBezTo>
                  <a:cubicBezTo>
                    <a:pt x="5040" y="6554"/>
                    <a:pt x="4931" y="6779"/>
                    <a:pt x="4731" y="6876"/>
                  </a:cubicBezTo>
                  <a:cubicBezTo>
                    <a:pt x="4673" y="6904"/>
                    <a:pt x="4610" y="6918"/>
                    <a:pt x="4548" y="6918"/>
                  </a:cubicBezTo>
                  <a:cubicBezTo>
                    <a:pt x="4409" y="6918"/>
                    <a:pt x="4276" y="6848"/>
                    <a:pt x="4213" y="6722"/>
                  </a:cubicBezTo>
                  <a:cubicBezTo>
                    <a:pt x="4141" y="6576"/>
                    <a:pt x="4146" y="6342"/>
                    <a:pt x="4306" y="6242"/>
                  </a:cubicBezTo>
                  <a:cubicBezTo>
                    <a:pt x="4318" y="6234"/>
                    <a:pt x="4330" y="6231"/>
                    <a:pt x="4343" y="6226"/>
                  </a:cubicBezTo>
                  <a:cubicBezTo>
                    <a:pt x="4353" y="6210"/>
                    <a:pt x="4365" y="6195"/>
                    <a:pt x="4385" y="6185"/>
                  </a:cubicBezTo>
                  <a:cubicBezTo>
                    <a:pt x="4444" y="6152"/>
                    <a:pt x="4508" y="6137"/>
                    <a:pt x="4573" y="6137"/>
                  </a:cubicBezTo>
                  <a:close/>
                  <a:moveTo>
                    <a:pt x="3135" y="6989"/>
                  </a:moveTo>
                  <a:cubicBezTo>
                    <a:pt x="3261" y="6989"/>
                    <a:pt x="3386" y="7122"/>
                    <a:pt x="3319" y="7245"/>
                  </a:cubicBezTo>
                  <a:cubicBezTo>
                    <a:pt x="3284" y="7308"/>
                    <a:pt x="3236" y="7364"/>
                    <a:pt x="3156" y="7372"/>
                  </a:cubicBezTo>
                  <a:cubicBezTo>
                    <a:pt x="3147" y="7373"/>
                    <a:pt x="3137" y="7373"/>
                    <a:pt x="3128" y="7373"/>
                  </a:cubicBezTo>
                  <a:cubicBezTo>
                    <a:pt x="3056" y="7373"/>
                    <a:pt x="2981" y="7340"/>
                    <a:pt x="2954" y="7273"/>
                  </a:cubicBezTo>
                  <a:cubicBezTo>
                    <a:pt x="2950" y="7268"/>
                    <a:pt x="2949" y="7263"/>
                    <a:pt x="2947" y="7260"/>
                  </a:cubicBezTo>
                  <a:cubicBezTo>
                    <a:pt x="2887" y="7137"/>
                    <a:pt x="2986" y="6995"/>
                    <a:pt x="3127" y="6990"/>
                  </a:cubicBezTo>
                  <a:cubicBezTo>
                    <a:pt x="3130" y="6989"/>
                    <a:pt x="3132" y="6989"/>
                    <a:pt x="3135" y="6989"/>
                  </a:cubicBezTo>
                  <a:close/>
                  <a:moveTo>
                    <a:pt x="4182" y="8068"/>
                  </a:moveTo>
                  <a:cubicBezTo>
                    <a:pt x="4329" y="8068"/>
                    <a:pt x="4479" y="8122"/>
                    <a:pt x="4587" y="8217"/>
                  </a:cubicBezTo>
                  <a:cubicBezTo>
                    <a:pt x="4821" y="8426"/>
                    <a:pt x="4781" y="8765"/>
                    <a:pt x="4551" y="8968"/>
                  </a:cubicBezTo>
                  <a:cubicBezTo>
                    <a:pt x="4441" y="9064"/>
                    <a:pt x="4298" y="9116"/>
                    <a:pt x="4158" y="9116"/>
                  </a:cubicBezTo>
                  <a:cubicBezTo>
                    <a:pt x="4007" y="9116"/>
                    <a:pt x="3860" y="9056"/>
                    <a:pt x="3765" y="8928"/>
                  </a:cubicBezTo>
                  <a:cubicBezTo>
                    <a:pt x="3632" y="8752"/>
                    <a:pt x="3580" y="8430"/>
                    <a:pt x="3782" y="8279"/>
                  </a:cubicBezTo>
                  <a:cubicBezTo>
                    <a:pt x="3787" y="8260"/>
                    <a:pt x="3793" y="8241"/>
                    <a:pt x="3808" y="8223"/>
                  </a:cubicBezTo>
                  <a:cubicBezTo>
                    <a:pt x="3907" y="8116"/>
                    <a:pt x="4043" y="8068"/>
                    <a:pt x="4182" y="8068"/>
                  </a:cubicBezTo>
                  <a:close/>
                  <a:moveTo>
                    <a:pt x="4313" y="1"/>
                  </a:moveTo>
                  <a:cubicBezTo>
                    <a:pt x="3937" y="1034"/>
                    <a:pt x="2518" y="1736"/>
                    <a:pt x="1269" y="1736"/>
                  </a:cubicBezTo>
                  <a:cubicBezTo>
                    <a:pt x="801" y="1736"/>
                    <a:pt x="357" y="1638"/>
                    <a:pt x="1" y="1421"/>
                  </a:cubicBezTo>
                  <a:lnTo>
                    <a:pt x="1" y="1421"/>
                  </a:lnTo>
                  <a:cubicBezTo>
                    <a:pt x="236" y="2390"/>
                    <a:pt x="478" y="3357"/>
                    <a:pt x="764" y="4312"/>
                  </a:cubicBezTo>
                  <a:cubicBezTo>
                    <a:pt x="1150" y="5606"/>
                    <a:pt x="1583" y="6888"/>
                    <a:pt x="2081" y="8145"/>
                  </a:cubicBezTo>
                  <a:cubicBezTo>
                    <a:pt x="2511" y="9227"/>
                    <a:pt x="3138" y="10715"/>
                    <a:pt x="4599" y="10733"/>
                  </a:cubicBezTo>
                  <a:cubicBezTo>
                    <a:pt x="4608" y="10733"/>
                    <a:pt x="4618" y="10733"/>
                    <a:pt x="4627" y="10733"/>
                  </a:cubicBezTo>
                  <a:cubicBezTo>
                    <a:pt x="7822" y="10733"/>
                    <a:pt x="5754" y="4982"/>
                    <a:pt x="5345" y="3482"/>
                  </a:cubicBezTo>
                  <a:cubicBezTo>
                    <a:pt x="5028" y="2315"/>
                    <a:pt x="4679" y="1156"/>
                    <a:pt x="43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14;p31"/>
            <p:cNvSpPr/>
            <p:nvPr/>
          </p:nvSpPr>
          <p:spPr>
            <a:xfrm>
              <a:off x="2679968" y="1418618"/>
              <a:ext cx="157032" cy="335509"/>
            </a:xfrm>
            <a:custGeom>
              <a:avLst/>
              <a:gdLst/>
              <a:ahLst/>
              <a:cxnLst/>
              <a:rect l="l" t="t" r="r" b="b"/>
              <a:pathLst>
                <a:path w="5023" h="10732" extrusionOk="0">
                  <a:moveTo>
                    <a:pt x="1512" y="1"/>
                  </a:moveTo>
                  <a:cubicBezTo>
                    <a:pt x="1392" y="330"/>
                    <a:pt x="1165" y="626"/>
                    <a:pt x="872" y="876"/>
                  </a:cubicBezTo>
                  <a:cubicBezTo>
                    <a:pt x="1221" y="2060"/>
                    <a:pt x="1597" y="3235"/>
                    <a:pt x="1908" y="4430"/>
                  </a:cubicBezTo>
                  <a:cubicBezTo>
                    <a:pt x="2240" y="5711"/>
                    <a:pt x="2596" y="7089"/>
                    <a:pt x="2589" y="8420"/>
                  </a:cubicBezTo>
                  <a:cubicBezTo>
                    <a:pt x="2584" y="9227"/>
                    <a:pt x="2206" y="10182"/>
                    <a:pt x="1241" y="10183"/>
                  </a:cubicBezTo>
                  <a:cubicBezTo>
                    <a:pt x="742" y="10183"/>
                    <a:pt x="357" y="9931"/>
                    <a:pt x="1" y="9624"/>
                  </a:cubicBezTo>
                  <a:lnTo>
                    <a:pt x="1" y="9624"/>
                  </a:lnTo>
                  <a:cubicBezTo>
                    <a:pt x="409" y="10238"/>
                    <a:pt x="969" y="10723"/>
                    <a:pt x="1798" y="10732"/>
                  </a:cubicBezTo>
                  <a:cubicBezTo>
                    <a:pt x="1808" y="10732"/>
                    <a:pt x="1817" y="10732"/>
                    <a:pt x="1827" y="10732"/>
                  </a:cubicBezTo>
                  <a:cubicBezTo>
                    <a:pt x="5022" y="10732"/>
                    <a:pt x="2953" y="4982"/>
                    <a:pt x="2544" y="3482"/>
                  </a:cubicBezTo>
                  <a:cubicBezTo>
                    <a:pt x="2227" y="2313"/>
                    <a:pt x="1878" y="1156"/>
                    <a:pt x="15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15;p31"/>
            <p:cNvSpPr/>
            <p:nvPr/>
          </p:nvSpPr>
          <p:spPr>
            <a:xfrm>
              <a:off x="2593780" y="1412647"/>
              <a:ext cx="125644" cy="49582"/>
            </a:xfrm>
            <a:custGeom>
              <a:avLst/>
              <a:gdLst/>
              <a:ahLst/>
              <a:cxnLst/>
              <a:rect l="l" t="t" r="r" b="b"/>
              <a:pathLst>
                <a:path w="4019" h="1586" extrusionOk="0">
                  <a:moveTo>
                    <a:pt x="4018" y="0"/>
                  </a:moveTo>
                  <a:lnTo>
                    <a:pt x="4018" y="0"/>
                  </a:lnTo>
                  <a:cubicBezTo>
                    <a:pt x="2464" y="144"/>
                    <a:pt x="1310" y="432"/>
                    <a:pt x="0" y="1332"/>
                  </a:cubicBezTo>
                  <a:cubicBezTo>
                    <a:pt x="361" y="1502"/>
                    <a:pt x="797" y="1586"/>
                    <a:pt x="1249" y="1586"/>
                  </a:cubicBezTo>
                  <a:cubicBezTo>
                    <a:pt x="2410" y="1586"/>
                    <a:pt x="3674" y="1037"/>
                    <a:pt x="40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16;p31"/>
            <p:cNvSpPr/>
            <p:nvPr/>
          </p:nvSpPr>
          <p:spPr>
            <a:xfrm>
              <a:off x="2729017" y="1618379"/>
              <a:ext cx="11380" cy="7503"/>
            </a:xfrm>
            <a:custGeom>
              <a:avLst/>
              <a:gdLst/>
              <a:ahLst/>
              <a:cxnLst/>
              <a:rect l="l" t="t" r="r" b="b"/>
              <a:pathLst>
                <a:path w="364" h="240" extrusionOk="0">
                  <a:moveTo>
                    <a:pt x="121" y="1"/>
                  </a:moveTo>
                  <a:cubicBezTo>
                    <a:pt x="108" y="1"/>
                    <a:pt x="95" y="2"/>
                    <a:pt x="82" y="5"/>
                  </a:cubicBezTo>
                  <a:cubicBezTo>
                    <a:pt x="37" y="61"/>
                    <a:pt x="1" y="130"/>
                    <a:pt x="49" y="196"/>
                  </a:cubicBezTo>
                  <a:cubicBezTo>
                    <a:pt x="72" y="226"/>
                    <a:pt x="104" y="239"/>
                    <a:pt x="137" y="239"/>
                  </a:cubicBezTo>
                  <a:cubicBezTo>
                    <a:pt x="161" y="239"/>
                    <a:pt x="186" y="233"/>
                    <a:pt x="209" y="222"/>
                  </a:cubicBezTo>
                  <a:cubicBezTo>
                    <a:pt x="363" y="146"/>
                    <a:pt x="252" y="1"/>
                    <a:pt x="1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17;p31"/>
            <p:cNvSpPr/>
            <p:nvPr/>
          </p:nvSpPr>
          <p:spPr>
            <a:xfrm>
              <a:off x="2714637" y="1680308"/>
              <a:ext cx="17444" cy="13818"/>
            </a:xfrm>
            <a:custGeom>
              <a:avLst/>
              <a:gdLst/>
              <a:ahLst/>
              <a:cxnLst/>
              <a:rect l="l" t="t" r="r" b="b"/>
              <a:pathLst>
                <a:path w="558" h="442" extrusionOk="0">
                  <a:moveTo>
                    <a:pt x="269" y="0"/>
                  </a:moveTo>
                  <a:cubicBezTo>
                    <a:pt x="203" y="0"/>
                    <a:pt x="134" y="21"/>
                    <a:pt x="70" y="51"/>
                  </a:cubicBezTo>
                  <a:cubicBezTo>
                    <a:pt x="68" y="52"/>
                    <a:pt x="65" y="52"/>
                    <a:pt x="63" y="53"/>
                  </a:cubicBezTo>
                  <a:cubicBezTo>
                    <a:pt x="34" y="155"/>
                    <a:pt x="0" y="247"/>
                    <a:pt x="76" y="346"/>
                  </a:cubicBezTo>
                  <a:cubicBezTo>
                    <a:pt x="125" y="408"/>
                    <a:pt x="190" y="441"/>
                    <a:pt x="258" y="441"/>
                  </a:cubicBezTo>
                  <a:cubicBezTo>
                    <a:pt x="307" y="441"/>
                    <a:pt x="359" y="424"/>
                    <a:pt x="406" y="386"/>
                  </a:cubicBezTo>
                  <a:cubicBezTo>
                    <a:pt x="514" y="303"/>
                    <a:pt x="557" y="157"/>
                    <a:pt x="446" y="64"/>
                  </a:cubicBezTo>
                  <a:cubicBezTo>
                    <a:pt x="393" y="18"/>
                    <a:pt x="332" y="0"/>
                    <a:pt x="2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18;p31"/>
            <p:cNvSpPr/>
            <p:nvPr/>
          </p:nvSpPr>
          <p:spPr>
            <a:xfrm>
              <a:off x="2679093" y="1493114"/>
              <a:ext cx="9691" cy="7972"/>
            </a:xfrm>
            <a:custGeom>
              <a:avLst/>
              <a:gdLst/>
              <a:ahLst/>
              <a:cxnLst/>
              <a:rect l="l" t="t" r="r" b="b"/>
              <a:pathLst>
                <a:path w="310" h="255" extrusionOk="0">
                  <a:moveTo>
                    <a:pt x="110" y="1"/>
                  </a:moveTo>
                  <a:cubicBezTo>
                    <a:pt x="92" y="1"/>
                    <a:pt x="75" y="3"/>
                    <a:pt x="58" y="5"/>
                  </a:cubicBezTo>
                  <a:cubicBezTo>
                    <a:pt x="55" y="11"/>
                    <a:pt x="52" y="16"/>
                    <a:pt x="47" y="21"/>
                  </a:cubicBezTo>
                  <a:cubicBezTo>
                    <a:pt x="0" y="66"/>
                    <a:pt x="9" y="164"/>
                    <a:pt x="42" y="212"/>
                  </a:cubicBezTo>
                  <a:cubicBezTo>
                    <a:pt x="64" y="242"/>
                    <a:pt x="95" y="254"/>
                    <a:pt x="128" y="254"/>
                  </a:cubicBezTo>
                  <a:cubicBezTo>
                    <a:pt x="157" y="254"/>
                    <a:pt x="187" y="245"/>
                    <a:pt x="214" y="229"/>
                  </a:cubicBezTo>
                  <a:cubicBezTo>
                    <a:pt x="271" y="196"/>
                    <a:pt x="310" y="137"/>
                    <a:pt x="275" y="78"/>
                  </a:cubicBezTo>
                  <a:cubicBezTo>
                    <a:pt x="243" y="22"/>
                    <a:pt x="176" y="1"/>
                    <a:pt x="1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19;p31"/>
            <p:cNvSpPr/>
            <p:nvPr/>
          </p:nvSpPr>
          <p:spPr>
            <a:xfrm>
              <a:off x="2552577" y="1221670"/>
              <a:ext cx="81876" cy="20665"/>
            </a:xfrm>
            <a:custGeom>
              <a:avLst/>
              <a:gdLst/>
              <a:ahLst/>
              <a:cxnLst/>
              <a:rect l="l" t="t" r="r" b="b"/>
              <a:pathLst>
                <a:path w="2619" h="661" extrusionOk="0">
                  <a:moveTo>
                    <a:pt x="2442" y="0"/>
                  </a:moveTo>
                  <a:cubicBezTo>
                    <a:pt x="1544" y="0"/>
                    <a:pt x="789" y="212"/>
                    <a:pt x="0" y="661"/>
                  </a:cubicBezTo>
                  <a:cubicBezTo>
                    <a:pt x="924" y="568"/>
                    <a:pt x="1793" y="401"/>
                    <a:pt x="2619" y="3"/>
                  </a:cubicBezTo>
                  <a:cubicBezTo>
                    <a:pt x="2559" y="1"/>
                    <a:pt x="2501" y="0"/>
                    <a:pt x="2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20;p31"/>
            <p:cNvSpPr/>
            <p:nvPr/>
          </p:nvSpPr>
          <p:spPr>
            <a:xfrm>
              <a:off x="2652333" y="1551573"/>
              <a:ext cx="21665" cy="15006"/>
            </a:xfrm>
            <a:custGeom>
              <a:avLst/>
              <a:gdLst/>
              <a:ahLst/>
              <a:cxnLst/>
              <a:rect l="l" t="t" r="r" b="b"/>
              <a:pathLst>
                <a:path w="693" h="480" extrusionOk="0">
                  <a:moveTo>
                    <a:pt x="245" y="0"/>
                  </a:moveTo>
                  <a:cubicBezTo>
                    <a:pt x="216" y="0"/>
                    <a:pt x="187" y="4"/>
                    <a:pt x="158" y="13"/>
                  </a:cubicBezTo>
                  <a:cubicBezTo>
                    <a:pt x="154" y="15"/>
                    <a:pt x="150" y="15"/>
                    <a:pt x="146" y="15"/>
                  </a:cubicBezTo>
                  <a:cubicBezTo>
                    <a:pt x="144" y="15"/>
                    <a:pt x="141" y="15"/>
                    <a:pt x="138" y="15"/>
                  </a:cubicBezTo>
                  <a:cubicBezTo>
                    <a:pt x="135" y="21"/>
                    <a:pt x="133" y="27"/>
                    <a:pt x="128" y="34"/>
                  </a:cubicBezTo>
                  <a:cubicBezTo>
                    <a:pt x="0" y="198"/>
                    <a:pt x="67" y="479"/>
                    <a:pt x="272" y="479"/>
                  </a:cubicBezTo>
                  <a:cubicBezTo>
                    <a:pt x="307" y="479"/>
                    <a:pt x="345" y="471"/>
                    <a:pt x="388" y="453"/>
                  </a:cubicBezTo>
                  <a:cubicBezTo>
                    <a:pt x="693" y="323"/>
                    <a:pt x="503" y="0"/>
                    <a:pt x="2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21;p31"/>
            <p:cNvSpPr/>
            <p:nvPr/>
          </p:nvSpPr>
          <p:spPr>
            <a:xfrm>
              <a:off x="2515157" y="1199725"/>
              <a:ext cx="183480" cy="118766"/>
            </a:xfrm>
            <a:custGeom>
              <a:avLst/>
              <a:gdLst/>
              <a:ahLst/>
              <a:cxnLst/>
              <a:rect l="l" t="t" r="r" b="b"/>
              <a:pathLst>
                <a:path w="5869" h="3799" extrusionOk="0">
                  <a:moveTo>
                    <a:pt x="4722" y="193"/>
                  </a:moveTo>
                  <a:cubicBezTo>
                    <a:pt x="4852" y="193"/>
                    <a:pt x="4955" y="359"/>
                    <a:pt x="4823" y="448"/>
                  </a:cubicBezTo>
                  <a:cubicBezTo>
                    <a:pt x="3785" y="1152"/>
                    <a:pt x="2506" y="1716"/>
                    <a:pt x="1215" y="1716"/>
                  </a:cubicBezTo>
                  <a:cubicBezTo>
                    <a:pt x="949" y="1716"/>
                    <a:pt x="683" y="1692"/>
                    <a:pt x="418" y="1641"/>
                  </a:cubicBezTo>
                  <a:cubicBezTo>
                    <a:pt x="303" y="1619"/>
                    <a:pt x="275" y="1435"/>
                    <a:pt x="415" y="1426"/>
                  </a:cubicBezTo>
                  <a:cubicBezTo>
                    <a:pt x="505" y="1420"/>
                    <a:pt x="593" y="1415"/>
                    <a:pt x="682" y="1408"/>
                  </a:cubicBezTo>
                  <a:cubicBezTo>
                    <a:pt x="1397" y="744"/>
                    <a:pt x="2486" y="369"/>
                    <a:pt x="3508" y="369"/>
                  </a:cubicBezTo>
                  <a:cubicBezTo>
                    <a:pt x="3776" y="369"/>
                    <a:pt x="4039" y="394"/>
                    <a:pt x="4290" y="448"/>
                  </a:cubicBezTo>
                  <a:cubicBezTo>
                    <a:pt x="4402" y="378"/>
                    <a:pt x="4516" y="305"/>
                    <a:pt x="4628" y="225"/>
                  </a:cubicBezTo>
                  <a:cubicBezTo>
                    <a:pt x="4659" y="202"/>
                    <a:pt x="4692" y="193"/>
                    <a:pt x="4722" y="193"/>
                  </a:cubicBezTo>
                  <a:close/>
                  <a:moveTo>
                    <a:pt x="4247" y="1"/>
                  </a:moveTo>
                  <a:cubicBezTo>
                    <a:pt x="3576" y="1"/>
                    <a:pt x="2901" y="84"/>
                    <a:pt x="2194" y="309"/>
                  </a:cubicBezTo>
                  <a:cubicBezTo>
                    <a:pt x="1359" y="575"/>
                    <a:pt x="654" y="988"/>
                    <a:pt x="1" y="1482"/>
                  </a:cubicBezTo>
                  <a:cubicBezTo>
                    <a:pt x="122" y="2233"/>
                    <a:pt x="288" y="2956"/>
                    <a:pt x="472" y="3686"/>
                  </a:cubicBezTo>
                  <a:cubicBezTo>
                    <a:pt x="915" y="3756"/>
                    <a:pt x="1355" y="3799"/>
                    <a:pt x="1795" y="3799"/>
                  </a:cubicBezTo>
                  <a:cubicBezTo>
                    <a:pt x="2434" y="3799"/>
                    <a:pt x="3074" y="3708"/>
                    <a:pt x="3728" y="3476"/>
                  </a:cubicBezTo>
                  <a:cubicBezTo>
                    <a:pt x="4578" y="3175"/>
                    <a:pt x="5247" y="2707"/>
                    <a:pt x="5868" y="2147"/>
                  </a:cubicBezTo>
                  <a:cubicBezTo>
                    <a:pt x="5800" y="1833"/>
                    <a:pt x="5725" y="1521"/>
                    <a:pt x="5622" y="1213"/>
                  </a:cubicBezTo>
                  <a:cubicBezTo>
                    <a:pt x="5488" y="812"/>
                    <a:pt x="5320" y="428"/>
                    <a:pt x="5146" y="46"/>
                  </a:cubicBezTo>
                  <a:cubicBezTo>
                    <a:pt x="4845" y="17"/>
                    <a:pt x="4547" y="1"/>
                    <a:pt x="4247" y="1"/>
                  </a:cubicBezTo>
                  <a:close/>
                </a:path>
              </a:pathLst>
            </a:custGeom>
            <a:solidFill>
              <a:srgbClr val="F4E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22;p31"/>
            <p:cNvSpPr/>
            <p:nvPr/>
          </p:nvSpPr>
          <p:spPr>
            <a:xfrm>
              <a:off x="2558486" y="1293478"/>
              <a:ext cx="164097" cy="110200"/>
            </a:xfrm>
            <a:custGeom>
              <a:avLst/>
              <a:gdLst/>
              <a:ahLst/>
              <a:cxnLst/>
              <a:rect l="l" t="t" r="r" b="b"/>
              <a:pathLst>
                <a:path w="5249" h="3525" extrusionOk="0">
                  <a:moveTo>
                    <a:pt x="4085" y="1"/>
                  </a:moveTo>
                  <a:cubicBezTo>
                    <a:pt x="3024" y="766"/>
                    <a:pt x="1652" y="1205"/>
                    <a:pt x="324" y="1205"/>
                  </a:cubicBezTo>
                  <a:cubicBezTo>
                    <a:pt x="216" y="1205"/>
                    <a:pt x="108" y="1202"/>
                    <a:pt x="1" y="1196"/>
                  </a:cubicBezTo>
                  <a:lnTo>
                    <a:pt x="1" y="1196"/>
                  </a:lnTo>
                  <a:cubicBezTo>
                    <a:pt x="78" y="1452"/>
                    <a:pt x="150" y="1709"/>
                    <a:pt x="220" y="1967"/>
                  </a:cubicBezTo>
                  <a:cubicBezTo>
                    <a:pt x="535" y="2006"/>
                    <a:pt x="854" y="2031"/>
                    <a:pt x="1171" y="2036"/>
                  </a:cubicBezTo>
                  <a:cubicBezTo>
                    <a:pt x="1299" y="2038"/>
                    <a:pt x="1430" y="2041"/>
                    <a:pt x="1564" y="2041"/>
                  </a:cubicBezTo>
                  <a:cubicBezTo>
                    <a:pt x="2233" y="2041"/>
                    <a:pt x="2950" y="1988"/>
                    <a:pt x="3525" y="1664"/>
                  </a:cubicBezTo>
                  <a:cubicBezTo>
                    <a:pt x="3545" y="1653"/>
                    <a:pt x="3565" y="1648"/>
                    <a:pt x="3584" y="1648"/>
                  </a:cubicBezTo>
                  <a:cubicBezTo>
                    <a:pt x="3613" y="1648"/>
                    <a:pt x="3641" y="1661"/>
                    <a:pt x="3663" y="1687"/>
                  </a:cubicBezTo>
                  <a:cubicBezTo>
                    <a:pt x="4071" y="2212"/>
                    <a:pt x="4272" y="2842"/>
                    <a:pt x="4381" y="3500"/>
                  </a:cubicBezTo>
                  <a:cubicBezTo>
                    <a:pt x="4486" y="3493"/>
                    <a:pt x="4591" y="3489"/>
                    <a:pt x="4695" y="3489"/>
                  </a:cubicBezTo>
                  <a:cubicBezTo>
                    <a:pt x="4883" y="3489"/>
                    <a:pt x="5068" y="3501"/>
                    <a:pt x="5248" y="3525"/>
                  </a:cubicBezTo>
                  <a:cubicBezTo>
                    <a:pt x="4872" y="2347"/>
                    <a:pt x="4480" y="1173"/>
                    <a:pt x="4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23;p31"/>
            <p:cNvSpPr/>
            <p:nvPr/>
          </p:nvSpPr>
          <p:spPr>
            <a:xfrm>
              <a:off x="2515157" y="1199725"/>
              <a:ext cx="183480" cy="118766"/>
            </a:xfrm>
            <a:custGeom>
              <a:avLst/>
              <a:gdLst/>
              <a:ahLst/>
              <a:cxnLst/>
              <a:rect l="l" t="t" r="r" b="b"/>
              <a:pathLst>
                <a:path w="5869" h="3799" extrusionOk="0">
                  <a:moveTo>
                    <a:pt x="4722" y="193"/>
                  </a:moveTo>
                  <a:cubicBezTo>
                    <a:pt x="4852" y="193"/>
                    <a:pt x="4955" y="359"/>
                    <a:pt x="4823" y="448"/>
                  </a:cubicBezTo>
                  <a:cubicBezTo>
                    <a:pt x="3785" y="1152"/>
                    <a:pt x="2506" y="1716"/>
                    <a:pt x="1215" y="1716"/>
                  </a:cubicBezTo>
                  <a:cubicBezTo>
                    <a:pt x="949" y="1716"/>
                    <a:pt x="683" y="1692"/>
                    <a:pt x="418" y="1641"/>
                  </a:cubicBezTo>
                  <a:cubicBezTo>
                    <a:pt x="303" y="1619"/>
                    <a:pt x="275" y="1435"/>
                    <a:pt x="415" y="1426"/>
                  </a:cubicBezTo>
                  <a:cubicBezTo>
                    <a:pt x="505" y="1420"/>
                    <a:pt x="593" y="1415"/>
                    <a:pt x="682" y="1408"/>
                  </a:cubicBezTo>
                  <a:cubicBezTo>
                    <a:pt x="1397" y="744"/>
                    <a:pt x="2486" y="369"/>
                    <a:pt x="3508" y="369"/>
                  </a:cubicBezTo>
                  <a:cubicBezTo>
                    <a:pt x="3776" y="369"/>
                    <a:pt x="4039" y="394"/>
                    <a:pt x="4290" y="448"/>
                  </a:cubicBezTo>
                  <a:cubicBezTo>
                    <a:pt x="4402" y="378"/>
                    <a:pt x="4516" y="305"/>
                    <a:pt x="4628" y="225"/>
                  </a:cubicBezTo>
                  <a:cubicBezTo>
                    <a:pt x="4659" y="202"/>
                    <a:pt x="4692" y="193"/>
                    <a:pt x="4722" y="193"/>
                  </a:cubicBezTo>
                  <a:close/>
                  <a:moveTo>
                    <a:pt x="4247" y="1"/>
                  </a:moveTo>
                  <a:cubicBezTo>
                    <a:pt x="3576" y="1"/>
                    <a:pt x="2901" y="84"/>
                    <a:pt x="2194" y="309"/>
                  </a:cubicBezTo>
                  <a:cubicBezTo>
                    <a:pt x="1359" y="575"/>
                    <a:pt x="654" y="988"/>
                    <a:pt x="1" y="1482"/>
                  </a:cubicBezTo>
                  <a:cubicBezTo>
                    <a:pt x="122" y="2233"/>
                    <a:pt x="288" y="2956"/>
                    <a:pt x="472" y="3686"/>
                  </a:cubicBezTo>
                  <a:cubicBezTo>
                    <a:pt x="915" y="3756"/>
                    <a:pt x="1355" y="3799"/>
                    <a:pt x="1795" y="3799"/>
                  </a:cubicBezTo>
                  <a:cubicBezTo>
                    <a:pt x="2434" y="3799"/>
                    <a:pt x="3074" y="3708"/>
                    <a:pt x="3728" y="3476"/>
                  </a:cubicBezTo>
                  <a:cubicBezTo>
                    <a:pt x="4578" y="3175"/>
                    <a:pt x="5247" y="2707"/>
                    <a:pt x="5868" y="2147"/>
                  </a:cubicBezTo>
                  <a:cubicBezTo>
                    <a:pt x="5800" y="1833"/>
                    <a:pt x="5725" y="1521"/>
                    <a:pt x="5622" y="1213"/>
                  </a:cubicBezTo>
                  <a:cubicBezTo>
                    <a:pt x="5488" y="812"/>
                    <a:pt x="5320" y="428"/>
                    <a:pt x="5146" y="46"/>
                  </a:cubicBezTo>
                  <a:cubicBezTo>
                    <a:pt x="4845" y="17"/>
                    <a:pt x="4547" y="1"/>
                    <a:pt x="4247" y="1"/>
                  </a:cubicBez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24;p31"/>
            <p:cNvSpPr/>
            <p:nvPr/>
          </p:nvSpPr>
          <p:spPr>
            <a:xfrm>
              <a:off x="2526161" y="1235801"/>
              <a:ext cx="172506" cy="82721"/>
            </a:xfrm>
            <a:custGeom>
              <a:avLst/>
              <a:gdLst/>
              <a:ahLst/>
              <a:cxnLst/>
              <a:rect l="l" t="t" r="r" b="b"/>
              <a:pathLst>
                <a:path w="5518" h="2646" extrusionOk="0">
                  <a:moveTo>
                    <a:pt x="5250" y="1"/>
                  </a:moveTo>
                  <a:cubicBezTo>
                    <a:pt x="4901" y="611"/>
                    <a:pt x="4228" y="1105"/>
                    <a:pt x="3652" y="1408"/>
                  </a:cubicBezTo>
                  <a:cubicBezTo>
                    <a:pt x="2942" y="1783"/>
                    <a:pt x="2173" y="2013"/>
                    <a:pt x="1371" y="2089"/>
                  </a:cubicBezTo>
                  <a:cubicBezTo>
                    <a:pt x="1126" y="2112"/>
                    <a:pt x="865" y="2149"/>
                    <a:pt x="610" y="2149"/>
                  </a:cubicBezTo>
                  <a:cubicBezTo>
                    <a:pt x="491" y="2149"/>
                    <a:pt x="373" y="2141"/>
                    <a:pt x="258" y="2119"/>
                  </a:cubicBezTo>
                  <a:cubicBezTo>
                    <a:pt x="164" y="2101"/>
                    <a:pt x="81" y="2074"/>
                    <a:pt x="1" y="2043"/>
                  </a:cubicBezTo>
                  <a:lnTo>
                    <a:pt x="1" y="2043"/>
                  </a:lnTo>
                  <a:cubicBezTo>
                    <a:pt x="39" y="2206"/>
                    <a:pt x="80" y="2370"/>
                    <a:pt x="122" y="2534"/>
                  </a:cubicBezTo>
                  <a:cubicBezTo>
                    <a:pt x="563" y="2603"/>
                    <a:pt x="1000" y="2645"/>
                    <a:pt x="1438" y="2645"/>
                  </a:cubicBezTo>
                  <a:cubicBezTo>
                    <a:pt x="2079" y="2645"/>
                    <a:pt x="2721" y="2554"/>
                    <a:pt x="3377" y="2323"/>
                  </a:cubicBezTo>
                  <a:cubicBezTo>
                    <a:pt x="4228" y="2023"/>
                    <a:pt x="4896" y="1554"/>
                    <a:pt x="5517" y="995"/>
                  </a:cubicBezTo>
                  <a:cubicBezTo>
                    <a:pt x="5449" y="680"/>
                    <a:pt x="5374" y="368"/>
                    <a:pt x="5271" y="60"/>
                  </a:cubicBezTo>
                  <a:cubicBezTo>
                    <a:pt x="5264" y="39"/>
                    <a:pt x="5256" y="19"/>
                    <a:pt x="5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425;p31"/>
          <p:cNvGrpSpPr/>
          <p:nvPr/>
        </p:nvGrpSpPr>
        <p:grpSpPr>
          <a:xfrm>
            <a:off x="8515076" y="3227493"/>
            <a:ext cx="173569" cy="309061"/>
            <a:chOff x="2157276" y="1521031"/>
            <a:chExt cx="173569" cy="309061"/>
          </a:xfrm>
        </p:grpSpPr>
        <p:sp>
          <p:nvSpPr>
            <p:cNvPr id="30" name="Google Shape;426;p31"/>
            <p:cNvSpPr/>
            <p:nvPr/>
          </p:nvSpPr>
          <p:spPr>
            <a:xfrm>
              <a:off x="2157276" y="1521031"/>
              <a:ext cx="173569" cy="309061"/>
            </a:xfrm>
            <a:custGeom>
              <a:avLst/>
              <a:gdLst/>
              <a:ahLst/>
              <a:cxnLst/>
              <a:rect l="l" t="t" r="r" b="b"/>
              <a:pathLst>
                <a:path w="5552" h="9886" extrusionOk="0">
                  <a:moveTo>
                    <a:pt x="2020" y="550"/>
                  </a:moveTo>
                  <a:cubicBezTo>
                    <a:pt x="2279" y="550"/>
                    <a:pt x="2535" y="623"/>
                    <a:pt x="2761" y="765"/>
                  </a:cubicBezTo>
                  <a:cubicBezTo>
                    <a:pt x="3081" y="964"/>
                    <a:pt x="3303" y="1274"/>
                    <a:pt x="3388" y="1637"/>
                  </a:cubicBezTo>
                  <a:lnTo>
                    <a:pt x="4010" y="4324"/>
                  </a:lnTo>
                  <a:cubicBezTo>
                    <a:pt x="3855" y="4291"/>
                    <a:pt x="3692" y="4276"/>
                    <a:pt x="3525" y="4276"/>
                  </a:cubicBezTo>
                  <a:cubicBezTo>
                    <a:pt x="2750" y="4276"/>
                    <a:pt x="1881" y="4603"/>
                    <a:pt x="1306" y="5089"/>
                  </a:cubicBezTo>
                  <a:lnTo>
                    <a:pt x="652" y="2270"/>
                  </a:lnTo>
                  <a:cubicBezTo>
                    <a:pt x="568" y="1908"/>
                    <a:pt x="632" y="1531"/>
                    <a:pt x="832" y="1213"/>
                  </a:cubicBezTo>
                  <a:cubicBezTo>
                    <a:pt x="1031" y="894"/>
                    <a:pt x="1340" y="671"/>
                    <a:pt x="1703" y="587"/>
                  </a:cubicBezTo>
                  <a:cubicBezTo>
                    <a:pt x="1808" y="562"/>
                    <a:pt x="1915" y="550"/>
                    <a:pt x="2020" y="550"/>
                  </a:cubicBezTo>
                  <a:close/>
                  <a:moveTo>
                    <a:pt x="4103" y="4726"/>
                  </a:moveTo>
                  <a:lnTo>
                    <a:pt x="4774" y="7615"/>
                  </a:lnTo>
                  <a:cubicBezTo>
                    <a:pt x="4948" y="8369"/>
                    <a:pt x="4477" y="9125"/>
                    <a:pt x="3723" y="9299"/>
                  </a:cubicBezTo>
                  <a:cubicBezTo>
                    <a:pt x="3618" y="9323"/>
                    <a:pt x="3512" y="9335"/>
                    <a:pt x="3407" y="9335"/>
                  </a:cubicBezTo>
                  <a:cubicBezTo>
                    <a:pt x="3147" y="9335"/>
                    <a:pt x="2892" y="9262"/>
                    <a:pt x="2665" y="9121"/>
                  </a:cubicBezTo>
                  <a:cubicBezTo>
                    <a:pt x="2346" y="8922"/>
                    <a:pt x="2124" y="8611"/>
                    <a:pt x="2039" y="8249"/>
                  </a:cubicBezTo>
                  <a:lnTo>
                    <a:pt x="1391" y="5454"/>
                  </a:lnTo>
                  <a:cubicBezTo>
                    <a:pt x="1773" y="5212"/>
                    <a:pt x="2140" y="4978"/>
                    <a:pt x="2595" y="4845"/>
                  </a:cubicBezTo>
                  <a:cubicBezTo>
                    <a:pt x="3111" y="4695"/>
                    <a:pt x="3593" y="4742"/>
                    <a:pt x="4103" y="4726"/>
                  </a:cubicBezTo>
                  <a:close/>
                  <a:moveTo>
                    <a:pt x="2022" y="1"/>
                  </a:moveTo>
                  <a:cubicBezTo>
                    <a:pt x="1876" y="1"/>
                    <a:pt x="1728" y="17"/>
                    <a:pt x="1579" y="52"/>
                  </a:cubicBezTo>
                  <a:cubicBezTo>
                    <a:pt x="1073" y="169"/>
                    <a:pt x="642" y="479"/>
                    <a:pt x="365" y="922"/>
                  </a:cubicBezTo>
                  <a:cubicBezTo>
                    <a:pt x="88" y="1367"/>
                    <a:pt x="1" y="1889"/>
                    <a:pt x="119" y="2395"/>
                  </a:cubicBezTo>
                  <a:lnTo>
                    <a:pt x="1503" y="8374"/>
                  </a:lnTo>
                  <a:cubicBezTo>
                    <a:pt x="1620" y="8880"/>
                    <a:pt x="1930" y="9312"/>
                    <a:pt x="2374" y="9588"/>
                  </a:cubicBezTo>
                  <a:cubicBezTo>
                    <a:pt x="2688" y="9785"/>
                    <a:pt x="3045" y="9886"/>
                    <a:pt x="3406" y="9886"/>
                  </a:cubicBezTo>
                  <a:cubicBezTo>
                    <a:pt x="3552" y="9886"/>
                    <a:pt x="3701" y="9869"/>
                    <a:pt x="3847" y="9835"/>
                  </a:cubicBezTo>
                  <a:cubicBezTo>
                    <a:pt x="4896" y="9590"/>
                    <a:pt x="5552" y="8541"/>
                    <a:pt x="5309" y="7490"/>
                  </a:cubicBezTo>
                  <a:lnTo>
                    <a:pt x="3924" y="1513"/>
                  </a:lnTo>
                  <a:cubicBezTo>
                    <a:pt x="3715" y="612"/>
                    <a:pt x="2910" y="1"/>
                    <a:pt x="20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27;p31"/>
            <p:cNvSpPr/>
            <p:nvPr/>
          </p:nvSpPr>
          <p:spPr>
            <a:xfrm>
              <a:off x="2185724" y="1563202"/>
              <a:ext cx="21759" cy="19977"/>
            </a:xfrm>
            <a:custGeom>
              <a:avLst/>
              <a:gdLst/>
              <a:ahLst/>
              <a:cxnLst/>
              <a:rect l="l" t="t" r="r" b="b"/>
              <a:pathLst>
                <a:path w="696" h="639" extrusionOk="0">
                  <a:moveTo>
                    <a:pt x="314" y="155"/>
                  </a:moveTo>
                  <a:cubicBezTo>
                    <a:pt x="373" y="155"/>
                    <a:pt x="430" y="171"/>
                    <a:pt x="466" y="222"/>
                  </a:cubicBezTo>
                  <a:cubicBezTo>
                    <a:pt x="522" y="297"/>
                    <a:pt x="492" y="425"/>
                    <a:pt x="411" y="471"/>
                  </a:cubicBezTo>
                  <a:cubicBezTo>
                    <a:pt x="390" y="482"/>
                    <a:pt x="365" y="488"/>
                    <a:pt x="340" y="488"/>
                  </a:cubicBezTo>
                  <a:cubicBezTo>
                    <a:pt x="269" y="488"/>
                    <a:pt x="195" y="443"/>
                    <a:pt x="177" y="375"/>
                  </a:cubicBezTo>
                  <a:cubicBezTo>
                    <a:pt x="151" y="276"/>
                    <a:pt x="232" y="195"/>
                    <a:pt x="313" y="156"/>
                  </a:cubicBezTo>
                  <a:cubicBezTo>
                    <a:pt x="313" y="156"/>
                    <a:pt x="313" y="155"/>
                    <a:pt x="314" y="155"/>
                  </a:cubicBezTo>
                  <a:close/>
                  <a:moveTo>
                    <a:pt x="321" y="0"/>
                  </a:moveTo>
                  <a:cubicBezTo>
                    <a:pt x="251" y="0"/>
                    <a:pt x="182" y="24"/>
                    <a:pt x="129" y="77"/>
                  </a:cubicBezTo>
                  <a:cubicBezTo>
                    <a:pt x="118" y="88"/>
                    <a:pt x="115" y="103"/>
                    <a:pt x="115" y="117"/>
                  </a:cubicBezTo>
                  <a:cubicBezTo>
                    <a:pt x="37" y="193"/>
                    <a:pt x="1" y="316"/>
                    <a:pt x="33" y="425"/>
                  </a:cubicBezTo>
                  <a:cubicBezTo>
                    <a:pt x="73" y="556"/>
                    <a:pt x="208" y="639"/>
                    <a:pt x="342" y="639"/>
                  </a:cubicBezTo>
                  <a:cubicBezTo>
                    <a:pt x="385" y="639"/>
                    <a:pt x="428" y="630"/>
                    <a:pt x="467" y="612"/>
                  </a:cubicBezTo>
                  <a:cubicBezTo>
                    <a:pt x="630" y="536"/>
                    <a:pt x="695" y="320"/>
                    <a:pt x="608" y="164"/>
                  </a:cubicBezTo>
                  <a:cubicBezTo>
                    <a:pt x="551" y="62"/>
                    <a:pt x="435" y="0"/>
                    <a:pt x="3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28;p31"/>
            <p:cNvSpPr/>
            <p:nvPr/>
          </p:nvSpPr>
          <p:spPr>
            <a:xfrm>
              <a:off x="2187818" y="1592995"/>
              <a:ext cx="17382" cy="27323"/>
            </a:xfrm>
            <a:custGeom>
              <a:avLst/>
              <a:gdLst/>
              <a:ahLst/>
              <a:cxnLst/>
              <a:rect l="l" t="t" r="r" b="b"/>
              <a:pathLst>
                <a:path w="556" h="874" extrusionOk="0">
                  <a:moveTo>
                    <a:pt x="239" y="159"/>
                  </a:moveTo>
                  <a:cubicBezTo>
                    <a:pt x="261" y="159"/>
                    <a:pt x="285" y="168"/>
                    <a:pt x="307" y="189"/>
                  </a:cubicBezTo>
                  <a:cubicBezTo>
                    <a:pt x="356" y="233"/>
                    <a:pt x="363" y="315"/>
                    <a:pt x="363" y="374"/>
                  </a:cubicBezTo>
                  <a:cubicBezTo>
                    <a:pt x="362" y="455"/>
                    <a:pt x="349" y="644"/>
                    <a:pt x="274" y="689"/>
                  </a:cubicBezTo>
                  <a:cubicBezTo>
                    <a:pt x="261" y="709"/>
                    <a:pt x="247" y="719"/>
                    <a:pt x="234" y="719"/>
                  </a:cubicBezTo>
                  <a:cubicBezTo>
                    <a:pt x="215" y="719"/>
                    <a:pt x="196" y="698"/>
                    <a:pt x="179" y="656"/>
                  </a:cubicBezTo>
                  <a:lnTo>
                    <a:pt x="170" y="617"/>
                  </a:lnTo>
                  <a:cubicBezTo>
                    <a:pt x="157" y="567"/>
                    <a:pt x="158" y="494"/>
                    <a:pt x="155" y="441"/>
                  </a:cubicBezTo>
                  <a:cubicBezTo>
                    <a:pt x="150" y="364"/>
                    <a:pt x="157" y="288"/>
                    <a:pt x="158" y="212"/>
                  </a:cubicBezTo>
                  <a:cubicBezTo>
                    <a:pt x="176" y="180"/>
                    <a:pt x="206" y="159"/>
                    <a:pt x="239" y="159"/>
                  </a:cubicBezTo>
                  <a:close/>
                  <a:moveTo>
                    <a:pt x="235" y="1"/>
                  </a:moveTo>
                  <a:cubicBezTo>
                    <a:pt x="113" y="1"/>
                    <a:pt x="1" y="96"/>
                    <a:pt x="27" y="232"/>
                  </a:cubicBezTo>
                  <a:cubicBezTo>
                    <a:pt x="9" y="333"/>
                    <a:pt x="9" y="439"/>
                    <a:pt x="17" y="540"/>
                  </a:cubicBezTo>
                  <a:cubicBezTo>
                    <a:pt x="24" y="633"/>
                    <a:pt x="29" y="743"/>
                    <a:pt x="97" y="814"/>
                  </a:cubicBezTo>
                  <a:cubicBezTo>
                    <a:pt x="139" y="856"/>
                    <a:pt x="182" y="874"/>
                    <a:pt x="225" y="874"/>
                  </a:cubicBezTo>
                  <a:cubicBezTo>
                    <a:pt x="344" y="874"/>
                    <a:pt x="455" y="736"/>
                    <a:pt x="483" y="618"/>
                  </a:cubicBezTo>
                  <a:cubicBezTo>
                    <a:pt x="528" y="421"/>
                    <a:pt x="556" y="135"/>
                    <a:pt x="340" y="26"/>
                  </a:cubicBezTo>
                  <a:cubicBezTo>
                    <a:pt x="306" y="9"/>
                    <a:pt x="270" y="1"/>
                    <a:pt x="2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29;p31"/>
            <p:cNvSpPr/>
            <p:nvPr/>
          </p:nvSpPr>
          <p:spPr>
            <a:xfrm>
              <a:off x="2262064" y="1699315"/>
              <a:ext cx="15225" cy="5752"/>
            </a:xfrm>
            <a:custGeom>
              <a:avLst/>
              <a:gdLst/>
              <a:ahLst/>
              <a:cxnLst/>
              <a:rect l="l" t="t" r="r" b="b"/>
              <a:pathLst>
                <a:path w="487" h="184" extrusionOk="0">
                  <a:moveTo>
                    <a:pt x="381" y="1"/>
                  </a:moveTo>
                  <a:cubicBezTo>
                    <a:pt x="284" y="1"/>
                    <a:pt x="188" y="20"/>
                    <a:pt x="91" y="37"/>
                  </a:cubicBezTo>
                  <a:cubicBezTo>
                    <a:pt x="0" y="52"/>
                    <a:pt x="33" y="184"/>
                    <a:pt x="118" y="184"/>
                  </a:cubicBezTo>
                  <a:cubicBezTo>
                    <a:pt x="122" y="184"/>
                    <a:pt x="127" y="183"/>
                    <a:pt x="132" y="182"/>
                  </a:cubicBezTo>
                  <a:cubicBezTo>
                    <a:pt x="232" y="167"/>
                    <a:pt x="330" y="154"/>
                    <a:pt x="424" y="119"/>
                  </a:cubicBezTo>
                  <a:cubicBezTo>
                    <a:pt x="487" y="96"/>
                    <a:pt x="479" y="3"/>
                    <a:pt x="409" y="1"/>
                  </a:cubicBezTo>
                  <a:cubicBezTo>
                    <a:pt x="399" y="1"/>
                    <a:pt x="390" y="1"/>
                    <a:pt x="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30;p31"/>
            <p:cNvSpPr/>
            <p:nvPr/>
          </p:nvSpPr>
          <p:spPr>
            <a:xfrm>
              <a:off x="2270442" y="1709600"/>
              <a:ext cx="8597" cy="4783"/>
            </a:xfrm>
            <a:custGeom>
              <a:avLst/>
              <a:gdLst/>
              <a:ahLst/>
              <a:cxnLst/>
              <a:rect l="l" t="t" r="r" b="b"/>
              <a:pathLst>
                <a:path w="275" h="153" extrusionOk="0">
                  <a:moveTo>
                    <a:pt x="183" y="1"/>
                  </a:moveTo>
                  <a:cubicBezTo>
                    <a:pt x="179" y="1"/>
                    <a:pt x="176" y="1"/>
                    <a:pt x="172" y="1"/>
                  </a:cubicBezTo>
                  <a:cubicBezTo>
                    <a:pt x="141" y="7"/>
                    <a:pt x="109" y="11"/>
                    <a:pt x="78" y="16"/>
                  </a:cubicBezTo>
                  <a:cubicBezTo>
                    <a:pt x="1" y="27"/>
                    <a:pt x="25" y="152"/>
                    <a:pt x="93" y="152"/>
                  </a:cubicBezTo>
                  <a:cubicBezTo>
                    <a:pt x="100" y="152"/>
                    <a:pt x="107" y="151"/>
                    <a:pt x="115" y="148"/>
                  </a:cubicBezTo>
                  <a:lnTo>
                    <a:pt x="205" y="117"/>
                  </a:lnTo>
                  <a:cubicBezTo>
                    <a:pt x="275" y="92"/>
                    <a:pt x="250"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31;p31"/>
            <p:cNvSpPr/>
            <p:nvPr/>
          </p:nvSpPr>
          <p:spPr>
            <a:xfrm>
              <a:off x="2175063" y="1538224"/>
              <a:ext cx="107668" cy="141900"/>
            </a:xfrm>
            <a:custGeom>
              <a:avLst/>
              <a:gdLst/>
              <a:ahLst/>
              <a:cxnLst/>
              <a:rect l="l" t="t" r="r" b="b"/>
              <a:pathLst>
                <a:path w="3444" h="4539" extrusionOk="0">
                  <a:moveTo>
                    <a:pt x="663" y="800"/>
                  </a:moveTo>
                  <a:cubicBezTo>
                    <a:pt x="776" y="800"/>
                    <a:pt x="892" y="861"/>
                    <a:pt x="950" y="965"/>
                  </a:cubicBezTo>
                  <a:cubicBezTo>
                    <a:pt x="1036" y="1119"/>
                    <a:pt x="971" y="1335"/>
                    <a:pt x="809" y="1412"/>
                  </a:cubicBezTo>
                  <a:cubicBezTo>
                    <a:pt x="769" y="1431"/>
                    <a:pt x="726" y="1440"/>
                    <a:pt x="682" y="1440"/>
                  </a:cubicBezTo>
                  <a:cubicBezTo>
                    <a:pt x="548" y="1440"/>
                    <a:pt x="413" y="1357"/>
                    <a:pt x="374" y="1225"/>
                  </a:cubicBezTo>
                  <a:cubicBezTo>
                    <a:pt x="342" y="1117"/>
                    <a:pt x="376" y="994"/>
                    <a:pt x="456" y="917"/>
                  </a:cubicBezTo>
                  <a:cubicBezTo>
                    <a:pt x="456" y="902"/>
                    <a:pt x="461" y="887"/>
                    <a:pt x="471" y="877"/>
                  </a:cubicBezTo>
                  <a:cubicBezTo>
                    <a:pt x="524" y="824"/>
                    <a:pt x="593" y="800"/>
                    <a:pt x="663" y="800"/>
                  </a:cubicBezTo>
                  <a:close/>
                  <a:moveTo>
                    <a:pt x="642" y="1753"/>
                  </a:moveTo>
                  <a:cubicBezTo>
                    <a:pt x="677" y="1753"/>
                    <a:pt x="713" y="1761"/>
                    <a:pt x="747" y="1778"/>
                  </a:cubicBezTo>
                  <a:cubicBezTo>
                    <a:pt x="964" y="1887"/>
                    <a:pt x="936" y="2173"/>
                    <a:pt x="890" y="2370"/>
                  </a:cubicBezTo>
                  <a:cubicBezTo>
                    <a:pt x="862" y="2488"/>
                    <a:pt x="751" y="2626"/>
                    <a:pt x="632" y="2626"/>
                  </a:cubicBezTo>
                  <a:cubicBezTo>
                    <a:pt x="589" y="2626"/>
                    <a:pt x="546" y="2608"/>
                    <a:pt x="504" y="2566"/>
                  </a:cubicBezTo>
                  <a:cubicBezTo>
                    <a:pt x="436" y="2495"/>
                    <a:pt x="431" y="2385"/>
                    <a:pt x="424" y="2292"/>
                  </a:cubicBezTo>
                  <a:cubicBezTo>
                    <a:pt x="416" y="2191"/>
                    <a:pt x="416" y="2085"/>
                    <a:pt x="432" y="1984"/>
                  </a:cubicBezTo>
                  <a:cubicBezTo>
                    <a:pt x="407" y="1848"/>
                    <a:pt x="520" y="1753"/>
                    <a:pt x="642" y="1753"/>
                  </a:cubicBezTo>
                  <a:close/>
                  <a:moveTo>
                    <a:pt x="1452" y="0"/>
                  </a:moveTo>
                  <a:cubicBezTo>
                    <a:pt x="1347" y="0"/>
                    <a:pt x="1242" y="12"/>
                    <a:pt x="1135" y="37"/>
                  </a:cubicBezTo>
                  <a:cubicBezTo>
                    <a:pt x="773" y="121"/>
                    <a:pt x="463" y="343"/>
                    <a:pt x="264" y="663"/>
                  </a:cubicBezTo>
                  <a:cubicBezTo>
                    <a:pt x="64" y="981"/>
                    <a:pt x="0" y="1358"/>
                    <a:pt x="86" y="1720"/>
                  </a:cubicBezTo>
                  <a:lnTo>
                    <a:pt x="739" y="4539"/>
                  </a:lnTo>
                  <a:cubicBezTo>
                    <a:pt x="1315" y="4053"/>
                    <a:pt x="2185" y="3726"/>
                    <a:pt x="2959" y="3726"/>
                  </a:cubicBezTo>
                  <a:cubicBezTo>
                    <a:pt x="3126" y="3726"/>
                    <a:pt x="3289" y="3741"/>
                    <a:pt x="3444" y="3774"/>
                  </a:cubicBezTo>
                  <a:lnTo>
                    <a:pt x="2821" y="1087"/>
                  </a:lnTo>
                  <a:cubicBezTo>
                    <a:pt x="2736" y="724"/>
                    <a:pt x="2513" y="414"/>
                    <a:pt x="2194" y="215"/>
                  </a:cubicBezTo>
                  <a:cubicBezTo>
                    <a:pt x="1967" y="73"/>
                    <a:pt x="1711" y="0"/>
                    <a:pt x="14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32;p31"/>
            <p:cNvSpPr/>
            <p:nvPr/>
          </p:nvSpPr>
          <p:spPr>
            <a:xfrm>
              <a:off x="2221768" y="1538287"/>
              <a:ext cx="60899" cy="117922"/>
            </a:xfrm>
            <a:custGeom>
              <a:avLst/>
              <a:gdLst/>
              <a:ahLst/>
              <a:cxnLst/>
              <a:rect l="l" t="t" r="r" b="b"/>
              <a:pathLst>
                <a:path w="1948" h="3772" extrusionOk="0">
                  <a:moveTo>
                    <a:pt x="1" y="0"/>
                  </a:moveTo>
                  <a:cubicBezTo>
                    <a:pt x="226" y="193"/>
                    <a:pt x="334" y="546"/>
                    <a:pt x="398" y="815"/>
                  </a:cubicBezTo>
                  <a:cubicBezTo>
                    <a:pt x="627" y="1791"/>
                    <a:pt x="802" y="2778"/>
                    <a:pt x="987" y="3763"/>
                  </a:cubicBezTo>
                  <a:cubicBezTo>
                    <a:pt x="1149" y="3738"/>
                    <a:pt x="1310" y="3725"/>
                    <a:pt x="1467" y="3725"/>
                  </a:cubicBezTo>
                  <a:cubicBezTo>
                    <a:pt x="1633" y="3725"/>
                    <a:pt x="1795" y="3740"/>
                    <a:pt x="1948" y="3772"/>
                  </a:cubicBezTo>
                  <a:lnTo>
                    <a:pt x="1326" y="1085"/>
                  </a:lnTo>
                  <a:cubicBezTo>
                    <a:pt x="1242" y="722"/>
                    <a:pt x="1020" y="412"/>
                    <a:pt x="700" y="213"/>
                  </a:cubicBezTo>
                  <a:cubicBezTo>
                    <a:pt x="485" y="79"/>
                    <a:pt x="245" y="9"/>
                    <a:pt x="1" y="0"/>
                  </a:cubicBez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33;p31"/>
            <p:cNvSpPr/>
            <p:nvPr/>
          </p:nvSpPr>
          <p:spPr>
            <a:xfrm>
              <a:off x="2192507" y="1597965"/>
              <a:ext cx="6721" cy="17507"/>
            </a:xfrm>
            <a:custGeom>
              <a:avLst/>
              <a:gdLst/>
              <a:ahLst/>
              <a:cxnLst/>
              <a:rect l="l" t="t" r="r" b="b"/>
              <a:pathLst>
                <a:path w="215" h="560" extrusionOk="0">
                  <a:moveTo>
                    <a:pt x="89" y="0"/>
                  </a:moveTo>
                  <a:cubicBezTo>
                    <a:pt x="56" y="0"/>
                    <a:pt x="26" y="21"/>
                    <a:pt x="8" y="53"/>
                  </a:cubicBezTo>
                  <a:cubicBezTo>
                    <a:pt x="5" y="130"/>
                    <a:pt x="0" y="205"/>
                    <a:pt x="5" y="282"/>
                  </a:cubicBezTo>
                  <a:cubicBezTo>
                    <a:pt x="8" y="335"/>
                    <a:pt x="7" y="408"/>
                    <a:pt x="20" y="458"/>
                  </a:cubicBezTo>
                  <a:lnTo>
                    <a:pt x="29" y="497"/>
                  </a:lnTo>
                  <a:cubicBezTo>
                    <a:pt x="47" y="539"/>
                    <a:pt x="66" y="559"/>
                    <a:pt x="85" y="559"/>
                  </a:cubicBezTo>
                  <a:cubicBezTo>
                    <a:pt x="98" y="559"/>
                    <a:pt x="111" y="549"/>
                    <a:pt x="124" y="530"/>
                  </a:cubicBezTo>
                  <a:cubicBezTo>
                    <a:pt x="198" y="485"/>
                    <a:pt x="212" y="296"/>
                    <a:pt x="213" y="218"/>
                  </a:cubicBezTo>
                  <a:cubicBezTo>
                    <a:pt x="215" y="157"/>
                    <a:pt x="207" y="75"/>
                    <a:pt x="157" y="31"/>
                  </a:cubicBezTo>
                  <a:cubicBezTo>
                    <a:pt x="134" y="10"/>
                    <a:pt x="111" y="0"/>
                    <a:pt x="89" y="0"/>
                  </a:cubicBezTo>
                  <a:close/>
                </a:path>
              </a:pathLst>
            </a:custGeom>
            <a:solidFill>
              <a:srgbClr val="F4E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34;p31"/>
            <p:cNvSpPr/>
            <p:nvPr/>
          </p:nvSpPr>
          <p:spPr>
            <a:xfrm>
              <a:off x="2190413" y="1568017"/>
              <a:ext cx="11630" cy="10410"/>
            </a:xfrm>
            <a:custGeom>
              <a:avLst/>
              <a:gdLst/>
              <a:ahLst/>
              <a:cxnLst/>
              <a:rect l="l" t="t" r="r" b="b"/>
              <a:pathLst>
                <a:path w="372" h="333" extrusionOk="0">
                  <a:moveTo>
                    <a:pt x="164" y="0"/>
                  </a:moveTo>
                  <a:cubicBezTo>
                    <a:pt x="82" y="41"/>
                    <a:pt x="1" y="121"/>
                    <a:pt x="27" y="220"/>
                  </a:cubicBezTo>
                  <a:cubicBezTo>
                    <a:pt x="44" y="289"/>
                    <a:pt x="118" y="332"/>
                    <a:pt x="189" y="332"/>
                  </a:cubicBezTo>
                  <a:cubicBezTo>
                    <a:pt x="214" y="332"/>
                    <a:pt x="239" y="327"/>
                    <a:pt x="261" y="314"/>
                  </a:cubicBezTo>
                  <a:cubicBezTo>
                    <a:pt x="342" y="271"/>
                    <a:pt x="372" y="143"/>
                    <a:pt x="316" y="67"/>
                  </a:cubicBezTo>
                  <a:cubicBezTo>
                    <a:pt x="280" y="16"/>
                    <a:pt x="223" y="0"/>
                    <a:pt x="164" y="0"/>
                  </a:cubicBezTo>
                  <a:close/>
                </a:path>
              </a:pathLst>
            </a:custGeom>
            <a:solidFill>
              <a:srgbClr val="F4E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35;p31"/>
            <p:cNvSpPr/>
            <p:nvPr/>
          </p:nvSpPr>
          <p:spPr>
            <a:xfrm>
              <a:off x="2200729" y="1667710"/>
              <a:ext cx="111294" cy="145121"/>
            </a:xfrm>
            <a:custGeom>
              <a:avLst/>
              <a:gdLst/>
              <a:ahLst/>
              <a:cxnLst/>
              <a:rect l="l" t="t" r="r" b="b"/>
              <a:pathLst>
                <a:path w="3560" h="4642" extrusionOk="0">
                  <a:moveTo>
                    <a:pt x="2344" y="1011"/>
                  </a:moveTo>
                  <a:cubicBezTo>
                    <a:pt x="2353" y="1011"/>
                    <a:pt x="2362" y="1011"/>
                    <a:pt x="2371" y="1011"/>
                  </a:cubicBezTo>
                  <a:cubicBezTo>
                    <a:pt x="2441" y="1013"/>
                    <a:pt x="2451" y="1106"/>
                    <a:pt x="2386" y="1129"/>
                  </a:cubicBezTo>
                  <a:cubicBezTo>
                    <a:pt x="2292" y="1164"/>
                    <a:pt x="2193" y="1176"/>
                    <a:pt x="2094" y="1191"/>
                  </a:cubicBezTo>
                  <a:cubicBezTo>
                    <a:pt x="2089" y="1192"/>
                    <a:pt x="2084" y="1193"/>
                    <a:pt x="2080" y="1193"/>
                  </a:cubicBezTo>
                  <a:cubicBezTo>
                    <a:pt x="1995" y="1193"/>
                    <a:pt x="1962" y="1060"/>
                    <a:pt x="2053" y="1046"/>
                  </a:cubicBezTo>
                  <a:cubicBezTo>
                    <a:pt x="2150" y="1030"/>
                    <a:pt x="2246" y="1011"/>
                    <a:pt x="2344" y="1011"/>
                  </a:cubicBezTo>
                  <a:close/>
                  <a:moveTo>
                    <a:pt x="2412" y="1341"/>
                  </a:moveTo>
                  <a:cubicBezTo>
                    <a:pt x="2480" y="1341"/>
                    <a:pt x="2504" y="1432"/>
                    <a:pt x="2433" y="1457"/>
                  </a:cubicBezTo>
                  <a:lnTo>
                    <a:pt x="2344" y="1488"/>
                  </a:lnTo>
                  <a:cubicBezTo>
                    <a:pt x="2336" y="1491"/>
                    <a:pt x="2329" y="1492"/>
                    <a:pt x="2322" y="1492"/>
                  </a:cubicBezTo>
                  <a:cubicBezTo>
                    <a:pt x="2253" y="1492"/>
                    <a:pt x="2230" y="1367"/>
                    <a:pt x="2307" y="1356"/>
                  </a:cubicBezTo>
                  <a:cubicBezTo>
                    <a:pt x="2338" y="1351"/>
                    <a:pt x="2370" y="1347"/>
                    <a:pt x="2401" y="1341"/>
                  </a:cubicBezTo>
                  <a:cubicBezTo>
                    <a:pt x="2405" y="1341"/>
                    <a:pt x="2408" y="1341"/>
                    <a:pt x="2412" y="1341"/>
                  </a:cubicBezTo>
                  <a:close/>
                  <a:moveTo>
                    <a:pt x="2713" y="32"/>
                  </a:moveTo>
                  <a:cubicBezTo>
                    <a:pt x="2203" y="47"/>
                    <a:pt x="1722" y="0"/>
                    <a:pt x="1205" y="151"/>
                  </a:cubicBezTo>
                  <a:cubicBezTo>
                    <a:pt x="750" y="285"/>
                    <a:pt x="382" y="520"/>
                    <a:pt x="1" y="761"/>
                  </a:cubicBezTo>
                  <a:lnTo>
                    <a:pt x="650" y="3555"/>
                  </a:lnTo>
                  <a:cubicBezTo>
                    <a:pt x="734" y="3918"/>
                    <a:pt x="955" y="4228"/>
                    <a:pt x="1275" y="4427"/>
                  </a:cubicBezTo>
                  <a:cubicBezTo>
                    <a:pt x="1502" y="4569"/>
                    <a:pt x="1758" y="4641"/>
                    <a:pt x="2017" y="4641"/>
                  </a:cubicBezTo>
                  <a:cubicBezTo>
                    <a:pt x="2123" y="4641"/>
                    <a:pt x="2228" y="4630"/>
                    <a:pt x="2333" y="4606"/>
                  </a:cubicBezTo>
                  <a:cubicBezTo>
                    <a:pt x="3087" y="4431"/>
                    <a:pt x="3560" y="3675"/>
                    <a:pt x="3384" y="2921"/>
                  </a:cubicBezTo>
                  <a:lnTo>
                    <a:pt x="2713" y="3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36;p31"/>
            <p:cNvSpPr/>
            <p:nvPr/>
          </p:nvSpPr>
          <p:spPr>
            <a:xfrm>
              <a:off x="2255437" y="1668585"/>
              <a:ext cx="55647" cy="139024"/>
            </a:xfrm>
            <a:custGeom>
              <a:avLst/>
              <a:gdLst/>
              <a:ahLst/>
              <a:cxnLst/>
              <a:rect l="l" t="t" r="r" b="b"/>
              <a:pathLst>
                <a:path w="1780" h="4447" extrusionOk="0">
                  <a:moveTo>
                    <a:pt x="662" y="1313"/>
                  </a:moveTo>
                  <a:cubicBezTo>
                    <a:pt x="730" y="1313"/>
                    <a:pt x="754" y="1404"/>
                    <a:pt x="683" y="1429"/>
                  </a:cubicBezTo>
                  <a:lnTo>
                    <a:pt x="594" y="1460"/>
                  </a:lnTo>
                  <a:cubicBezTo>
                    <a:pt x="586" y="1463"/>
                    <a:pt x="579" y="1464"/>
                    <a:pt x="572" y="1464"/>
                  </a:cubicBezTo>
                  <a:cubicBezTo>
                    <a:pt x="503" y="1464"/>
                    <a:pt x="480" y="1339"/>
                    <a:pt x="557" y="1328"/>
                  </a:cubicBezTo>
                  <a:lnTo>
                    <a:pt x="651" y="1313"/>
                  </a:lnTo>
                  <a:cubicBezTo>
                    <a:pt x="655" y="1313"/>
                    <a:pt x="658" y="1313"/>
                    <a:pt x="662" y="1313"/>
                  </a:cubicBezTo>
                  <a:close/>
                  <a:moveTo>
                    <a:pt x="963" y="6"/>
                  </a:moveTo>
                  <a:cubicBezTo>
                    <a:pt x="636" y="16"/>
                    <a:pt x="321" y="0"/>
                    <a:pt x="0" y="27"/>
                  </a:cubicBezTo>
                  <a:cubicBezTo>
                    <a:pt x="77" y="303"/>
                    <a:pt x="188" y="643"/>
                    <a:pt x="308" y="1018"/>
                  </a:cubicBezTo>
                  <a:cubicBezTo>
                    <a:pt x="403" y="1002"/>
                    <a:pt x="497" y="984"/>
                    <a:pt x="592" y="984"/>
                  </a:cubicBezTo>
                  <a:cubicBezTo>
                    <a:pt x="601" y="984"/>
                    <a:pt x="610" y="984"/>
                    <a:pt x="620" y="984"/>
                  </a:cubicBezTo>
                  <a:cubicBezTo>
                    <a:pt x="690" y="986"/>
                    <a:pt x="699" y="1079"/>
                    <a:pt x="635" y="1102"/>
                  </a:cubicBezTo>
                  <a:cubicBezTo>
                    <a:pt x="545" y="1136"/>
                    <a:pt x="449" y="1148"/>
                    <a:pt x="354" y="1162"/>
                  </a:cubicBezTo>
                  <a:cubicBezTo>
                    <a:pt x="703" y="2260"/>
                    <a:pt x="1094" y="3599"/>
                    <a:pt x="930" y="4446"/>
                  </a:cubicBezTo>
                  <a:cubicBezTo>
                    <a:pt x="1474" y="4154"/>
                    <a:pt x="1780" y="3524"/>
                    <a:pt x="1634" y="2895"/>
                  </a:cubicBezTo>
                  <a:lnTo>
                    <a:pt x="963" y="6"/>
                  </a:ln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43;p31"/>
          <p:cNvGrpSpPr/>
          <p:nvPr/>
        </p:nvGrpSpPr>
        <p:grpSpPr>
          <a:xfrm rot="2700000">
            <a:off x="8250507" y="789596"/>
            <a:ext cx="203439" cy="327136"/>
            <a:chOff x="4140725" y="520912"/>
            <a:chExt cx="175945" cy="282926"/>
          </a:xfrm>
        </p:grpSpPr>
        <p:sp>
          <p:nvSpPr>
            <p:cNvPr id="42" name="Google Shape;444;p31"/>
            <p:cNvSpPr/>
            <p:nvPr/>
          </p:nvSpPr>
          <p:spPr>
            <a:xfrm>
              <a:off x="4195745" y="753342"/>
              <a:ext cx="27292" cy="25635"/>
            </a:xfrm>
            <a:custGeom>
              <a:avLst/>
              <a:gdLst/>
              <a:ahLst/>
              <a:cxnLst/>
              <a:rect l="l" t="t" r="r" b="b"/>
              <a:pathLst>
                <a:path w="873" h="820" extrusionOk="0">
                  <a:moveTo>
                    <a:pt x="531" y="181"/>
                  </a:moveTo>
                  <a:cubicBezTo>
                    <a:pt x="592" y="235"/>
                    <a:pt x="653" y="290"/>
                    <a:pt x="719" y="336"/>
                  </a:cubicBezTo>
                  <a:cubicBezTo>
                    <a:pt x="640" y="414"/>
                    <a:pt x="572" y="506"/>
                    <a:pt x="483" y="577"/>
                  </a:cubicBezTo>
                  <a:cubicBezTo>
                    <a:pt x="439" y="611"/>
                    <a:pt x="348" y="655"/>
                    <a:pt x="275" y="655"/>
                  </a:cubicBezTo>
                  <a:cubicBezTo>
                    <a:pt x="218" y="655"/>
                    <a:pt x="171" y="628"/>
                    <a:pt x="167" y="549"/>
                  </a:cubicBezTo>
                  <a:cubicBezTo>
                    <a:pt x="167" y="537"/>
                    <a:pt x="165" y="529"/>
                    <a:pt x="161" y="519"/>
                  </a:cubicBezTo>
                  <a:cubicBezTo>
                    <a:pt x="300" y="426"/>
                    <a:pt x="421" y="306"/>
                    <a:pt x="531" y="181"/>
                  </a:cubicBezTo>
                  <a:close/>
                  <a:moveTo>
                    <a:pt x="533" y="0"/>
                  </a:moveTo>
                  <a:cubicBezTo>
                    <a:pt x="507" y="0"/>
                    <a:pt x="480" y="17"/>
                    <a:pt x="466" y="36"/>
                  </a:cubicBezTo>
                  <a:cubicBezTo>
                    <a:pt x="336" y="199"/>
                    <a:pt x="177" y="333"/>
                    <a:pt x="39" y="486"/>
                  </a:cubicBezTo>
                  <a:cubicBezTo>
                    <a:pt x="24" y="499"/>
                    <a:pt x="21" y="518"/>
                    <a:pt x="25" y="534"/>
                  </a:cubicBezTo>
                  <a:cubicBezTo>
                    <a:pt x="24" y="537"/>
                    <a:pt x="23" y="540"/>
                    <a:pt x="21" y="545"/>
                  </a:cubicBezTo>
                  <a:cubicBezTo>
                    <a:pt x="1" y="712"/>
                    <a:pt x="156" y="819"/>
                    <a:pt x="307" y="819"/>
                  </a:cubicBezTo>
                  <a:cubicBezTo>
                    <a:pt x="328" y="819"/>
                    <a:pt x="349" y="817"/>
                    <a:pt x="370" y="813"/>
                  </a:cubicBezTo>
                  <a:cubicBezTo>
                    <a:pt x="576" y="770"/>
                    <a:pt x="802" y="540"/>
                    <a:pt x="861" y="343"/>
                  </a:cubicBezTo>
                  <a:cubicBezTo>
                    <a:pt x="873" y="321"/>
                    <a:pt x="873" y="292"/>
                    <a:pt x="853" y="269"/>
                  </a:cubicBezTo>
                  <a:cubicBezTo>
                    <a:pt x="774" y="173"/>
                    <a:pt x="666" y="93"/>
                    <a:pt x="568" y="13"/>
                  </a:cubicBezTo>
                  <a:cubicBezTo>
                    <a:pt x="557" y="4"/>
                    <a:pt x="545"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45;p31"/>
            <p:cNvSpPr/>
            <p:nvPr/>
          </p:nvSpPr>
          <p:spPr>
            <a:xfrm>
              <a:off x="4217347" y="730052"/>
              <a:ext cx="21540" cy="21665"/>
            </a:xfrm>
            <a:custGeom>
              <a:avLst/>
              <a:gdLst/>
              <a:ahLst/>
              <a:cxnLst/>
              <a:rect l="l" t="t" r="r" b="b"/>
              <a:pathLst>
                <a:path w="689" h="693" extrusionOk="0">
                  <a:moveTo>
                    <a:pt x="340" y="156"/>
                  </a:moveTo>
                  <a:cubicBezTo>
                    <a:pt x="392" y="180"/>
                    <a:pt x="449" y="195"/>
                    <a:pt x="505" y="207"/>
                  </a:cubicBezTo>
                  <a:cubicBezTo>
                    <a:pt x="459" y="332"/>
                    <a:pt x="391" y="438"/>
                    <a:pt x="319" y="550"/>
                  </a:cubicBezTo>
                  <a:cubicBezTo>
                    <a:pt x="275" y="519"/>
                    <a:pt x="229" y="493"/>
                    <a:pt x="184" y="459"/>
                  </a:cubicBezTo>
                  <a:cubicBezTo>
                    <a:pt x="246" y="375"/>
                    <a:pt x="319" y="262"/>
                    <a:pt x="340" y="156"/>
                  </a:cubicBezTo>
                  <a:close/>
                  <a:moveTo>
                    <a:pt x="336" y="1"/>
                  </a:moveTo>
                  <a:cubicBezTo>
                    <a:pt x="319" y="1"/>
                    <a:pt x="302" y="2"/>
                    <a:pt x="286" y="5"/>
                  </a:cubicBezTo>
                  <a:cubicBezTo>
                    <a:pt x="257" y="11"/>
                    <a:pt x="241" y="38"/>
                    <a:pt x="243" y="65"/>
                  </a:cubicBezTo>
                  <a:cubicBezTo>
                    <a:pt x="205" y="112"/>
                    <a:pt x="187" y="172"/>
                    <a:pt x="157" y="225"/>
                  </a:cubicBezTo>
                  <a:cubicBezTo>
                    <a:pt x="118" y="298"/>
                    <a:pt x="72" y="366"/>
                    <a:pt x="20" y="431"/>
                  </a:cubicBezTo>
                  <a:cubicBezTo>
                    <a:pt x="1" y="457"/>
                    <a:pt x="9" y="500"/>
                    <a:pt x="30" y="522"/>
                  </a:cubicBezTo>
                  <a:cubicBezTo>
                    <a:pt x="98" y="595"/>
                    <a:pt x="194" y="680"/>
                    <a:pt x="300" y="683"/>
                  </a:cubicBezTo>
                  <a:cubicBezTo>
                    <a:pt x="308" y="689"/>
                    <a:pt x="316" y="692"/>
                    <a:pt x="325" y="692"/>
                  </a:cubicBezTo>
                  <a:cubicBezTo>
                    <a:pt x="332" y="692"/>
                    <a:pt x="339" y="690"/>
                    <a:pt x="345" y="685"/>
                  </a:cubicBezTo>
                  <a:cubicBezTo>
                    <a:pt x="520" y="569"/>
                    <a:pt x="620" y="370"/>
                    <a:pt x="677" y="175"/>
                  </a:cubicBezTo>
                  <a:cubicBezTo>
                    <a:pt x="689" y="135"/>
                    <a:pt x="666" y="93"/>
                    <a:pt x="626" y="79"/>
                  </a:cubicBezTo>
                  <a:cubicBezTo>
                    <a:pt x="540" y="50"/>
                    <a:pt x="432" y="1"/>
                    <a:pt x="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6;p31"/>
            <p:cNvSpPr/>
            <p:nvPr/>
          </p:nvSpPr>
          <p:spPr>
            <a:xfrm>
              <a:off x="4223099" y="734929"/>
              <a:ext cx="10067" cy="12317"/>
            </a:xfrm>
            <a:custGeom>
              <a:avLst/>
              <a:gdLst/>
              <a:ahLst/>
              <a:cxnLst/>
              <a:rect l="l" t="t" r="r" b="b"/>
              <a:pathLst>
                <a:path w="322" h="394" extrusionOk="0">
                  <a:moveTo>
                    <a:pt x="157" y="0"/>
                  </a:moveTo>
                  <a:cubicBezTo>
                    <a:pt x="136" y="106"/>
                    <a:pt x="63" y="218"/>
                    <a:pt x="1" y="303"/>
                  </a:cubicBezTo>
                  <a:cubicBezTo>
                    <a:pt x="46" y="335"/>
                    <a:pt x="93" y="361"/>
                    <a:pt x="137" y="394"/>
                  </a:cubicBezTo>
                  <a:cubicBezTo>
                    <a:pt x="208" y="283"/>
                    <a:pt x="276" y="176"/>
                    <a:pt x="322" y="51"/>
                  </a:cubicBezTo>
                  <a:cubicBezTo>
                    <a:pt x="265" y="39"/>
                    <a:pt x="208" y="24"/>
                    <a:pt x="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47;p31"/>
            <p:cNvSpPr/>
            <p:nvPr/>
          </p:nvSpPr>
          <p:spPr>
            <a:xfrm>
              <a:off x="4198778" y="534855"/>
              <a:ext cx="103416" cy="131459"/>
            </a:xfrm>
            <a:custGeom>
              <a:avLst/>
              <a:gdLst/>
              <a:ahLst/>
              <a:cxnLst/>
              <a:rect l="l" t="t" r="r" b="b"/>
              <a:pathLst>
                <a:path w="3308" h="4205" extrusionOk="0">
                  <a:moveTo>
                    <a:pt x="1466" y="864"/>
                  </a:moveTo>
                  <a:cubicBezTo>
                    <a:pt x="1495" y="864"/>
                    <a:pt x="1522" y="879"/>
                    <a:pt x="1537" y="914"/>
                  </a:cubicBezTo>
                  <a:cubicBezTo>
                    <a:pt x="1587" y="1032"/>
                    <a:pt x="1620" y="1157"/>
                    <a:pt x="1656" y="1279"/>
                  </a:cubicBezTo>
                  <a:cubicBezTo>
                    <a:pt x="1677" y="1352"/>
                    <a:pt x="1619" y="1398"/>
                    <a:pt x="1559" y="1398"/>
                  </a:cubicBezTo>
                  <a:cubicBezTo>
                    <a:pt x="1518" y="1398"/>
                    <a:pt x="1476" y="1376"/>
                    <a:pt x="1460" y="1326"/>
                  </a:cubicBezTo>
                  <a:cubicBezTo>
                    <a:pt x="1425" y="1213"/>
                    <a:pt x="1386" y="1099"/>
                    <a:pt x="1364" y="980"/>
                  </a:cubicBezTo>
                  <a:cubicBezTo>
                    <a:pt x="1353" y="916"/>
                    <a:pt x="1412" y="864"/>
                    <a:pt x="1466" y="864"/>
                  </a:cubicBezTo>
                  <a:close/>
                  <a:moveTo>
                    <a:pt x="1249" y="1382"/>
                  </a:moveTo>
                  <a:cubicBezTo>
                    <a:pt x="1278" y="1382"/>
                    <a:pt x="1305" y="1396"/>
                    <a:pt x="1318" y="1429"/>
                  </a:cubicBezTo>
                  <a:cubicBezTo>
                    <a:pt x="1374" y="1568"/>
                    <a:pt x="1421" y="1711"/>
                    <a:pt x="1472" y="1853"/>
                  </a:cubicBezTo>
                  <a:cubicBezTo>
                    <a:pt x="1496" y="1922"/>
                    <a:pt x="1439" y="1966"/>
                    <a:pt x="1381" y="1966"/>
                  </a:cubicBezTo>
                  <a:cubicBezTo>
                    <a:pt x="1342" y="1966"/>
                    <a:pt x="1301" y="1945"/>
                    <a:pt x="1286" y="1897"/>
                  </a:cubicBezTo>
                  <a:cubicBezTo>
                    <a:pt x="1241" y="1762"/>
                    <a:pt x="1194" y="1626"/>
                    <a:pt x="1156" y="1490"/>
                  </a:cubicBezTo>
                  <a:cubicBezTo>
                    <a:pt x="1138" y="1429"/>
                    <a:pt x="1196" y="1382"/>
                    <a:pt x="1249" y="1382"/>
                  </a:cubicBezTo>
                  <a:close/>
                  <a:moveTo>
                    <a:pt x="963" y="1815"/>
                  </a:moveTo>
                  <a:cubicBezTo>
                    <a:pt x="993" y="1815"/>
                    <a:pt x="1023" y="1828"/>
                    <a:pt x="1040" y="1858"/>
                  </a:cubicBezTo>
                  <a:cubicBezTo>
                    <a:pt x="1126" y="2012"/>
                    <a:pt x="1192" y="2177"/>
                    <a:pt x="1264" y="2337"/>
                  </a:cubicBezTo>
                  <a:cubicBezTo>
                    <a:pt x="1296" y="2413"/>
                    <a:pt x="1230" y="2478"/>
                    <a:pt x="1169" y="2478"/>
                  </a:cubicBezTo>
                  <a:cubicBezTo>
                    <a:pt x="1139" y="2478"/>
                    <a:pt x="1111" y="2463"/>
                    <a:pt x="1094" y="2427"/>
                  </a:cubicBezTo>
                  <a:cubicBezTo>
                    <a:pt x="1017" y="2261"/>
                    <a:pt x="936" y="2094"/>
                    <a:pt x="876" y="1919"/>
                  </a:cubicBezTo>
                  <a:cubicBezTo>
                    <a:pt x="854" y="1857"/>
                    <a:pt x="908" y="1815"/>
                    <a:pt x="963" y="1815"/>
                  </a:cubicBezTo>
                  <a:close/>
                  <a:moveTo>
                    <a:pt x="2002" y="1"/>
                  </a:moveTo>
                  <a:cubicBezTo>
                    <a:pt x="1531" y="1"/>
                    <a:pt x="1086" y="294"/>
                    <a:pt x="921" y="763"/>
                  </a:cubicBezTo>
                  <a:lnTo>
                    <a:pt x="0" y="3360"/>
                  </a:lnTo>
                  <a:cubicBezTo>
                    <a:pt x="365" y="3506"/>
                    <a:pt x="678" y="3764"/>
                    <a:pt x="1049" y="3912"/>
                  </a:cubicBezTo>
                  <a:cubicBezTo>
                    <a:pt x="1444" y="4072"/>
                    <a:pt x="1856" y="4144"/>
                    <a:pt x="2275" y="4205"/>
                  </a:cubicBezTo>
                  <a:lnTo>
                    <a:pt x="3207" y="1573"/>
                  </a:lnTo>
                  <a:cubicBezTo>
                    <a:pt x="3308" y="1286"/>
                    <a:pt x="3291" y="976"/>
                    <a:pt x="3160" y="699"/>
                  </a:cubicBezTo>
                  <a:cubicBezTo>
                    <a:pt x="3027" y="422"/>
                    <a:pt x="2797" y="214"/>
                    <a:pt x="2510" y="112"/>
                  </a:cubicBezTo>
                  <a:lnTo>
                    <a:pt x="2381" y="66"/>
                  </a:lnTo>
                  <a:cubicBezTo>
                    <a:pt x="2256" y="22"/>
                    <a:pt x="2128" y="1"/>
                    <a:pt x="2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48;p31"/>
            <p:cNvSpPr/>
            <p:nvPr/>
          </p:nvSpPr>
          <p:spPr>
            <a:xfrm>
              <a:off x="4156481" y="648115"/>
              <a:ext cx="110263" cy="141713"/>
            </a:xfrm>
            <a:custGeom>
              <a:avLst/>
              <a:gdLst/>
              <a:ahLst/>
              <a:cxnLst/>
              <a:rect l="l" t="t" r="r" b="b"/>
              <a:pathLst>
                <a:path w="3527" h="4533" extrusionOk="0">
                  <a:moveTo>
                    <a:pt x="2284" y="2623"/>
                  </a:moveTo>
                  <a:cubicBezTo>
                    <a:pt x="2380" y="2623"/>
                    <a:pt x="2488" y="2672"/>
                    <a:pt x="2575" y="2702"/>
                  </a:cubicBezTo>
                  <a:cubicBezTo>
                    <a:pt x="2614" y="2715"/>
                    <a:pt x="2638" y="2757"/>
                    <a:pt x="2625" y="2797"/>
                  </a:cubicBezTo>
                  <a:cubicBezTo>
                    <a:pt x="2568" y="2992"/>
                    <a:pt x="2468" y="3192"/>
                    <a:pt x="2294" y="3307"/>
                  </a:cubicBezTo>
                  <a:cubicBezTo>
                    <a:pt x="2288" y="3312"/>
                    <a:pt x="2281" y="3314"/>
                    <a:pt x="2274" y="3314"/>
                  </a:cubicBezTo>
                  <a:cubicBezTo>
                    <a:pt x="2264" y="3314"/>
                    <a:pt x="2256" y="3311"/>
                    <a:pt x="2249" y="3306"/>
                  </a:cubicBezTo>
                  <a:cubicBezTo>
                    <a:pt x="2142" y="3302"/>
                    <a:pt x="2047" y="3219"/>
                    <a:pt x="1978" y="3145"/>
                  </a:cubicBezTo>
                  <a:cubicBezTo>
                    <a:pt x="1956" y="3121"/>
                    <a:pt x="1948" y="3078"/>
                    <a:pt x="1968" y="3053"/>
                  </a:cubicBezTo>
                  <a:cubicBezTo>
                    <a:pt x="2019" y="2989"/>
                    <a:pt x="2066" y="2921"/>
                    <a:pt x="2105" y="2848"/>
                  </a:cubicBezTo>
                  <a:cubicBezTo>
                    <a:pt x="2134" y="2794"/>
                    <a:pt x="2154" y="2735"/>
                    <a:pt x="2191" y="2688"/>
                  </a:cubicBezTo>
                  <a:cubicBezTo>
                    <a:pt x="2190" y="2662"/>
                    <a:pt x="2206" y="2635"/>
                    <a:pt x="2234" y="2627"/>
                  </a:cubicBezTo>
                  <a:cubicBezTo>
                    <a:pt x="2250" y="2624"/>
                    <a:pt x="2267" y="2623"/>
                    <a:pt x="2284" y="2623"/>
                  </a:cubicBezTo>
                  <a:close/>
                  <a:moveTo>
                    <a:pt x="1788" y="3364"/>
                  </a:moveTo>
                  <a:cubicBezTo>
                    <a:pt x="1800" y="3364"/>
                    <a:pt x="1812" y="3367"/>
                    <a:pt x="1823" y="3376"/>
                  </a:cubicBezTo>
                  <a:cubicBezTo>
                    <a:pt x="1921" y="3455"/>
                    <a:pt x="2027" y="3535"/>
                    <a:pt x="2108" y="3632"/>
                  </a:cubicBezTo>
                  <a:cubicBezTo>
                    <a:pt x="2128" y="3657"/>
                    <a:pt x="2128" y="3684"/>
                    <a:pt x="2115" y="3707"/>
                  </a:cubicBezTo>
                  <a:cubicBezTo>
                    <a:pt x="2058" y="3905"/>
                    <a:pt x="1832" y="4135"/>
                    <a:pt x="1626" y="4178"/>
                  </a:cubicBezTo>
                  <a:cubicBezTo>
                    <a:pt x="1605" y="4182"/>
                    <a:pt x="1584" y="4184"/>
                    <a:pt x="1563" y="4184"/>
                  </a:cubicBezTo>
                  <a:cubicBezTo>
                    <a:pt x="1413" y="4184"/>
                    <a:pt x="1258" y="4077"/>
                    <a:pt x="1277" y="3910"/>
                  </a:cubicBezTo>
                  <a:cubicBezTo>
                    <a:pt x="1277" y="3906"/>
                    <a:pt x="1280" y="3902"/>
                    <a:pt x="1281" y="3898"/>
                  </a:cubicBezTo>
                  <a:cubicBezTo>
                    <a:pt x="1277" y="3882"/>
                    <a:pt x="1280" y="3864"/>
                    <a:pt x="1293" y="3850"/>
                  </a:cubicBezTo>
                  <a:cubicBezTo>
                    <a:pt x="1433" y="3697"/>
                    <a:pt x="1589" y="3562"/>
                    <a:pt x="1720" y="3400"/>
                  </a:cubicBezTo>
                  <a:cubicBezTo>
                    <a:pt x="1735" y="3380"/>
                    <a:pt x="1762" y="3364"/>
                    <a:pt x="1788" y="3364"/>
                  </a:cubicBezTo>
                  <a:close/>
                  <a:moveTo>
                    <a:pt x="1260" y="1"/>
                  </a:moveTo>
                  <a:lnTo>
                    <a:pt x="212" y="2960"/>
                  </a:lnTo>
                  <a:cubicBezTo>
                    <a:pt x="1" y="3554"/>
                    <a:pt x="313" y="4210"/>
                    <a:pt x="910" y="4421"/>
                  </a:cubicBezTo>
                  <a:lnTo>
                    <a:pt x="1038" y="4467"/>
                  </a:lnTo>
                  <a:cubicBezTo>
                    <a:pt x="1053" y="4473"/>
                    <a:pt x="1071" y="4479"/>
                    <a:pt x="1088" y="4483"/>
                  </a:cubicBezTo>
                  <a:cubicBezTo>
                    <a:pt x="1195" y="4516"/>
                    <a:pt x="1306" y="4532"/>
                    <a:pt x="1416" y="4532"/>
                  </a:cubicBezTo>
                  <a:cubicBezTo>
                    <a:pt x="1585" y="4532"/>
                    <a:pt x="1754" y="4494"/>
                    <a:pt x="1912" y="4418"/>
                  </a:cubicBezTo>
                  <a:cubicBezTo>
                    <a:pt x="2190" y="4287"/>
                    <a:pt x="2398" y="4056"/>
                    <a:pt x="2499" y="3770"/>
                  </a:cubicBezTo>
                  <a:lnTo>
                    <a:pt x="3526" y="867"/>
                  </a:lnTo>
                  <a:lnTo>
                    <a:pt x="3526" y="867"/>
                  </a:lnTo>
                  <a:cubicBezTo>
                    <a:pt x="3522" y="867"/>
                    <a:pt x="3517" y="867"/>
                    <a:pt x="3513" y="867"/>
                  </a:cubicBezTo>
                  <a:cubicBezTo>
                    <a:pt x="2738" y="867"/>
                    <a:pt x="1738" y="593"/>
                    <a:pt x="1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49;p31"/>
            <p:cNvSpPr/>
            <p:nvPr/>
          </p:nvSpPr>
          <p:spPr>
            <a:xfrm>
              <a:off x="4156481" y="648084"/>
              <a:ext cx="57992" cy="138712"/>
            </a:xfrm>
            <a:custGeom>
              <a:avLst/>
              <a:gdLst/>
              <a:ahLst/>
              <a:cxnLst/>
              <a:rect l="l" t="t" r="r" b="b"/>
              <a:pathLst>
                <a:path w="1855" h="4437" extrusionOk="0">
                  <a:moveTo>
                    <a:pt x="1260" y="0"/>
                  </a:moveTo>
                  <a:lnTo>
                    <a:pt x="212" y="2961"/>
                  </a:lnTo>
                  <a:cubicBezTo>
                    <a:pt x="1" y="3555"/>
                    <a:pt x="313" y="4211"/>
                    <a:pt x="910" y="4422"/>
                  </a:cubicBezTo>
                  <a:lnTo>
                    <a:pt x="948" y="4436"/>
                  </a:lnTo>
                  <a:cubicBezTo>
                    <a:pt x="880" y="4346"/>
                    <a:pt x="837" y="4237"/>
                    <a:pt x="824" y="4091"/>
                  </a:cubicBezTo>
                  <a:cubicBezTo>
                    <a:pt x="797" y="3747"/>
                    <a:pt x="879" y="3420"/>
                    <a:pt x="968" y="3090"/>
                  </a:cubicBezTo>
                  <a:cubicBezTo>
                    <a:pt x="1208" y="2196"/>
                    <a:pt x="1529" y="1335"/>
                    <a:pt x="1855" y="473"/>
                  </a:cubicBezTo>
                  <a:cubicBezTo>
                    <a:pt x="1620" y="347"/>
                    <a:pt x="1412" y="191"/>
                    <a:pt x="12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0;p31"/>
            <p:cNvSpPr/>
            <p:nvPr/>
          </p:nvSpPr>
          <p:spPr>
            <a:xfrm>
              <a:off x="4200747" y="758969"/>
              <a:ext cx="17476" cy="14912"/>
            </a:xfrm>
            <a:custGeom>
              <a:avLst/>
              <a:gdLst/>
              <a:ahLst/>
              <a:cxnLst/>
              <a:rect l="l" t="t" r="r" b="b"/>
              <a:pathLst>
                <a:path w="559" h="477" extrusionOk="0">
                  <a:moveTo>
                    <a:pt x="371" y="1"/>
                  </a:moveTo>
                  <a:cubicBezTo>
                    <a:pt x="260" y="126"/>
                    <a:pt x="140" y="247"/>
                    <a:pt x="1" y="339"/>
                  </a:cubicBezTo>
                  <a:cubicBezTo>
                    <a:pt x="5" y="349"/>
                    <a:pt x="7" y="357"/>
                    <a:pt x="7" y="369"/>
                  </a:cubicBezTo>
                  <a:cubicBezTo>
                    <a:pt x="11" y="449"/>
                    <a:pt x="57" y="476"/>
                    <a:pt x="114" y="476"/>
                  </a:cubicBezTo>
                  <a:cubicBezTo>
                    <a:pt x="188" y="476"/>
                    <a:pt x="279" y="432"/>
                    <a:pt x="323" y="397"/>
                  </a:cubicBezTo>
                  <a:cubicBezTo>
                    <a:pt x="412" y="326"/>
                    <a:pt x="480" y="234"/>
                    <a:pt x="559" y="156"/>
                  </a:cubicBezTo>
                  <a:cubicBezTo>
                    <a:pt x="494" y="109"/>
                    <a:pt x="432" y="55"/>
                    <a:pt x="3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1;p31"/>
            <p:cNvSpPr/>
            <p:nvPr/>
          </p:nvSpPr>
          <p:spPr>
            <a:xfrm>
              <a:off x="4198746" y="534886"/>
              <a:ext cx="93944" cy="116234"/>
            </a:xfrm>
            <a:custGeom>
              <a:avLst/>
              <a:gdLst/>
              <a:ahLst/>
              <a:cxnLst/>
              <a:rect l="l" t="t" r="r" b="b"/>
              <a:pathLst>
                <a:path w="3005" h="3718" extrusionOk="0">
                  <a:moveTo>
                    <a:pt x="1467" y="863"/>
                  </a:moveTo>
                  <a:cubicBezTo>
                    <a:pt x="1496" y="863"/>
                    <a:pt x="1523" y="878"/>
                    <a:pt x="1538" y="913"/>
                  </a:cubicBezTo>
                  <a:cubicBezTo>
                    <a:pt x="1588" y="1031"/>
                    <a:pt x="1621" y="1156"/>
                    <a:pt x="1657" y="1278"/>
                  </a:cubicBezTo>
                  <a:cubicBezTo>
                    <a:pt x="1678" y="1351"/>
                    <a:pt x="1620" y="1397"/>
                    <a:pt x="1560" y="1397"/>
                  </a:cubicBezTo>
                  <a:cubicBezTo>
                    <a:pt x="1519" y="1397"/>
                    <a:pt x="1477" y="1375"/>
                    <a:pt x="1461" y="1325"/>
                  </a:cubicBezTo>
                  <a:cubicBezTo>
                    <a:pt x="1426" y="1212"/>
                    <a:pt x="1387" y="1098"/>
                    <a:pt x="1365" y="979"/>
                  </a:cubicBezTo>
                  <a:cubicBezTo>
                    <a:pt x="1354" y="915"/>
                    <a:pt x="1413" y="863"/>
                    <a:pt x="1467" y="863"/>
                  </a:cubicBezTo>
                  <a:close/>
                  <a:moveTo>
                    <a:pt x="1250" y="1381"/>
                  </a:moveTo>
                  <a:cubicBezTo>
                    <a:pt x="1279" y="1381"/>
                    <a:pt x="1306" y="1395"/>
                    <a:pt x="1319" y="1428"/>
                  </a:cubicBezTo>
                  <a:cubicBezTo>
                    <a:pt x="1375" y="1567"/>
                    <a:pt x="1422" y="1712"/>
                    <a:pt x="1471" y="1854"/>
                  </a:cubicBezTo>
                  <a:cubicBezTo>
                    <a:pt x="1495" y="1922"/>
                    <a:pt x="1439" y="1966"/>
                    <a:pt x="1381" y="1966"/>
                  </a:cubicBezTo>
                  <a:cubicBezTo>
                    <a:pt x="1342" y="1966"/>
                    <a:pt x="1301" y="1945"/>
                    <a:pt x="1286" y="1897"/>
                  </a:cubicBezTo>
                  <a:cubicBezTo>
                    <a:pt x="1241" y="1762"/>
                    <a:pt x="1194" y="1627"/>
                    <a:pt x="1156" y="1490"/>
                  </a:cubicBezTo>
                  <a:cubicBezTo>
                    <a:pt x="1139" y="1428"/>
                    <a:pt x="1197" y="1381"/>
                    <a:pt x="1250" y="1381"/>
                  </a:cubicBezTo>
                  <a:close/>
                  <a:moveTo>
                    <a:pt x="1269" y="2403"/>
                  </a:moveTo>
                  <a:cubicBezTo>
                    <a:pt x="1263" y="2414"/>
                    <a:pt x="1257" y="2425"/>
                    <a:pt x="1251" y="2437"/>
                  </a:cubicBezTo>
                  <a:lnTo>
                    <a:pt x="1251" y="2437"/>
                  </a:lnTo>
                  <a:cubicBezTo>
                    <a:pt x="1259" y="2427"/>
                    <a:pt x="1265" y="2415"/>
                    <a:pt x="1269" y="2403"/>
                  </a:cubicBezTo>
                  <a:close/>
                  <a:moveTo>
                    <a:pt x="2003" y="0"/>
                  </a:moveTo>
                  <a:cubicBezTo>
                    <a:pt x="1531" y="0"/>
                    <a:pt x="1087" y="293"/>
                    <a:pt x="919" y="762"/>
                  </a:cubicBezTo>
                  <a:lnTo>
                    <a:pt x="0" y="3359"/>
                  </a:lnTo>
                  <a:cubicBezTo>
                    <a:pt x="232" y="3453"/>
                    <a:pt x="445" y="3591"/>
                    <a:pt x="663" y="3717"/>
                  </a:cubicBezTo>
                  <a:cubicBezTo>
                    <a:pt x="802" y="3349"/>
                    <a:pt x="1007" y="2891"/>
                    <a:pt x="1251" y="2437"/>
                  </a:cubicBezTo>
                  <a:lnTo>
                    <a:pt x="1251" y="2437"/>
                  </a:lnTo>
                  <a:cubicBezTo>
                    <a:pt x="1231" y="2462"/>
                    <a:pt x="1200" y="2477"/>
                    <a:pt x="1170" y="2477"/>
                  </a:cubicBezTo>
                  <a:cubicBezTo>
                    <a:pt x="1140" y="2477"/>
                    <a:pt x="1112" y="2462"/>
                    <a:pt x="1095" y="2426"/>
                  </a:cubicBezTo>
                  <a:cubicBezTo>
                    <a:pt x="1018" y="2260"/>
                    <a:pt x="937" y="2093"/>
                    <a:pt x="877" y="1918"/>
                  </a:cubicBezTo>
                  <a:cubicBezTo>
                    <a:pt x="855" y="1856"/>
                    <a:pt x="909" y="1814"/>
                    <a:pt x="964" y="1814"/>
                  </a:cubicBezTo>
                  <a:cubicBezTo>
                    <a:pt x="994" y="1814"/>
                    <a:pt x="1024" y="1827"/>
                    <a:pt x="1041" y="1857"/>
                  </a:cubicBezTo>
                  <a:cubicBezTo>
                    <a:pt x="1127" y="2011"/>
                    <a:pt x="1193" y="2176"/>
                    <a:pt x="1265" y="2336"/>
                  </a:cubicBezTo>
                  <a:cubicBezTo>
                    <a:pt x="1275" y="2360"/>
                    <a:pt x="1275" y="2383"/>
                    <a:pt x="1269" y="2403"/>
                  </a:cubicBezTo>
                  <a:lnTo>
                    <a:pt x="1269" y="2403"/>
                  </a:lnTo>
                  <a:cubicBezTo>
                    <a:pt x="1763" y="1490"/>
                    <a:pt x="2413" y="597"/>
                    <a:pt x="3005" y="457"/>
                  </a:cubicBezTo>
                  <a:cubicBezTo>
                    <a:pt x="2875" y="301"/>
                    <a:pt x="2705" y="179"/>
                    <a:pt x="2510" y="111"/>
                  </a:cubicBezTo>
                  <a:lnTo>
                    <a:pt x="2381" y="65"/>
                  </a:lnTo>
                  <a:cubicBezTo>
                    <a:pt x="2256" y="21"/>
                    <a:pt x="2129" y="0"/>
                    <a:pt x="2003" y="0"/>
                  </a:cubicBezTo>
                  <a:close/>
                </a:path>
              </a:pathLst>
            </a:custGeom>
            <a:solidFill>
              <a:srgbClr val="000000">
                <a:alpha val="27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2;p31"/>
            <p:cNvSpPr/>
            <p:nvPr/>
          </p:nvSpPr>
          <p:spPr>
            <a:xfrm>
              <a:off x="4140725" y="520912"/>
              <a:ext cx="175945" cy="282926"/>
            </a:xfrm>
            <a:custGeom>
              <a:avLst/>
              <a:gdLst/>
              <a:ahLst/>
              <a:cxnLst/>
              <a:rect l="l" t="t" r="r" b="b"/>
              <a:pathLst>
                <a:path w="5628" h="9050" extrusionOk="0">
                  <a:moveTo>
                    <a:pt x="3857" y="448"/>
                  </a:moveTo>
                  <a:cubicBezTo>
                    <a:pt x="3983" y="448"/>
                    <a:pt x="4112" y="469"/>
                    <a:pt x="4237" y="514"/>
                  </a:cubicBezTo>
                  <a:lnTo>
                    <a:pt x="4366" y="559"/>
                  </a:lnTo>
                  <a:cubicBezTo>
                    <a:pt x="4653" y="661"/>
                    <a:pt x="4883" y="869"/>
                    <a:pt x="5015" y="1146"/>
                  </a:cubicBezTo>
                  <a:cubicBezTo>
                    <a:pt x="5147" y="1423"/>
                    <a:pt x="5164" y="1733"/>
                    <a:pt x="5063" y="2020"/>
                  </a:cubicBezTo>
                  <a:lnTo>
                    <a:pt x="4130" y="4653"/>
                  </a:lnTo>
                  <a:cubicBezTo>
                    <a:pt x="3713" y="4590"/>
                    <a:pt x="3300" y="4518"/>
                    <a:pt x="2905" y="4360"/>
                  </a:cubicBezTo>
                  <a:cubicBezTo>
                    <a:pt x="2535" y="4212"/>
                    <a:pt x="2222" y="3954"/>
                    <a:pt x="1855" y="3808"/>
                  </a:cubicBezTo>
                  <a:lnTo>
                    <a:pt x="2775" y="1212"/>
                  </a:lnTo>
                  <a:cubicBezTo>
                    <a:pt x="2943" y="741"/>
                    <a:pt x="3386" y="448"/>
                    <a:pt x="3857" y="448"/>
                  </a:cubicBezTo>
                  <a:close/>
                  <a:moveTo>
                    <a:pt x="1763" y="4070"/>
                  </a:moveTo>
                  <a:cubicBezTo>
                    <a:pt x="2241" y="4662"/>
                    <a:pt x="3242" y="4936"/>
                    <a:pt x="4016" y="4936"/>
                  </a:cubicBezTo>
                  <a:cubicBezTo>
                    <a:pt x="4020" y="4936"/>
                    <a:pt x="4025" y="4936"/>
                    <a:pt x="4029" y="4936"/>
                  </a:cubicBezTo>
                  <a:lnTo>
                    <a:pt x="4029" y="4936"/>
                  </a:lnTo>
                  <a:lnTo>
                    <a:pt x="3002" y="7839"/>
                  </a:lnTo>
                  <a:cubicBezTo>
                    <a:pt x="2900" y="8125"/>
                    <a:pt x="2692" y="8356"/>
                    <a:pt x="2415" y="8487"/>
                  </a:cubicBezTo>
                  <a:cubicBezTo>
                    <a:pt x="2257" y="8563"/>
                    <a:pt x="2088" y="8601"/>
                    <a:pt x="1919" y="8601"/>
                  </a:cubicBezTo>
                  <a:cubicBezTo>
                    <a:pt x="1808" y="8601"/>
                    <a:pt x="1698" y="8585"/>
                    <a:pt x="1591" y="8552"/>
                  </a:cubicBezTo>
                  <a:cubicBezTo>
                    <a:pt x="1573" y="8548"/>
                    <a:pt x="1557" y="8542"/>
                    <a:pt x="1541" y="8536"/>
                  </a:cubicBezTo>
                  <a:lnTo>
                    <a:pt x="1411" y="8490"/>
                  </a:lnTo>
                  <a:cubicBezTo>
                    <a:pt x="817" y="8279"/>
                    <a:pt x="505" y="7625"/>
                    <a:pt x="714" y="7029"/>
                  </a:cubicBezTo>
                  <a:lnTo>
                    <a:pt x="1763" y="4070"/>
                  </a:lnTo>
                  <a:close/>
                  <a:moveTo>
                    <a:pt x="3859" y="0"/>
                  </a:moveTo>
                  <a:cubicBezTo>
                    <a:pt x="3203" y="0"/>
                    <a:pt x="2586" y="409"/>
                    <a:pt x="2356" y="1061"/>
                  </a:cubicBezTo>
                  <a:lnTo>
                    <a:pt x="294" y="6879"/>
                  </a:lnTo>
                  <a:cubicBezTo>
                    <a:pt x="1" y="7706"/>
                    <a:pt x="436" y="8620"/>
                    <a:pt x="1264" y="8912"/>
                  </a:cubicBezTo>
                  <a:lnTo>
                    <a:pt x="1393" y="8958"/>
                  </a:lnTo>
                  <a:cubicBezTo>
                    <a:pt x="1565" y="9019"/>
                    <a:pt x="1743" y="9050"/>
                    <a:pt x="1921" y="9050"/>
                  </a:cubicBezTo>
                  <a:cubicBezTo>
                    <a:pt x="2156" y="9050"/>
                    <a:pt x="2389" y="8997"/>
                    <a:pt x="2609" y="8892"/>
                  </a:cubicBezTo>
                  <a:cubicBezTo>
                    <a:pt x="2994" y="8709"/>
                    <a:pt x="3285" y="8387"/>
                    <a:pt x="3425" y="7988"/>
                  </a:cubicBezTo>
                  <a:lnTo>
                    <a:pt x="5486" y="2170"/>
                  </a:lnTo>
                  <a:cubicBezTo>
                    <a:pt x="5627" y="1771"/>
                    <a:pt x="5604" y="1338"/>
                    <a:pt x="5420" y="953"/>
                  </a:cubicBezTo>
                  <a:cubicBezTo>
                    <a:pt x="5237" y="568"/>
                    <a:pt x="4915" y="277"/>
                    <a:pt x="4516" y="137"/>
                  </a:cubicBezTo>
                  <a:lnTo>
                    <a:pt x="4388" y="91"/>
                  </a:lnTo>
                  <a:cubicBezTo>
                    <a:pt x="4364" y="84"/>
                    <a:pt x="4342" y="75"/>
                    <a:pt x="4321" y="69"/>
                  </a:cubicBezTo>
                  <a:cubicBezTo>
                    <a:pt x="4167" y="22"/>
                    <a:pt x="4012" y="0"/>
                    <a:pt x="38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3;p31"/>
            <p:cNvSpPr/>
            <p:nvPr/>
          </p:nvSpPr>
          <p:spPr>
            <a:xfrm>
              <a:off x="4225412" y="591626"/>
              <a:ext cx="13818" cy="20758"/>
            </a:xfrm>
            <a:custGeom>
              <a:avLst/>
              <a:gdLst/>
              <a:ahLst/>
              <a:cxnLst/>
              <a:rect l="l" t="t" r="r" b="b"/>
              <a:pathLst>
                <a:path w="442" h="664" extrusionOk="0">
                  <a:moveTo>
                    <a:pt x="109" y="0"/>
                  </a:moveTo>
                  <a:cubicBezTo>
                    <a:pt x="55" y="0"/>
                    <a:pt x="1" y="42"/>
                    <a:pt x="23" y="105"/>
                  </a:cubicBezTo>
                  <a:cubicBezTo>
                    <a:pt x="84" y="278"/>
                    <a:pt x="164" y="445"/>
                    <a:pt x="241" y="612"/>
                  </a:cubicBezTo>
                  <a:cubicBezTo>
                    <a:pt x="258" y="649"/>
                    <a:pt x="287" y="664"/>
                    <a:pt x="316" y="664"/>
                  </a:cubicBezTo>
                  <a:cubicBezTo>
                    <a:pt x="377" y="664"/>
                    <a:pt x="441" y="598"/>
                    <a:pt x="409" y="523"/>
                  </a:cubicBezTo>
                  <a:cubicBezTo>
                    <a:pt x="339" y="362"/>
                    <a:pt x="273" y="197"/>
                    <a:pt x="185" y="44"/>
                  </a:cubicBezTo>
                  <a:cubicBezTo>
                    <a:pt x="169" y="13"/>
                    <a:pt x="139" y="0"/>
                    <a:pt x="109"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4;p31"/>
            <p:cNvSpPr/>
            <p:nvPr/>
          </p:nvSpPr>
          <p:spPr>
            <a:xfrm>
              <a:off x="4234322" y="578058"/>
              <a:ext cx="11192" cy="18289"/>
            </a:xfrm>
            <a:custGeom>
              <a:avLst/>
              <a:gdLst/>
              <a:ahLst/>
              <a:cxnLst/>
              <a:rect l="l" t="t" r="r" b="b"/>
              <a:pathLst>
                <a:path w="358" h="585" extrusionOk="0">
                  <a:moveTo>
                    <a:pt x="111" y="1"/>
                  </a:moveTo>
                  <a:cubicBezTo>
                    <a:pt x="58" y="1"/>
                    <a:pt x="1" y="47"/>
                    <a:pt x="18" y="109"/>
                  </a:cubicBezTo>
                  <a:cubicBezTo>
                    <a:pt x="56" y="246"/>
                    <a:pt x="103" y="381"/>
                    <a:pt x="148" y="516"/>
                  </a:cubicBezTo>
                  <a:cubicBezTo>
                    <a:pt x="163" y="563"/>
                    <a:pt x="204" y="584"/>
                    <a:pt x="244" y="584"/>
                  </a:cubicBezTo>
                  <a:cubicBezTo>
                    <a:pt x="301" y="584"/>
                    <a:pt x="357" y="541"/>
                    <a:pt x="333" y="473"/>
                  </a:cubicBezTo>
                  <a:cubicBezTo>
                    <a:pt x="284" y="331"/>
                    <a:pt x="237" y="187"/>
                    <a:pt x="180" y="48"/>
                  </a:cubicBezTo>
                  <a:cubicBezTo>
                    <a:pt x="167" y="15"/>
                    <a:pt x="140" y="1"/>
                    <a:pt x="111"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5;p31"/>
            <p:cNvSpPr/>
            <p:nvPr/>
          </p:nvSpPr>
          <p:spPr>
            <a:xfrm>
              <a:off x="4241074" y="561865"/>
              <a:ext cx="10192" cy="16725"/>
            </a:xfrm>
            <a:custGeom>
              <a:avLst/>
              <a:gdLst/>
              <a:ahLst/>
              <a:cxnLst/>
              <a:rect l="l" t="t" r="r" b="b"/>
              <a:pathLst>
                <a:path w="326" h="535" extrusionOk="0">
                  <a:moveTo>
                    <a:pt x="113" y="0"/>
                  </a:moveTo>
                  <a:cubicBezTo>
                    <a:pt x="59" y="0"/>
                    <a:pt x="1" y="52"/>
                    <a:pt x="12" y="116"/>
                  </a:cubicBezTo>
                  <a:cubicBezTo>
                    <a:pt x="34" y="233"/>
                    <a:pt x="74" y="347"/>
                    <a:pt x="109" y="462"/>
                  </a:cubicBezTo>
                  <a:cubicBezTo>
                    <a:pt x="124" y="512"/>
                    <a:pt x="166" y="534"/>
                    <a:pt x="207" y="534"/>
                  </a:cubicBezTo>
                  <a:cubicBezTo>
                    <a:pt x="267" y="534"/>
                    <a:pt x="325" y="488"/>
                    <a:pt x="304" y="415"/>
                  </a:cubicBezTo>
                  <a:cubicBezTo>
                    <a:pt x="268" y="293"/>
                    <a:pt x="235" y="168"/>
                    <a:pt x="185" y="50"/>
                  </a:cubicBezTo>
                  <a:cubicBezTo>
                    <a:pt x="170" y="15"/>
                    <a:pt x="142" y="0"/>
                    <a:pt x="113"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468;p31"/>
          <p:cNvGrpSpPr/>
          <p:nvPr/>
        </p:nvGrpSpPr>
        <p:grpSpPr>
          <a:xfrm rot="1373748">
            <a:off x="7335836" y="4742503"/>
            <a:ext cx="441685" cy="169537"/>
            <a:chOff x="544300" y="2466338"/>
            <a:chExt cx="6583924" cy="2527183"/>
          </a:xfrm>
        </p:grpSpPr>
        <p:sp>
          <p:nvSpPr>
            <p:cNvPr id="55" name="Google Shape;469;p31"/>
            <p:cNvSpPr/>
            <p:nvPr/>
          </p:nvSpPr>
          <p:spPr>
            <a:xfrm>
              <a:off x="6090246" y="3400336"/>
              <a:ext cx="104944" cy="109863"/>
            </a:xfrm>
            <a:custGeom>
              <a:avLst/>
              <a:gdLst/>
              <a:ahLst/>
              <a:cxnLst/>
              <a:rect l="l" t="t" r="r" b="b"/>
              <a:pathLst>
                <a:path w="320" h="335" extrusionOk="0">
                  <a:moveTo>
                    <a:pt x="149" y="0"/>
                  </a:moveTo>
                  <a:cubicBezTo>
                    <a:pt x="144" y="3"/>
                    <a:pt x="139" y="6"/>
                    <a:pt x="132" y="10"/>
                  </a:cubicBezTo>
                  <a:cubicBezTo>
                    <a:pt x="60" y="32"/>
                    <a:pt x="0" y="146"/>
                    <a:pt x="9" y="219"/>
                  </a:cubicBezTo>
                  <a:cubicBezTo>
                    <a:pt x="19" y="293"/>
                    <a:pt x="85" y="335"/>
                    <a:pt x="156" y="335"/>
                  </a:cubicBezTo>
                  <a:cubicBezTo>
                    <a:pt x="160" y="335"/>
                    <a:pt x="163" y="335"/>
                    <a:pt x="167" y="334"/>
                  </a:cubicBezTo>
                  <a:cubicBezTo>
                    <a:pt x="252" y="329"/>
                    <a:pt x="320" y="277"/>
                    <a:pt x="312" y="189"/>
                  </a:cubicBezTo>
                  <a:cubicBezTo>
                    <a:pt x="306" y="87"/>
                    <a:pt x="229" y="41"/>
                    <a:pt x="1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70;p31"/>
            <p:cNvSpPr/>
            <p:nvPr/>
          </p:nvSpPr>
          <p:spPr>
            <a:xfrm>
              <a:off x="5995796" y="4129695"/>
              <a:ext cx="104944" cy="109535"/>
            </a:xfrm>
            <a:custGeom>
              <a:avLst/>
              <a:gdLst/>
              <a:ahLst/>
              <a:cxnLst/>
              <a:rect l="l" t="t" r="r" b="b"/>
              <a:pathLst>
                <a:path w="320" h="334" extrusionOk="0">
                  <a:moveTo>
                    <a:pt x="150" y="0"/>
                  </a:moveTo>
                  <a:cubicBezTo>
                    <a:pt x="144" y="3"/>
                    <a:pt x="139" y="7"/>
                    <a:pt x="132" y="10"/>
                  </a:cubicBezTo>
                  <a:cubicBezTo>
                    <a:pt x="61" y="34"/>
                    <a:pt x="1" y="146"/>
                    <a:pt x="10" y="219"/>
                  </a:cubicBezTo>
                  <a:cubicBezTo>
                    <a:pt x="20" y="292"/>
                    <a:pt x="85" y="334"/>
                    <a:pt x="155" y="334"/>
                  </a:cubicBezTo>
                  <a:cubicBezTo>
                    <a:pt x="159" y="334"/>
                    <a:pt x="163" y="334"/>
                    <a:pt x="167" y="333"/>
                  </a:cubicBezTo>
                  <a:cubicBezTo>
                    <a:pt x="252" y="330"/>
                    <a:pt x="319" y="276"/>
                    <a:pt x="313" y="188"/>
                  </a:cubicBezTo>
                  <a:cubicBezTo>
                    <a:pt x="306" y="88"/>
                    <a:pt x="230" y="42"/>
                    <a:pt x="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71;p31"/>
            <p:cNvSpPr/>
            <p:nvPr/>
          </p:nvSpPr>
          <p:spPr>
            <a:xfrm>
              <a:off x="731559" y="2647037"/>
              <a:ext cx="6210389" cy="2166438"/>
            </a:xfrm>
            <a:custGeom>
              <a:avLst/>
              <a:gdLst/>
              <a:ahLst/>
              <a:cxnLst/>
              <a:rect l="l" t="t" r="r" b="b"/>
              <a:pathLst>
                <a:path w="18937" h="6606" extrusionOk="0">
                  <a:moveTo>
                    <a:pt x="2964" y="1027"/>
                  </a:moveTo>
                  <a:cubicBezTo>
                    <a:pt x="3179" y="1027"/>
                    <a:pt x="3330" y="1283"/>
                    <a:pt x="3324" y="1478"/>
                  </a:cubicBezTo>
                  <a:cubicBezTo>
                    <a:pt x="3318" y="1707"/>
                    <a:pt x="3123" y="1866"/>
                    <a:pt x="2902" y="1871"/>
                  </a:cubicBezTo>
                  <a:cubicBezTo>
                    <a:pt x="2897" y="1871"/>
                    <a:pt x="2892" y="1872"/>
                    <a:pt x="2888" y="1872"/>
                  </a:cubicBezTo>
                  <a:cubicBezTo>
                    <a:pt x="2668" y="1872"/>
                    <a:pt x="2477" y="1712"/>
                    <a:pt x="2464" y="1488"/>
                  </a:cubicBezTo>
                  <a:cubicBezTo>
                    <a:pt x="2450" y="1266"/>
                    <a:pt x="2596" y="1062"/>
                    <a:pt x="2819" y="1036"/>
                  </a:cubicBezTo>
                  <a:cubicBezTo>
                    <a:pt x="2825" y="1035"/>
                    <a:pt x="2831" y="1035"/>
                    <a:pt x="2837" y="1035"/>
                  </a:cubicBezTo>
                  <a:cubicBezTo>
                    <a:pt x="2857" y="1035"/>
                    <a:pt x="2875" y="1040"/>
                    <a:pt x="2891" y="1048"/>
                  </a:cubicBezTo>
                  <a:cubicBezTo>
                    <a:pt x="2907" y="1037"/>
                    <a:pt x="2925" y="1030"/>
                    <a:pt x="2945" y="1028"/>
                  </a:cubicBezTo>
                  <a:cubicBezTo>
                    <a:pt x="2951" y="1028"/>
                    <a:pt x="2958" y="1027"/>
                    <a:pt x="2964" y="1027"/>
                  </a:cubicBezTo>
                  <a:close/>
                  <a:moveTo>
                    <a:pt x="5227" y="1153"/>
                  </a:moveTo>
                  <a:cubicBezTo>
                    <a:pt x="5442" y="1153"/>
                    <a:pt x="5594" y="1410"/>
                    <a:pt x="5588" y="1604"/>
                  </a:cubicBezTo>
                  <a:cubicBezTo>
                    <a:pt x="5581" y="1833"/>
                    <a:pt x="5386" y="1993"/>
                    <a:pt x="5165" y="1998"/>
                  </a:cubicBezTo>
                  <a:cubicBezTo>
                    <a:pt x="5161" y="1998"/>
                    <a:pt x="5156" y="1999"/>
                    <a:pt x="5152" y="1999"/>
                  </a:cubicBezTo>
                  <a:cubicBezTo>
                    <a:pt x="4930" y="1999"/>
                    <a:pt x="4740" y="1839"/>
                    <a:pt x="4725" y="1613"/>
                  </a:cubicBezTo>
                  <a:cubicBezTo>
                    <a:pt x="4713" y="1391"/>
                    <a:pt x="4859" y="1187"/>
                    <a:pt x="5083" y="1161"/>
                  </a:cubicBezTo>
                  <a:cubicBezTo>
                    <a:pt x="5089" y="1160"/>
                    <a:pt x="5094" y="1160"/>
                    <a:pt x="5100" y="1160"/>
                  </a:cubicBezTo>
                  <a:cubicBezTo>
                    <a:pt x="5120" y="1160"/>
                    <a:pt x="5137" y="1166"/>
                    <a:pt x="5153" y="1174"/>
                  </a:cubicBezTo>
                  <a:cubicBezTo>
                    <a:pt x="5171" y="1163"/>
                    <a:pt x="5189" y="1156"/>
                    <a:pt x="5209" y="1154"/>
                  </a:cubicBezTo>
                  <a:cubicBezTo>
                    <a:pt x="5215" y="1154"/>
                    <a:pt x="5221" y="1153"/>
                    <a:pt x="5227" y="1153"/>
                  </a:cubicBezTo>
                  <a:close/>
                  <a:moveTo>
                    <a:pt x="14307" y="1947"/>
                  </a:moveTo>
                  <a:cubicBezTo>
                    <a:pt x="14522" y="1947"/>
                    <a:pt x="14673" y="2203"/>
                    <a:pt x="14667" y="2396"/>
                  </a:cubicBezTo>
                  <a:cubicBezTo>
                    <a:pt x="14661" y="2628"/>
                    <a:pt x="14466" y="2787"/>
                    <a:pt x="14245" y="2792"/>
                  </a:cubicBezTo>
                  <a:cubicBezTo>
                    <a:pt x="14242" y="2792"/>
                    <a:pt x="14238" y="2792"/>
                    <a:pt x="14234" y="2792"/>
                  </a:cubicBezTo>
                  <a:cubicBezTo>
                    <a:pt x="14012" y="2792"/>
                    <a:pt x="13820" y="2633"/>
                    <a:pt x="13806" y="2407"/>
                  </a:cubicBezTo>
                  <a:cubicBezTo>
                    <a:pt x="13793" y="2186"/>
                    <a:pt x="13938" y="1981"/>
                    <a:pt x="14162" y="1955"/>
                  </a:cubicBezTo>
                  <a:cubicBezTo>
                    <a:pt x="14167" y="1954"/>
                    <a:pt x="14172" y="1954"/>
                    <a:pt x="14176" y="1954"/>
                  </a:cubicBezTo>
                  <a:cubicBezTo>
                    <a:pt x="14198" y="1954"/>
                    <a:pt x="14216" y="1959"/>
                    <a:pt x="14233" y="1966"/>
                  </a:cubicBezTo>
                  <a:cubicBezTo>
                    <a:pt x="14250" y="1957"/>
                    <a:pt x="14268" y="1948"/>
                    <a:pt x="14288" y="1947"/>
                  </a:cubicBezTo>
                  <a:cubicBezTo>
                    <a:pt x="14294" y="1947"/>
                    <a:pt x="14300" y="1947"/>
                    <a:pt x="14307" y="1947"/>
                  </a:cubicBezTo>
                  <a:close/>
                  <a:moveTo>
                    <a:pt x="16569" y="2074"/>
                  </a:moveTo>
                  <a:cubicBezTo>
                    <a:pt x="16784" y="2074"/>
                    <a:pt x="16935" y="2330"/>
                    <a:pt x="16928" y="2524"/>
                  </a:cubicBezTo>
                  <a:cubicBezTo>
                    <a:pt x="16922" y="2754"/>
                    <a:pt x="16728" y="2913"/>
                    <a:pt x="16507" y="2918"/>
                  </a:cubicBezTo>
                  <a:cubicBezTo>
                    <a:pt x="16502" y="2918"/>
                    <a:pt x="16497" y="2918"/>
                    <a:pt x="16492" y="2918"/>
                  </a:cubicBezTo>
                  <a:cubicBezTo>
                    <a:pt x="16273" y="2918"/>
                    <a:pt x="16083" y="2759"/>
                    <a:pt x="16068" y="2532"/>
                  </a:cubicBezTo>
                  <a:cubicBezTo>
                    <a:pt x="16056" y="2312"/>
                    <a:pt x="16202" y="2108"/>
                    <a:pt x="16423" y="2082"/>
                  </a:cubicBezTo>
                  <a:cubicBezTo>
                    <a:pt x="16430" y="2081"/>
                    <a:pt x="16435" y="2080"/>
                    <a:pt x="16441" y="2080"/>
                  </a:cubicBezTo>
                  <a:cubicBezTo>
                    <a:pt x="16462" y="2080"/>
                    <a:pt x="16479" y="2086"/>
                    <a:pt x="16495" y="2094"/>
                  </a:cubicBezTo>
                  <a:cubicBezTo>
                    <a:pt x="16512" y="2084"/>
                    <a:pt x="16531" y="2076"/>
                    <a:pt x="16550" y="2074"/>
                  </a:cubicBezTo>
                  <a:cubicBezTo>
                    <a:pt x="16557" y="2074"/>
                    <a:pt x="16563" y="2074"/>
                    <a:pt x="16569" y="2074"/>
                  </a:cubicBezTo>
                  <a:close/>
                  <a:moveTo>
                    <a:pt x="2677" y="3253"/>
                  </a:moveTo>
                  <a:cubicBezTo>
                    <a:pt x="2891" y="3253"/>
                    <a:pt x="3043" y="3510"/>
                    <a:pt x="3037" y="3703"/>
                  </a:cubicBezTo>
                  <a:cubicBezTo>
                    <a:pt x="3031" y="3932"/>
                    <a:pt x="2836" y="4092"/>
                    <a:pt x="2615" y="4097"/>
                  </a:cubicBezTo>
                  <a:cubicBezTo>
                    <a:pt x="2611" y="4098"/>
                    <a:pt x="2606" y="4098"/>
                    <a:pt x="2602" y="4098"/>
                  </a:cubicBezTo>
                  <a:cubicBezTo>
                    <a:pt x="2381" y="4098"/>
                    <a:pt x="2190" y="3938"/>
                    <a:pt x="2177" y="3712"/>
                  </a:cubicBezTo>
                  <a:cubicBezTo>
                    <a:pt x="2163" y="3490"/>
                    <a:pt x="2308" y="3286"/>
                    <a:pt x="2532" y="3260"/>
                  </a:cubicBezTo>
                  <a:cubicBezTo>
                    <a:pt x="2537" y="3259"/>
                    <a:pt x="2542" y="3259"/>
                    <a:pt x="2547" y="3259"/>
                  </a:cubicBezTo>
                  <a:cubicBezTo>
                    <a:pt x="2568" y="3259"/>
                    <a:pt x="2586" y="3265"/>
                    <a:pt x="2602" y="3274"/>
                  </a:cubicBezTo>
                  <a:cubicBezTo>
                    <a:pt x="2620" y="3263"/>
                    <a:pt x="2638" y="3255"/>
                    <a:pt x="2658" y="3254"/>
                  </a:cubicBezTo>
                  <a:cubicBezTo>
                    <a:pt x="2664" y="3254"/>
                    <a:pt x="2670" y="3253"/>
                    <a:pt x="2677" y="3253"/>
                  </a:cubicBezTo>
                  <a:close/>
                  <a:moveTo>
                    <a:pt x="4938" y="3379"/>
                  </a:moveTo>
                  <a:cubicBezTo>
                    <a:pt x="5154" y="3379"/>
                    <a:pt x="5305" y="3636"/>
                    <a:pt x="5298" y="3829"/>
                  </a:cubicBezTo>
                  <a:cubicBezTo>
                    <a:pt x="5293" y="4058"/>
                    <a:pt x="5098" y="4218"/>
                    <a:pt x="4876" y="4223"/>
                  </a:cubicBezTo>
                  <a:cubicBezTo>
                    <a:pt x="4872" y="4224"/>
                    <a:pt x="4868" y="4224"/>
                    <a:pt x="4864" y="4224"/>
                  </a:cubicBezTo>
                  <a:cubicBezTo>
                    <a:pt x="4644" y="4224"/>
                    <a:pt x="4452" y="4064"/>
                    <a:pt x="4438" y="3838"/>
                  </a:cubicBezTo>
                  <a:cubicBezTo>
                    <a:pt x="4425" y="3617"/>
                    <a:pt x="4571" y="3412"/>
                    <a:pt x="4793" y="3386"/>
                  </a:cubicBezTo>
                  <a:cubicBezTo>
                    <a:pt x="4797" y="3386"/>
                    <a:pt x="4801" y="3386"/>
                    <a:pt x="4805" y="3386"/>
                  </a:cubicBezTo>
                  <a:cubicBezTo>
                    <a:pt x="4829" y="3386"/>
                    <a:pt x="4848" y="3391"/>
                    <a:pt x="4865" y="3400"/>
                  </a:cubicBezTo>
                  <a:cubicBezTo>
                    <a:pt x="4882" y="3389"/>
                    <a:pt x="4900" y="3381"/>
                    <a:pt x="4919" y="3380"/>
                  </a:cubicBezTo>
                  <a:cubicBezTo>
                    <a:pt x="4925" y="3380"/>
                    <a:pt x="4932" y="3379"/>
                    <a:pt x="4938" y="3379"/>
                  </a:cubicBezTo>
                  <a:close/>
                  <a:moveTo>
                    <a:pt x="14019" y="4173"/>
                  </a:moveTo>
                  <a:cubicBezTo>
                    <a:pt x="14234" y="4173"/>
                    <a:pt x="14384" y="4430"/>
                    <a:pt x="14377" y="4623"/>
                  </a:cubicBezTo>
                  <a:cubicBezTo>
                    <a:pt x="14372" y="4852"/>
                    <a:pt x="14178" y="5013"/>
                    <a:pt x="13956" y="5018"/>
                  </a:cubicBezTo>
                  <a:cubicBezTo>
                    <a:pt x="13951" y="5018"/>
                    <a:pt x="13947" y="5018"/>
                    <a:pt x="13943" y="5018"/>
                  </a:cubicBezTo>
                  <a:cubicBezTo>
                    <a:pt x="13722" y="5018"/>
                    <a:pt x="13532" y="4858"/>
                    <a:pt x="13517" y="4633"/>
                  </a:cubicBezTo>
                  <a:cubicBezTo>
                    <a:pt x="13505" y="4411"/>
                    <a:pt x="13651" y="4207"/>
                    <a:pt x="13872" y="4181"/>
                  </a:cubicBezTo>
                  <a:cubicBezTo>
                    <a:pt x="13878" y="4180"/>
                    <a:pt x="13883" y="4180"/>
                    <a:pt x="13889" y="4180"/>
                  </a:cubicBezTo>
                  <a:cubicBezTo>
                    <a:pt x="13910" y="4180"/>
                    <a:pt x="13927" y="4185"/>
                    <a:pt x="13944" y="4193"/>
                  </a:cubicBezTo>
                  <a:cubicBezTo>
                    <a:pt x="13961" y="4183"/>
                    <a:pt x="13980" y="4176"/>
                    <a:pt x="13999" y="4173"/>
                  </a:cubicBezTo>
                  <a:cubicBezTo>
                    <a:pt x="14006" y="4173"/>
                    <a:pt x="14013" y="4173"/>
                    <a:pt x="14019" y="4173"/>
                  </a:cubicBezTo>
                  <a:close/>
                  <a:moveTo>
                    <a:pt x="16281" y="4301"/>
                  </a:moveTo>
                  <a:cubicBezTo>
                    <a:pt x="16496" y="4301"/>
                    <a:pt x="16647" y="4557"/>
                    <a:pt x="16641" y="4750"/>
                  </a:cubicBezTo>
                  <a:cubicBezTo>
                    <a:pt x="16636" y="4978"/>
                    <a:pt x="16441" y="5139"/>
                    <a:pt x="16219" y="5144"/>
                  </a:cubicBezTo>
                  <a:cubicBezTo>
                    <a:pt x="16215" y="5144"/>
                    <a:pt x="16211" y="5144"/>
                    <a:pt x="16207" y="5144"/>
                  </a:cubicBezTo>
                  <a:cubicBezTo>
                    <a:pt x="15986" y="5144"/>
                    <a:pt x="15795" y="4984"/>
                    <a:pt x="15781" y="4760"/>
                  </a:cubicBezTo>
                  <a:cubicBezTo>
                    <a:pt x="15767" y="4539"/>
                    <a:pt x="15912" y="4334"/>
                    <a:pt x="16136" y="4308"/>
                  </a:cubicBezTo>
                  <a:cubicBezTo>
                    <a:pt x="16141" y="4307"/>
                    <a:pt x="16146" y="4307"/>
                    <a:pt x="16150" y="4307"/>
                  </a:cubicBezTo>
                  <a:cubicBezTo>
                    <a:pt x="16172" y="4307"/>
                    <a:pt x="16191" y="4313"/>
                    <a:pt x="16208" y="4321"/>
                  </a:cubicBezTo>
                  <a:cubicBezTo>
                    <a:pt x="16224" y="4311"/>
                    <a:pt x="16242" y="4303"/>
                    <a:pt x="16262" y="4302"/>
                  </a:cubicBezTo>
                  <a:cubicBezTo>
                    <a:pt x="16268" y="4301"/>
                    <a:pt x="16275" y="4301"/>
                    <a:pt x="16281" y="4301"/>
                  </a:cubicBezTo>
                  <a:close/>
                  <a:moveTo>
                    <a:pt x="8924" y="951"/>
                  </a:moveTo>
                  <a:cubicBezTo>
                    <a:pt x="10146" y="951"/>
                    <a:pt x="11381" y="1130"/>
                    <a:pt x="12534" y="1418"/>
                  </a:cubicBezTo>
                  <a:cubicBezTo>
                    <a:pt x="12598" y="1434"/>
                    <a:pt x="12635" y="1470"/>
                    <a:pt x="12652" y="1515"/>
                  </a:cubicBezTo>
                  <a:cubicBezTo>
                    <a:pt x="12664" y="1529"/>
                    <a:pt x="12674" y="1546"/>
                    <a:pt x="12679" y="1569"/>
                  </a:cubicBezTo>
                  <a:cubicBezTo>
                    <a:pt x="12908" y="2687"/>
                    <a:pt x="12819" y="4233"/>
                    <a:pt x="12416" y="5304"/>
                  </a:cubicBezTo>
                  <a:cubicBezTo>
                    <a:pt x="12415" y="5306"/>
                    <a:pt x="12413" y="5309"/>
                    <a:pt x="12412" y="5311"/>
                  </a:cubicBezTo>
                  <a:cubicBezTo>
                    <a:pt x="12387" y="5382"/>
                    <a:pt x="12328" y="5443"/>
                    <a:pt x="12236" y="5448"/>
                  </a:cubicBezTo>
                  <a:cubicBezTo>
                    <a:pt x="11689" y="5485"/>
                    <a:pt x="11130" y="5506"/>
                    <a:pt x="10568" y="5506"/>
                  </a:cubicBezTo>
                  <a:cubicBezTo>
                    <a:pt x="9246" y="5506"/>
                    <a:pt x="7904" y="5389"/>
                    <a:pt x="6646" y="5088"/>
                  </a:cubicBezTo>
                  <a:cubicBezTo>
                    <a:pt x="6638" y="5089"/>
                    <a:pt x="6629" y="5089"/>
                    <a:pt x="6621" y="5089"/>
                  </a:cubicBezTo>
                  <a:cubicBezTo>
                    <a:pt x="6546" y="5089"/>
                    <a:pt x="6476" y="5047"/>
                    <a:pt x="6464" y="4950"/>
                  </a:cubicBezTo>
                  <a:cubicBezTo>
                    <a:pt x="6322" y="3777"/>
                    <a:pt x="6318" y="2454"/>
                    <a:pt x="6750" y="1335"/>
                  </a:cubicBezTo>
                  <a:cubicBezTo>
                    <a:pt x="6723" y="1260"/>
                    <a:pt x="6755" y="1159"/>
                    <a:pt x="6847" y="1141"/>
                  </a:cubicBezTo>
                  <a:cubicBezTo>
                    <a:pt x="7523" y="1010"/>
                    <a:pt x="8221" y="951"/>
                    <a:pt x="8924" y="951"/>
                  </a:cubicBezTo>
                  <a:close/>
                  <a:moveTo>
                    <a:pt x="2766" y="0"/>
                  </a:moveTo>
                  <a:cubicBezTo>
                    <a:pt x="2128" y="0"/>
                    <a:pt x="1515" y="230"/>
                    <a:pt x="1027" y="658"/>
                  </a:cubicBezTo>
                  <a:cubicBezTo>
                    <a:pt x="492" y="1127"/>
                    <a:pt x="170" y="1772"/>
                    <a:pt x="123" y="2477"/>
                  </a:cubicBezTo>
                  <a:lnTo>
                    <a:pt x="97" y="2872"/>
                  </a:lnTo>
                  <a:cubicBezTo>
                    <a:pt x="0" y="4333"/>
                    <a:pt x="1109" y="5602"/>
                    <a:pt x="2569" y="5700"/>
                  </a:cubicBezTo>
                  <a:lnTo>
                    <a:pt x="15986" y="6598"/>
                  </a:lnTo>
                  <a:cubicBezTo>
                    <a:pt x="16050" y="6603"/>
                    <a:pt x="16114" y="6605"/>
                    <a:pt x="16178" y="6605"/>
                  </a:cubicBezTo>
                  <a:cubicBezTo>
                    <a:pt x="17554" y="6605"/>
                    <a:pt x="18720" y="5524"/>
                    <a:pt x="18813" y="4128"/>
                  </a:cubicBezTo>
                  <a:lnTo>
                    <a:pt x="18839" y="3732"/>
                  </a:lnTo>
                  <a:cubicBezTo>
                    <a:pt x="18937" y="2272"/>
                    <a:pt x="17828" y="1004"/>
                    <a:pt x="16366" y="906"/>
                  </a:cubicBezTo>
                  <a:lnTo>
                    <a:pt x="2949" y="7"/>
                  </a:lnTo>
                  <a:cubicBezTo>
                    <a:pt x="2939" y="5"/>
                    <a:pt x="2928" y="5"/>
                    <a:pt x="2919" y="4"/>
                  </a:cubicBezTo>
                  <a:cubicBezTo>
                    <a:pt x="2868" y="2"/>
                    <a:pt x="2817" y="0"/>
                    <a:pt x="2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72;p31"/>
            <p:cNvSpPr/>
            <p:nvPr/>
          </p:nvSpPr>
          <p:spPr>
            <a:xfrm>
              <a:off x="730575" y="3021555"/>
              <a:ext cx="6129386" cy="1792903"/>
            </a:xfrm>
            <a:custGeom>
              <a:avLst/>
              <a:gdLst/>
              <a:ahLst/>
              <a:cxnLst/>
              <a:rect l="l" t="t" r="r" b="b"/>
              <a:pathLst>
                <a:path w="18690" h="5467" extrusionOk="0">
                  <a:moveTo>
                    <a:pt x="598" y="0"/>
                  </a:moveTo>
                  <a:cubicBezTo>
                    <a:pt x="323" y="393"/>
                    <a:pt x="157" y="849"/>
                    <a:pt x="124" y="1337"/>
                  </a:cubicBezTo>
                  <a:lnTo>
                    <a:pt x="98" y="1733"/>
                  </a:lnTo>
                  <a:cubicBezTo>
                    <a:pt x="0" y="3194"/>
                    <a:pt x="1109" y="4462"/>
                    <a:pt x="2569" y="4560"/>
                  </a:cubicBezTo>
                  <a:lnTo>
                    <a:pt x="15987" y="5460"/>
                  </a:lnTo>
                  <a:cubicBezTo>
                    <a:pt x="16051" y="5464"/>
                    <a:pt x="16114" y="5466"/>
                    <a:pt x="16177" y="5466"/>
                  </a:cubicBezTo>
                  <a:cubicBezTo>
                    <a:pt x="17336" y="5466"/>
                    <a:pt x="18344" y="4698"/>
                    <a:pt x="18690" y="3622"/>
                  </a:cubicBezTo>
                  <a:lnTo>
                    <a:pt x="18690" y="3622"/>
                  </a:lnTo>
                  <a:cubicBezTo>
                    <a:pt x="18006" y="3640"/>
                    <a:pt x="17321" y="3660"/>
                    <a:pt x="16635" y="3683"/>
                  </a:cubicBezTo>
                  <a:cubicBezTo>
                    <a:pt x="16593" y="3872"/>
                    <a:pt x="16419" y="3997"/>
                    <a:pt x="16222" y="4002"/>
                  </a:cubicBezTo>
                  <a:cubicBezTo>
                    <a:pt x="16218" y="4002"/>
                    <a:pt x="16214" y="4002"/>
                    <a:pt x="16210" y="4002"/>
                  </a:cubicBezTo>
                  <a:cubicBezTo>
                    <a:pt x="16021" y="4002"/>
                    <a:pt x="15853" y="3885"/>
                    <a:pt x="15801" y="3709"/>
                  </a:cubicBezTo>
                  <a:lnTo>
                    <a:pt x="15671" y="3712"/>
                  </a:lnTo>
                  <a:cubicBezTo>
                    <a:pt x="15208" y="3725"/>
                    <a:pt x="14744" y="3728"/>
                    <a:pt x="14280" y="3731"/>
                  </a:cubicBezTo>
                  <a:cubicBezTo>
                    <a:pt x="14201" y="3819"/>
                    <a:pt x="14086" y="3873"/>
                    <a:pt x="13959" y="3877"/>
                  </a:cubicBezTo>
                  <a:cubicBezTo>
                    <a:pt x="13954" y="3877"/>
                    <a:pt x="13949" y="3877"/>
                    <a:pt x="13945" y="3877"/>
                  </a:cubicBezTo>
                  <a:cubicBezTo>
                    <a:pt x="13817" y="3877"/>
                    <a:pt x="13699" y="3822"/>
                    <a:pt x="13620" y="3731"/>
                  </a:cubicBezTo>
                  <a:cubicBezTo>
                    <a:pt x="13268" y="3728"/>
                    <a:pt x="12915" y="3723"/>
                    <a:pt x="12562" y="3714"/>
                  </a:cubicBezTo>
                  <a:cubicBezTo>
                    <a:pt x="12521" y="3871"/>
                    <a:pt x="12473" y="4020"/>
                    <a:pt x="12420" y="4162"/>
                  </a:cubicBezTo>
                  <a:cubicBezTo>
                    <a:pt x="12418" y="4164"/>
                    <a:pt x="12416" y="4167"/>
                    <a:pt x="12415" y="4169"/>
                  </a:cubicBezTo>
                  <a:cubicBezTo>
                    <a:pt x="12390" y="4240"/>
                    <a:pt x="12331" y="4301"/>
                    <a:pt x="12239" y="4306"/>
                  </a:cubicBezTo>
                  <a:cubicBezTo>
                    <a:pt x="11692" y="4343"/>
                    <a:pt x="11133" y="4364"/>
                    <a:pt x="10571" y="4364"/>
                  </a:cubicBezTo>
                  <a:cubicBezTo>
                    <a:pt x="9250" y="4364"/>
                    <a:pt x="7907" y="4247"/>
                    <a:pt x="6649" y="3946"/>
                  </a:cubicBezTo>
                  <a:cubicBezTo>
                    <a:pt x="6641" y="3947"/>
                    <a:pt x="6632" y="3947"/>
                    <a:pt x="6624" y="3947"/>
                  </a:cubicBezTo>
                  <a:cubicBezTo>
                    <a:pt x="6549" y="3947"/>
                    <a:pt x="6479" y="3905"/>
                    <a:pt x="6467" y="3808"/>
                  </a:cubicBezTo>
                  <a:cubicBezTo>
                    <a:pt x="6445" y="3623"/>
                    <a:pt x="6428" y="3435"/>
                    <a:pt x="6413" y="3244"/>
                  </a:cubicBezTo>
                  <a:cubicBezTo>
                    <a:pt x="5981" y="3181"/>
                    <a:pt x="5546" y="3106"/>
                    <a:pt x="5117" y="3009"/>
                  </a:cubicBezTo>
                  <a:cubicBezTo>
                    <a:pt x="5048" y="3053"/>
                    <a:pt x="4967" y="3079"/>
                    <a:pt x="4879" y="3081"/>
                  </a:cubicBezTo>
                  <a:cubicBezTo>
                    <a:pt x="4875" y="3082"/>
                    <a:pt x="4870" y="3082"/>
                    <a:pt x="4866" y="3082"/>
                  </a:cubicBezTo>
                  <a:cubicBezTo>
                    <a:pt x="4699" y="3082"/>
                    <a:pt x="4552" y="2990"/>
                    <a:pt x="4482" y="2848"/>
                  </a:cubicBezTo>
                  <a:cubicBezTo>
                    <a:pt x="3938" y="2695"/>
                    <a:pt x="3415" y="2499"/>
                    <a:pt x="2930" y="2247"/>
                  </a:cubicBezTo>
                  <a:lnTo>
                    <a:pt x="2930" y="2247"/>
                  </a:lnTo>
                  <a:cubicBezTo>
                    <a:pt x="3001" y="2337"/>
                    <a:pt x="3044" y="2458"/>
                    <a:pt x="3041" y="2561"/>
                  </a:cubicBezTo>
                  <a:cubicBezTo>
                    <a:pt x="3034" y="2791"/>
                    <a:pt x="2839" y="2950"/>
                    <a:pt x="2618" y="2955"/>
                  </a:cubicBezTo>
                  <a:cubicBezTo>
                    <a:pt x="2614" y="2956"/>
                    <a:pt x="2609" y="2956"/>
                    <a:pt x="2605" y="2956"/>
                  </a:cubicBezTo>
                  <a:cubicBezTo>
                    <a:pt x="2384" y="2956"/>
                    <a:pt x="2193" y="2796"/>
                    <a:pt x="2179" y="2570"/>
                  </a:cubicBezTo>
                  <a:cubicBezTo>
                    <a:pt x="2166" y="2348"/>
                    <a:pt x="2311" y="2144"/>
                    <a:pt x="2535" y="2118"/>
                  </a:cubicBezTo>
                  <a:cubicBezTo>
                    <a:pt x="2541" y="2117"/>
                    <a:pt x="2546" y="2117"/>
                    <a:pt x="2552" y="2117"/>
                  </a:cubicBezTo>
                  <a:cubicBezTo>
                    <a:pt x="2572" y="2117"/>
                    <a:pt x="2589" y="2123"/>
                    <a:pt x="2605" y="2131"/>
                  </a:cubicBezTo>
                  <a:cubicBezTo>
                    <a:pt x="2623" y="2120"/>
                    <a:pt x="2641" y="2113"/>
                    <a:pt x="2661" y="2112"/>
                  </a:cubicBezTo>
                  <a:cubicBezTo>
                    <a:pt x="2668" y="2112"/>
                    <a:pt x="2676" y="2113"/>
                    <a:pt x="2684" y="2114"/>
                  </a:cubicBezTo>
                  <a:cubicBezTo>
                    <a:pt x="2491" y="2004"/>
                    <a:pt x="2306" y="1884"/>
                    <a:pt x="2129" y="1753"/>
                  </a:cubicBezTo>
                  <a:cubicBezTo>
                    <a:pt x="1641" y="1389"/>
                    <a:pt x="896" y="709"/>
                    <a:pt x="5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73;p31"/>
            <p:cNvSpPr/>
            <p:nvPr/>
          </p:nvSpPr>
          <p:spPr>
            <a:xfrm>
              <a:off x="5348425" y="3359015"/>
              <a:ext cx="104944" cy="109863"/>
            </a:xfrm>
            <a:custGeom>
              <a:avLst/>
              <a:gdLst/>
              <a:ahLst/>
              <a:cxnLst/>
              <a:rect l="l" t="t" r="r" b="b"/>
              <a:pathLst>
                <a:path w="320" h="335" extrusionOk="0">
                  <a:moveTo>
                    <a:pt x="148" y="0"/>
                  </a:moveTo>
                  <a:cubicBezTo>
                    <a:pt x="143" y="2"/>
                    <a:pt x="138" y="6"/>
                    <a:pt x="132" y="10"/>
                  </a:cubicBezTo>
                  <a:cubicBezTo>
                    <a:pt x="60" y="32"/>
                    <a:pt x="1" y="147"/>
                    <a:pt x="10" y="219"/>
                  </a:cubicBezTo>
                  <a:cubicBezTo>
                    <a:pt x="20" y="293"/>
                    <a:pt x="85" y="335"/>
                    <a:pt x="157" y="335"/>
                  </a:cubicBezTo>
                  <a:cubicBezTo>
                    <a:pt x="160" y="335"/>
                    <a:pt x="164" y="335"/>
                    <a:pt x="167" y="334"/>
                  </a:cubicBezTo>
                  <a:cubicBezTo>
                    <a:pt x="250" y="329"/>
                    <a:pt x="319" y="277"/>
                    <a:pt x="313" y="189"/>
                  </a:cubicBezTo>
                  <a:cubicBezTo>
                    <a:pt x="305" y="86"/>
                    <a:pt x="230" y="41"/>
                    <a:pt x="1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74;p31"/>
            <p:cNvSpPr/>
            <p:nvPr/>
          </p:nvSpPr>
          <p:spPr>
            <a:xfrm>
              <a:off x="1628499" y="3056974"/>
              <a:ext cx="104944" cy="110191"/>
            </a:xfrm>
            <a:custGeom>
              <a:avLst/>
              <a:gdLst/>
              <a:ahLst/>
              <a:cxnLst/>
              <a:rect l="l" t="t" r="r" b="b"/>
              <a:pathLst>
                <a:path w="320" h="336" extrusionOk="0">
                  <a:moveTo>
                    <a:pt x="150" y="1"/>
                  </a:moveTo>
                  <a:cubicBezTo>
                    <a:pt x="144" y="4"/>
                    <a:pt x="139" y="7"/>
                    <a:pt x="132" y="10"/>
                  </a:cubicBezTo>
                  <a:cubicBezTo>
                    <a:pt x="61" y="33"/>
                    <a:pt x="1" y="147"/>
                    <a:pt x="10" y="219"/>
                  </a:cubicBezTo>
                  <a:cubicBezTo>
                    <a:pt x="20" y="294"/>
                    <a:pt x="86" y="335"/>
                    <a:pt x="157" y="335"/>
                  </a:cubicBezTo>
                  <a:cubicBezTo>
                    <a:pt x="160" y="335"/>
                    <a:pt x="164" y="335"/>
                    <a:pt x="167" y="335"/>
                  </a:cubicBezTo>
                  <a:cubicBezTo>
                    <a:pt x="252" y="330"/>
                    <a:pt x="319" y="278"/>
                    <a:pt x="313" y="189"/>
                  </a:cubicBezTo>
                  <a:cubicBezTo>
                    <a:pt x="306" y="87"/>
                    <a:pt x="230" y="41"/>
                    <a:pt x="1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75;p31"/>
            <p:cNvSpPr/>
            <p:nvPr/>
          </p:nvSpPr>
          <p:spPr>
            <a:xfrm>
              <a:off x="1534378" y="3786332"/>
              <a:ext cx="104616" cy="110519"/>
            </a:xfrm>
            <a:custGeom>
              <a:avLst/>
              <a:gdLst/>
              <a:ahLst/>
              <a:cxnLst/>
              <a:rect l="l" t="t" r="r" b="b"/>
              <a:pathLst>
                <a:path w="319" h="337" extrusionOk="0">
                  <a:moveTo>
                    <a:pt x="148" y="1"/>
                  </a:moveTo>
                  <a:cubicBezTo>
                    <a:pt x="143" y="4"/>
                    <a:pt x="138" y="8"/>
                    <a:pt x="132" y="10"/>
                  </a:cubicBezTo>
                  <a:cubicBezTo>
                    <a:pt x="60" y="34"/>
                    <a:pt x="0" y="147"/>
                    <a:pt x="10" y="219"/>
                  </a:cubicBezTo>
                  <a:cubicBezTo>
                    <a:pt x="20" y="295"/>
                    <a:pt x="86" y="336"/>
                    <a:pt x="159" y="336"/>
                  </a:cubicBezTo>
                  <a:cubicBezTo>
                    <a:pt x="162" y="336"/>
                    <a:pt x="164" y="336"/>
                    <a:pt x="167" y="336"/>
                  </a:cubicBezTo>
                  <a:cubicBezTo>
                    <a:pt x="251" y="331"/>
                    <a:pt x="319" y="279"/>
                    <a:pt x="313" y="190"/>
                  </a:cubicBezTo>
                  <a:cubicBezTo>
                    <a:pt x="304" y="88"/>
                    <a:pt x="229" y="42"/>
                    <a:pt x="1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76;p31"/>
            <p:cNvSpPr/>
            <p:nvPr/>
          </p:nvSpPr>
          <p:spPr>
            <a:xfrm>
              <a:off x="2276527" y="3828310"/>
              <a:ext cx="104944" cy="110191"/>
            </a:xfrm>
            <a:custGeom>
              <a:avLst/>
              <a:gdLst/>
              <a:ahLst/>
              <a:cxnLst/>
              <a:rect l="l" t="t" r="r" b="b"/>
              <a:pathLst>
                <a:path w="320" h="336" extrusionOk="0">
                  <a:moveTo>
                    <a:pt x="149" y="1"/>
                  </a:moveTo>
                  <a:cubicBezTo>
                    <a:pt x="144" y="3"/>
                    <a:pt x="138" y="7"/>
                    <a:pt x="132" y="10"/>
                  </a:cubicBezTo>
                  <a:cubicBezTo>
                    <a:pt x="60" y="33"/>
                    <a:pt x="1" y="147"/>
                    <a:pt x="9" y="220"/>
                  </a:cubicBezTo>
                  <a:cubicBezTo>
                    <a:pt x="19" y="294"/>
                    <a:pt x="85" y="335"/>
                    <a:pt x="157" y="335"/>
                  </a:cubicBezTo>
                  <a:cubicBezTo>
                    <a:pt x="161" y="335"/>
                    <a:pt x="164" y="335"/>
                    <a:pt x="167" y="335"/>
                  </a:cubicBezTo>
                  <a:cubicBezTo>
                    <a:pt x="252" y="330"/>
                    <a:pt x="319" y="278"/>
                    <a:pt x="313" y="189"/>
                  </a:cubicBezTo>
                  <a:cubicBezTo>
                    <a:pt x="305" y="86"/>
                    <a:pt x="230" y="41"/>
                    <a:pt x="1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77;p31"/>
            <p:cNvSpPr/>
            <p:nvPr/>
          </p:nvSpPr>
          <p:spPr>
            <a:xfrm>
              <a:off x="2370976" y="3098295"/>
              <a:ext cx="104616" cy="110519"/>
            </a:xfrm>
            <a:custGeom>
              <a:avLst/>
              <a:gdLst/>
              <a:ahLst/>
              <a:cxnLst/>
              <a:rect l="l" t="t" r="r" b="b"/>
              <a:pathLst>
                <a:path w="319" h="337" extrusionOk="0">
                  <a:moveTo>
                    <a:pt x="148" y="1"/>
                  </a:moveTo>
                  <a:cubicBezTo>
                    <a:pt x="143" y="4"/>
                    <a:pt x="138" y="8"/>
                    <a:pt x="131" y="10"/>
                  </a:cubicBezTo>
                  <a:cubicBezTo>
                    <a:pt x="60" y="34"/>
                    <a:pt x="0" y="149"/>
                    <a:pt x="10" y="219"/>
                  </a:cubicBezTo>
                  <a:cubicBezTo>
                    <a:pt x="20" y="294"/>
                    <a:pt x="86" y="336"/>
                    <a:pt x="159" y="336"/>
                  </a:cubicBezTo>
                  <a:cubicBezTo>
                    <a:pt x="162" y="336"/>
                    <a:pt x="164" y="336"/>
                    <a:pt x="167" y="336"/>
                  </a:cubicBezTo>
                  <a:cubicBezTo>
                    <a:pt x="250" y="331"/>
                    <a:pt x="319" y="279"/>
                    <a:pt x="313" y="190"/>
                  </a:cubicBezTo>
                  <a:cubicBezTo>
                    <a:pt x="304" y="87"/>
                    <a:pt x="229" y="41"/>
                    <a:pt x="1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78;p31"/>
            <p:cNvSpPr/>
            <p:nvPr/>
          </p:nvSpPr>
          <p:spPr>
            <a:xfrm>
              <a:off x="2929473" y="3112397"/>
              <a:ext cx="1874234" cy="1200297"/>
            </a:xfrm>
            <a:custGeom>
              <a:avLst/>
              <a:gdLst/>
              <a:ahLst/>
              <a:cxnLst/>
              <a:rect l="l" t="t" r="r" b="b"/>
              <a:pathLst>
                <a:path w="5715" h="3660" extrusionOk="0">
                  <a:moveTo>
                    <a:pt x="2293" y="0"/>
                  </a:moveTo>
                  <a:cubicBezTo>
                    <a:pt x="1642" y="0"/>
                    <a:pt x="985" y="27"/>
                    <a:pt x="311" y="41"/>
                  </a:cubicBezTo>
                  <a:cubicBezTo>
                    <a:pt x="162" y="1196"/>
                    <a:pt x="1" y="2215"/>
                    <a:pt x="118" y="3389"/>
                  </a:cubicBezTo>
                  <a:cubicBezTo>
                    <a:pt x="1902" y="3503"/>
                    <a:pt x="3653" y="3657"/>
                    <a:pt x="5445" y="3659"/>
                  </a:cubicBezTo>
                  <a:cubicBezTo>
                    <a:pt x="5491" y="3109"/>
                    <a:pt x="5613" y="2602"/>
                    <a:pt x="5654" y="2051"/>
                  </a:cubicBezTo>
                  <a:cubicBezTo>
                    <a:pt x="5696" y="1502"/>
                    <a:pt x="5676" y="1015"/>
                    <a:pt x="5715" y="444"/>
                  </a:cubicBezTo>
                  <a:lnTo>
                    <a:pt x="5711" y="444"/>
                  </a:lnTo>
                  <a:cubicBezTo>
                    <a:pt x="4548" y="81"/>
                    <a:pt x="3429" y="0"/>
                    <a:pt x="22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79;p31"/>
            <p:cNvSpPr/>
            <p:nvPr/>
          </p:nvSpPr>
          <p:spPr>
            <a:xfrm>
              <a:off x="5254304" y="4088373"/>
              <a:ext cx="104616" cy="109863"/>
            </a:xfrm>
            <a:custGeom>
              <a:avLst/>
              <a:gdLst/>
              <a:ahLst/>
              <a:cxnLst/>
              <a:rect l="l" t="t" r="r" b="b"/>
              <a:pathLst>
                <a:path w="319" h="335" extrusionOk="0">
                  <a:moveTo>
                    <a:pt x="148" y="0"/>
                  </a:moveTo>
                  <a:cubicBezTo>
                    <a:pt x="143" y="3"/>
                    <a:pt x="138" y="6"/>
                    <a:pt x="131" y="10"/>
                  </a:cubicBezTo>
                  <a:cubicBezTo>
                    <a:pt x="60" y="32"/>
                    <a:pt x="0" y="147"/>
                    <a:pt x="9" y="219"/>
                  </a:cubicBezTo>
                  <a:cubicBezTo>
                    <a:pt x="18" y="292"/>
                    <a:pt x="84" y="335"/>
                    <a:pt x="157" y="335"/>
                  </a:cubicBezTo>
                  <a:cubicBezTo>
                    <a:pt x="160" y="335"/>
                    <a:pt x="163" y="335"/>
                    <a:pt x="167" y="334"/>
                  </a:cubicBezTo>
                  <a:cubicBezTo>
                    <a:pt x="251" y="329"/>
                    <a:pt x="319" y="277"/>
                    <a:pt x="313" y="189"/>
                  </a:cubicBezTo>
                  <a:cubicBezTo>
                    <a:pt x="304" y="88"/>
                    <a:pt x="229" y="42"/>
                    <a:pt x="1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80;p31"/>
            <p:cNvSpPr/>
            <p:nvPr/>
          </p:nvSpPr>
          <p:spPr>
            <a:xfrm>
              <a:off x="544300" y="2466338"/>
              <a:ext cx="6583924" cy="2527183"/>
            </a:xfrm>
            <a:custGeom>
              <a:avLst/>
              <a:gdLst/>
              <a:ahLst/>
              <a:cxnLst/>
              <a:rect l="l" t="t" r="r" b="b"/>
              <a:pathLst>
                <a:path w="20076" h="7706" extrusionOk="0">
                  <a:moveTo>
                    <a:pt x="3338" y="552"/>
                  </a:moveTo>
                  <a:cubicBezTo>
                    <a:pt x="3389" y="552"/>
                    <a:pt x="3439" y="554"/>
                    <a:pt x="3490" y="556"/>
                  </a:cubicBezTo>
                  <a:cubicBezTo>
                    <a:pt x="3500" y="556"/>
                    <a:pt x="3511" y="558"/>
                    <a:pt x="3521" y="558"/>
                  </a:cubicBezTo>
                  <a:lnTo>
                    <a:pt x="16939" y="1457"/>
                  </a:lnTo>
                  <a:cubicBezTo>
                    <a:pt x="18399" y="1555"/>
                    <a:pt x="19508" y="2823"/>
                    <a:pt x="19410" y="4284"/>
                  </a:cubicBezTo>
                  <a:lnTo>
                    <a:pt x="19384" y="4680"/>
                  </a:lnTo>
                  <a:cubicBezTo>
                    <a:pt x="19291" y="6078"/>
                    <a:pt x="18124" y="7158"/>
                    <a:pt x="16747" y="7158"/>
                  </a:cubicBezTo>
                  <a:cubicBezTo>
                    <a:pt x="16684" y="7158"/>
                    <a:pt x="16621" y="7156"/>
                    <a:pt x="16557" y="7151"/>
                  </a:cubicBezTo>
                  <a:lnTo>
                    <a:pt x="3140" y="6252"/>
                  </a:lnTo>
                  <a:cubicBezTo>
                    <a:pt x="1680" y="6154"/>
                    <a:pt x="571" y="4885"/>
                    <a:pt x="668" y="3425"/>
                  </a:cubicBezTo>
                  <a:lnTo>
                    <a:pt x="694" y="3029"/>
                  </a:lnTo>
                  <a:cubicBezTo>
                    <a:pt x="741" y="2326"/>
                    <a:pt x="1063" y="1679"/>
                    <a:pt x="1598" y="1210"/>
                  </a:cubicBezTo>
                  <a:cubicBezTo>
                    <a:pt x="2086" y="783"/>
                    <a:pt x="2699" y="552"/>
                    <a:pt x="3338" y="552"/>
                  </a:cubicBezTo>
                  <a:close/>
                  <a:moveTo>
                    <a:pt x="3331" y="1"/>
                  </a:moveTo>
                  <a:cubicBezTo>
                    <a:pt x="2563" y="1"/>
                    <a:pt x="1824" y="281"/>
                    <a:pt x="1236" y="796"/>
                  </a:cubicBezTo>
                  <a:cubicBezTo>
                    <a:pt x="589" y="1360"/>
                    <a:pt x="203" y="2140"/>
                    <a:pt x="146" y="2992"/>
                  </a:cubicBezTo>
                  <a:lnTo>
                    <a:pt x="120" y="3388"/>
                  </a:lnTo>
                  <a:cubicBezTo>
                    <a:pt x="1" y="5149"/>
                    <a:pt x="1339" y="6680"/>
                    <a:pt x="3103" y="6799"/>
                  </a:cubicBezTo>
                  <a:lnTo>
                    <a:pt x="16520" y="7698"/>
                  </a:lnTo>
                  <a:cubicBezTo>
                    <a:pt x="16533" y="7699"/>
                    <a:pt x="16545" y="7699"/>
                    <a:pt x="16556" y="7700"/>
                  </a:cubicBezTo>
                  <a:cubicBezTo>
                    <a:pt x="16617" y="7704"/>
                    <a:pt x="16677" y="7705"/>
                    <a:pt x="16737" y="7705"/>
                  </a:cubicBezTo>
                  <a:cubicBezTo>
                    <a:pt x="18406" y="7705"/>
                    <a:pt x="19818" y="6406"/>
                    <a:pt x="19931" y="4715"/>
                  </a:cubicBezTo>
                  <a:lnTo>
                    <a:pt x="19957" y="4319"/>
                  </a:lnTo>
                  <a:cubicBezTo>
                    <a:pt x="20075" y="2557"/>
                    <a:pt x="18737" y="1026"/>
                    <a:pt x="16974" y="907"/>
                  </a:cubicBezTo>
                  <a:lnTo>
                    <a:pt x="3557" y="9"/>
                  </a:lnTo>
                  <a:cubicBezTo>
                    <a:pt x="3481" y="3"/>
                    <a:pt x="3406" y="1"/>
                    <a:pt x="3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81;p31"/>
            <p:cNvSpPr/>
            <p:nvPr/>
          </p:nvSpPr>
          <p:spPr>
            <a:xfrm>
              <a:off x="2803541" y="2958917"/>
              <a:ext cx="2161518" cy="1493812"/>
            </a:xfrm>
            <a:custGeom>
              <a:avLst/>
              <a:gdLst/>
              <a:ahLst/>
              <a:cxnLst/>
              <a:rect l="l" t="t" r="r" b="b"/>
              <a:pathLst>
                <a:path w="6591" h="4555" extrusionOk="0">
                  <a:moveTo>
                    <a:pt x="2679" y="468"/>
                  </a:moveTo>
                  <a:cubicBezTo>
                    <a:pt x="3815" y="468"/>
                    <a:pt x="4933" y="547"/>
                    <a:pt x="6095" y="910"/>
                  </a:cubicBezTo>
                  <a:lnTo>
                    <a:pt x="6098" y="910"/>
                  </a:lnTo>
                  <a:cubicBezTo>
                    <a:pt x="6060" y="1482"/>
                    <a:pt x="6080" y="1967"/>
                    <a:pt x="6038" y="2517"/>
                  </a:cubicBezTo>
                  <a:cubicBezTo>
                    <a:pt x="5996" y="3070"/>
                    <a:pt x="5875" y="3574"/>
                    <a:pt x="5829" y="4125"/>
                  </a:cubicBezTo>
                  <a:cubicBezTo>
                    <a:pt x="4037" y="4122"/>
                    <a:pt x="2286" y="3965"/>
                    <a:pt x="502" y="3850"/>
                  </a:cubicBezTo>
                  <a:cubicBezTo>
                    <a:pt x="386" y="2676"/>
                    <a:pt x="546" y="1663"/>
                    <a:pt x="695" y="508"/>
                  </a:cubicBezTo>
                  <a:cubicBezTo>
                    <a:pt x="1370" y="494"/>
                    <a:pt x="2027" y="468"/>
                    <a:pt x="2679" y="468"/>
                  </a:cubicBezTo>
                  <a:close/>
                  <a:moveTo>
                    <a:pt x="2606" y="0"/>
                  </a:moveTo>
                  <a:cubicBezTo>
                    <a:pt x="1903" y="0"/>
                    <a:pt x="1205" y="59"/>
                    <a:pt x="529" y="190"/>
                  </a:cubicBezTo>
                  <a:cubicBezTo>
                    <a:pt x="437" y="209"/>
                    <a:pt x="405" y="309"/>
                    <a:pt x="432" y="384"/>
                  </a:cubicBezTo>
                  <a:cubicBezTo>
                    <a:pt x="0" y="1503"/>
                    <a:pt x="3" y="2828"/>
                    <a:pt x="146" y="3999"/>
                  </a:cubicBezTo>
                  <a:cubicBezTo>
                    <a:pt x="158" y="4097"/>
                    <a:pt x="226" y="4139"/>
                    <a:pt x="300" y="4139"/>
                  </a:cubicBezTo>
                  <a:cubicBezTo>
                    <a:pt x="310" y="4139"/>
                    <a:pt x="319" y="4138"/>
                    <a:pt x="328" y="4137"/>
                  </a:cubicBezTo>
                  <a:cubicBezTo>
                    <a:pt x="1586" y="4438"/>
                    <a:pt x="2929" y="4555"/>
                    <a:pt x="4250" y="4555"/>
                  </a:cubicBezTo>
                  <a:cubicBezTo>
                    <a:pt x="4812" y="4555"/>
                    <a:pt x="5371" y="4534"/>
                    <a:pt x="5918" y="4497"/>
                  </a:cubicBezTo>
                  <a:cubicBezTo>
                    <a:pt x="6010" y="4491"/>
                    <a:pt x="6070" y="4431"/>
                    <a:pt x="6094" y="4360"/>
                  </a:cubicBezTo>
                  <a:cubicBezTo>
                    <a:pt x="6095" y="4358"/>
                    <a:pt x="6097" y="4355"/>
                    <a:pt x="6098" y="4353"/>
                  </a:cubicBezTo>
                  <a:cubicBezTo>
                    <a:pt x="6501" y="3282"/>
                    <a:pt x="6590" y="1736"/>
                    <a:pt x="6361" y="618"/>
                  </a:cubicBezTo>
                  <a:cubicBezTo>
                    <a:pt x="6356" y="595"/>
                    <a:pt x="6346" y="579"/>
                    <a:pt x="6334" y="564"/>
                  </a:cubicBezTo>
                  <a:cubicBezTo>
                    <a:pt x="6317" y="522"/>
                    <a:pt x="6280" y="485"/>
                    <a:pt x="6216" y="467"/>
                  </a:cubicBezTo>
                  <a:cubicBezTo>
                    <a:pt x="5063" y="179"/>
                    <a:pt x="3828" y="0"/>
                    <a:pt x="2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82;p31"/>
            <p:cNvSpPr/>
            <p:nvPr/>
          </p:nvSpPr>
          <p:spPr>
            <a:xfrm>
              <a:off x="5254631" y="3285554"/>
              <a:ext cx="288924" cy="277446"/>
            </a:xfrm>
            <a:custGeom>
              <a:avLst/>
              <a:gdLst/>
              <a:ahLst/>
              <a:cxnLst/>
              <a:rect l="l" t="t" r="r" b="b"/>
              <a:pathLst>
                <a:path w="881" h="846" extrusionOk="0">
                  <a:moveTo>
                    <a:pt x="434" y="222"/>
                  </a:moveTo>
                  <a:cubicBezTo>
                    <a:pt x="516" y="263"/>
                    <a:pt x="591" y="310"/>
                    <a:pt x="599" y="412"/>
                  </a:cubicBezTo>
                  <a:cubicBezTo>
                    <a:pt x="605" y="500"/>
                    <a:pt x="537" y="553"/>
                    <a:pt x="453" y="557"/>
                  </a:cubicBezTo>
                  <a:cubicBezTo>
                    <a:pt x="450" y="557"/>
                    <a:pt x="448" y="558"/>
                    <a:pt x="445" y="558"/>
                  </a:cubicBezTo>
                  <a:cubicBezTo>
                    <a:pt x="373" y="558"/>
                    <a:pt x="306" y="517"/>
                    <a:pt x="295" y="442"/>
                  </a:cubicBezTo>
                  <a:cubicBezTo>
                    <a:pt x="287" y="369"/>
                    <a:pt x="346" y="255"/>
                    <a:pt x="418" y="231"/>
                  </a:cubicBezTo>
                  <a:cubicBezTo>
                    <a:pt x="424" y="229"/>
                    <a:pt x="428" y="225"/>
                    <a:pt x="434" y="222"/>
                  </a:cubicBezTo>
                  <a:close/>
                  <a:moveTo>
                    <a:pt x="515" y="1"/>
                  </a:moveTo>
                  <a:cubicBezTo>
                    <a:pt x="508" y="1"/>
                    <a:pt x="502" y="1"/>
                    <a:pt x="496" y="1"/>
                  </a:cubicBezTo>
                  <a:cubicBezTo>
                    <a:pt x="476" y="2"/>
                    <a:pt x="458" y="11"/>
                    <a:pt x="442" y="21"/>
                  </a:cubicBezTo>
                  <a:cubicBezTo>
                    <a:pt x="426" y="14"/>
                    <a:pt x="408" y="8"/>
                    <a:pt x="388" y="8"/>
                  </a:cubicBezTo>
                  <a:cubicBezTo>
                    <a:pt x="382" y="8"/>
                    <a:pt x="376" y="9"/>
                    <a:pt x="370" y="10"/>
                  </a:cubicBezTo>
                  <a:cubicBezTo>
                    <a:pt x="146" y="36"/>
                    <a:pt x="0" y="241"/>
                    <a:pt x="15" y="461"/>
                  </a:cubicBezTo>
                  <a:cubicBezTo>
                    <a:pt x="27" y="686"/>
                    <a:pt x="220" y="846"/>
                    <a:pt x="442" y="846"/>
                  </a:cubicBezTo>
                  <a:cubicBezTo>
                    <a:pt x="446" y="846"/>
                    <a:pt x="450" y="846"/>
                    <a:pt x="453" y="846"/>
                  </a:cubicBezTo>
                  <a:cubicBezTo>
                    <a:pt x="674" y="841"/>
                    <a:pt x="870" y="681"/>
                    <a:pt x="876" y="452"/>
                  </a:cubicBezTo>
                  <a:cubicBezTo>
                    <a:pt x="881" y="257"/>
                    <a:pt x="730" y="1"/>
                    <a:pt x="515"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83;p31"/>
            <p:cNvSpPr/>
            <p:nvPr/>
          </p:nvSpPr>
          <p:spPr>
            <a:xfrm>
              <a:off x="5996124" y="3326876"/>
              <a:ext cx="289580" cy="277118"/>
            </a:xfrm>
            <a:custGeom>
              <a:avLst/>
              <a:gdLst/>
              <a:ahLst/>
              <a:cxnLst/>
              <a:rect l="l" t="t" r="r" b="b"/>
              <a:pathLst>
                <a:path w="883" h="845" extrusionOk="0">
                  <a:moveTo>
                    <a:pt x="437" y="223"/>
                  </a:moveTo>
                  <a:cubicBezTo>
                    <a:pt x="518" y="264"/>
                    <a:pt x="593" y="311"/>
                    <a:pt x="601" y="412"/>
                  </a:cubicBezTo>
                  <a:cubicBezTo>
                    <a:pt x="606" y="501"/>
                    <a:pt x="539" y="553"/>
                    <a:pt x="456" y="557"/>
                  </a:cubicBezTo>
                  <a:cubicBezTo>
                    <a:pt x="452" y="558"/>
                    <a:pt x="449" y="558"/>
                    <a:pt x="445" y="558"/>
                  </a:cubicBezTo>
                  <a:cubicBezTo>
                    <a:pt x="374" y="558"/>
                    <a:pt x="307" y="516"/>
                    <a:pt x="297" y="442"/>
                  </a:cubicBezTo>
                  <a:cubicBezTo>
                    <a:pt x="289" y="369"/>
                    <a:pt x="348" y="255"/>
                    <a:pt x="420" y="233"/>
                  </a:cubicBezTo>
                  <a:cubicBezTo>
                    <a:pt x="427" y="229"/>
                    <a:pt x="431" y="225"/>
                    <a:pt x="437" y="223"/>
                  </a:cubicBezTo>
                  <a:close/>
                  <a:moveTo>
                    <a:pt x="516" y="1"/>
                  </a:moveTo>
                  <a:cubicBezTo>
                    <a:pt x="510" y="1"/>
                    <a:pt x="504" y="1"/>
                    <a:pt x="497" y="1"/>
                  </a:cubicBezTo>
                  <a:cubicBezTo>
                    <a:pt x="478" y="3"/>
                    <a:pt x="459" y="11"/>
                    <a:pt x="442" y="21"/>
                  </a:cubicBezTo>
                  <a:cubicBezTo>
                    <a:pt x="426" y="13"/>
                    <a:pt x="408" y="8"/>
                    <a:pt x="385" y="8"/>
                  </a:cubicBezTo>
                  <a:cubicBezTo>
                    <a:pt x="380" y="8"/>
                    <a:pt x="375" y="8"/>
                    <a:pt x="370" y="9"/>
                  </a:cubicBezTo>
                  <a:cubicBezTo>
                    <a:pt x="146" y="36"/>
                    <a:pt x="1" y="240"/>
                    <a:pt x="15" y="459"/>
                  </a:cubicBezTo>
                  <a:cubicBezTo>
                    <a:pt x="30" y="685"/>
                    <a:pt x="222" y="845"/>
                    <a:pt x="443" y="845"/>
                  </a:cubicBezTo>
                  <a:cubicBezTo>
                    <a:pt x="447" y="845"/>
                    <a:pt x="450" y="845"/>
                    <a:pt x="454" y="845"/>
                  </a:cubicBezTo>
                  <a:cubicBezTo>
                    <a:pt x="675" y="838"/>
                    <a:pt x="870" y="680"/>
                    <a:pt x="877" y="451"/>
                  </a:cubicBezTo>
                  <a:cubicBezTo>
                    <a:pt x="882" y="257"/>
                    <a:pt x="731" y="1"/>
                    <a:pt x="516"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84;p31"/>
            <p:cNvSpPr/>
            <p:nvPr/>
          </p:nvSpPr>
          <p:spPr>
            <a:xfrm>
              <a:off x="5160182" y="4015569"/>
              <a:ext cx="289252" cy="277118"/>
            </a:xfrm>
            <a:custGeom>
              <a:avLst/>
              <a:gdLst/>
              <a:ahLst/>
              <a:cxnLst/>
              <a:rect l="l" t="t" r="r" b="b"/>
              <a:pathLst>
                <a:path w="882" h="845" extrusionOk="0">
                  <a:moveTo>
                    <a:pt x="435" y="222"/>
                  </a:moveTo>
                  <a:cubicBezTo>
                    <a:pt x="516" y="263"/>
                    <a:pt x="591" y="310"/>
                    <a:pt x="600" y="411"/>
                  </a:cubicBezTo>
                  <a:cubicBezTo>
                    <a:pt x="606" y="499"/>
                    <a:pt x="538" y="553"/>
                    <a:pt x="454" y="556"/>
                  </a:cubicBezTo>
                  <a:cubicBezTo>
                    <a:pt x="450" y="557"/>
                    <a:pt x="447" y="557"/>
                    <a:pt x="444" y="557"/>
                  </a:cubicBezTo>
                  <a:cubicBezTo>
                    <a:pt x="372" y="557"/>
                    <a:pt x="305" y="515"/>
                    <a:pt x="296" y="441"/>
                  </a:cubicBezTo>
                  <a:cubicBezTo>
                    <a:pt x="287" y="368"/>
                    <a:pt x="347" y="254"/>
                    <a:pt x="418" y="232"/>
                  </a:cubicBezTo>
                  <a:cubicBezTo>
                    <a:pt x="425" y="228"/>
                    <a:pt x="429" y="226"/>
                    <a:pt x="435" y="222"/>
                  </a:cubicBezTo>
                  <a:close/>
                  <a:moveTo>
                    <a:pt x="518" y="1"/>
                  </a:moveTo>
                  <a:cubicBezTo>
                    <a:pt x="511" y="1"/>
                    <a:pt x="504" y="1"/>
                    <a:pt x="496" y="1"/>
                  </a:cubicBezTo>
                  <a:cubicBezTo>
                    <a:pt x="477" y="3"/>
                    <a:pt x="459" y="10"/>
                    <a:pt x="441" y="20"/>
                  </a:cubicBezTo>
                  <a:cubicBezTo>
                    <a:pt x="425" y="12"/>
                    <a:pt x="407" y="7"/>
                    <a:pt x="386" y="7"/>
                  </a:cubicBezTo>
                  <a:cubicBezTo>
                    <a:pt x="381" y="7"/>
                    <a:pt x="375" y="7"/>
                    <a:pt x="369" y="8"/>
                  </a:cubicBezTo>
                  <a:cubicBezTo>
                    <a:pt x="146" y="34"/>
                    <a:pt x="1" y="239"/>
                    <a:pt x="14" y="460"/>
                  </a:cubicBezTo>
                  <a:cubicBezTo>
                    <a:pt x="29" y="686"/>
                    <a:pt x="221" y="845"/>
                    <a:pt x="443" y="845"/>
                  </a:cubicBezTo>
                  <a:cubicBezTo>
                    <a:pt x="447" y="845"/>
                    <a:pt x="450" y="845"/>
                    <a:pt x="454" y="845"/>
                  </a:cubicBezTo>
                  <a:cubicBezTo>
                    <a:pt x="674" y="838"/>
                    <a:pt x="870" y="679"/>
                    <a:pt x="876" y="450"/>
                  </a:cubicBezTo>
                  <a:cubicBezTo>
                    <a:pt x="882" y="258"/>
                    <a:pt x="731" y="1"/>
                    <a:pt x="518"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85;p31"/>
            <p:cNvSpPr/>
            <p:nvPr/>
          </p:nvSpPr>
          <p:spPr>
            <a:xfrm>
              <a:off x="5902003" y="4056890"/>
              <a:ext cx="289252" cy="276790"/>
            </a:xfrm>
            <a:custGeom>
              <a:avLst/>
              <a:gdLst/>
              <a:ahLst/>
              <a:cxnLst/>
              <a:rect l="l" t="t" r="r" b="b"/>
              <a:pathLst>
                <a:path w="882" h="844" extrusionOk="0">
                  <a:moveTo>
                    <a:pt x="437" y="224"/>
                  </a:moveTo>
                  <a:cubicBezTo>
                    <a:pt x="517" y="264"/>
                    <a:pt x="593" y="311"/>
                    <a:pt x="600" y="413"/>
                  </a:cubicBezTo>
                  <a:cubicBezTo>
                    <a:pt x="605" y="500"/>
                    <a:pt x="538" y="553"/>
                    <a:pt x="454" y="557"/>
                  </a:cubicBezTo>
                  <a:cubicBezTo>
                    <a:pt x="452" y="558"/>
                    <a:pt x="449" y="558"/>
                    <a:pt x="447" y="558"/>
                  </a:cubicBezTo>
                  <a:cubicBezTo>
                    <a:pt x="375" y="558"/>
                    <a:pt x="307" y="516"/>
                    <a:pt x="297" y="443"/>
                  </a:cubicBezTo>
                  <a:cubicBezTo>
                    <a:pt x="288" y="370"/>
                    <a:pt x="348" y="257"/>
                    <a:pt x="420" y="233"/>
                  </a:cubicBezTo>
                  <a:cubicBezTo>
                    <a:pt x="426" y="231"/>
                    <a:pt x="429" y="226"/>
                    <a:pt x="437" y="224"/>
                  </a:cubicBezTo>
                  <a:close/>
                  <a:moveTo>
                    <a:pt x="515" y="1"/>
                  </a:moveTo>
                  <a:cubicBezTo>
                    <a:pt x="509" y="1"/>
                    <a:pt x="502" y="1"/>
                    <a:pt x="496" y="1"/>
                  </a:cubicBezTo>
                  <a:cubicBezTo>
                    <a:pt x="476" y="3"/>
                    <a:pt x="458" y="11"/>
                    <a:pt x="442" y="21"/>
                  </a:cubicBezTo>
                  <a:cubicBezTo>
                    <a:pt x="425" y="13"/>
                    <a:pt x="406" y="7"/>
                    <a:pt x="383" y="7"/>
                  </a:cubicBezTo>
                  <a:cubicBezTo>
                    <a:pt x="379" y="7"/>
                    <a:pt x="374" y="7"/>
                    <a:pt x="370" y="8"/>
                  </a:cubicBezTo>
                  <a:cubicBezTo>
                    <a:pt x="146" y="34"/>
                    <a:pt x="0" y="239"/>
                    <a:pt x="15" y="460"/>
                  </a:cubicBezTo>
                  <a:cubicBezTo>
                    <a:pt x="29" y="684"/>
                    <a:pt x="219" y="844"/>
                    <a:pt x="441" y="844"/>
                  </a:cubicBezTo>
                  <a:cubicBezTo>
                    <a:pt x="445" y="844"/>
                    <a:pt x="449" y="844"/>
                    <a:pt x="453" y="844"/>
                  </a:cubicBezTo>
                  <a:cubicBezTo>
                    <a:pt x="675" y="837"/>
                    <a:pt x="870" y="678"/>
                    <a:pt x="876" y="449"/>
                  </a:cubicBezTo>
                  <a:cubicBezTo>
                    <a:pt x="881" y="257"/>
                    <a:pt x="731" y="1"/>
                    <a:pt x="515"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86;p31"/>
            <p:cNvSpPr/>
            <p:nvPr/>
          </p:nvSpPr>
          <p:spPr>
            <a:xfrm>
              <a:off x="1534706" y="2983841"/>
              <a:ext cx="289252" cy="277118"/>
            </a:xfrm>
            <a:custGeom>
              <a:avLst/>
              <a:gdLst/>
              <a:ahLst/>
              <a:cxnLst/>
              <a:rect l="l" t="t" r="r" b="b"/>
              <a:pathLst>
                <a:path w="882" h="845" extrusionOk="0">
                  <a:moveTo>
                    <a:pt x="437" y="223"/>
                  </a:moveTo>
                  <a:cubicBezTo>
                    <a:pt x="517" y="263"/>
                    <a:pt x="593" y="310"/>
                    <a:pt x="600" y="411"/>
                  </a:cubicBezTo>
                  <a:cubicBezTo>
                    <a:pt x="605" y="501"/>
                    <a:pt x="538" y="553"/>
                    <a:pt x="454" y="557"/>
                  </a:cubicBezTo>
                  <a:cubicBezTo>
                    <a:pt x="451" y="557"/>
                    <a:pt x="448" y="557"/>
                    <a:pt x="444" y="557"/>
                  </a:cubicBezTo>
                  <a:cubicBezTo>
                    <a:pt x="374" y="557"/>
                    <a:pt x="307" y="516"/>
                    <a:pt x="297" y="441"/>
                  </a:cubicBezTo>
                  <a:cubicBezTo>
                    <a:pt x="288" y="369"/>
                    <a:pt x="348" y="255"/>
                    <a:pt x="419" y="232"/>
                  </a:cubicBezTo>
                  <a:cubicBezTo>
                    <a:pt x="426" y="229"/>
                    <a:pt x="429" y="225"/>
                    <a:pt x="437" y="223"/>
                  </a:cubicBezTo>
                  <a:close/>
                  <a:moveTo>
                    <a:pt x="515" y="0"/>
                  </a:moveTo>
                  <a:cubicBezTo>
                    <a:pt x="509" y="0"/>
                    <a:pt x="502" y="1"/>
                    <a:pt x="496" y="1"/>
                  </a:cubicBezTo>
                  <a:cubicBezTo>
                    <a:pt x="477" y="3"/>
                    <a:pt x="458" y="10"/>
                    <a:pt x="442" y="21"/>
                  </a:cubicBezTo>
                  <a:cubicBezTo>
                    <a:pt x="426" y="13"/>
                    <a:pt x="409" y="8"/>
                    <a:pt x="388" y="8"/>
                  </a:cubicBezTo>
                  <a:cubicBezTo>
                    <a:pt x="382" y="8"/>
                    <a:pt x="376" y="8"/>
                    <a:pt x="370" y="9"/>
                  </a:cubicBezTo>
                  <a:cubicBezTo>
                    <a:pt x="146" y="35"/>
                    <a:pt x="0" y="240"/>
                    <a:pt x="15" y="461"/>
                  </a:cubicBezTo>
                  <a:cubicBezTo>
                    <a:pt x="29" y="685"/>
                    <a:pt x="219" y="845"/>
                    <a:pt x="439" y="845"/>
                  </a:cubicBezTo>
                  <a:cubicBezTo>
                    <a:pt x="443" y="845"/>
                    <a:pt x="448" y="844"/>
                    <a:pt x="453" y="844"/>
                  </a:cubicBezTo>
                  <a:cubicBezTo>
                    <a:pt x="675" y="839"/>
                    <a:pt x="870" y="680"/>
                    <a:pt x="876" y="451"/>
                  </a:cubicBezTo>
                  <a:cubicBezTo>
                    <a:pt x="881" y="256"/>
                    <a:pt x="731" y="0"/>
                    <a:pt x="515"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87;p31"/>
            <p:cNvSpPr/>
            <p:nvPr/>
          </p:nvSpPr>
          <p:spPr>
            <a:xfrm>
              <a:off x="2276855" y="3025491"/>
              <a:ext cx="289252" cy="277118"/>
            </a:xfrm>
            <a:custGeom>
              <a:avLst/>
              <a:gdLst/>
              <a:ahLst/>
              <a:cxnLst/>
              <a:rect l="l" t="t" r="r" b="b"/>
              <a:pathLst>
                <a:path w="882" h="845" extrusionOk="0">
                  <a:moveTo>
                    <a:pt x="435" y="223"/>
                  </a:moveTo>
                  <a:cubicBezTo>
                    <a:pt x="516" y="263"/>
                    <a:pt x="591" y="310"/>
                    <a:pt x="600" y="412"/>
                  </a:cubicBezTo>
                  <a:cubicBezTo>
                    <a:pt x="606" y="499"/>
                    <a:pt x="537" y="553"/>
                    <a:pt x="454" y="558"/>
                  </a:cubicBezTo>
                  <a:cubicBezTo>
                    <a:pt x="451" y="558"/>
                    <a:pt x="449" y="558"/>
                    <a:pt x="446" y="558"/>
                  </a:cubicBezTo>
                  <a:cubicBezTo>
                    <a:pt x="375" y="558"/>
                    <a:pt x="307" y="517"/>
                    <a:pt x="297" y="441"/>
                  </a:cubicBezTo>
                  <a:cubicBezTo>
                    <a:pt x="287" y="369"/>
                    <a:pt x="347" y="256"/>
                    <a:pt x="418" y="232"/>
                  </a:cubicBezTo>
                  <a:cubicBezTo>
                    <a:pt x="425" y="230"/>
                    <a:pt x="429" y="226"/>
                    <a:pt x="435" y="223"/>
                  </a:cubicBezTo>
                  <a:close/>
                  <a:moveTo>
                    <a:pt x="515" y="0"/>
                  </a:moveTo>
                  <a:cubicBezTo>
                    <a:pt x="509" y="0"/>
                    <a:pt x="503" y="1"/>
                    <a:pt x="497" y="1"/>
                  </a:cubicBezTo>
                  <a:cubicBezTo>
                    <a:pt x="477" y="2"/>
                    <a:pt x="459" y="9"/>
                    <a:pt x="441" y="20"/>
                  </a:cubicBezTo>
                  <a:cubicBezTo>
                    <a:pt x="426" y="11"/>
                    <a:pt x="408" y="6"/>
                    <a:pt x="386" y="6"/>
                  </a:cubicBezTo>
                  <a:cubicBezTo>
                    <a:pt x="381" y="6"/>
                    <a:pt x="376" y="7"/>
                    <a:pt x="371" y="7"/>
                  </a:cubicBezTo>
                  <a:cubicBezTo>
                    <a:pt x="147" y="33"/>
                    <a:pt x="1" y="238"/>
                    <a:pt x="13" y="459"/>
                  </a:cubicBezTo>
                  <a:cubicBezTo>
                    <a:pt x="27" y="686"/>
                    <a:pt x="220" y="844"/>
                    <a:pt x="442" y="844"/>
                  </a:cubicBezTo>
                  <a:cubicBezTo>
                    <a:pt x="446" y="844"/>
                    <a:pt x="449" y="844"/>
                    <a:pt x="453" y="844"/>
                  </a:cubicBezTo>
                  <a:cubicBezTo>
                    <a:pt x="674" y="839"/>
                    <a:pt x="869" y="679"/>
                    <a:pt x="876" y="450"/>
                  </a:cubicBezTo>
                  <a:cubicBezTo>
                    <a:pt x="882" y="256"/>
                    <a:pt x="730" y="0"/>
                    <a:pt x="515"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88;p31"/>
            <p:cNvSpPr/>
            <p:nvPr/>
          </p:nvSpPr>
          <p:spPr>
            <a:xfrm>
              <a:off x="1440257" y="3713856"/>
              <a:ext cx="289252" cy="277118"/>
            </a:xfrm>
            <a:custGeom>
              <a:avLst/>
              <a:gdLst/>
              <a:ahLst/>
              <a:cxnLst/>
              <a:rect l="l" t="t" r="r" b="b"/>
              <a:pathLst>
                <a:path w="882" h="845" extrusionOk="0">
                  <a:moveTo>
                    <a:pt x="436" y="222"/>
                  </a:moveTo>
                  <a:cubicBezTo>
                    <a:pt x="517" y="262"/>
                    <a:pt x="592" y="309"/>
                    <a:pt x="601" y="411"/>
                  </a:cubicBezTo>
                  <a:cubicBezTo>
                    <a:pt x="606" y="500"/>
                    <a:pt x="538" y="553"/>
                    <a:pt x="455" y="557"/>
                  </a:cubicBezTo>
                  <a:cubicBezTo>
                    <a:pt x="452" y="557"/>
                    <a:pt x="450" y="557"/>
                    <a:pt x="447" y="557"/>
                  </a:cubicBezTo>
                  <a:cubicBezTo>
                    <a:pt x="376" y="557"/>
                    <a:pt x="308" y="516"/>
                    <a:pt x="298" y="440"/>
                  </a:cubicBezTo>
                  <a:cubicBezTo>
                    <a:pt x="288" y="368"/>
                    <a:pt x="348" y="255"/>
                    <a:pt x="420" y="231"/>
                  </a:cubicBezTo>
                  <a:cubicBezTo>
                    <a:pt x="426" y="229"/>
                    <a:pt x="430" y="225"/>
                    <a:pt x="436" y="222"/>
                  </a:cubicBezTo>
                  <a:close/>
                  <a:moveTo>
                    <a:pt x="517" y="0"/>
                  </a:moveTo>
                  <a:cubicBezTo>
                    <a:pt x="510" y="0"/>
                    <a:pt x="503" y="1"/>
                    <a:pt x="497" y="1"/>
                  </a:cubicBezTo>
                  <a:cubicBezTo>
                    <a:pt x="477" y="2"/>
                    <a:pt x="459" y="10"/>
                    <a:pt x="441" y="21"/>
                  </a:cubicBezTo>
                  <a:cubicBezTo>
                    <a:pt x="425" y="13"/>
                    <a:pt x="405" y="7"/>
                    <a:pt x="381" y="7"/>
                  </a:cubicBezTo>
                  <a:cubicBezTo>
                    <a:pt x="378" y="7"/>
                    <a:pt x="374" y="7"/>
                    <a:pt x="371" y="7"/>
                  </a:cubicBezTo>
                  <a:cubicBezTo>
                    <a:pt x="147" y="33"/>
                    <a:pt x="1" y="239"/>
                    <a:pt x="16" y="459"/>
                  </a:cubicBezTo>
                  <a:cubicBezTo>
                    <a:pt x="29" y="685"/>
                    <a:pt x="221" y="845"/>
                    <a:pt x="443" y="845"/>
                  </a:cubicBezTo>
                  <a:cubicBezTo>
                    <a:pt x="447" y="845"/>
                    <a:pt x="450" y="845"/>
                    <a:pt x="454" y="844"/>
                  </a:cubicBezTo>
                  <a:cubicBezTo>
                    <a:pt x="675" y="838"/>
                    <a:pt x="870" y="679"/>
                    <a:pt x="877" y="450"/>
                  </a:cubicBezTo>
                  <a:cubicBezTo>
                    <a:pt x="882" y="256"/>
                    <a:pt x="731" y="0"/>
                    <a:pt x="517"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89;p31"/>
            <p:cNvSpPr/>
            <p:nvPr/>
          </p:nvSpPr>
          <p:spPr>
            <a:xfrm>
              <a:off x="2183061" y="3755177"/>
              <a:ext cx="288596" cy="277118"/>
            </a:xfrm>
            <a:custGeom>
              <a:avLst/>
              <a:gdLst/>
              <a:ahLst/>
              <a:cxnLst/>
              <a:rect l="l" t="t" r="r" b="b"/>
              <a:pathLst>
                <a:path w="880" h="845" extrusionOk="0">
                  <a:moveTo>
                    <a:pt x="434" y="222"/>
                  </a:moveTo>
                  <a:cubicBezTo>
                    <a:pt x="515" y="262"/>
                    <a:pt x="590" y="309"/>
                    <a:pt x="597" y="411"/>
                  </a:cubicBezTo>
                  <a:cubicBezTo>
                    <a:pt x="604" y="500"/>
                    <a:pt x="536" y="553"/>
                    <a:pt x="452" y="557"/>
                  </a:cubicBezTo>
                  <a:cubicBezTo>
                    <a:pt x="450" y="557"/>
                    <a:pt x="447" y="557"/>
                    <a:pt x="444" y="557"/>
                  </a:cubicBezTo>
                  <a:cubicBezTo>
                    <a:pt x="372" y="557"/>
                    <a:pt x="304" y="517"/>
                    <a:pt x="294" y="441"/>
                  </a:cubicBezTo>
                  <a:cubicBezTo>
                    <a:pt x="285" y="369"/>
                    <a:pt x="345" y="255"/>
                    <a:pt x="417" y="231"/>
                  </a:cubicBezTo>
                  <a:cubicBezTo>
                    <a:pt x="423" y="229"/>
                    <a:pt x="427" y="225"/>
                    <a:pt x="434" y="222"/>
                  </a:cubicBezTo>
                  <a:close/>
                  <a:moveTo>
                    <a:pt x="515" y="0"/>
                  </a:moveTo>
                  <a:cubicBezTo>
                    <a:pt x="509" y="0"/>
                    <a:pt x="502" y="1"/>
                    <a:pt x="495" y="1"/>
                  </a:cubicBezTo>
                  <a:cubicBezTo>
                    <a:pt x="475" y="2"/>
                    <a:pt x="458" y="10"/>
                    <a:pt x="440" y="21"/>
                  </a:cubicBezTo>
                  <a:cubicBezTo>
                    <a:pt x="423" y="13"/>
                    <a:pt x="403" y="7"/>
                    <a:pt x="379" y="7"/>
                  </a:cubicBezTo>
                  <a:cubicBezTo>
                    <a:pt x="376" y="7"/>
                    <a:pt x="372" y="7"/>
                    <a:pt x="368" y="7"/>
                  </a:cubicBezTo>
                  <a:cubicBezTo>
                    <a:pt x="144" y="33"/>
                    <a:pt x="1" y="239"/>
                    <a:pt x="13" y="459"/>
                  </a:cubicBezTo>
                  <a:cubicBezTo>
                    <a:pt x="27" y="685"/>
                    <a:pt x="219" y="845"/>
                    <a:pt x="442" y="845"/>
                  </a:cubicBezTo>
                  <a:cubicBezTo>
                    <a:pt x="445" y="845"/>
                    <a:pt x="449" y="844"/>
                    <a:pt x="452" y="844"/>
                  </a:cubicBezTo>
                  <a:cubicBezTo>
                    <a:pt x="673" y="838"/>
                    <a:pt x="869" y="679"/>
                    <a:pt x="875" y="449"/>
                  </a:cubicBezTo>
                  <a:cubicBezTo>
                    <a:pt x="879" y="257"/>
                    <a:pt x="729" y="0"/>
                    <a:pt x="515"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6" name="Imagen 7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8530" y="3177445"/>
            <a:ext cx="1121365" cy="1121365"/>
          </a:xfrm>
          <a:prstGeom prst="rect">
            <a:avLst/>
          </a:prstGeom>
        </p:spPr>
      </p:pic>
      <p:sp>
        <p:nvSpPr>
          <p:cNvPr id="77" name="Subtítulo 76"/>
          <p:cNvSpPr>
            <a:spLocks noGrp="1"/>
          </p:cNvSpPr>
          <p:nvPr>
            <p:ph type="subTitle" idx="1"/>
          </p:nvPr>
        </p:nvSpPr>
        <p:spPr>
          <a:xfrm rot="416">
            <a:off x="38" y="4503024"/>
            <a:ext cx="8015798" cy="630600"/>
          </a:xfrm>
        </p:spPr>
        <p:txBody>
          <a:bodyPr anchor="ctr"/>
          <a:lstStyle/>
          <a:p>
            <a:r>
              <a:rPr lang="es-ES" sz="700" dirty="0" smtClean="0">
                <a:solidFill>
                  <a:schemeClr val="tx1">
                    <a:lumMod val="50000"/>
                    <a:lumOff val="50000"/>
                  </a:schemeClr>
                </a:solidFill>
              </a:rPr>
              <a:t>*</a:t>
            </a:r>
            <a:r>
              <a:rPr lang="es-ES" sz="600" dirty="0" smtClean="0">
                <a:solidFill>
                  <a:schemeClr val="tx1">
                    <a:lumMod val="50000"/>
                    <a:lumOff val="50000"/>
                  </a:schemeClr>
                </a:solidFill>
              </a:rPr>
              <a:t>Nota: "Desconocido" en </a:t>
            </a:r>
            <a:r>
              <a:rPr lang="es-ES" sz="600" dirty="0" err="1" smtClean="0">
                <a:solidFill>
                  <a:schemeClr val="tx1">
                    <a:lumMod val="50000"/>
                    <a:lumOff val="50000"/>
                  </a:schemeClr>
                </a:solidFill>
              </a:rPr>
              <a:t>smoking_status</a:t>
            </a:r>
            <a:r>
              <a:rPr lang="es-ES" sz="600" dirty="0" smtClean="0">
                <a:solidFill>
                  <a:schemeClr val="tx1">
                    <a:lumMod val="50000"/>
                    <a:lumOff val="50000"/>
                  </a:schemeClr>
                </a:solidFill>
              </a:rPr>
              <a:t> significa que la información no está disponible para este paciente.</a:t>
            </a:r>
          </a:p>
          <a:p>
            <a:pPr>
              <a:buFont typeface="Arial" panose="020B0604020202020204" pitchFamily="34" charset="0"/>
              <a:buChar char="•"/>
            </a:pPr>
            <a:endParaRPr lang="es-ES" sz="900" b="1" dirty="0" smtClean="0"/>
          </a:p>
          <a:p>
            <a:pPr>
              <a:buFont typeface="Arial" panose="020B0604020202020204" pitchFamily="34" charset="0"/>
              <a:buChar char="•"/>
            </a:pPr>
            <a:r>
              <a:rPr lang="es-ES" sz="900" b="1" dirty="0" smtClean="0"/>
              <a:t>Fuente de los </a:t>
            </a:r>
            <a:r>
              <a:rPr lang="es-ES" sz="900" b="1" dirty="0"/>
              <a:t>datos: </a:t>
            </a:r>
            <a:r>
              <a:rPr lang="es-ES" sz="900" dirty="0">
                <a:hlinkClick r:id="rId3"/>
              </a:rPr>
              <a:t>https://</a:t>
            </a:r>
            <a:r>
              <a:rPr lang="es-ES" sz="900" dirty="0" smtClean="0">
                <a:hlinkClick r:id="rId3"/>
              </a:rPr>
              <a:t>www.kaggle.com/datasets/fedesoriano/stroke-prediction-dataset?resource=download</a:t>
            </a:r>
            <a:endParaRPr lang="es-ES" sz="900" dirty="0" smtClean="0"/>
          </a:p>
          <a:p>
            <a:pPr marL="139700" indent="0"/>
            <a:endParaRPr lang="es-ES" sz="900" dirty="0" smtClean="0"/>
          </a:p>
          <a:p>
            <a:pPr>
              <a:buFont typeface="Arial" panose="020B0604020202020204" pitchFamily="34" charset="0"/>
              <a:buChar char="•"/>
            </a:pPr>
            <a:r>
              <a:rPr lang="es-ES" sz="900" b="1" dirty="0" smtClean="0"/>
              <a:t>Dimensión del </a:t>
            </a:r>
            <a:r>
              <a:rPr lang="es-ES" sz="900" b="1" dirty="0" err="1" smtClean="0"/>
              <a:t>dataset</a:t>
            </a:r>
            <a:r>
              <a:rPr lang="es-ES" sz="900" b="1" dirty="0" smtClean="0"/>
              <a:t>: </a:t>
            </a:r>
            <a:r>
              <a:rPr lang="es-ES" sz="900" dirty="0" smtClean="0"/>
              <a:t>5110 filas, 10 columnas</a:t>
            </a:r>
          </a:p>
          <a:p>
            <a:pPr>
              <a:buFont typeface="Arial" panose="020B0604020202020204" pitchFamily="34" charset="0"/>
              <a:buChar char="•"/>
            </a:pPr>
            <a:r>
              <a:rPr lang="es-ES" sz="900" b="1" dirty="0" smtClean="0"/>
              <a:t>Variable objetivo</a:t>
            </a:r>
            <a:r>
              <a:rPr lang="es-ES" sz="900" dirty="0" smtClean="0"/>
              <a:t>: </a:t>
            </a:r>
            <a:r>
              <a:rPr lang="es-ES" sz="900" dirty="0" err="1" smtClean="0"/>
              <a:t>stroke</a:t>
            </a:r>
            <a:r>
              <a:rPr lang="es-ES" sz="900" dirty="0" smtClean="0"/>
              <a:t>/accidente </a:t>
            </a:r>
            <a:r>
              <a:rPr lang="es-ES" sz="900" dirty="0"/>
              <a:t>cerebrovascular</a:t>
            </a:r>
            <a:endParaRPr lang="es-ES" sz="900" dirty="0" smtClean="0"/>
          </a:p>
          <a:p>
            <a:pPr>
              <a:buFont typeface="Arial" panose="020B0604020202020204" pitchFamily="34" charset="0"/>
              <a:buChar char="•"/>
            </a:pPr>
            <a:endParaRPr lang="es-ES" dirty="0" smtClean="0"/>
          </a:p>
          <a:p>
            <a:pPr>
              <a:buFont typeface="Arial" panose="020B0604020202020204" pitchFamily="34" charset="0"/>
              <a:buChar char="•"/>
            </a:pPr>
            <a:endParaRPr lang="es-ES" dirty="0"/>
          </a:p>
        </p:txBody>
      </p:sp>
      <p:pic>
        <p:nvPicPr>
          <p:cNvPr id="78" name="Imagen 77"/>
          <p:cNvPicPr>
            <a:picLocks noChangeAspect="1"/>
          </p:cNvPicPr>
          <p:nvPr/>
        </p:nvPicPr>
        <p:blipFill rotWithShape="1">
          <a:blip r:embed="rId4"/>
          <a:srcRect l="6539" r="11108" b="6748"/>
          <a:stretch/>
        </p:blipFill>
        <p:spPr>
          <a:xfrm>
            <a:off x="6168632" y="430961"/>
            <a:ext cx="2870792" cy="1721788"/>
          </a:xfrm>
          <a:prstGeom prst="rect">
            <a:avLst/>
          </a:prstGeom>
        </p:spPr>
      </p:pic>
      <p:sp>
        <p:nvSpPr>
          <p:cNvPr id="85" name="Rectángulo 84"/>
          <p:cNvSpPr/>
          <p:nvPr/>
        </p:nvSpPr>
        <p:spPr>
          <a:xfrm>
            <a:off x="146762" y="824440"/>
            <a:ext cx="5919882" cy="646331"/>
          </a:xfrm>
          <a:prstGeom prst="rect">
            <a:avLst/>
          </a:prstGeom>
        </p:spPr>
        <p:txBody>
          <a:bodyPr wrap="square">
            <a:spAutoFit/>
          </a:bodyPr>
          <a:lstStyle/>
          <a:p>
            <a:pPr marL="171450" indent="-171450" algn="just">
              <a:buFont typeface="Arial" panose="020B0604020202020204" pitchFamily="34" charset="0"/>
              <a:buChar char="•"/>
            </a:pPr>
            <a:r>
              <a:rPr lang="es-ES" sz="900" dirty="0">
                <a:solidFill>
                  <a:schemeClr val="tx1"/>
                </a:solidFill>
                <a:latin typeface="ABeeZee" panose="020B0604020202020204" charset="0"/>
              </a:rPr>
              <a:t>Este conjunto de datos se utilizará para predecir si es probable que un paciente sufra un accidente cerebrovascular en función de </a:t>
            </a:r>
            <a:r>
              <a:rPr lang="es-ES" sz="900" dirty="0" smtClean="0">
                <a:solidFill>
                  <a:schemeClr val="tx1"/>
                </a:solidFill>
                <a:latin typeface="ABeeZee" panose="020B0604020202020204" charset="0"/>
              </a:rPr>
              <a:t>parámetros </a:t>
            </a:r>
            <a:r>
              <a:rPr lang="es-ES" sz="900" dirty="0">
                <a:solidFill>
                  <a:schemeClr val="tx1"/>
                </a:solidFill>
                <a:latin typeface="ABeeZee" panose="020B0604020202020204" charset="0"/>
              </a:rPr>
              <a:t>de entrada como la edad</a:t>
            </a:r>
            <a:r>
              <a:rPr lang="es-ES" sz="900" dirty="0" smtClean="0">
                <a:solidFill>
                  <a:schemeClr val="tx1"/>
                </a:solidFill>
                <a:latin typeface="ABeeZee" panose="020B0604020202020204" charset="0"/>
              </a:rPr>
              <a:t>, tipo de trabajo y residencia, </a:t>
            </a:r>
            <a:r>
              <a:rPr lang="es-ES" sz="900" dirty="0">
                <a:solidFill>
                  <a:schemeClr val="tx1"/>
                </a:solidFill>
                <a:latin typeface="ABeeZee" panose="020B0604020202020204" charset="0"/>
              </a:rPr>
              <a:t>diversas condiciones médicas y el tabaquismo. Cada fila de los datos proporciona información relevante sobre el paciente con las siguientes variables:</a:t>
            </a:r>
          </a:p>
        </p:txBody>
      </p:sp>
      <p:pic>
        <p:nvPicPr>
          <p:cNvPr id="86" name="Imagen 85"/>
          <p:cNvPicPr>
            <a:picLocks noChangeAspect="1"/>
          </p:cNvPicPr>
          <p:nvPr/>
        </p:nvPicPr>
        <p:blipFill>
          <a:blip r:embed="rId5"/>
          <a:stretch>
            <a:fillRect/>
          </a:stretch>
        </p:blipFill>
        <p:spPr>
          <a:xfrm>
            <a:off x="6188412" y="2227745"/>
            <a:ext cx="2854281" cy="696166"/>
          </a:xfrm>
          <a:prstGeom prst="rect">
            <a:avLst/>
          </a:prstGeom>
        </p:spPr>
      </p:pic>
      <p:graphicFrame>
        <p:nvGraphicFramePr>
          <p:cNvPr id="87" name="Tabla 86"/>
          <p:cNvGraphicFramePr>
            <a:graphicFrameLocks noGrp="1"/>
          </p:cNvGraphicFramePr>
          <p:nvPr>
            <p:extLst>
              <p:ext uri="{D42A27DB-BD31-4B8C-83A1-F6EECF244321}">
                <p14:modId xmlns:p14="http://schemas.microsoft.com/office/powerpoint/2010/main" val="2856431257"/>
              </p:ext>
            </p:extLst>
          </p:nvPr>
        </p:nvGraphicFramePr>
        <p:xfrm>
          <a:off x="407353" y="1547648"/>
          <a:ext cx="5465588" cy="2621280"/>
        </p:xfrm>
        <a:graphic>
          <a:graphicData uri="http://schemas.openxmlformats.org/drawingml/2006/table">
            <a:tbl>
              <a:tblPr firstRow="1" bandRow="1">
                <a:tableStyleId>{E8B1032C-EA38-4F05-BA0D-38AFFFC7BED3}</a:tableStyleId>
              </a:tblPr>
              <a:tblGrid>
                <a:gridCol w="1325071">
                  <a:extLst>
                    <a:ext uri="{9D8B030D-6E8A-4147-A177-3AD203B41FA5}">
                      <a16:colId xmlns:a16="http://schemas.microsoft.com/office/drawing/2014/main" val="2298959789"/>
                    </a:ext>
                  </a:extLst>
                </a:gridCol>
                <a:gridCol w="1736013">
                  <a:extLst>
                    <a:ext uri="{9D8B030D-6E8A-4147-A177-3AD203B41FA5}">
                      <a16:colId xmlns:a16="http://schemas.microsoft.com/office/drawing/2014/main" val="411063722"/>
                    </a:ext>
                  </a:extLst>
                </a:gridCol>
                <a:gridCol w="2404504">
                  <a:extLst>
                    <a:ext uri="{9D8B030D-6E8A-4147-A177-3AD203B41FA5}">
                      <a16:colId xmlns:a16="http://schemas.microsoft.com/office/drawing/2014/main" val="2155693975"/>
                    </a:ext>
                  </a:extLst>
                </a:gridCol>
              </a:tblGrid>
              <a:tr h="185342">
                <a:tc>
                  <a:txBody>
                    <a:bodyPr/>
                    <a:lstStyle/>
                    <a:p>
                      <a:r>
                        <a:rPr lang="es-ES" sz="800" dirty="0" smtClean="0"/>
                        <a:t>Variable</a:t>
                      </a:r>
                      <a:endParaRPr lang="es-ES" sz="800" dirty="0">
                        <a:latin typeface="ABeeZee" panose="020B0604020202020204" charset="0"/>
                      </a:endParaRPr>
                    </a:p>
                  </a:txBody>
                  <a:tcPr/>
                </a:tc>
                <a:tc>
                  <a:txBody>
                    <a:bodyPr/>
                    <a:lstStyle/>
                    <a:p>
                      <a:r>
                        <a:rPr lang="es-ES" sz="800" dirty="0" smtClean="0"/>
                        <a:t>Traducción</a:t>
                      </a:r>
                      <a:endParaRPr lang="es-ES" sz="800" dirty="0">
                        <a:latin typeface="ABeeZee" panose="020B0604020202020204" charset="0"/>
                      </a:endParaRPr>
                    </a:p>
                  </a:txBody>
                  <a:tcPr/>
                </a:tc>
                <a:tc>
                  <a:txBody>
                    <a:bodyPr/>
                    <a:lstStyle/>
                    <a:p>
                      <a:r>
                        <a:rPr lang="es-ES" sz="800" dirty="0" smtClean="0"/>
                        <a:t>Contenido</a:t>
                      </a:r>
                      <a:endParaRPr lang="es-ES" sz="800" dirty="0">
                        <a:latin typeface="ABeeZee" panose="020B0604020202020204" charset="0"/>
                      </a:endParaRPr>
                    </a:p>
                  </a:txBody>
                  <a:tcPr/>
                </a:tc>
                <a:extLst>
                  <a:ext uri="{0D108BD9-81ED-4DB2-BD59-A6C34878D82A}">
                    <a16:rowId xmlns:a16="http://schemas.microsoft.com/office/drawing/2014/main" val="1430977417"/>
                  </a:ext>
                </a:extLst>
              </a:tr>
              <a:tr h="172103">
                <a:tc>
                  <a:txBody>
                    <a:bodyPr/>
                    <a:lstStyle/>
                    <a:p>
                      <a:r>
                        <a:rPr lang="es-ES" sz="700" dirty="0" smtClean="0"/>
                        <a:t>id</a:t>
                      </a:r>
                      <a:endParaRPr lang="es-ES" sz="700" dirty="0">
                        <a:solidFill>
                          <a:schemeClr val="tx1"/>
                        </a:solidFill>
                        <a:latin typeface="ABeeZee" panose="020B0604020202020204" charset="0"/>
                      </a:endParaRPr>
                    </a:p>
                  </a:txBody>
                  <a:tcPr/>
                </a:tc>
                <a:tc>
                  <a:txBody>
                    <a:bodyPr/>
                    <a:lstStyle/>
                    <a:p>
                      <a:r>
                        <a:rPr lang="es-ES" sz="700" dirty="0" smtClean="0"/>
                        <a:t>-</a:t>
                      </a:r>
                      <a:endParaRPr lang="es-ES" sz="700" b="0" dirty="0">
                        <a:solidFill>
                          <a:schemeClr val="tx1"/>
                        </a:solidFill>
                        <a:latin typeface="ABeeZee" panose="020B0604020202020204"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700" dirty="0" smtClean="0"/>
                        <a:t>Identificador único</a:t>
                      </a:r>
                      <a:endParaRPr lang="es-ES" sz="700" dirty="0" smtClean="0">
                        <a:solidFill>
                          <a:schemeClr val="tx1"/>
                        </a:solidFill>
                        <a:latin typeface="ABeeZee" panose="020B0604020202020204" charset="0"/>
                      </a:endParaRPr>
                    </a:p>
                  </a:txBody>
                  <a:tcPr/>
                </a:tc>
                <a:extLst>
                  <a:ext uri="{0D108BD9-81ED-4DB2-BD59-A6C34878D82A}">
                    <a16:rowId xmlns:a16="http://schemas.microsoft.com/office/drawing/2014/main" val="2964756456"/>
                  </a:ext>
                </a:extLst>
              </a:tr>
              <a:tr h="172103">
                <a:tc>
                  <a:txBody>
                    <a:bodyPr/>
                    <a:lstStyle/>
                    <a:p>
                      <a:r>
                        <a:rPr lang="es-ES" sz="700" dirty="0" err="1" smtClean="0"/>
                        <a:t>age</a:t>
                      </a:r>
                      <a:endParaRPr lang="es-ES" sz="700" dirty="0">
                        <a:solidFill>
                          <a:schemeClr val="tx1"/>
                        </a:solidFill>
                        <a:latin typeface="ABeeZee" panose="020B0604020202020204" charset="0"/>
                      </a:endParaRPr>
                    </a:p>
                  </a:txBody>
                  <a:tcPr/>
                </a:tc>
                <a:tc>
                  <a:txBody>
                    <a:bodyPr/>
                    <a:lstStyle/>
                    <a:p>
                      <a:r>
                        <a:rPr lang="es-ES" sz="700" dirty="0" smtClean="0"/>
                        <a:t>edad</a:t>
                      </a:r>
                      <a:endParaRPr lang="es-ES" sz="700" b="0" dirty="0">
                        <a:solidFill>
                          <a:schemeClr val="tx1"/>
                        </a:solidFill>
                        <a:latin typeface="ABeeZee" panose="020B0604020202020204"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700" dirty="0" smtClean="0"/>
                        <a:t>Edad del paciente</a:t>
                      </a:r>
                      <a:endParaRPr lang="es-ES" sz="700" dirty="0" smtClean="0">
                        <a:solidFill>
                          <a:schemeClr val="tx1"/>
                        </a:solidFill>
                        <a:latin typeface="ABeeZee" panose="020B0604020202020204" charset="0"/>
                      </a:endParaRPr>
                    </a:p>
                  </a:txBody>
                  <a:tcPr/>
                </a:tc>
                <a:extLst>
                  <a:ext uri="{0D108BD9-81ED-4DB2-BD59-A6C34878D82A}">
                    <a16:rowId xmlns:a16="http://schemas.microsoft.com/office/drawing/2014/main" val="3430338233"/>
                  </a:ext>
                </a:extLst>
              </a:tr>
              <a:tr h="264774">
                <a:tc>
                  <a:txBody>
                    <a:bodyPr/>
                    <a:lstStyle/>
                    <a:p>
                      <a:r>
                        <a:rPr lang="es-ES" sz="700" dirty="0" err="1" smtClean="0"/>
                        <a:t>hypertension</a:t>
                      </a:r>
                      <a:endParaRPr lang="es-ES" sz="700" dirty="0">
                        <a:solidFill>
                          <a:schemeClr val="tx1"/>
                        </a:solidFill>
                        <a:latin typeface="ABeeZee" panose="020B0604020202020204"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700" dirty="0" smtClean="0"/>
                        <a:t>hipertensión</a:t>
                      </a:r>
                    </a:p>
                    <a:p>
                      <a:endParaRPr lang="es-ES" sz="700" b="0" dirty="0">
                        <a:solidFill>
                          <a:schemeClr val="tx1"/>
                        </a:solidFill>
                        <a:latin typeface="ABeeZee" panose="020B0604020202020204" charset="0"/>
                      </a:endParaRPr>
                    </a:p>
                  </a:txBody>
                  <a:tcPr/>
                </a:tc>
                <a:tc>
                  <a:txBody>
                    <a:bodyPr/>
                    <a:lstStyle/>
                    <a:p>
                      <a:r>
                        <a:rPr lang="es-ES" sz="700" dirty="0" smtClean="0"/>
                        <a:t>0= padece hipertensión</a:t>
                      </a:r>
                    </a:p>
                    <a:p>
                      <a:r>
                        <a:rPr lang="es-ES" sz="700" dirty="0" smtClean="0"/>
                        <a:t>1=</a:t>
                      </a:r>
                      <a:r>
                        <a:rPr lang="es-ES" sz="700" baseline="0" dirty="0" smtClean="0"/>
                        <a:t> no </a:t>
                      </a:r>
                      <a:r>
                        <a:rPr lang="es-ES" sz="700" dirty="0" smtClean="0"/>
                        <a:t>padece hipertensión</a:t>
                      </a:r>
                      <a:endParaRPr lang="es-ES" sz="700" dirty="0" smtClean="0">
                        <a:solidFill>
                          <a:schemeClr val="tx1"/>
                        </a:solidFill>
                        <a:latin typeface="ABeeZee" panose="020B0604020202020204" charset="0"/>
                      </a:endParaRPr>
                    </a:p>
                  </a:txBody>
                  <a:tcPr/>
                </a:tc>
                <a:extLst>
                  <a:ext uri="{0D108BD9-81ED-4DB2-BD59-A6C34878D82A}">
                    <a16:rowId xmlns:a16="http://schemas.microsoft.com/office/drawing/2014/main" val="645617354"/>
                  </a:ext>
                </a:extLst>
              </a:tr>
              <a:tr h="264774">
                <a:tc>
                  <a:txBody>
                    <a:bodyPr/>
                    <a:lstStyle/>
                    <a:p>
                      <a:r>
                        <a:rPr lang="es-ES" sz="700" dirty="0" err="1" smtClean="0"/>
                        <a:t>heart_disease</a:t>
                      </a:r>
                      <a:endParaRPr lang="es-ES" sz="700" dirty="0">
                        <a:solidFill>
                          <a:schemeClr val="tx1"/>
                        </a:solidFill>
                        <a:latin typeface="ABeeZee" panose="020B0604020202020204" charset="0"/>
                      </a:endParaRPr>
                    </a:p>
                  </a:txBody>
                  <a:tcPr/>
                </a:tc>
                <a:tc>
                  <a:txBody>
                    <a:bodyPr/>
                    <a:lstStyle/>
                    <a:p>
                      <a:r>
                        <a:rPr lang="es-ES" sz="700" dirty="0" smtClean="0"/>
                        <a:t>enfermedad cardiaca</a:t>
                      </a:r>
                      <a:endParaRPr lang="es-ES" sz="700" b="0" dirty="0">
                        <a:solidFill>
                          <a:schemeClr val="tx1"/>
                        </a:solidFill>
                        <a:latin typeface="ABeeZee" panose="020B0604020202020204"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700" dirty="0" smtClean="0"/>
                        <a:t>0= padece enfermedad cardiaca</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700" dirty="0" smtClean="0"/>
                        <a:t>1=</a:t>
                      </a:r>
                      <a:r>
                        <a:rPr lang="es-ES" sz="700" baseline="0" dirty="0" smtClean="0"/>
                        <a:t> no </a:t>
                      </a:r>
                      <a:r>
                        <a:rPr lang="es-ES" sz="700" dirty="0" smtClean="0"/>
                        <a:t>padece enfermedad cardiaca</a:t>
                      </a:r>
                      <a:endParaRPr lang="es-ES" sz="700" dirty="0" smtClean="0">
                        <a:solidFill>
                          <a:schemeClr val="tx1"/>
                        </a:solidFill>
                        <a:latin typeface="ABeeZee" panose="020B0604020202020204" charset="0"/>
                      </a:endParaRPr>
                    </a:p>
                  </a:txBody>
                  <a:tcPr/>
                </a:tc>
                <a:extLst>
                  <a:ext uri="{0D108BD9-81ED-4DB2-BD59-A6C34878D82A}">
                    <a16:rowId xmlns:a16="http://schemas.microsoft.com/office/drawing/2014/main" val="3422056266"/>
                  </a:ext>
                </a:extLst>
              </a:tr>
              <a:tr h="264774">
                <a:tc>
                  <a:txBody>
                    <a:bodyPr/>
                    <a:lstStyle/>
                    <a:p>
                      <a:r>
                        <a:rPr lang="es-ES" sz="700" dirty="0" err="1" smtClean="0"/>
                        <a:t>work_type</a:t>
                      </a:r>
                      <a:endParaRPr lang="es-ES" sz="700" dirty="0">
                        <a:solidFill>
                          <a:schemeClr val="tx1"/>
                        </a:solidFill>
                        <a:latin typeface="ABeeZee" panose="020B0604020202020204" charset="0"/>
                      </a:endParaRPr>
                    </a:p>
                  </a:txBody>
                  <a:tcPr/>
                </a:tc>
                <a:tc>
                  <a:txBody>
                    <a:bodyPr/>
                    <a:lstStyle/>
                    <a:p>
                      <a:r>
                        <a:rPr lang="es-ES" sz="700" dirty="0" smtClean="0"/>
                        <a:t>tipo de trabajo</a:t>
                      </a:r>
                      <a:endParaRPr lang="es-ES" sz="700" b="0" dirty="0">
                        <a:solidFill>
                          <a:schemeClr val="tx1"/>
                        </a:solidFill>
                        <a:latin typeface="ABeeZee" panose="020B0604020202020204" charset="0"/>
                      </a:endParaRPr>
                    </a:p>
                  </a:txBody>
                  <a:tcPr/>
                </a:tc>
                <a:tc>
                  <a:txBody>
                    <a:bodyPr/>
                    <a:lstStyle/>
                    <a:p>
                      <a:r>
                        <a:rPr lang="en-US" sz="700" dirty="0" err="1" smtClean="0"/>
                        <a:t>Niños</a:t>
                      </a:r>
                      <a:r>
                        <a:rPr lang="en-US" sz="700" dirty="0" smtClean="0"/>
                        <a:t>;</a:t>
                      </a:r>
                      <a:r>
                        <a:rPr lang="en-US" sz="700" baseline="0" dirty="0" smtClean="0"/>
                        <a:t> </a:t>
                      </a:r>
                      <a:r>
                        <a:rPr lang="en-US" sz="700" dirty="0" err="1" smtClean="0"/>
                        <a:t>Empleado</a:t>
                      </a:r>
                      <a:r>
                        <a:rPr lang="en-US" sz="700" baseline="0" dirty="0" smtClean="0"/>
                        <a:t> </a:t>
                      </a:r>
                      <a:r>
                        <a:rPr lang="en-US" sz="700" baseline="0" dirty="0" err="1" smtClean="0"/>
                        <a:t>gubernamental</a:t>
                      </a:r>
                      <a:r>
                        <a:rPr lang="en-US" sz="700" baseline="0" dirty="0" smtClean="0"/>
                        <a:t>; </a:t>
                      </a:r>
                      <a:r>
                        <a:rPr lang="en-US" sz="700" dirty="0" err="1" smtClean="0"/>
                        <a:t>Nunca</a:t>
                      </a:r>
                      <a:r>
                        <a:rPr lang="en-US" sz="700" baseline="0" dirty="0" smtClean="0"/>
                        <a:t> </a:t>
                      </a:r>
                      <a:r>
                        <a:rPr lang="en-US" sz="700" baseline="0" dirty="0" err="1" smtClean="0"/>
                        <a:t>trabajó</a:t>
                      </a:r>
                      <a:r>
                        <a:rPr lang="en-US" sz="700" baseline="0" dirty="0" smtClean="0"/>
                        <a:t>; </a:t>
                      </a:r>
                      <a:r>
                        <a:rPr lang="en-US" sz="700" dirty="0" err="1" smtClean="0"/>
                        <a:t>Privado</a:t>
                      </a:r>
                      <a:r>
                        <a:rPr lang="en-US" sz="700" dirty="0" smtClean="0"/>
                        <a:t>;</a:t>
                      </a:r>
                      <a:r>
                        <a:rPr lang="en-US" sz="700" baseline="0" dirty="0" smtClean="0"/>
                        <a:t> </a:t>
                      </a:r>
                      <a:r>
                        <a:rPr lang="en-US" sz="700" dirty="0" err="1" smtClean="0"/>
                        <a:t>Independiente</a:t>
                      </a:r>
                      <a:endParaRPr lang="es-ES" sz="700" dirty="0">
                        <a:solidFill>
                          <a:schemeClr val="tx1"/>
                        </a:solidFill>
                        <a:latin typeface="ABeeZee" panose="020B0604020202020204" charset="0"/>
                      </a:endParaRPr>
                    </a:p>
                  </a:txBody>
                  <a:tcPr/>
                </a:tc>
                <a:extLst>
                  <a:ext uri="{0D108BD9-81ED-4DB2-BD59-A6C34878D82A}">
                    <a16:rowId xmlns:a16="http://schemas.microsoft.com/office/drawing/2014/main" val="2378532884"/>
                  </a:ext>
                </a:extLst>
              </a:tr>
              <a:tr h="172103">
                <a:tc>
                  <a:txBody>
                    <a:bodyPr/>
                    <a:lstStyle/>
                    <a:p>
                      <a:r>
                        <a:rPr lang="es-ES" sz="700" dirty="0" err="1" smtClean="0"/>
                        <a:t>residence_type</a:t>
                      </a:r>
                      <a:endParaRPr lang="es-ES" sz="700" dirty="0">
                        <a:solidFill>
                          <a:schemeClr val="tx1"/>
                        </a:solidFill>
                        <a:latin typeface="ABeeZee" panose="020B0604020202020204"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700" dirty="0" smtClean="0"/>
                        <a:t>tipo de residencia</a:t>
                      </a:r>
                      <a:endParaRPr lang="es-ES" sz="700" b="0" dirty="0" smtClean="0">
                        <a:solidFill>
                          <a:schemeClr val="tx1"/>
                        </a:solidFill>
                        <a:latin typeface="ABeeZee" panose="020B0604020202020204"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700" dirty="0" smtClean="0"/>
                        <a:t>Rural o urbano</a:t>
                      </a:r>
                      <a:endParaRPr lang="es-ES" sz="700" dirty="0" smtClean="0">
                        <a:solidFill>
                          <a:schemeClr val="tx1"/>
                        </a:solidFill>
                        <a:latin typeface="ABeeZee" panose="020B0604020202020204" charset="0"/>
                      </a:endParaRPr>
                    </a:p>
                  </a:txBody>
                  <a:tcPr/>
                </a:tc>
                <a:extLst>
                  <a:ext uri="{0D108BD9-81ED-4DB2-BD59-A6C34878D82A}">
                    <a16:rowId xmlns:a16="http://schemas.microsoft.com/office/drawing/2014/main" val="4020748637"/>
                  </a:ext>
                </a:extLst>
              </a:tr>
              <a:tr h="172103">
                <a:tc>
                  <a:txBody>
                    <a:bodyPr/>
                    <a:lstStyle/>
                    <a:p>
                      <a:r>
                        <a:rPr lang="es-ES" sz="700" dirty="0" err="1" smtClean="0"/>
                        <a:t>avg_glucose_level</a:t>
                      </a:r>
                      <a:endParaRPr lang="es-ES" sz="700" dirty="0">
                        <a:solidFill>
                          <a:schemeClr val="tx1"/>
                        </a:solidFill>
                        <a:latin typeface="ABeeZee" panose="020B0604020202020204"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700" dirty="0" smtClean="0"/>
                        <a:t>nivel promedio de glucosa en sangre</a:t>
                      </a:r>
                      <a:endParaRPr lang="es-ES" sz="700" b="0" dirty="0" smtClean="0">
                        <a:solidFill>
                          <a:schemeClr val="tx1"/>
                        </a:solidFill>
                        <a:latin typeface="ABeeZee" panose="020B0604020202020204" charset="0"/>
                      </a:endParaRPr>
                    </a:p>
                  </a:txBody>
                  <a:tcPr/>
                </a:tc>
                <a:tc>
                  <a:txBody>
                    <a:bodyPr/>
                    <a:lstStyle/>
                    <a:p>
                      <a:r>
                        <a:rPr lang="es-ES" sz="700" dirty="0" smtClean="0"/>
                        <a:t>-</a:t>
                      </a:r>
                      <a:endParaRPr lang="es-ES" sz="700" dirty="0">
                        <a:solidFill>
                          <a:schemeClr val="tx1"/>
                        </a:solidFill>
                        <a:latin typeface="ABeeZee" panose="020B0604020202020204" charset="0"/>
                      </a:endParaRPr>
                    </a:p>
                  </a:txBody>
                  <a:tcPr/>
                </a:tc>
                <a:extLst>
                  <a:ext uri="{0D108BD9-81ED-4DB2-BD59-A6C34878D82A}">
                    <a16:rowId xmlns:a16="http://schemas.microsoft.com/office/drawing/2014/main" val="1934630818"/>
                  </a:ext>
                </a:extLst>
              </a:tr>
              <a:tr h="172103">
                <a:tc>
                  <a:txBody>
                    <a:bodyPr/>
                    <a:lstStyle/>
                    <a:p>
                      <a:r>
                        <a:rPr lang="es-ES" sz="700" dirty="0" err="1" smtClean="0"/>
                        <a:t>bmi</a:t>
                      </a:r>
                      <a:endParaRPr lang="es-ES" sz="700" dirty="0">
                        <a:solidFill>
                          <a:schemeClr val="tx1"/>
                        </a:solidFill>
                        <a:latin typeface="ABeeZee" panose="020B0604020202020204"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700" dirty="0" smtClean="0"/>
                        <a:t>índice de masa corporal</a:t>
                      </a:r>
                      <a:endParaRPr lang="es-ES" sz="700" b="0" dirty="0" smtClean="0">
                        <a:solidFill>
                          <a:schemeClr val="tx1"/>
                        </a:solidFill>
                        <a:latin typeface="ABeeZee" panose="020B0604020202020204" charset="0"/>
                      </a:endParaRPr>
                    </a:p>
                  </a:txBody>
                  <a:tcPr/>
                </a:tc>
                <a:tc>
                  <a:txBody>
                    <a:bodyPr/>
                    <a:lstStyle/>
                    <a:p>
                      <a:r>
                        <a:rPr lang="es-ES" sz="700" dirty="0" smtClean="0"/>
                        <a:t>-</a:t>
                      </a:r>
                      <a:endParaRPr lang="es-ES" sz="700" dirty="0">
                        <a:solidFill>
                          <a:schemeClr val="tx1"/>
                        </a:solidFill>
                        <a:latin typeface="ABeeZee" panose="020B0604020202020204" charset="0"/>
                      </a:endParaRPr>
                    </a:p>
                  </a:txBody>
                  <a:tcPr/>
                </a:tc>
                <a:extLst>
                  <a:ext uri="{0D108BD9-81ED-4DB2-BD59-A6C34878D82A}">
                    <a16:rowId xmlns:a16="http://schemas.microsoft.com/office/drawing/2014/main" val="2298948298"/>
                  </a:ext>
                </a:extLst>
              </a:tr>
              <a:tr h="172103">
                <a:tc>
                  <a:txBody>
                    <a:bodyPr/>
                    <a:lstStyle/>
                    <a:p>
                      <a:r>
                        <a:rPr lang="es-ES" sz="700" dirty="0" err="1" smtClean="0"/>
                        <a:t>smoking_status</a:t>
                      </a:r>
                      <a:endParaRPr lang="es-ES" sz="700" dirty="0">
                        <a:solidFill>
                          <a:schemeClr val="tx1"/>
                        </a:solidFill>
                        <a:latin typeface="ABeeZee" panose="020B0604020202020204" charset="0"/>
                      </a:endParaRPr>
                    </a:p>
                  </a:txBody>
                  <a:tcPr/>
                </a:tc>
                <a:tc>
                  <a:txBody>
                    <a:bodyPr/>
                    <a:lstStyle/>
                    <a:p>
                      <a:r>
                        <a:rPr lang="es-ES" sz="700" dirty="0" smtClean="0"/>
                        <a:t>estatus de fumar</a:t>
                      </a:r>
                      <a:endParaRPr lang="es-ES" sz="700" b="0" dirty="0">
                        <a:solidFill>
                          <a:schemeClr val="tx1"/>
                        </a:solidFill>
                        <a:latin typeface="ABeeZee" panose="020B0604020202020204" charset="0"/>
                      </a:endParaRPr>
                    </a:p>
                  </a:txBody>
                  <a:tcPr/>
                </a:tc>
                <a:tc>
                  <a:txBody>
                    <a:bodyPr/>
                    <a:lstStyle/>
                    <a:p>
                      <a:r>
                        <a:rPr lang="es-ES" sz="700" dirty="0" smtClean="0"/>
                        <a:t>Anteriormente fumó;</a:t>
                      </a:r>
                      <a:r>
                        <a:rPr lang="es-ES" sz="700" baseline="0" dirty="0" smtClean="0"/>
                        <a:t> </a:t>
                      </a:r>
                      <a:r>
                        <a:rPr lang="es-ES" sz="700" dirty="0" smtClean="0"/>
                        <a:t>Nunca fumó;</a:t>
                      </a:r>
                      <a:r>
                        <a:rPr lang="es-ES" sz="700" baseline="0" dirty="0" smtClean="0"/>
                        <a:t> </a:t>
                      </a:r>
                      <a:r>
                        <a:rPr lang="es-ES" sz="700" dirty="0" smtClean="0"/>
                        <a:t>Fuma;</a:t>
                      </a:r>
                      <a:r>
                        <a:rPr lang="es-ES" sz="700" baseline="0" dirty="0" smtClean="0"/>
                        <a:t> </a:t>
                      </a:r>
                      <a:r>
                        <a:rPr lang="es-ES" sz="700" dirty="0" smtClean="0"/>
                        <a:t>Desconocido*</a:t>
                      </a:r>
                      <a:endParaRPr lang="es-ES" sz="700" dirty="0">
                        <a:solidFill>
                          <a:schemeClr val="tx1"/>
                        </a:solidFill>
                        <a:latin typeface="ABeeZee" panose="020B0604020202020204" charset="0"/>
                      </a:endParaRPr>
                    </a:p>
                  </a:txBody>
                  <a:tcPr/>
                </a:tc>
                <a:extLst>
                  <a:ext uri="{0D108BD9-81ED-4DB2-BD59-A6C34878D82A}">
                    <a16:rowId xmlns:a16="http://schemas.microsoft.com/office/drawing/2014/main" val="933731826"/>
                  </a:ext>
                </a:extLst>
              </a:tr>
              <a:tr h="264774">
                <a:tc>
                  <a:txBody>
                    <a:bodyPr/>
                    <a:lstStyle/>
                    <a:p>
                      <a:r>
                        <a:rPr lang="es-ES" sz="700" dirty="0" err="1" smtClean="0"/>
                        <a:t>stroke</a:t>
                      </a:r>
                      <a:endParaRPr lang="es-ES" sz="700" dirty="0">
                        <a:solidFill>
                          <a:schemeClr val="tx1"/>
                        </a:solidFill>
                        <a:latin typeface="ABeeZee" panose="020B0604020202020204"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700" dirty="0" smtClean="0"/>
                        <a:t>accidente</a:t>
                      </a:r>
                    </a:p>
                    <a:p>
                      <a:r>
                        <a:rPr lang="es-ES" sz="700" dirty="0" smtClean="0"/>
                        <a:t>cerebrovascular</a:t>
                      </a:r>
                      <a:endParaRPr lang="es-ES" sz="700" b="0" dirty="0">
                        <a:solidFill>
                          <a:schemeClr val="tx1"/>
                        </a:solidFill>
                        <a:latin typeface="ABeeZee" panose="020B0604020202020204"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700" dirty="0" smtClean="0"/>
                        <a:t>0= padeció</a:t>
                      </a:r>
                      <a:r>
                        <a:rPr lang="es-ES" sz="700" baseline="0" dirty="0" smtClean="0"/>
                        <a:t> ACV</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700" dirty="0" smtClean="0"/>
                        <a:t>1=</a:t>
                      </a:r>
                      <a:r>
                        <a:rPr lang="es-ES" sz="700" baseline="0" dirty="0" smtClean="0"/>
                        <a:t> no </a:t>
                      </a:r>
                      <a:r>
                        <a:rPr lang="es-ES" sz="700" dirty="0" smtClean="0"/>
                        <a:t>padeció</a:t>
                      </a:r>
                      <a:r>
                        <a:rPr lang="es-ES" sz="700" baseline="0" dirty="0" smtClean="0"/>
                        <a:t> ACV</a:t>
                      </a:r>
                      <a:endParaRPr lang="es-ES" sz="700" dirty="0">
                        <a:solidFill>
                          <a:schemeClr val="tx1"/>
                        </a:solidFill>
                        <a:latin typeface="ABeeZee" panose="020B0604020202020204" charset="0"/>
                      </a:endParaRPr>
                    </a:p>
                  </a:txBody>
                  <a:tcPr/>
                </a:tc>
                <a:extLst>
                  <a:ext uri="{0D108BD9-81ED-4DB2-BD59-A6C34878D82A}">
                    <a16:rowId xmlns:a16="http://schemas.microsoft.com/office/drawing/2014/main" val="3003630914"/>
                  </a:ext>
                </a:extLst>
              </a:tr>
            </a:tbl>
          </a:graphicData>
        </a:graphic>
      </p:graphicFrame>
    </p:spTree>
    <p:extLst>
      <p:ext uri="{BB962C8B-B14F-4D97-AF65-F5344CB8AC3E}">
        <p14:creationId xmlns:p14="http://schemas.microsoft.com/office/powerpoint/2010/main" val="3114519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41"/>
        <p:cNvGrpSpPr/>
        <p:nvPr/>
      </p:nvGrpSpPr>
      <p:grpSpPr>
        <a:xfrm>
          <a:off x="0" y="0"/>
          <a:ext cx="0" cy="0"/>
          <a:chOff x="0" y="0"/>
          <a:chExt cx="0" cy="0"/>
        </a:xfrm>
      </p:grpSpPr>
      <p:grpSp>
        <p:nvGrpSpPr>
          <p:cNvPr id="2443" name="Google Shape;2443;p49"/>
          <p:cNvGrpSpPr/>
          <p:nvPr/>
        </p:nvGrpSpPr>
        <p:grpSpPr>
          <a:xfrm rot="2238383">
            <a:off x="8674042" y="4299443"/>
            <a:ext cx="270227" cy="481140"/>
            <a:chOff x="2501746" y="1185251"/>
            <a:chExt cx="337479" cy="582170"/>
          </a:xfrm>
        </p:grpSpPr>
        <p:sp>
          <p:nvSpPr>
            <p:cNvPr id="2444" name="Google Shape;2444;p49"/>
            <p:cNvSpPr/>
            <p:nvPr/>
          </p:nvSpPr>
          <p:spPr>
            <a:xfrm>
              <a:off x="2501746" y="1185251"/>
              <a:ext cx="337479" cy="582170"/>
            </a:xfrm>
            <a:custGeom>
              <a:avLst/>
              <a:gdLst/>
              <a:ahLst/>
              <a:cxnLst/>
              <a:rect l="l" t="t" r="r" b="b"/>
              <a:pathLst>
                <a:path w="10795" h="18622" extrusionOk="0">
                  <a:moveTo>
                    <a:pt x="4676" y="465"/>
                  </a:moveTo>
                  <a:cubicBezTo>
                    <a:pt x="4976" y="465"/>
                    <a:pt x="5274" y="481"/>
                    <a:pt x="5575" y="510"/>
                  </a:cubicBezTo>
                  <a:cubicBezTo>
                    <a:pt x="5750" y="891"/>
                    <a:pt x="5917" y="1276"/>
                    <a:pt x="6051" y="1677"/>
                  </a:cubicBezTo>
                  <a:cubicBezTo>
                    <a:pt x="6155" y="1985"/>
                    <a:pt x="6230" y="2297"/>
                    <a:pt x="6297" y="2611"/>
                  </a:cubicBezTo>
                  <a:cubicBezTo>
                    <a:pt x="5673" y="3171"/>
                    <a:pt x="5007" y="3640"/>
                    <a:pt x="4157" y="3940"/>
                  </a:cubicBezTo>
                  <a:cubicBezTo>
                    <a:pt x="3503" y="4171"/>
                    <a:pt x="2863" y="4262"/>
                    <a:pt x="2223" y="4262"/>
                  </a:cubicBezTo>
                  <a:cubicBezTo>
                    <a:pt x="1784" y="4262"/>
                    <a:pt x="1345" y="4219"/>
                    <a:pt x="902" y="4150"/>
                  </a:cubicBezTo>
                  <a:cubicBezTo>
                    <a:pt x="716" y="3419"/>
                    <a:pt x="550" y="2696"/>
                    <a:pt x="430" y="1947"/>
                  </a:cubicBezTo>
                  <a:cubicBezTo>
                    <a:pt x="1084" y="1452"/>
                    <a:pt x="1788" y="1039"/>
                    <a:pt x="2623" y="773"/>
                  </a:cubicBezTo>
                  <a:cubicBezTo>
                    <a:pt x="3330" y="548"/>
                    <a:pt x="4005" y="465"/>
                    <a:pt x="4676" y="465"/>
                  </a:cubicBezTo>
                  <a:close/>
                  <a:moveTo>
                    <a:pt x="5899" y="3464"/>
                  </a:moveTo>
                  <a:cubicBezTo>
                    <a:pt x="6292" y="4637"/>
                    <a:pt x="6685" y="5810"/>
                    <a:pt x="7062" y="6988"/>
                  </a:cubicBezTo>
                  <a:cubicBezTo>
                    <a:pt x="6882" y="6963"/>
                    <a:pt x="6698" y="6952"/>
                    <a:pt x="6511" y="6952"/>
                  </a:cubicBezTo>
                  <a:cubicBezTo>
                    <a:pt x="5181" y="6952"/>
                    <a:pt x="3728" y="7550"/>
                    <a:pt x="2778" y="8381"/>
                  </a:cubicBezTo>
                  <a:cubicBezTo>
                    <a:pt x="2477" y="7134"/>
                    <a:pt x="2180" y="5886"/>
                    <a:pt x="1815" y="4658"/>
                  </a:cubicBezTo>
                  <a:lnTo>
                    <a:pt x="1815" y="4658"/>
                  </a:lnTo>
                  <a:cubicBezTo>
                    <a:pt x="1923" y="4664"/>
                    <a:pt x="2032" y="4667"/>
                    <a:pt x="2142" y="4667"/>
                  </a:cubicBezTo>
                  <a:cubicBezTo>
                    <a:pt x="3468" y="4667"/>
                    <a:pt x="4839" y="4228"/>
                    <a:pt x="5899" y="3464"/>
                  </a:cubicBezTo>
                  <a:close/>
                  <a:moveTo>
                    <a:pt x="6962" y="7274"/>
                  </a:moveTo>
                  <a:lnTo>
                    <a:pt x="6962" y="7274"/>
                  </a:lnTo>
                  <a:cubicBezTo>
                    <a:pt x="6618" y="8311"/>
                    <a:pt x="5355" y="8860"/>
                    <a:pt x="4194" y="8860"/>
                  </a:cubicBezTo>
                  <a:cubicBezTo>
                    <a:pt x="3742" y="8860"/>
                    <a:pt x="3305" y="8776"/>
                    <a:pt x="2944" y="8606"/>
                  </a:cubicBezTo>
                  <a:cubicBezTo>
                    <a:pt x="4254" y="7706"/>
                    <a:pt x="5407" y="7418"/>
                    <a:pt x="6962" y="7274"/>
                  </a:cubicBezTo>
                  <a:close/>
                  <a:moveTo>
                    <a:pt x="7214" y="7465"/>
                  </a:moveTo>
                  <a:cubicBezTo>
                    <a:pt x="7579" y="8620"/>
                    <a:pt x="7930" y="9777"/>
                    <a:pt x="8247" y="10945"/>
                  </a:cubicBezTo>
                  <a:cubicBezTo>
                    <a:pt x="8654" y="12447"/>
                    <a:pt x="10723" y="18197"/>
                    <a:pt x="7528" y="18197"/>
                  </a:cubicBezTo>
                  <a:cubicBezTo>
                    <a:pt x="7518" y="18197"/>
                    <a:pt x="7509" y="18197"/>
                    <a:pt x="7499" y="18197"/>
                  </a:cubicBezTo>
                  <a:cubicBezTo>
                    <a:pt x="6038" y="18181"/>
                    <a:pt x="5411" y="16692"/>
                    <a:pt x="4981" y="15609"/>
                  </a:cubicBezTo>
                  <a:cubicBezTo>
                    <a:pt x="4483" y="14352"/>
                    <a:pt x="4051" y="13071"/>
                    <a:pt x="3664" y="11777"/>
                  </a:cubicBezTo>
                  <a:cubicBezTo>
                    <a:pt x="3378" y="10822"/>
                    <a:pt x="3136" y="9856"/>
                    <a:pt x="2901" y="8886"/>
                  </a:cubicBezTo>
                  <a:lnTo>
                    <a:pt x="2901" y="8886"/>
                  </a:lnTo>
                  <a:cubicBezTo>
                    <a:pt x="3257" y="9102"/>
                    <a:pt x="3701" y="9201"/>
                    <a:pt x="4169" y="9201"/>
                  </a:cubicBezTo>
                  <a:cubicBezTo>
                    <a:pt x="5418" y="9201"/>
                    <a:pt x="6837" y="8498"/>
                    <a:pt x="7214" y="7465"/>
                  </a:cubicBezTo>
                  <a:close/>
                  <a:moveTo>
                    <a:pt x="4943" y="0"/>
                  </a:moveTo>
                  <a:cubicBezTo>
                    <a:pt x="3334" y="0"/>
                    <a:pt x="1638" y="556"/>
                    <a:pt x="363" y="1489"/>
                  </a:cubicBezTo>
                  <a:lnTo>
                    <a:pt x="1" y="1776"/>
                  </a:lnTo>
                  <a:lnTo>
                    <a:pt x="32" y="2264"/>
                  </a:lnTo>
                  <a:cubicBezTo>
                    <a:pt x="84" y="2863"/>
                    <a:pt x="186" y="3471"/>
                    <a:pt x="350" y="4052"/>
                  </a:cubicBezTo>
                  <a:lnTo>
                    <a:pt x="456" y="4409"/>
                  </a:lnTo>
                  <a:lnTo>
                    <a:pt x="1007" y="4557"/>
                  </a:lnTo>
                  <a:cubicBezTo>
                    <a:pt x="1155" y="4588"/>
                    <a:pt x="1308" y="4611"/>
                    <a:pt x="1460" y="4629"/>
                  </a:cubicBezTo>
                  <a:cubicBezTo>
                    <a:pt x="1940" y="7605"/>
                    <a:pt x="2800" y="10606"/>
                    <a:pt x="3749" y="13467"/>
                  </a:cubicBezTo>
                  <a:cubicBezTo>
                    <a:pt x="4273" y="15045"/>
                    <a:pt x="5089" y="18622"/>
                    <a:pt x="7440" y="18622"/>
                  </a:cubicBezTo>
                  <a:cubicBezTo>
                    <a:pt x="7591" y="18622"/>
                    <a:pt x="7747" y="18607"/>
                    <a:pt x="7910" y="18577"/>
                  </a:cubicBezTo>
                  <a:cubicBezTo>
                    <a:pt x="10794" y="18034"/>
                    <a:pt x="9439" y="13973"/>
                    <a:pt x="9041" y="12349"/>
                  </a:cubicBezTo>
                  <a:cubicBezTo>
                    <a:pt x="8279" y="9247"/>
                    <a:pt x="7270" y="6210"/>
                    <a:pt x="6261" y="3179"/>
                  </a:cubicBezTo>
                  <a:cubicBezTo>
                    <a:pt x="6303" y="3141"/>
                    <a:pt x="6349" y="3106"/>
                    <a:pt x="6391" y="3067"/>
                  </a:cubicBezTo>
                  <a:lnTo>
                    <a:pt x="6786" y="2661"/>
                  </a:lnTo>
                  <a:lnTo>
                    <a:pt x="6689" y="2244"/>
                  </a:lnTo>
                  <a:cubicBezTo>
                    <a:pt x="6536" y="1664"/>
                    <a:pt x="6311" y="1092"/>
                    <a:pt x="6041" y="562"/>
                  </a:cubicBezTo>
                  <a:lnTo>
                    <a:pt x="5759" y="52"/>
                  </a:lnTo>
                  <a:lnTo>
                    <a:pt x="5345" y="12"/>
                  </a:lnTo>
                  <a:cubicBezTo>
                    <a:pt x="5212" y="4"/>
                    <a:pt x="5078" y="0"/>
                    <a:pt x="49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9"/>
            <p:cNvSpPr/>
            <p:nvPr/>
          </p:nvSpPr>
          <p:spPr>
            <a:xfrm>
              <a:off x="2523723" y="1205727"/>
              <a:ext cx="146277" cy="47644"/>
            </a:xfrm>
            <a:custGeom>
              <a:avLst/>
              <a:gdLst/>
              <a:ahLst/>
              <a:cxnLst/>
              <a:rect l="l" t="t" r="r" b="b"/>
              <a:pathLst>
                <a:path w="4679" h="1524" extrusionOk="0">
                  <a:moveTo>
                    <a:pt x="3361" y="510"/>
                  </a:moveTo>
                  <a:cubicBezTo>
                    <a:pt x="3420" y="510"/>
                    <a:pt x="3481" y="511"/>
                    <a:pt x="3542" y="513"/>
                  </a:cubicBezTo>
                  <a:cubicBezTo>
                    <a:pt x="2716" y="911"/>
                    <a:pt x="1847" y="1078"/>
                    <a:pt x="923" y="1171"/>
                  </a:cubicBezTo>
                  <a:cubicBezTo>
                    <a:pt x="1711" y="723"/>
                    <a:pt x="2465" y="510"/>
                    <a:pt x="3361" y="510"/>
                  </a:cubicBezTo>
                  <a:close/>
                  <a:moveTo>
                    <a:pt x="4447" y="1"/>
                  </a:moveTo>
                  <a:cubicBezTo>
                    <a:pt x="4416" y="1"/>
                    <a:pt x="4384" y="10"/>
                    <a:pt x="4353" y="33"/>
                  </a:cubicBezTo>
                  <a:cubicBezTo>
                    <a:pt x="4241" y="113"/>
                    <a:pt x="4127" y="187"/>
                    <a:pt x="4015" y="256"/>
                  </a:cubicBezTo>
                  <a:cubicBezTo>
                    <a:pt x="3763" y="202"/>
                    <a:pt x="3500" y="176"/>
                    <a:pt x="3231" y="176"/>
                  </a:cubicBezTo>
                  <a:cubicBezTo>
                    <a:pt x="2210" y="176"/>
                    <a:pt x="1122" y="553"/>
                    <a:pt x="407" y="1216"/>
                  </a:cubicBezTo>
                  <a:cubicBezTo>
                    <a:pt x="318" y="1223"/>
                    <a:pt x="230" y="1229"/>
                    <a:pt x="139" y="1234"/>
                  </a:cubicBezTo>
                  <a:cubicBezTo>
                    <a:pt x="1" y="1243"/>
                    <a:pt x="28" y="1427"/>
                    <a:pt x="143" y="1449"/>
                  </a:cubicBezTo>
                  <a:cubicBezTo>
                    <a:pt x="408" y="1500"/>
                    <a:pt x="674" y="1524"/>
                    <a:pt x="939" y="1524"/>
                  </a:cubicBezTo>
                  <a:cubicBezTo>
                    <a:pt x="2231" y="1524"/>
                    <a:pt x="3510" y="960"/>
                    <a:pt x="4548" y="256"/>
                  </a:cubicBezTo>
                  <a:cubicBezTo>
                    <a:pt x="4679" y="167"/>
                    <a:pt x="4577" y="1"/>
                    <a:pt x="4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9"/>
            <p:cNvSpPr/>
            <p:nvPr/>
          </p:nvSpPr>
          <p:spPr>
            <a:xfrm>
              <a:off x="2670621" y="1485330"/>
              <a:ext cx="28261" cy="23728"/>
            </a:xfrm>
            <a:custGeom>
              <a:avLst/>
              <a:gdLst/>
              <a:ahLst/>
              <a:cxnLst/>
              <a:rect l="l" t="t" r="r" b="b"/>
              <a:pathLst>
                <a:path w="904" h="759" extrusionOk="0">
                  <a:moveTo>
                    <a:pt x="381" y="251"/>
                  </a:moveTo>
                  <a:cubicBezTo>
                    <a:pt x="447" y="251"/>
                    <a:pt x="514" y="272"/>
                    <a:pt x="546" y="328"/>
                  </a:cubicBezTo>
                  <a:cubicBezTo>
                    <a:pt x="581" y="387"/>
                    <a:pt x="542" y="447"/>
                    <a:pt x="485" y="479"/>
                  </a:cubicBezTo>
                  <a:cubicBezTo>
                    <a:pt x="458" y="494"/>
                    <a:pt x="428" y="504"/>
                    <a:pt x="399" y="504"/>
                  </a:cubicBezTo>
                  <a:cubicBezTo>
                    <a:pt x="366" y="504"/>
                    <a:pt x="335" y="492"/>
                    <a:pt x="313" y="462"/>
                  </a:cubicBezTo>
                  <a:cubicBezTo>
                    <a:pt x="280" y="414"/>
                    <a:pt x="271" y="317"/>
                    <a:pt x="318" y="271"/>
                  </a:cubicBezTo>
                  <a:cubicBezTo>
                    <a:pt x="323" y="266"/>
                    <a:pt x="326" y="261"/>
                    <a:pt x="329" y="255"/>
                  </a:cubicBezTo>
                  <a:cubicBezTo>
                    <a:pt x="346" y="253"/>
                    <a:pt x="363" y="251"/>
                    <a:pt x="381" y="251"/>
                  </a:cubicBezTo>
                  <a:close/>
                  <a:moveTo>
                    <a:pt x="444" y="1"/>
                  </a:moveTo>
                  <a:cubicBezTo>
                    <a:pt x="374" y="1"/>
                    <a:pt x="302" y="20"/>
                    <a:pt x="238" y="64"/>
                  </a:cubicBezTo>
                  <a:cubicBezTo>
                    <a:pt x="230" y="69"/>
                    <a:pt x="227" y="75"/>
                    <a:pt x="219" y="81"/>
                  </a:cubicBezTo>
                  <a:cubicBezTo>
                    <a:pt x="204" y="85"/>
                    <a:pt x="188" y="93"/>
                    <a:pt x="175" y="107"/>
                  </a:cubicBezTo>
                  <a:cubicBezTo>
                    <a:pt x="30" y="240"/>
                    <a:pt x="1" y="435"/>
                    <a:pt x="109" y="595"/>
                  </a:cubicBezTo>
                  <a:cubicBezTo>
                    <a:pt x="180" y="700"/>
                    <a:pt x="300" y="758"/>
                    <a:pt x="424" y="758"/>
                  </a:cubicBezTo>
                  <a:cubicBezTo>
                    <a:pt x="490" y="758"/>
                    <a:pt x="557" y="742"/>
                    <a:pt x="619" y="707"/>
                  </a:cubicBezTo>
                  <a:cubicBezTo>
                    <a:pt x="810" y="603"/>
                    <a:pt x="903" y="383"/>
                    <a:pt x="794" y="199"/>
                  </a:cubicBezTo>
                  <a:cubicBezTo>
                    <a:pt x="721" y="78"/>
                    <a:pt x="584" y="1"/>
                    <a:pt x="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9"/>
            <p:cNvSpPr/>
            <p:nvPr/>
          </p:nvSpPr>
          <p:spPr>
            <a:xfrm>
              <a:off x="2643580" y="1543820"/>
              <a:ext cx="38140" cy="31950"/>
            </a:xfrm>
            <a:custGeom>
              <a:avLst/>
              <a:gdLst/>
              <a:ahLst/>
              <a:cxnLst/>
              <a:rect l="l" t="t" r="r" b="b"/>
              <a:pathLst>
                <a:path w="1220" h="1022" extrusionOk="0">
                  <a:moveTo>
                    <a:pt x="525" y="248"/>
                  </a:moveTo>
                  <a:cubicBezTo>
                    <a:pt x="783" y="248"/>
                    <a:pt x="973" y="571"/>
                    <a:pt x="668" y="701"/>
                  </a:cubicBezTo>
                  <a:cubicBezTo>
                    <a:pt x="626" y="719"/>
                    <a:pt x="587" y="727"/>
                    <a:pt x="552" y="727"/>
                  </a:cubicBezTo>
                  <a:cubicBezTo>
                    <a:pt x="347" y="727"/>
                    <a:pt x="280" y="445"/>
                    <a:pt x="408" y="282"/>
                  </a:cubicBezTo>
                  <a:cubicBezTo>
                    <a:pt x="413" y="275"/>
                    <a:pt x="415" y="269"/>
                    <a:pt x="418" y="263"/>
                  </a:cubicBezTo>
                  <a:cubicBezTo>
                    <a:pt x="422" y="262"/>
                    <a:pt x="425" y="262"/>
                    <a:pt x="428" y="262"/>
                  </a:cubicBezTo>
                  <a:cubicBezTo>
                    <a:pt x="431" y="262"/>
                    <a:pt x="434" y="262"/>
                    <a:pt x="438" y="261"/>
                  </a:cubicBezTo>
                  <a:cubicBezTo>
                    <a:pt x="467" y="252"/>
                    <a:pt x="496" y="248"/>
                    <a:pt x="525" y="248"/>
                  </a:cubicBezTo>
                  <a:close/>
                  <a:moveTo>
                    <a:pt x="605" y="0"/>
                  </a:moveTo>
                  <a:cubicBezTo>
                    <a:pt x="526" y="0"/>
                    <a:pt x="446" y="17"/>
                    <a:pt x="371" y="51"/>
                  </a:cubicBezTo>
                  <a:cubicBezTo>
                    <a:pt x="343" y="65"/>
                    <a:pt x="326" y="87"/>
                    <a:pt x="315" y="112"/>
                  </a:cubicBezTo>
                  <a:cubicBezTo>
                    <a:pt x="312" y="112"/>
                    <a:pt x="310" y="111"/>
                    <a:pt x="307" y="111"/>
                  </a:cubicBezTo>
                  <a:cubicBezTo>
                    <a:pt x="285" y="111"/>
                    <a:pt x="260" y="119"/>
                    <a:pt x="240" y="134"/>
                  </a:cubicBezTo>
                  <a:cubicBezTo>
                    <a:pt x="17" y="290"/>
                    <a:pt x="0" y="582"/>
                    <a:pt x="135" y="793"/>
                  </a:cubicBezTo>
                  <a:cubicBezTo>
                    <a:pt x="231" y="943"/>
                    <a:pt x="393" y="1022"/>
                    <a:pt x="564" y="1022"/>
                  </a:cubicBezTo>
                  <a:cubicBezTo>
                    <a:pt x="653" y="1022"/>
                    <a:pt x="744" y="1000"/>
                    <a:pt x="829" y="956"/>
                  </a:cubicBezTo>
                  <a:cubicBezTo>
                    <a:pt x="1079" y="826"/>
                    <a:pt x="1220" y="544"/>
                    <a:pt x="1098" y="294"/>
                  </a:cubicBezTo>
                  <a:cubicBezTo>
                    <a:pt x="1008" y="111"/>
                    <a:pt x="810" y="0"/>
                    <a:pt x="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9"/>
            <p:cNvSpPr/>
            <p:nvPr/>
          </p:nvSpPr>
          <p:spPr>
            <a:xfrm>
              <a:off x="2721827" y="1610501"/>
              <a:ext cx="28168" cy="24416"/>
            </a:xfrm>
            <a:custGeom>
              <a:avLst/>
              <a:gdLst/>
              <a:ahLst/>
              <a:cxnLst/>
              <a:rect l="l" t="t" r="r" b="b"/>
              <a:pathLst>
                <a:path w="901" h="781" extrusionOk="0">
                  <a:moveTo>
                    <a:pt x="351" y="253"/>
                  </a:moveTo>
                  <a:cubicBezTo>
                    <a:pt x="482" y="253"/>
                    <a:pt x="593" y="398"/>
                    <a:pt x="439" y="474"/>
                  </a:cubicBezTo>
                  <a:cubicBezTo>
                    <a:pt x="416" y="485"/>
                    <a:pt x="391" y="491"/>
                    <a:pt x="367" y="491"/>
                  </a:cubicBezTo>
                  <a:cubicBezTo>
                    <a:pt x="334" y="491"/>
                    <a:pt x="302" y="478"/>
                    <a:pt x="279" y="448"/>
                  </a:cubicBezTo>
                  <a:cubicBezTo>
                    <a:pt x="231" y="382"/>
                    <a:pt x="267" y="313"/>
                    <a:pt x="312" y="257"/>
                  </a:cubicBezTo>
                  <a:cubicBezTo>
                    <a:pt x="325" y="254"/>
                    <a:pt x="338" y="253"/>
                    <a:pt x="351" y="253"/>
                  </a:cubicBezTo>
                  <a:close/>
                  <a:moveTo>
                    <a:pt x="432" y="1"/>
                  </a:moveTo>
                  <a:cubicBezTo>
                    <a:pt x="368" y="1"/>
                    <a:pt x="304" y="16"/>
                    <a:pt x="245" y="48"/>
                  </a:cubicBezTo>
                  <a:cubicBezTo>
                    <a:pt x="225" y="58"/>
                    <a:pt x="213" y="74"/>
                    <a:pt x="203" y="89"/>
                  </a:cubicBezTo>
                  <a:cubicBezTo>
                    <a:pt x="189" y="91"/>
                    <a:pt x="178" y="97"/>
                    <a:pt x="166" y="105"/>
                  </a:cubicBezTo>
                  <a:cubicBezTo>
                    <a:pt x="6" y="205"/>
                    <a:pt x="1" y="439"/>
                    <a:pt x="73" y="585"/>
                  </a:cubicBezTo>
                  <a:cubicBezTo>
                    <a:pt x="136" y="711"/>
                    <a:pt x="269" y="781"/>
                    <a:pt x="408" y="781"/>
                  </a:cubicBezTo>
                  <a:cubicBezTo>
                    <a:pt x="470" y="781"/>
                    <a:pt x="533" y="767"/>
                    <a:pt x="591" y="739"/>
                  </a:cubicBezTo>
                  <a:cubicBezTo>
                    <a:pt x="791" y="642"/>
                    <a:pt x="900" y="417"/>
                    <a:pt x="804" y="223"/>
                  </a:cubicBezTo>
                  <a:cubicBezTo>
                    <a:pt x="738" y="87"/>
                    <a:pt x="586" y="1"/>
                    <a:pt x="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9"/>
            <p:cNvSpPr/>
            <p:nvPr/>
          </p:nvSpPr>
          <p:spPr>
            <a:xfrm>
              <a:off x="2704321" y="1670898"/>
              <a:ext cx="38828" cy="32763"/>
            </a:xfrm>
            <a:custGeom>
              <a:avLst/>
              <a:gdLst/>
              <a:ahLst/>
              <a:cxnLst/>
              <a:rect l="l" t="t" r="r" b="b"/>
              <a:pathLst>
                <a:path w="1242" h="1048" extrusionOk="0">
                  <a:moveTo>
                    <a:pt x="598" y="301"/>
                  </a:moveTo>
                  <a:cubicBezTo>
                    <a:pt x="661" y="301"/>
                    <a:pt x="722" y="319"/>
                    <a:pt x="776" y="365"/>
                  </a:cubicBezTo>
                  <a:cubicBezTo>
                    <a:pt x="888" y="458"/>
                    <a:pt x="844" y="604"/>
                    <a:pt x="736" y="687"/>
                  </a:cubicBezTo>
                  <a:cubicBezTo>
                    <a:pt x="689" y="724"/>
                    <a:pt x="637" y="742"/>
                    <a:pt x="588" y="742"/>
                  </a:cubicBezTo>
                  <a:cubicBezTo>
                    <a:pt x="519" y="742"/>
                    <a:pt x="455" y="709"/>
                    <a:pt x="406" y="647"/>
                  </a:cubicBezTo>
                  <a:cubicBezTo>
                    <a:pt x="328" y="548"/>
                    <a:pt x="363" y="456"/>
                    <a:pt x="393" y="354"/>
                  </a:cubicBezTo>
                  <a:cubicBezTo>
                    <a:pt x="395" y="353"/>
                    <a:pt x="398" y="353"/>
                    <a:pt x="400" y="352"/>
                  </a:cubicBezTo>
                  <a:cubicBezTo>
                    <a:pt x="463" y="322"/>
                    <a:pt x="532" y="301"/>
                    <a:pt x="598" y="301"/>
                  </a:cubicBezTo>
                  <a:close/>
                  <a:moveTo>
                    <a:pt x="602" y="1"/>
                  </a:moveTo>
                  <a:cubicBezTo>
                    <a:pt x="464" y="1"/>
                    <a:pt x="327" y="49"/>
                    <a:pt x="228" y="155"/>
                  </a:cubicBezTo>
                  <a:cubicBezTo>
                    <a:pt x="213" y="172"/>
                    <a:pt x="205" y="192"/>
                    <a:pt x="202" y="212"/>
                  </a:cubicBezTo>
                  <a:cubicBezTo>
                    <a:pt x="0" y="363"/>
                    <a:pt x="52" y="685"/>
                    <a:pt x="185" y="860"/>
                  </a:cubicBezTo>
                  <a:cubicBezTo>
                    <a:pt x="281" y="988"/>
                    <a:pt x="428" y="1048"/>
                    <a:pt x="579" y="1048"/>
                  </a:cubicBezTo>
                  <a:cubicBezTo>
                    <a:pt x="719" y="1048"/>
                    <a:pt x="861" y="997"/>
                    <a:pt x="971" y="900"/>
                  </a:cubicBezTo>
                  <a:cubicBezTo>
                    <a:pt x="1201" y="696"/>
                    <a:pt x="1241" y="357"/>
                    <a:pt x="1007" y="150"/>
                  </a:cubicBezTo>
                  <a:cubicBezTo>
                    <a:pt x="899" y="55"/>
                    <a:pt x="750" y="1"/>
                    <a:pt x="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9"/>
            <p:cNvSpPr/>
            <p:nvPr/>
          </p:nvSpPr>
          <p:spPr>
            <a:xfrm>
              <a:off x="2682625" y="1637136"/>
              <a:ext cx="15663" cy="12036"/>
            </a:xfrm>
            <a:custGeom>
              <a:avLst/>
              <a:gdLst/>
              <a:ahLst/>
              <a:cxnLst/>
              <a:rect l="l" t="t" r="r" b="b"/>
              <a:pathLst>
                <a:path w="501" h="385" extrusionOk="0">
                  <a:moveTo>
                    <a:pt x="249" y="0"/>
                  </a:moveTo>
                  <a:cubicBezTo>
                    <a:pt x="246" y="0"/>
                    <a:pt x="244" y="0"/>
                    <a:pt x="241" y="1"/>
                  </a:cubicBezTo>
                  <a:cubicBezTo>
                    <a:pt x="100" y="6"/>
                    <a:pt x="1" y="147"/>
                    <a:pt x="61" y="271"/>
                  </a:cubicBezTo>
                  <a:cubicBezTo>
                    <a:pt x="63" y="274"/>
                    <a:pt x="64" y="280"/>
                    <a:pt x="68" y="284"/>
                  </a:cubicBezTo>
                  <a:cubicBezTo>
                    <a:pt x="95" y="351"/>
                    <a:pt x="170" y="384"/>
                    <a:pt x="242" y="384"/>
                  </a:cubicBezTo>
                  <a:cubicBezTo>
                    <a:pt x="251" y="384"/>
                    <a:pt x="261" y="384"/>
                    <a:pt x="270" y="383"/>
                  </a:cubicBezTo>
                  <a:cubicBezTo>
                    <a:pt x="351" y="373"/>
                    <a:pt x="398" y="319"/>
                    <a:pt x="433" y="256"/>
                  </a:cubicBezTo>
                  <a:cubicBezTo>
                    <a:pt x="500" y="133"/>
                    <a:pt x="375" y="0"/>
                    <a:pt x="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9"/>
            <p:cNvSpPr/>
            <p:nvPr/>
          </p:nvSpPr>
          <p:spPr>
            <a:xfrm>
              <a:off x="2717419" y="1557013"/>
              <a:ext cx="16069" cy="12974"/>
            </a:xfrm>
            <a:custGeom>
              <a:avLst/>
              <a:gdLst/>
              <a:ahLst/>
              <a:cxnLst/>
              <a:rect l="l" t="t" r="r" b="b"/>
              <a:pathLst>
                <a:path w="514" h="415" extrusionOk="0">
                  <a:moveTo>
                    <a:pt x="205" y="1"/>
                  </a:moveTo>
                  <a:cubicBezTo>
                    <a:pt x="148" y="1"/>
                    <a:pt x="92" y="25"/>
                    <a:pt x="55" y="86"/>
                  </a:cubicBezTo>
                  <a:cubicBezTo>
                    <a:pt x="26" y="133"/>
                    <a:pt x="1" y="174"/>
                    <a:pt x="1" y="229"/>
                  </a:cubicBezTo>
                  <a:cubicBezTo>
                    <a:pt x="1" y="342"/>
                    <a:pt x="76" y="414"/>
                    <a:pt x="179" y="414"/>
                  </a:cubicBezTo>
                  <a:cubicBezTo>
                    <a:pt x="203" y="414"/>
                    <a:pt x="230" y="410"/>
                    <a:pt x="257" y="401"/>
                  </a:cubicBezTo>
                  <a:cubicBezTo>
                    <a:pt x="314" y="383"/>
                    <a:pt x="347" y="348"/>
                    <a:pt x="386" y="306"/>
                  </a:cubicBezTo>
                  <a:cubicBezTo>
                    <a:pt x="514" y="169"/>
                    <a:pt x="354"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9"/>
            <p:cNvSpPr/>
            <p:nvPr/>
          </p:nvSpPr>
          <p:spPr>
            <a:xfrm>
              <a:off x="2636671" y="1515341"/>
              <a:ext cx="15225" cy="11223"/>
            </a:xfrm>
            <a:custGeom>
              <a:avLst/>
              <a:gdLst/>
              <a:ahLst/>
              <a:cxnLst/>
              <a:rect l="l" t="t" r="r" b="b"/>
              <a:pathLst>
                <a:path w="487" h="359" extrusionOk="0">
                  <a:moveTo>
                    <a:pt x="214" y="0"/>
                  </a:moveTo>
                  <a:cubicBezTo>
                    <a:pt x="160" y="0"/>
                    <a:pt x="105" y="23"/>
                    <a:pt x="69" y="70"/>
                  </a:cubicBezTo>
                  <a:cubicBezTo>
                    <a:pt x="1" y="160"/>
                    <a:pt x="43" y="284"/>
                    <a:pt x="148" y="325"/>
                  </a:cubicBezTo>
                  <a:lnTo>
                    <a:pt x="205" y="347"/>
                  </a:lnTo>
                  <a:cubicBezTo>
                    <a:pt x="224" y="355"/>
                    <a:pt x="244" y="358"/>
                    <a:pt x="262" y="358"/>
                  </a:cubicBezTo>
                  <a:cubicBezTo>
                    <a:pt x="389" y="358"/>
                    <a:pt x="487" y="202"/>
                    <a:pt x="393" y="102"/>
                  </a:cubicBezTo>
                  <a:cubicBezTo>
                    <a:pt x="379" y="88"/>
                    <a:pt x="366" y="73"/>
                    <a:pt x="352" y="58"/>
                  </a:cubicBezTo>
                  <a:cubicBezTo>
                    <a:pt x="316" y="20"/>
                    <a:pt x="265"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9"/>
            <p:cNvSpPr/>
            <p:nvPr/>
          </p:nvSpPr>
          <p:spPr>
            <a:xfrm>
              <a:off x="2558455" y="1293572"/>
              <a:ext cx="164097" cy="153749"/>
            </a:xfrm>
            <a:custGeom>
              <a:avLst/>
              <a:gdLst/>
              <a:ahLst/>
              <a:cxnLst/>
              <a:rect l="l" t="t" r="r" b="b"/>
              <a:pathLst>
                <a:path w="5249" h="4918" extrusionOk="0">
                  <a:moveTo>
                    <a:pt x="4084" y="1"/>
                  </a:moveTo>
                  <a:cubicBezTo>
                    <a:pt x="3024" y="764"/>
                    <a:pt x="1652" y="1203"/>
                    <a:pt x="324" y="1203"/>
                  </a:cubicBezTo>
                  <a:cubicBezTo>
                    <a:pt x="216" y="1203"/>
                    <a:pt x="108" y="1200"/>
                    <a:pt x="1" y="1194"/>
                  </a:cubicBezTo>
                  <a:lnTo>
                    <a:pt x="1" y="1194"/>
                  </a:lnTo>
                  <a:cubicBezTo>
                    <a:pt x="366" y="2421"/>
                    <a:pt x="663" y="3669"/>
                    <a:pt x="964" y="4917"/>
                  </a:cubicBezTo>
                  <a:cubicBezTo>
                    <a:pt x="1914" y="4087"/>
                    <a:pt x="3365" y="3488"/>
                    <a:pt x="4695" y="3488"/>
                  </a:cubicBezTo>
                  <a:cubicBezTo>
                    <a:pt x="4882" y="3488"/>
                    <a:pt x="5067" y="3500"/>
                    <a:pt x="5248" y="3525"/>
                  </a:cubicBezTo>
                  <a:cubicBezTo>
                    <a:pt x="4871" y="2346"/>
                    <a:pt x="4479" y="1173"/>
                    <a:pt x="4084" y="1"/>
                  </a:cubicBez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9"/>
            <p:cNvSpPr/>
            <p:nvPr/>
          </p:nvSpPr>
          <p:spPr>
            <a:xfrm>
              <a:off x="2592405" y="1418649"/>
              <a:ext cx="244567" cy="335540"/>
            </a:xfrm>
            <a:custGeom>
              <a:avLst/>
              <a:gdLst/>
              <a:ahLst/>
              <a:cxnLst/>
              <a:rect l="l" t="t" r="r" b="b"/>
              <a:pathLst>
                <a:path w="7823" h="10733" extrusionOk="0">
                  <a:moveTo>
                    <a:pt x="2947" y="2134"/>
                  </a:moveTo>
                  <a:cubicBezTo>
                    <a:pt x="3087" y="2134"/>
                    <a:pt x="3224" y="2211"/>
                    <a:pt x="3297" y="2332"/>
                  </a:cubicBezTo>
                  <a:cubicBezTo>
                    <a:pt x="3406" y="2516"/>
                    <a:pt x="3313" y="2736"/>
                    <a:pt x="3123" y="2840"/>
                  </a:cubicBezTo>
                  <a:cubicBezTo>
                    <a:pt x="3061" y="2875"/>
                    <a:pt x="2993" y="2891"/>
                    <a:pt x="2927" y="2891"/>
                  </a:cubicBezTo>
                  <a:cubicBezTo>
                    <a:pt x="2803" y="2891"/>
                    <a:pt x="2683" y="2833"/>
                    <a:pt x="2612" y="2728"/>
                  </a:cubicBezTo>
                  <a:cubicBezTo>
                    <a:pt x="2504" y="2570"/>
                    <a:pt x="2533" y="2373"/>
                    <a:pt x="2678" y="2240"/>
                  </a:cubicBezTo>
                  <a:cubicBezTo>
                    <a:pt x="2693" y="2226"/>
                    <a:pt x="2708" y="2218"/>
                    <a:pt x="2723" y="2214"/>
                  </a:cubicBezTo>
                  <a:cubicBezTo>
                    <a:pt x="2729" y="2207"/>
                    <a:pt x="2734" y="2202"/>
                    <a:pt x="2741" y="2197"/>
                  </a:cubicBezTo>
                  <a:cubicBezTo>
                    <a:pt x="2805" y="2154"/>
                    <a:pt x="2877" y="2134"/>
                    <a:pt x="2947" y="2134"/>
                  </a:cubicBezTo>
                  <a:close/>
                  <a:moveTo>
                    <a:pt x="1630" y="3094"/>
                  </a:moveTo>
                  <a:cubicBezTo>
                    <a:pt x="1681" y="3094"/>
                    <a:pt x="1731" y="3114"/>
                    <a:pt x="1768" y="3153"/>
                  </a:cubicBezTo>
                  <a:cubicBezTo>
                    <a:pt x="1782" y="3166"/>
                    <a:pt x="1795" y="3181"/>
                    <a:pt x="1809" y="3196"/>
                  </a:cubicBezTo>
                  <a:cubicBezTo>
                    <a:pt x="1902" y="3296"/>
                    <a:pt x="1804" y="3453"/>
                    <a:pt x="1678" y="3453"/>
                  </a:cubicBezTo>
                  <a:cubicBezTo>
                    <a:pt x="1660" y="3453"/>
                    <a:pt x="1641" y="3449"/>
                    <a:pt x="1622" y="3442"/>
                  </a:cubicBezTo>
                  <a:lnTo>
                    <a:pt x="1565" y="3420"/>
                  </a:lnTo>
                  <a:cubicBezTo>
                    <a:pt x="1459" y="3378"/>
                    <a:pt x="1417" y="3254"/>
                    <a:pt x="1485" y="3164"/>
                  </a:cubicBezTo>
                  <a:cubicBezTo>
                    <a:pt x="1521" y="3117"/>
                    <a:pt x="1575" y="3094"/>
                    <a:pt x="1630" y="3094"/>
                  </a:cubicBezTo>
                  <a:close/>
                  <a:moveTo>
                    <a:pt x="4204" y="4427"/>
                  </a:moveTo>
                  <a:cubicBezTo>
                    <a:pt x="4353" y="4427"/>
                    <a:pt x="4513" y="4595"/>
                    <a:pt x="4385" y="4732"/>
                  </a:cubicBezTo>
                  <a:cubicBezTo>
                    <a:pt x="4346" y="4774"/>
                    <a:pt x="4313" y="4809"/>
                    <a:pt x="4256" y="4827"/>
                  </a:cubicBezTo>
                  <a:cubicBezTo>
                    <a:pt x="4229" y="4836"/>
                    <a:pt x="4203" y="4840"/>
                    <a:pt x="4178" y="4840"/>
                  </a:cubicBezTo>
                  <a:cubicBezTo>
                    <a:pt x="4075" y="4840"/>
                    <a:pt x="3999" y="4767"/>
                    <a:pt x="4000" y="4655"/>
                  </a:cubicBezTo>
                  <a:cubicBezTo>
                    <a:pt x="4000" y="4598"/>
                    <a:pt x="4025" y="4559"/>
                    <a:pt x="4054" y="4512"/>
                  </a:cubicBezTo>
                  <a:cubicBezTo>
                    <a:pt x="4091" y="4451"/>
                    <a:pt x="4147" y="4427"/>
                    <a:pt x="4204" y="4427"/>
                  </a:cubicBezTo>
                  <a:close/>
                  <a:moveTo>
                    <a:pt x="2242" y="4004"/>
                  </a:moveTo>
                  <a:cubicBezTo>
                    <a:pt x="2447" y="4004"/>
                    <a:pt x="2645" y="4114"/>
                    <a:pt x="2735" y="4298"/>
                  </a:cubicBezTo>
                  <a:cubicBezTo>
                    <a:pt x="2857" y="4548"/>
                    <a:pt x="2716" y="4830"/>
                    <a:pt x="2466" y="4960"/>
                  </a:cubicBezTo>
                  <a:cubicBezTo>
                    <a:pt x="2381" y="5005"/>
                    <a:pt x="2289" y="5027"/>
                    <a:pt x="2199" y="5027"/>
                  </a:cubicBezTo>
                  <a:cubicBezTo>
                    <a:pt x="2029" y="5027"/>
                    <a:pt x="1867" y="4948"/>
                    <a:pt x="1772" y="4798"/>
                  </a:cubicBezTo>
                  <a:cubicBezTo>
                    <a:pt x="1637" y="4588"/>
                    <a:pt x="1656" y="4294"/>
                    <a:pt x="1877" y="4138"/>
                  </a:cubicBezTo>
                  <a:cubicBezTo>
                    <a:pt x="1899" y="4123"/>
                    <a:pt x="1922" y="4115"/>
                    <a:pt x="1945" y="4115"/>
                  </a:cubicBezTo>
                  <a:cubicBezTo>
                    <a:pt x="1947" y="4115"/>
                    <a:pt x="1950" y="4116"/>
                    <a:pt x="1953" y="4116"/>
                  </a:cubicBezTo>
                  <a:cubicBezTo>
                    <a:pt x="1961" y="4091"/>
                    <a:pt x="1980" y="4069"/>
                    <a:pt x="2008" y="4055"/>
                  </a:cubicBezTo>
                  <a:cubicBezTo>
                    <a:pt x="2083" y="4021"/>
                    <a:pt x="2163" y="4004"/>
                    <a:pt x="2242" y="4004"/>
                  </a:cubicBezTo>
                  <a:close/>
                  <a:moveTo>
                    <a:pt x="4573" y="6137"/>
                  </a:moveTo>
                  <a:cubicBezTo>
                    <a:pt x="4727" y="6137"/>
                    <a:pt x="4880" y="6224"/>
                    <a:pt x="4944" y="6360"/>
                  </a:cubicBezTo>
                  <a:cubicBezTo>
                    <a:pt x="5040" y="6554"/>
                    <a:pt x="4931" y="6779"/>
                    <a:pt x="4731" y="6876"/>
                  </a:cubicBezTo>
                  <a:cubicBezTo>
                    <a:pt x="4673" y="6904"/>
                    <a:pt x="4610" y="6918"/>
                    <a:pt x="4548" y="6918"/>
                  </a:cubicBezTo>
                  <a:cubicBezTo>
                    <a:pt x="4409" y="6918"/>
                    <a:pt x="4276" y="6848"/>
                    <a:pt x="4213" y="6722"/>
                  </a:cubicBezTo>
                  <a:cubicBezTo>
                    <a:pt x="4141" y="6576"/>
                    <a:pt x="4146" y="6342"/>
                    <a:pt x="4306" y="6242"/>
                  </a:cubicBezTo>
                  <a:cubicBezTo>
                    <a:pt x="4318" y="6234"/>
                    <a:pt x="4330" y="6231"/>
                    <a:pt x="4343" y="6226"/>
                  </a:cubicBezTo>
                  <a:cubicBezTo>
                    <a:pt x="4353" y="6210"/>
                    <a:pt x="4365" y="6195"/>
                    <a:pt x="4385" y="6185"/>
                  </a:cubicBezTo>
                  <a:cubicBezTo>
                    <a:pt x="4444" y="6152"/>
                    <a:pt x="4508" y="6137"/>
                    <a:pt x="4573" y="6137"/>
                  </a:cubicBezTo>
                  <a:close/>
                  <a:moveTo>
                    <a:pt x="3135" y="6989"/>
                  </a:moveTo>
                  <a:cubicBezTo>
                    <a:pt x="3261" y="6989"/>
                    <a:pt x="3386" y="7122"/>
                    <a:pt x="3319" y="7245"/>
                  </a:cubicBezTo>
                  <a:cubicBezTo>
                    <a:pt x="3284" y="7308"/>
                    <a:pt x="3236" y="7364"/>
                    <a:pt x="3156" y="7372"/>
                  </a:cubicBezTo>
                  <a:cubicBezTo>
                    <a:pt x="3147" y="7373"/>
                    <a:pt x="3137" y="7373"/>
                    <a:pt x="3128" y="7373"/>
                  </a:cubicBezTo>
                  <a:cubicBezTo>
                    <a:pt x="3056" y="7373"/>
                    <a:pt x="2981" y="7340"/>
                    <a:pt x="2954" y="7273"/>
                  </a:cubicBezTo>
                  <a:cubicBezTo>
                    <a:pt x="2950" y="7268"/>
                    <a:pt x="2949" y="7263"/>
                    <a:pt x="2947" y="7260"/>
                  </a:cubicBezTo>
                  <a:cubicBezTo>
                    <a:pt x="2887" y="7137"/>
                    <a:pt x="2986" y="6995"/>
                    <a:pt x="3127" y="6990"/>
                  </a:cubicBezTo>
                  <a:cubicBezTo>
                    <a:pt x="3130" y="6989"/>
                    <a:pt x="3132" y="6989"/>
                    <a:pt x="3135" y="6989"/>
                  </a:cubicBezTo>
                  <a:close/>
                  <a:moveTo>
                    <a:pt x="4182" y="8068"/>
                  </a:moveTo>
                  <a:cubicBezTo>
                    <a:pt x="4329" y="8068"/>
                    <a:pt x="4479" y="8122"/>
                    <a:pt x="4587" y="8217"/>
                  </a:cubicBezTo>
                  <a:cubicBezTo>
                    <a:pt x="4821" y="8426"/>
                    <a:pt x="4781" y="8765"/>
                    <a:pt x="4551" y="8968"/>
                  </a:cubicBezTo>
                  <a:cubicBezTo>
                    <a:pt x="4441" y="9064"/>
                    <a:pt x="4298" y="9116"/>
                    <a:pt x="4158" y="9116"/>
                  </a:cubicBezTo>
                  <a:cubicBezTo>
                    <a:pt x="4007" y="9116"/>
                    <a:pt x="3860" y="9056"/>
                    <a:pt x="3765" y="8928"/>
                  </a:cubicBezTo>
                  <a:cubicBezTo>
                    <a:pt x="3632" y="8752"/>
                    <a:pt x="3580" y="8430"/>
                    <a:pt x="3782" y="8279"/>
                  </a:cubicBezTo>
                  <a:cubicBezTo>
                    <a:pt x="3787" y="8260"/>
                    <a:pt x="3793" y="8241"/>
                    <a:pt x="3808" y="8223"/>
                  </a:cubicBezTo>
                  <a:cubicBezTo>
                    <a:pt x="3907" y="8116"/>
                    <a:pt x="4043" y="8068"/>
                    <a:pt x="4182" y="8068"/>
                  </a:cubicBezTo>
                  <a:close/>
                  <a:moveTo>
                    <a:pt x="4313" y="1"/>
                  </a:moveTo>
                  <a:cubicBezTo>
                    <a:pt x="3937" y="1034"/>
                    <a:pt x="2518" y="1736"/>
                    <a:pt x="1269" y="1736"/>
                  </a:cubicBezTo>
                  <a:cubicBezTo>
                    <a:pt x="801" y="1736"/>
                    <a:pt x="357" y="1638"/>
                    <a:pt x="1" y="1421"/>
                  </a:cubicBezTo>
                  <a:lnTo>
                    <a:pt x="1" y="1421"/>
                  </a:lnTo>
                  <a:cubicBezTo>
                    <a:pt x="236" y="2390"/>
                    <a:pt x="478" y="3357"/>
                    <a:pt x="764" y="4312"/>
                  </a:cubicBezTo>
                  <a:cubicBezTo>
                    <a:pt x="1150" y="5606"/>
                    <a:pt x="1583" y="6888"/>
                    <a:pt x="2081" y="8145"/>
                  </a:cubicBezTo>
                  <a:cubicBezTo>
                    <a:pt x="2511" y="9227"/>
                    <a:pt x="3138" y="10715"/>
                    <a:pt x="4599" y="10733"/>
                  </a:cubicBezTo>
                  <a:cubicBezTo>
                    <a:pt x="4608" y="10733"/>
                    <a:pt x="4618" y="10733"/>
                    <a:pt x="4627" y="10733"/>
                  </a:cubicBezTo>
                  <a:cubicBezTo>
                    <a:pt x="7822" y="10733"/>
                    <a:pt x="5754" y="4982"/>
                    <a:pt x="5345" y="3482"/>
                  </a:cubicBezTo>
                  <a:cubicBezTo>
                    <a:pt x="5028" y="2315"/>
                    <a:pt x="4679" y="1156"/>
                    <a:pt x="43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9"/>
            <p:cNvSpPr/>
            <p:nvPr/>
          </p:nvSpPr>
          <p:spPr>
            <a:xfrm>
              <a:off x="2679968" y="1418618"/>
              <a:ext cx="157032" cy="335509"/>
            </a:xfrm>
            <a:custGeom>
              <a:avLst/>
              <a:gdLst/>
              <a:ahLst/>
              <a:cxnLst/>
              <a:rect l="l" t="t" r="r" b="b"/>
              <a:pathLst>
                <a:path w="5023" h="10732" extrusionOk="0">
                  <a:moveTo>
                    <a:pt x="1512" y="1"/>
                  </a:moveTo>
                  <a:cubicBezTo>
                    <a:pt x="1392" y="330"/>
                    <a:pt x="1165" y="626"/>
                    <a:pt x="872" y="876"/>
                  </a:cubicBezTo>
                  <a:cubicBezTo>
                    <a:pt x="1221" y="2060"/>
                    <a:pt x="1597" y="3235"/>
                    <a:pt x="1908" y="4430"/>
                  </a:cubicBezTo>
                  <a:cubicBezTo>
                    <a:pt x="2240" y="5711"/>
                    <a:pt x="2596" y="7089"/>
                    <a:pt x="2589" y="8420"/>
                  </a:cubicBezTo>
                  <a:cubicBezTo>
                    <a:pt x="2584" y="9227"/>
                    <a:pt x="2206" y="10182"/>
                    <a:pt x="1241" y="10183"/>
                  </a:cubicBezTo>
                  <a:cubicBezTo>
                    <a:pt x="742" y="10183"/>
                    <a:pt x="357" y="9931"/>
                    <a:pt x="1" y="9624"/>
                  </a:cubicBezTo>
                  <a:lnTo>
                    <a:pt x="1" y="9624"/>
                  </a:lnTo>
                  <a:cubicBezTo>
                    <a:pt x="409" y="10238"/>
                    <a:pt x="969" y="10723"/>
                    <a:pt x="1798" y="10732"/>
                  </a:cubicBezTo>
                  <a:cubicBezTo>
                    <a:pt x="1808" y="10732"/>
                    <a:pt x="1817" y="10732"/>
                    <a:pt x="1827" y="10732"/>
                  </a:cubicBezTo>
                  <a:cubicBezTo>
                    <a:pt x="5022" y="10732"/>
                    <a:pt x="2953" y="4982"/>
                    <a:pt x="2544" y="3482"/>
                  </a:cubicBezTo>
                  <a:cubicBezTo>
                    <a:pt x="2227" y="2313"/>
                    <a:pt x="1878" y="1156"/>
                    <a:pt x="15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9"/>
            <p:cNvSpPr/>
            <p:nvPr/>
          </p:nvSpPr>
          <p:spPr>
            <a:xfrm>
              <a:off x="2593780" y="1412647"/>
              <a:ext cx="125644" cy="49582"/>
            </a:xfrm>
            <a:custGeom>
              <a:avLst/>
              <a:gdLst/>
              <a:ahLst/>
              <a:cxnLst/>
              <a:rect l="l" t="t" r="r" b="b"/>
              <a:pathLst>
                <a:path w="4019" h="1586" extrusionOk="0">
                  <a:moveTo>
                    <a:pt x="4018" y="0"/>
                  </a:moveTo>
                  <a:lnTo>
                    <a:pt x="4018" y="0"/>
                  </a:lnTo>
                  <a:cubicBezTo>
                    <a:pt x="2464" y="144"/>
                    <a:pt x="1310" y="432"/>
                    <a:pt x="0" y="1332"/>
                  </a:cubicBezTo>
                  <a:cubicBezTo>
                    <a:pt x="361" y="1502"/>
                    <a:pt x="797" y="1586"/>
                    <a:pt x="1249" y="1586"/>
                  </a:cubicBezTo>
                  <a:cubicBezTo>
                    <a:pt x="2410" y="1586"/>
                    <a:pt x="3674" y="1037"/>
                    <a:pt x="40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9"/>
            <p:cNvSpPr/>
            <p:nvPr/>
          </p:nvSpPr>
          <p:spPr>
            <a:xfrm>
              <a:off x="2729017" y="1618379"/>
              <a:ext cx="11380" cy="7503"/>
            </a:xfrm>
            <a:custGeom>
              <a:avLst/>
              <a:gdLst/>
              <a:ahLst/>
              <a:cxnLst/>
              <a:rect l="l" t="t" r="r" b="b"/>
              <a:pathLst>
                <a:path w="364" h="240" extrusionOk="0">
                  <a:moveTo>
                    <a:pt x="121" y="1"/>
                  </a:moveTo>
                  <a:cubicBezTo>
                    <a:pt x="108" y="1"/>
                    <a:pt x="95" y="2"/>
                    <a:pt x="82" y="5"/>
                  </a:cubicBezTo>
                  <a:cubicBezTo>
                    <a:pt x="37" y="61"/>
                    <a:pt x="1" y="130"/>
                    <a:pt x="49" y="196"/>
                  </a:cubicBezTo>
                  <a:cubicBezTo>
                    <a:pt x="72" y="226"/>
                    <a:pt x="104" y="239"/>
                    <a:pt x="137" y="239"/>
                  </a:cubicBezTo>
                  <a:cubicBezTo>
                    <a:pt x="161" y="239"/>
                    <a:pt x="186" y="233"/>
                    <a:pt x="209" y="222"/>
                  </a:cubicBezTo>
                  <a:cubicBezTo>
                    <a:pt x="363" y="146"/>
                    <a:pt x="252" y="1"/>
                    <a:pt x="1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9"/>
            <p:cNvSpPr/>
            <p:nvPr/>
          </p:nvSpPr>
          <p:spPr>
            <a:xfrm>
              <a:off x="2714637" y="1680308"/>
              <a:ext cx="17444" cy="13818"/>
            </a:xfrm>
            <a:custGeom>
              <a:avLst/>
              <a:gdLst/>
              <a:ahLst/>
              <a:cxnLst/>
              <a:rect l="l" t="t" r="r" b="b"/>
              <a:pathLst>
                <a:path w="558" h="442" extrusionOk="0">
                  <a:moveTo>
                    <a:pt x="269" y="0"/>
                  </a:moveTo>
                  <a:cubicBezTo>
                    <a:pt x="203" y="0"/>
                    <a:pt x="134" y="21"/>
                    <a:pt x="70" y="51"/>
                  </a:cubicBezTo>
                  <a:cubicBezTo>
                    <a:pt x="68" y="52"/>
                    <a:pt x="65" y="52"/>
                    <a:pt x="63" y="53"/>
                  </a:cubicBezTo>
                  <a:cubicBezTo>
                    <a:pt x="34" y="155"/>
                    <a:pt x="0" y="247"/>
                    <a:pt x="76" y="346"/>
                  </a:cubicBezTo>
                  <a:cubicBezTo>
                    <a:pt x="125" y="408"/>
                    <a:pt x="190" y="441"/>
                    <a:pt x="258" y="441"/>
                  </a:cubicBezTo>
                  <a:cubicBezTo>
                    <a:pt x="307" y="441"/>
                    <a:pt x="359" y="424"/>
                    <a:pt x="406" y="386"/>
                  </a:cubicBezTo>
                  <a:cubicBezTo>
                    <a:pt x="514" y="303"/>
                    <a:pt x="557" y="157"/>
                    <a:pt x="446" y="64"/>
                  </a:cubicBezTo>
                  <a:cubicBezTo>
                    <a:pt x="393" y="18"/>
                    <a:pt x="332" y="0"/>
                    <a:pt x="2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9"/>
            <p:cNvSpPr/>
            <p:nvPr/>
          </p:nvSpPr>
          <p:spPr>
            <a:xfrm>
              <a:off x="2679093" y="1493114"/>
              <a:ext cx="9691" cy="7972"/>
            </a:xfrm>
            <a:custGeom>
              <a:avLst/>
              <a:gdLst/>
              <a:ahLst/>
              <a:cxnLst/>
              <a:rect l="l" t="t" r="r" b="b"/>
              <a:pathLst>
                <a:path w="310" h="255" extrusionOk="0">
                  <a:moveTo>
                    <a:pt x="110" y="1"/>
                  </a:moveTo>
                  <a:cubicBezTo>
                    <a:pt x="92" y="1"/>
                    <a:pt x="75" y="3"/>
                    <a:pt x="58" y="5"/>
                  </a:cubicBezTo>
                  <a:cubicBezTo>
                    <a:pt x="55" y="11"/>
                    <a:pt x="52" y="16"/>
                    <a:pt x="47" y="21"/>
                  </a:cubicBezTo>
                  <a:cubicBezTo>
                    <a:pt x="0" y="66"/>
                    <a:pt x="9" y="164"/>
                    <a:pt x="42" y="212"/>
                  </a:cubicBezTo>
                  <a:cubicBezTo>
                    <a:pt x="64" y="242"/>
                    <a:pt x="95" y="254"/>
                    <a:pt x="128" y="254"/>
                  </a:cubicBezTo>
                  <a:cubicBezTo>
                    <a:pt x="157" y="254"/>
                    <a:pt x="187" y="245"/>
                    <a:pt x="214" y="229"/>
                  </a:cubicBezTo>
                  <a:cubicBezTo>
                    <a:pt x="271" y="196"/>
                    <a:pt x="310" y="137"/>
                    <a:pt x="275" y="78"/>
                  </a:cubicBezTo>
                  <a:cubicBezTo>
                    <a:pt x="243" y="22"/>
                    <a:pt x="176" y="1"/>
                    <a:pt x="1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9"/>
            <p:cNvSpPr/>
            <p:nvPr/>
          </p:nvSpPr>
          <p:spPr>
            <a:xfrm>
              <a:off x="2552577" y="1221670"/>
              <a:ext cx="81876" cy="20665"/>
            </a:xfrm>
            <a:custGeom>
              <a:avLst/>
              <a:gdLst/>
              <a:ahLst/>
              <a:cxnLst/>
              <a:rect l="l" t="t" r="r" b="b"/>
              <a:pathLst>
                <a:path w="2619" h="661" extrusionOk="0">
                  <a:moveTo>
                    <a:pt x="2442" y="0"/>
                  </a:moveTo>
                  <a:cubicBezTo>
                    <a:pt x="1544" y="0"/>
                    <a:pt x="789" y="212"/>
                    <a:pt x="0" y="661"/>
                  </a:cubicBezTo>
                  <a:cubicBezTo>
                    <a:pt x="924" y="568"/>
                    <a:pt x="1793" y="401"/>
                    <a:pt x="2619" y="3"/>
                  </a:cubicBezTo>
                  <a:cubicBezTo>
                    <a:pt x="2559" y="1"/>
                    <a:pt x="2501" y="0"/>
                    <a:pt x="2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9"/>
            <p:cNvSpPr/>
            <p:nvPr/>
          </p:nvSpPr>
          <p:spPr>
            <a:xfrm>
              <a:off x="2652333" y="1551573"/>
              <a:ext cx="21665" cy="15006"/>
            </a:xfrm>
            <a:custGeom>
              <a:avLst/>
              <a:gdLst/>
              <a:ahLst/>
              <a:cxnLst/>
              <a:rect l="l" t="t" r="r" b="b"/>
              <a:pathLst>
                <a:path w="693" h="480" extrusionOk="0">
                  <a:moveTo>
                    <a:pt x="245" y="0"/>
                  </a:moveTo>
                  <a:cubicBezTo>
                    <a:pt x="216" y="0"/>
                    <a:pt x="187" y="4"/>
                    <a:pt x="158" y="13"/>
                  </a:cubicBezTo>
                  <a:cubicBezTo>
                    <a:pt x="154" y="15"/>
                    <a:pt x="150" y="15"/>
                    <a:pt x="146" y="15"/>
                  </a:cubicBezTo>
                  <a:cubicBezTo>
                    <a:pt x="144" y="15"/>
                    <a:pt x="141" y="15"/>
                    <a:pt x="138" y="15"/>
                  </a:cubicBezTo>
                  <a:cubicBezTo>
                    <a:pt x="135" y="21"/>
                    <a:pt x="133" y="27"/>
                    <a:pt x="128" y="34"/>
                  </a:cubicBezTo>
                  <a:cubicBezTo>
                    <a:pt x="0" y="198"/>
                    <a:pt x="67" y="479"/>
                    <a:pt x="272" y="479"/>
                  </a:cubicBezTo>
                  <a:cubicBezTo>
                    <a:pt x="307" y="479"/>
                    <a:pt x="345" y="471"/>
                    <a:pt x="388" y="453"/>
                  </a:cubicBezTo>
                  <a:cubicBezTo>
                    <a:pt x="693" y="323"/>
                    <a:pt x="503" y="0"/>
                    <a:pt x="2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9"/>
            <p:cNvSpPr/>
            <p:nvPr/>
          </p:nvSpPr>
          <p:spPr>
            <a:xfrm>
              <a:off x="2515157" y="1199725"/>
              <a:ext cx="183480" cy="118766"/>
            </a:xfrm>
            <a:custGeom>
              <a:avLst/>
              <a:gdLst/>
              <a:ahLst/>
              <a:cxnLst/>
              <a:rect l="l" t="t" r="r" b="b"/>
              <a:pathLst>
                <a:path w="5869" h="3799" extrusionOk="0">
                  <a:moveTo>
                    <a:pt x="4722" y="193"/>
                  </a:moveTo>
                  <a:cubicBezTo>
                    <a:pt x="4852" y="193"/>
                    <a:pt x="4955" y="359"/>
                    <a:pt x="4823" y="448"/>
                  </a:cubicBezTo>
                  <a:cubicBezTo>
                    <a:pt x="3785" y="1152"/>
                    <a:pt x="2506" y="1716"/>
                    <a:pt x="1215" y="1716"/>
                  </a:cubicBezTo>
                  <a:cubicBezTo>
                    <a:pt x="949" y="1716"/>
                    <a:pt x="683" y="1692"/>
                    <a:pt x="418" y="1641"/>
                  </a:cubicBezTo>
                  <a:cubicBezTo>
                    <a:pt x="303" y="1619"/>
                    <a:pt x="275" y="1435"/>
                    <a:pt x="415" y="1426"/>
                  </a:cubicBezTo>
                  <a:cubicBezTo>
                    <a:pt x="505" y="1420"/>
                    <a:pt x="593" y="1415"/>
                    <a:pt x="682" y="1408"/>
                  </a:cubicBezTo>
                  <a:cubicBezTo>
                    <a:pt x="1397" y="744"/>
                    <a:pt x="2486" y="369"/>
                    <a:pt x="3508" y="369"/>
                  </a:cubicBezTo>
                  <a:cubicBezTo>
                    <a:pt x="3776" y="369"/>
                    <a:pt x="4039" y="394"/>
                    <a:pt x="4290" y="448"/>
                  </a:cubicBezTo>
                  <a:cubicBezTo>
                    <a:pt x="4402" y="378"/>
                    <a:pt x="4516" y="305"/>
                    <a:pt x="4628" y="225"/>
                  </a:cubicBezTo>
                  <a:cubicBezTo>
                    <a:pt x="4659" y="202"/>
                    <a:pt x="4692" y="193"/>
                    <a:pt x="4722" y="193"/>
                  </a:cubicBezTo>
                  <a:close/>
                  <a:moveTo>
                    <a:pt x="4247" y="1"/>
                  </a:moveTo>
                  <a:cubicBezTo>
                    <a:pt x="3576" y="1"/>
                    <a:pt x="2901" y="84"/>
                    <a:pt x="2194" y="309"/>
                  </a:cubicBezTo>
                  <a:cubicBezTo>
                    <a:pt x="1359" y="575"/>
                    <a:pt x="654" y="988"/>
                    <a:pt x="1" y="1482"/>
                  </a:cubicBezTo>
                  <a:cubicBezTo>
                    <a:pt x="122" y="2233"/>
                    <a:pt x="288" y="2956"/>
                    <a:pt x="472" y="3686"/>
                  </a:cubicBezTo>
                  <a:cubicBezTo>
                    <a:pt x="915" y="3756"/>
                    <a:pt x="1355" y="3799"/>
                    <a:pt x="1795" y="3799"/>
                  </a:cubicBezTo>
                  <a:cubicBezTo>
                    <a:pt x="2434" y="3799"/>
                    <a:pt x="3074" y="3708"/>
                    <a:pt x="3728" y="3476"/>
                  </a:cubicBezTo>
                  <a:cubicBezTo>
                    <a:pt x="4578" y="3175"/>
                    <a:pt x="5247" y="2707"/>
                    <a:pt x="5868" y="2147"/>
                  </a:cubicBezTo>
                  <a:cubicBezTo>
                    <a:pt x="5800" y="1833"/>
                    <a:pt x="5725" y="1521"/>
                    <a:pt x="5622" y="1213"/>
                  </a:cubicBezTo>
                  <a:cubicBezTo>
                    <a:pt x="5488" y="812"/>
                    <a:pt x="5320" y="428"/>
                    <a:pt x="5146" y="46"/>
                  </a:cubicBezTo>
                  <a:cubicBezTo>
                    <a:pt x="4845" y="17"/>
                    <a:pt x="4547" y="1"/>
                    <a:pt x="4247" y="1"/>
                  </a:cubicBezTo>
                  <a:close/>
                </a:path>
              </a:pathLst>
            </a:custGeom>
            <a:solidFill>
              <a:srgbClr val="F4E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9"/>
            <p:cNvSpPr/>
            <p:nvPr/>
          </p:nvSpPr>
          <p:spPr>
            <a:xfrm>
              <a:off x="2558486" y="1293478"/>
              <a:ext cx="164097" cy="110200"/>
            </a:xfrm>
            <a:custGeom>
              <a:avLst/>
              <a:gdLst/>
              <a:ahLst/>
              <a:cxnLst/>
              <a:rect l="l" t="t" r="r" b="b"/>
              <a:pathLst>
                <a:path w="5249" h="3525" extrusionOk="0">
                  <a:moveTo>
                    <a:pt x="4085" y="1"/>
                  </a:moveTo>
                  <a:cubicBezTo>
                    <a:pt x="3024" y="766"/>
                    <a:pt x="1652" y="1205"/>
                    <a:pt x="324" y="1205"/>
                  </a:cubicBezTo>
                  <a:cubicBezTo>
                    <a:pt x="216" y="1205"/>
                    <a:pt x="108" y="1202"/>
                    <a:pt x="1" y="1196"/>
                  </a:cubicBezTo>
                  <a:lnTo>
                    <a:pt x="1" y="1196"/>
                  </a:lnTo>
                  <a:cubicBezTo>
                    <a:pt x="78" y="1452"/>
                    <a:pt x="150" y="1709"/>
                    <a:pt x="220" y="1967"/>
                  </a:cubicBezTo>
                  <a:cubicBezTo>
                    <a:pt x="535" y="2006"/>
                    <a:pt x="854" y="2031"/>
                    <a:pt x="1171" y="2036"/>
                  </a:cubicBezTo>
                  <a:cubicBezTo>
                    <a:pt x="1299" y="2038"/>
                    <a:pt x="1430" y="2041"/>
                    <a:pt x="1564" y="2041"/>
                  </a:cubicBezTo>
                  <a:cubicBezTo>
                    <a:pt x="2233" y="2041"/>
                    <a:pt x="2950" y="1988"/>
                    <a:pt x="3525" y="1664"/>
                  </a:cubicBezTo>
                  <a:cubicBezTo>
                    <a:pt x="3545" y="1653"/>
                    <a:pt x="3565" y="1648"/>
                    <a:pt x="3584" y="1648"/>
                  </a:cubicBezTo>
                  <a:cubicBezTo>
                    <a:pt x="3613" y="1648"/>
                    <a:pt x="3641" y="1661"/>
                    <a:pt x="3663" y="1687"/>
                  </a:cubicBezTo>
                  <a:cubicBezTo>
                    <a:pt x="4071" y="2212"/>
                    <a:pt x="4272" y="2842"/>
                    <a:pt x="4381" y="3500"/>
                  </a:cubicBezTo>
                  <a:cubicBezTo>
                    <a:pt x="4486" y="3493"/>
                    <a:pt x="4591" y="3489"/>
                    <a:pt x="4695" y="3489"/>
                  </a:cubicBezTo>
                  <a:cubicBezTo>
                    <a:pt x="4883" y="3489"/>
                    <a:pt x="5068" y="3501"/>
                    <a:pt x="5248" y="3525"/>
                  </a:cubicBezTo>
                  <a:cubicBezTo>
                    <a:pt x="4872" y="2347"/>
                    <a:pt x="4480" y="1173"/>
                    <a:pt x="4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9"/>
            <p:cNvSpPr/>
            <p:nvPr/>
          </p:nvSpPr>
          <p:spPr>
            <a:xfrm>
              <a:off x="2515157" y="1199725"/>
              <a:ext cx="183480" cy="118766"/>
            </a:xfrm>
            <a:custGeom>
              <a:avLst/>
              <a:gdLst/>
              <a:ahLst/>
              <a:cxnLst/>
              <a:rect l="l" t="t" r="r" b="b"/>
              <a:pathLst>
                <a:path w="5869" h="3799" extrusionOk="0">
                  <a:moveTo>
                    <a:pt x="4722" y="193"/>
                  </a:moveTo>
                  <a:cubicBezTo>
                    <a:pt x="4852" y="193"/>
                    <a:pt x="4955" y="359"/>
                    <a:pt x="4823" y="448"/>
                  </a:cubicBezTo>
                  <a:cubicBezTo>
                    <a:pt x="3785" y="1152"/>
                    <a:pt x="2506" y="1716"/>
                    <a:pt x="1215" y="1716"/>
                  </a:cubicBezTo>
                  <a:cubicBezTo>
                    <a:pt x="949" y="1716"/>
                    <a:pt x="683" y="1692"/>
                    <a:pt x="418" y="1641"/>
                  </a:cubicBezTo>
                  <a:cubicBezTo>
                    <a:pt x="303" y="1619"/>
                    <a:pt x="275" y="1435"/>
                    <a:pt x="415" y="1426"/>
                  </a:cubicBezTo>
                  <a:cubicBezTo>
                    <a:pt x="505" y="1420"/>
                    <a:pt x="593" y="1415"/>
                    <a:pt x="682" y="1408"/>
                  </a:cubicBezTo>
                  <a:cubicBezTo>
                    <a:pt x="1397" y="744"/>
                    <a:pt x="2486" y="369"/>
                    <a:pt x="3508" y="369"/>
                  </a:cubicBezTo>
                  <a:cubicBezTo>
                    <a:pt x="3776" y="369"/>
                    <a:pt x="4039" y="394"/>
                    <a:pt x="4290" y="448"/>
                  </a:cubicBezTo>
                  <a:cubicBezTo>
                    <a:pt x="4402" y="378"/>
                    <a:pt x="4516" y="305"/>
                    <a:pt x="4628" y="225"/>
                  </a:cubicBezTo>
                  <a:cubicBezTo>
                    <a:pt x="4659" y="202"/>
                    <a:pt x="4692" y="193"/>
                    <a:pt x="4722" y="193"/>
                  </a:cubicBezTo>
                  <a:close/>
                  <a:moveTo>
                    <a:pt x="4247" y="1"/>
                  </a:moveTo>
                  <a:cubicBezTo>
                    <a:pt x="3576" y="1"/>
                    <a:pt x="2901" y="84"/>
                    <a:pt x="2194" y="309"/>
                  </a:cubicBezTo>
                  <a:cubicBezTo>
                    <a:pt x="1359" y="575"/>
                    <a:pt x="654" y="988"/>
                    <a:pt x="1" y="1482"/>
                  </a:cubicBezTo>
                  <a:cubicBezTo>
                    <a:pt x="122" y="2233"/>
                    <a:pt x="288" y="2956"/>
                    <a:pt x="472" y="3686"/>
                  </a:cubicBezTo>
                  <a:cubicBezTo>
                    <a:pt x="915" y="3756"/>
                    <a:pt x="1355" y="3799"/>
                    <a:pt x="1795" y="3799"/>
                  </a:cubicBezTo>
                  <a:cubicBezTo>
                    <a:pt x="2434" y="3799"/>
                    <a:pt x="3074" y="3708"/>
                    <a:pt x="3728" y="3476"/>
                  </a:cubicBezTo>
                  <a:cubicBezTo>
                    <a:pt x="4578" y="3175"/>
                    <a:pt x="5247" y="2707"/>
                    <a:pt x="5868" y="2147"/>
                  </a:cubicBezTo>
                  <a:cubicBezTo>
                    <a:pt x="5800" y="1833"/>
                    <a:pt x="5725" y="1521"/>
                    <a:pt x="5622" y="1213"/>
                  </a:cubicBezTo>
                  <a:cubicBezTo>
                    <a:pt x="5488" y="812"/>
                    <a:pt x="5320" y="428"/>
                    <a:pt x="5146" y="46"/>
                  </a:cubicBezTo>
                  <a:cubicBezTo>
                    <a:pt x="4845" y="17"/>
                    <a:pt x="4547" y="1"/>
                    <a:pt x="4247" y="1"/>
                  </a:cubicBez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9"/>
            <p:cNvSpPr/>
            <p:nvPr/>
          </p:nvSpPr>
          <p:spPr>
            <a:xfrm>
              <a:off x="2526161" y="1235801"/>
              <a:ext cx="172506" cy="82721"/>
            </a:xfrm>
            <a:custGeom>
              <a:avLst/>
              <a:gdLst/>
              <a:ahLst/>
              <a:cxnLst/>
              <a:rect l="l" t="t" r="r" b="b"/>
              <a:pathLst>
                <a:path w="5518" h="2646" extrusionOk="0">
                  <a:moveTo>
                    <a:pt x="5250" y="1"/>
                  </a:moveTo>
                  <a:cubicBezTo>
                    <a:pt x="4901" y="611"/>
                    <a:pt x="4228" y="1105"/>
                    <a:pt x="3652" y="1408"/>
                  </a:cubicBezTo>
                  <a:cubicBezTo>
                    <a:pt x="2942" y="1783"/>
                    <a:pt x="2173" y="2013"/>
                    <a:pt x="1371" y="2089"/>
                  </a:cubicBezTo>
                  <a:cubicBezTo>
                    <a:pt x="1126" y="2112"/>
                    <a:pt x="865" y="2149"/>
                    <a:pt x="610" y="2149"/>
                  </a:cubicBezTo>
                  <a:cubicBezTo>
                    <a:pt x="491" y="2149"/>
                    <a:pt x="373" y="2141"/>
                    <a:pt x="258" y="2119"/>
                  </a:cubicBezTo>
                  <a:cubicBezTo>
                    <a:pt x="164" y="2101"/>
                    <a:pt x="81" y="2074"/>
                    <a:pt x="1" y="2043"/>
                  </a:cubicBezTo>
                  <a:lnTo>
                    <a:pt x="1" y="2043"/>
                  </a:lnTo>
                  <a:cubicBezTo>
                    <a:pt x="39" y="2206"/>
                    <a:pt x="80" y="2370"/>
                    <a:pt x="122" y="2534"/>
                  </a:cubicBezTo>
                  <a:cubicBezTo>
                    <a:pt x="563" y="2603"/>
                    <a:pt x="1000" y="2645"/>
                    <a:pt x="1438" y="2645"/>
                  </a:cubicBezTo>
                  <a:cubicBezTo>
                    <a:pt x="2079" y="2645"/>
                    <a:pt x="2721" y="2554"/>
                    <a:pt x="3377" y="2323"/>
                  </a:cubicBezTo>
                  <a:cubicBezTo>
                    <a:pt x="4228" y="2023"/>
                    <a:pt x="4896" y="1554"/>
                    <a:pt x="5517" y="995"/>
                  </a:cubicBezTo>
                  <a:cubicBezTo>
                    <a:pt x="5449" y="680"/>
                    <a:pt x="5374" y="368"/>
                    <a:pt x="5271" y="60"/>
                  </a:cubicBezTo>
                  <a:cubicBezTo>
                    <a:pt x="5264" y="39"/>
                    <a:pt x="5256" y="19"/>
                    <a:pt x="5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6" name="Google Shape;2466;p49"/>
          <p:cNvGrpSpPr/>
          <p:nvPr/>
        </p:nvGrpSpPr>
        <p:grpSpPr>
          <a:xfrm>
            <a:off x="8593662" y="4071639"/>
            <a:ext cx="164265" cy="179843"/>
            <a:chOff x="3690028" y="2857398"/>
            <a:chExt cx="209896" cy="209803"/>
          </a:xfrm>
        </p:grpSpPr>
        <p:sp>
          <p:nvSpPr>
            <p:cNvPr id="2467" name="Google Shape;2467;p49"/>
            <p:cNvSpPr/>
            <p:nvPr/>
          </p:nvSpPr>
          <p:spPr>
            <a:xfrm>
              <a:off x="3704783" y="2873060"/>
              <a:ext cx="177446" cy="178134"/>
            </a:xfrm>
            <a:custGeom>
              <a:avLst/>
              <a:gdLst/>
              <a:ahLst/>
              <a:cxnLst/>
              <a:rect l="l" t="t" r="r" b="b"/>
              <a:pathLst>
                <a:path w="5676" h="5698" extrusionOk="0">
                  <a:moveTo>
                    <a:pt x="2610" y="1"/>
                  </a:moveTo>
                  <a:cubicBezTo>
                    <a:pt x="1948" y="372"/>
                    <a:pt x="1276" y="731"/>
                    <a:pt x="594" y="1062"/>
                  </a:cubicBezTo>
                  <a:cubicBezTo>
                    <a:pt x="709" y="1298"/>
                    <a:pt x="823" y="1537"/>
                    <a:pt x="937" y="1774"/>
                  </a:cubicBezTo>
                  <a:lnTo>
                    <a:pt x="1134" y="2183"/>
                  </a:lnTo>
                  <a:lnTo>
                    <a:pt x="780" y="2369"/>
                  </a:lnTo>
                  <a:cubicBezTo>
                    <a:pt x="520" y="2506"/>
                    <a:pt x="260" y="2646"/>
                    <a:pt x="1" y="2786"/>
                  </a:cubicBezTo>
                  <a:cubicBezTo>
                    <a:pt x="406" y="3575"/>
                    <a:pt x="803" y="4384"/>
                    <a:pt x="1166" y="5203"/>
                  </a:cubicBezTo>
                  <a:cubicBezTo>
                    <a:pt x="1427" y="5039"/>
                    <a:pt x="1688" y="4875"/>
                    <a:pt x="1952" y="4712"/>
                  </a:cubicBezTo>
                  <a:lnTo>
                    <a:pt x="2308" y="4492"/>
                  </a:lnTo>
                  <a:lnTo>
                    <a:pt x="2528" y="4880"/>
                  </a:lnTo>
                  <a:cubicBezTo>
                    <a:pt x="2684" y="5153"/>
                    <a:pt x="2842" y="5426"/>
                    <a:pt x="2996" y="5697"/>
                  </a:cubicBezTo>
                  <a:cubicBezTo>
                    <a:pt x="3633" y="5325"/>
                    <a:pt x="4264" y="4942"/>
                    <a:pt x="4888" y="4545"/>
                  </a:cubicBezTo>
                  <a:cubicBezTo>
                    <a:pt x="4740" y="4283"/>
                    <a:pt x="4593" y="4023"/>
                    <a:pt x="4452" y="3758"/>
                  </a:cubicBezTo>
                  <a:lnTo>
                    <a:pt x="4224" y="3333"/>
                  </a:lnTo>
                  <a:lnTo>
                    <a:pt x="4682" y="3067"/>
                  </a:lnTo>
                  <a:cubicBezTo>
                    <a:pt x="5012" y="2876"/>
                    <a:pt x="5343" y="2690"/>
                    <a:pt x="5675" y="2504"/>
                  </a:cubicBezTo>
                  <a:cubicBezTo>
                    <a:pt x="5327" y="1805"/>
                    <a:pt x="5005" y="1088"/>
                    <a:pt x="4690" y="375"/>
                  </a:cubicBezTo>
                  <a:cubicBezTo>
                    <a:pt x="4313" y="563"/>
                    <a:pt x="3936" y="754"/>
                    <a:pt x="3561" y="942"/>
                  </a:cubicBezTo>
                  <a:lnTo>
                    <a:pt x="3145" y="1152"/>
                  </a:lnTo>
                  <a:lnTo>
                    <a:pt x="2934" y="707"/>
                  </a:lnTo>
                  <a:cubicBezTo>
                    <a:pt x="2824" y="471"/>
                    <a:pt x="2717" y="235"/>
                    <a:pt x="26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9"/>
            <p:cNvSpPr/>
            <p:nvPr/>
          </p:nvSpPr>
          <p:spPr>
            <a:xfrm>
              <a:off x="3704752" y="2942398"/>
              <a:ext cx="152780" cy="108794"/>
            </a:xfrm>
            <a:custGeom>
              <a:avLst/>
              <a:gdLst/>
              <a:ahLst/>
              <a:cxnLst/>
              <a:rect l="l" t="t" r="r" b="b"/>
              <a:pathLst>
                <a:path w="4887" h="3480" extrusionOk="0">
                  <a:moveTo>
                    <a:pt x="1067" y="1"/>
                  </a:moveTo>
                  <a:lnTo>
                    <a:pt x="780" y="151"/>
                  </a:lnTo>
                  <a:cubicBezTo>
                    <a:pt x="520" y="288"/>
                    <a:pt x="260" y="428"/>
                    <a:pt x="1" y="568"/>
                  </a:cubicBezTo>
                  <a:cubicBezTo>
                    <a:pt x="406" y="1357"/>
                    <a:pt x="803" y="2166"/>
                    <a:pt x="1166" y="2985"/>
                  </a:cubicBezTo>
                  <a:cubicBezTo>
                    <a:pt x="1427" y="2821"/>
                    <a:pt x="1688" y="2657"/>
                    <a:pt x="1952" y="2494"/>
                  </a:cubicBezTo>
                  <a:lnTo>
                    <a:pt x="2308" y="2274"/>
                  </a:lnTo>
                  <a:lnTo>
                    <a:pt x="2528" y="2662"/>
                  </a:lnTo>
                  <a:cubicBezTo>
                    <a:pt x="2684" y="2935"/>
                    <a:pt x="2842" y="3208"/>
                    <a:pt x="2996" y="3479"/>
                  </a:cubicBezTo>
                  <a:cubicBezTo>
                    <a:pt x="3633" y="3107"/>
                    <a:pt x="4264" y="2724"/>
                    <a:pt x="4887" y="2327"/>
                  </a:cubicBezTo>
                  <a:cubicBezTo>
                    <a:pt x="4793" y="2159"/>
                    <a:pt x="4701" y="1989"/>
                    <a:pt x="4608" y="1821"/>
                  </a:cubicBezTo>
                  <a:cubicBezTo>
                    <a:pt x="4456" y="1848"/>
                    <a:pt x="4301" y="1861"/>
                    <a:pt x="4146" y="1861"/>
                  </a:cubicBezTo>
                  <a:cubicBezTo>
                    <a:pt x="3533" y="1861"/>
                    <a:pt x="2905" y="1659"/>
                    <a:pt x="2385" y="1347"/>
                  </a:cubicBezTo>
                  <a:cubicBezTo>
                    <a:pt x="1786" y="989"/>
                    <a:pt x="1372" y="532"/>
                    <a:pt x="10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9"/>
            <p:cNvSpPr/>
            <p:nvPr/>
          </p:nvSpPr>
          <p:spPr>
            <a:xfrm>
              <a:off x="3690028" y="2857398"/>
              <a:ext cx="209896" cy="209803"/>
            </a:xfrm>
            <a:custGeom>
              <a:avLst/>
              <a:gdLst/>
              <a:ahLst/>
              <a:cxnLst/>
              <a:rect l="l" t="t" r="r" b="b"/>
              <a:pathLst>
                <a:path w="6714" h="6711" extrusionOk="0">
                  <a:moveTo>
                    <a:pt x="3080" y="503"/>
                  </a:moveTo>
                  <a:cubicBezTo>
                    <a:pt x="3186" y="737"/>
                    <a:pt x="3294" y="973"/>
                    <a:pt x="3404" y="1209"/>
                  </a:cubicBezTo>
                  <a:lnTo>
                    <a:pt x="3615" y="1654"/>
                  </a:lnTo>
                  <a:lnTo>
                    <a:pt x="4031" y="1444"/>
                  </a:lnTo>
                  <a:cubicBezTo>
                    <a:pt x="4407" y="1256"/>
                    <a:pt x="4783" y="1065"/>
                    <a:pt x="5159" y="877"/>
                  </a:cubicBezTo>
                  <a:cubicBezTo>
                    <a:pt x="5473" y="1591"/>
                    <a:pt x="5797" y="2307"/>
                    <a:pt x="6145" y="3006"/>
                  </a:cubicBezTo>
                  <a:cubicBezTo>
                    <a:pt x="5815" y="3189"/>
                    <a:pt x="5484" y="3376"/>
                    <a:pt x="5154" y="3567"/>
                  </a:cubicBezTo>
                  <a:lnTo>
                    <a:pt x="4696" y="3833"/>
                  </a:lnTo>
                  <a:lnTo>
                    <a:pt x="4921" y="4260"/>
                  </a:lnTo>
                  <a:cubicBezTo>
                    <a:pt x="5063" y="4525"/>
                    <a:pt x="5210" y="4786"/>
                    <a:pt x="5357" y="5047"/>
                  </a:cubicBezTo>
                  <a:cubicBezTo>
                    <a:pt x="4733" y="5444"/>
                    <a:pt x="4102" y="5825"/>
                    <a:pt x="3466" y="6199"/>
                  </a:cubicBezTo>
                  <a:cubicBezTo>
                    <a:pt x="3311" y="5927"/>
                    <a:pt x="3154" y="5655"/>
                    <a:pt x="2997" y="5383"/>
                  </a:cubicBezTo>
                  <a:lnTo>
                    <a:pt x="2778" y="4994"/>
                  </a:lnTo>
                  <a:lnTo>
                    <a:pt x="2421" y="5214"/>
                  </a:lnTo>
                  <a:cubicBezTo>
                    <a:pt x="2158" y="5379"/>
                    <a:pt x="1898" y="5541"/>
                    <a:pt x="1635" y="5706"/>
                  </a:cubicBezTo>
                  <a:cubicBezTo>
                    <a:pt x="1273" y="4887"/>
                    <a:pt x="874" y="4077"/>
                    <a:pt x="470" y="3288"/>
                  </a:cubicBezTo>
                  <a:cubicBezTo>
                    <a:pt x="729" y="3148"/>
                    <a:pt x="989" y="3009"/>
                    <a:pt x="1249" y="2871"/>
                  </a:cubicBezTo>
                  <a:lnTo>
                    <a:pt x="1603" y="2685"/>
                  </a:lnTo>
                  <a:lnTo>
                    <a:pt x="1405" y="2276"/>
                  </a:lnTo>
                  <a:cubicBezTo>
                    <a:pt x="1293" y="2038"/>
                    <a:pt x="1179" y="1800"/>
                    <a:pt x="1064" y="1564"/>
                  </a:cubicBezTo>
                  <a:cubicBezTo>
                    <a:pt x="1746" y="1232"/>
                    <a:pt x="2419" y="873"/>
                    <a:pt x="3080" y="503"/>
                  </a:cubicBezTo>
                  <a:close/>
                  <a:moveTo>
                    <a:pt x="3220" y="0"/>
                  </a:moveTo>
                  <a:lnTo>
                    <a:pt x="2923" y="152"/>
                  </a:lnTo>
                  <a:cubicBezTo>
                    <a:pt x="2246" y="502"/>
                    <a:pt x="1571" y="867"/>
                    <a:pt x="916" y="1257"/>
                  </a:cubicBezTo>
                  <a:lnTo>
                    <a:pt x="608" y="1445"/>
                  </a:lnTo>
                  <a:lnTo>
                    <a:pt x="727" y="1723"/>
                  </a:lnTo>
                  <a:cubicBezTo>
                    <a:pt x="836" y="1975"/>
                    <a:pt x="947" y="2226"/>
                    <a:pt x="1063" y="2475"/>
                  </a:cubicBezTo>
                  <a:cubicBezTo>
                    <a:pt x="805" y="2629"/>
                    <a:pt x="548" y="2787"/>
                    <a:pt x="295" y="2947"/>
                  </a:cubicBezTo>
                  <a:lnTo>
                    <a:pt x="1" y="3134"/>
                  </a:lnTo>
                  <a:lnTo>
                    <a:pt x="136" y="3474"/>
                  </a:lnTo>
                  <a:cubicBezTo>
                    <a:pt x="468" y="4311"/>
                    <a:pt x="820" y="5155"/>
                    <a:pt x="1203" y="5977"/>
                  </a:cubicBezTo>
                  <a:lnTo>
                    <a:pt x="1363" y="6307"/>
                  </a:lnTo>
                  <a:lnTo>
                    <a:pt x="1790" y="6066"/>
                  </a:lnTo>
                  <a:cubicBezTo>
                    <a:pt x="2066" y="5910"/>
                    <a:pt x="2340" y="5756"/>
                    <a:pt x="2616" y="5600"/>
                  </a:cubicBezTo>
                  <a:cubicBezTo>
                    <a:pt x="2759" y="5881"/>
                    <a:pt x="2905" y="6162"/>
                    <a:pt x="3057" y="6440"/>
                  </a:cubicBezTo>
                  <a:lnTo>
                    <a:pt x="3207" y="6711"/>
                  </a:lnTo>
                  <a:lnTo>
                    <a:pt x="3633" y="6498"/>
                  </a:lnTo>
                  <a:cubicBezTo>
                    <a:pt x="4288" y="6160"/>
                    <a:pt x="4920" y="5780"/>
                    <a:pt x="5536" y="5373"/>
                  </a:cubicBezTo>
                  <a:lnTo>
                    <a:pt x="5900" y="5128"/>
                  </a:lnTo>
                  <a:lnTo>
                    <a:pt x="5746" y="4796"/>
                  </a:lnTo>
                  <a:cubicBezTo>
                    <a:pt x="5621" y="4527"/>
                    <a:pt x="5495" y="4260"/>
                    <a:pt x="5364" y="3993"/>
                  </a:cubicBezTo>
                  <a:cubicBezTo>
                    <a:pt x="5690" y="3793"/>
                    <a:pt x="6015" y="3592"/>
                    <a:pt x="6338" y="3387"/>
                  </a:cubicBezTo>
                  <a:lnTo>
                    <a:pt x="6714" y="3147"/>
                  </a:lnTo>
                  <a:lnTo>
                    <a:pt x="6546" y="2785"/>
                  </a:lnTo>
                  <a:cubicBezTo>
                    <a:pt x="6217" y="2084"/>
                    <a:pt x="5864" y="1390"/>
                    <a:pt x="5503" y="704"/>
                  </a:cubicBezTo>
                  <a:lnTo>
                    <a:pt x="5325" y="366"/>
                  </a:lnTo>
                  <a:lnTo>
                    <a:pt x="4996" y="496"/>
                  </a:lnTo>
                  <a:cubicBezTo>
                    <a:pt x="4595" y="659"/>
                    <a:pt x="4196" y="835"/>
                    <a:pt x="3800" y="1022"/>
                  </a:cubicBezTo>
                  <a:cubicBezTo>
                    <a:pt x="3669" y="786"/>
                    <a:pt x="3537" y="553"/>
                    <a:pt x="3404" y="320"/>
                  </a:cubicBezTo>
                  <a:lnTo>
                    <a:pt x="32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0" name="Google Shape;2470;p49"/>
          <p:cNvGrpSpPr/>
          <p:nvPr/>
        </p:nvGrpSpPr>
        <p:grpSpPr>
          <a:xfrm>
            <a:off x="7625538" y="66502"/>
            <a:ext cx="237467" cy="209810"/>
            <a:chOff x="3659860" y="553674"/>
            <a:chExt cx="230842" cy="203957"/>
          </a:xfrm>
        </p:grpSpPr>
        <p:sp>
          <p:nvSpPr>
            <p:cNvPr id="2471" name="Google Shape;2471;p49"/>
            <p:cNvSpPr/>
            <p:nvPr/>
          </p:nvSpPr>
          <p:spPr>
            <a:xfrm>
              <a:off x="3659860" y="553674"/>
              <a:ext cx="230842" cy="203957"/>
            </a:xfrm>
            <a:custGeom>
              <a:avLst/>
              <a:gdLst/>
              <a:ahLst/>
              <a:cxnLst/>
              <a:rect l="l" t="t" r="r" b="b"/>
              <a:pathLst>
                <a:path w="7384" h="6524" extrusionOk="0">
                  <a:moveTo>
                    <a:pt x="3627" y="512"/>
                  </a:moveTo>
                  <a:cubicBezTo>
                    <a:pt x="4250" y="512"/>
                    <a:pt x="4882" y="721"/>
                    <a:pt x="5408" y="1148"/>
                  </a:cubicBezTo>
                  <a:cubicBezTo>
                    <a:pt x="6033" y="1655"/>
                    <a:pt x="6384" y="2372"/>
                    <a:pt x="6444" y="3106"/>
                  </a:cubicBezTo>
                  <a:cubicBezTo>
                    <a:pt x="4861" y="2491"/>
                    <a:pt x="3216" y="1903"/>
                    <a:pt x="1580" y="1436"/>
                  </a:cubicBezTo>
                  <a:cubicBezTo>
                    <a:pt x="2108" y="827"/>
                    <a:pt x="2861" y="512"/>
                    <a:pt x="3627" y="512"/>
                  </a:cubicBezTo>
                  <a:close/>
                  <a:moveTo>
                    <a:pt x="1383" y="1689"/>
                  </a:moveTo>
                  <a:cubicBezTo>
                    <a:pt x="3024" y="2361"/>
                    <a:pt x="4757" y="2934"/>
                    <a:pt x="6452" y="3445"/>
                  </a:cubicBezTo>
                  <a:cubicBezTo>
                    <a:pt x="6448" y="3540"/>
                    <a:pt x="6441" y="3637"/>
                    <a:pt x="6427" y="3731"/>
                  </a:cubicBezTo>
                  <a:cubicBezTo>
                    <a:pt x="6370" y="3858"/>
                    <a:pt x="6305" y="3979"/>
                    <a:pt x="6236" y="4096"/>
                  </a:cubicBezTo>
                  <a:cubicBezTo>
                    <a:pt x="4556" y="3451"/>
                    <a:pt x="2804" y="2839"/>
                    <a:pt x="1082" y="2293"/>
                  </a:cubicBezTo>
                  <a:cubicBezTo>
                    <a:pt x="1157" y="2081"/>
                    <a:pt x="1256" y="1878"/>
                    <a:pt x="1383" y="1689"/>
                  </a:cubicBezTo>
                  <a:close/>
                  <a:moveTo>
                    <a:pt x="1034" y="2583"/>
                  </a:moveTo>
                  <a:cubicBezTo>
                    <a:pt x="2614" y="3329"/>
                    <a:pt x="4390" y="3949"/>
                    <a:pt x="6074" y="4347"/>
                  </a:cubicBezTo>
                  <a:cubicBezTo>
                    <a:pt x="5590" y="5034"/>
                    <a:pt x="4890" y="5480"/>
                    <a:pt x="4009" y="5480"/>
                  </a:cubicBezTo>
                  <a:cubicBezTo>
                    <a:pt x="3779" y="5480"/>
                    <a:pt x="3536" y="5450"/>
                    <a:pt x="3281" y="5385"/>
                  </a:cubicBezTo>
                  <a:cubicBezTo>
                    <a:pt x="1956" y="5050"/>
                    <a:pt x="1151" y="3883"/>
                    <a:pt x="1034" y="2583"/>
                  </a:cubicBezTo>
                  <a:close/>
                  <a:moveTo>
                    <a:pt x="965" y="3633"/>
                  </a:moveTo>
                  <a:lnTo>
                    <a:pt x="965" y="3633"/>
                  </a:lnTo>
                  <a:cubicBezTo>
                    <a:pt x="1309" y="4630"/>
                    <a:pt x="2092" y="5435"/>
                    <a:pt x="3209" y="5703"/>
                  </a:cubicBezTo>
                  <a:cubicBezTo>
                    <a:pt x="3425" y="5754"/>
                    <a:pt x="3648" y="5779"/>
                    <a:pt x="3871" y="5779"/>
                  </a:cubicBezTo>
                  <a:cubicBezTo>
                    <a:pt x="4508" y="5779"/>
                    <a:pt x="5154" y="5579"/>
                    <a:pt x="5683" y="5224"/>
                  </a:cubicBezTo>
                  <a:lnTo>
                    <a:pt x="5683" y="5224"/>
                  </a:lnTo>
                  <a:cubicBezTo>
                    <a:pt x="5165" y="5745"/>
                    <a:pt x="4468" y="6013"/>
                    <a:pt x="3760" y="6013"/>
                  </a:cubicBezTo>
                  <a:cubicBezTo>
                    <a:pt x="3136" y="6013"/>
                    <a:pt x="2502" y="5804"/>
                    <a:pt x="1975" y="5377"/>
                  </a:cubicBezTo>
                  <a:cubicBezTo>
                    <a:pt x="1412" y="4919"/>
                    <a:pt x="1071" y="4292"/>
                    <a:pt x="965" y="3633"/>
                  </a:cubicBezTo>
                  <a:close/>
                  <a:moveTo>
                    <a:pt x="3624" y="1"/>
                  </a:moveTo>
                  <a:cubicBezTo>
                    <a:pt x="2682" y="1"/>
                    <a:pt x="1756" y="402"/>
                    <a:pt x="1125" y="1178"/>
                  </a:cubicBezTo>
                  <a:cubicBezTo>
                    <a:pt x="1" y="2563"/>
                    <a:pt x="237" y="4623"/>
                    <a:pt x="1652" y="5772"/>
                  </a:cubicBezTo>
                  <a:cubicBezTo>
                    <a:pt x="2274" y="6277"/>
                    <a:pt x="3021" y="6523"/>
                    <a:pt x="3758" y="6523"/>
                  </a:cubicBezTo>
                  <a:cubicBezTo>
                    <a:pt x="4700" y="6523"/>
                    <a:pt x="5626" y="6122"/>
                    <a:pt x="6256" y="5345"/>
                  </a:cubicBezTo>
                  <a:cubicBezTo>
                    <a:pt x="7383" y="3962"/>
                    <a:pt x="7146" y="1900"/>
                    <a:pt x="5730" y="752"/>
                  </a:cubicBezTo>
                  <a:cubicBezTo>
                    <a:pt x="5108" y="247"/>
                    <a:pt x="4361" y="1"/>
                    <a:pt x="3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9"/>
            <p:cNvSpPr/>
            <p:nvPr/>
          </p:nvSpPr>
          <p:spPr>
            <a:xfrm>
              <a:off x="3709254" y="569680"/>
              <a:ext cx="152061" cy="81032"/>
            </a:xfrm>
            <a:custGeom>
              <a:avLst/>
              <a:gdLst/>
              <a:ahLst/>
              <a:cxnLst/>
              <a:rect l="l" t="t" r="r" b="b"/>
              <a:pathLst>
                <a:path w="4864" h="2592" extrusionOk="0">
                  <a:moveTo>
                    <a:pt x="2046" y="0"/>
                  </a:moveTo>
                  <a:cubicBezTo>
                    <a:pt x="1281" y="0"/>
                    <a:pt x="528" y="314"/>
                    <a:pt x="0" y="923"/>
                  </a:cubicBezTo>
                  <a:cubicBezTo>
                    <a:pt x="1636" y="1390"/>
                    <a:pt x="3281" y="1977"/>
                    <a:pt x="4864" y="2592"/>
                  </a:cubicBezTo>
                  <a:cubicBezTo>
                    <a:pt x="4805" y="1860"/>
                    <a:pt x="4453" y="1142"/>
                    <a:pt x="3828" y="636"/>
                  </a:cubicBezTo>
                  <a:cubicBezTo>
                    <a:pt x="3302" y="209"/>
                    <a:pt x="2670" y="0"/>
                    <a:pt x="2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9"/>
            <p:cNvSpPr/>
            <p:nvPr/>
          </p:nvSpPr>
          <p:spPr>
            <a:xfrm>
              <a:off x="3693623" y="606444"/>
              <a:ext cx="167942" cy="75280"/>
            </a:xfrm>
            <a:custGeom>
              <a:avLst/>
              <a:gdLst/>
              <a:ahLst/>
              <a:cxnLst/>
              <a:rect l="l" t="t" r="r" b="b"/>
              <a:pathLst>
                <a:path w="5372" h="2408" extrusionOk="0">
                  <a:moveTo>
                    <a:pt x="302" y="1"/>
                  </a:moveTo>
                  <a:cubicBezTo>
                    <a:pt x="173" y="190"/>
                    <a:pt x="75" y="393"/>
                    <a:pt x="1" y="603"/>
                  </a:cubicBezTo>
                  <a:cubicBezTo>
                    <a:pt x="1723" y="1149"/>
                    <a:pt x="3473" y="1763"/>
                    <a:pt x="5155" y="2407"/>
                  </a:cubicBezTo>
                  <a:cubicBezTo>
                    <a:pt x="5223" y="2291"/>
                    <a:pt x="5289" y="2170"/>
                    <a:pt x="5346" y="2043"/>
                  </a:cubicBezTo>
                  <a:cubicBezTo>
                    <a:pt x="5361" y="1948"/>
                    <a:pt x="5367" y="1852"/>
                    <a:pt x="5371" y="1757"/>
                  </a:cubicBezTo>
                  <a:cubicBezTo>
                    <a:pt x="3676" y="1247"/>
                    <a:pt x="1943" y="674"/>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9"/>
            <p:cNvSpPr/>
            <p:nvPr/>
          </p:nvSpPr>
          <p:spPr>
            <a:xfrm>
              <a:off x="3690028" y="667185"/>
              <a:ext cx="147496" cy="74436"/>
            </a:xfrm>
            <a:custGeom>
              <a:avLst/>
              <a:gdLst/>
              <a:ahLst/>
              <a:cxnLst/>
              <a:rect l="l" t="t" r="r" b="b"/>
              <a:pathLst>
                <a:path w="4718" h="2381" extrusionOk="0">
                  <a:moveTo>
                    <a:pt x="0" y="1"/>
                  </a:moveTo>
                  <a:lnTo>
                    <a:pt x="0" y="1"/>
                  </a:lnTo>
                  <a:cubicBezTo>
                    <a:pt x="106" y="659"/>
                    <a:pt x="447" y="1287"/>
                    <a:pt x="1010" y="1745"/>
                  </a:cubicBezTo>
                  <a:cubicBezTo>
                    <a:pt x="1537" y="2172"/>
                    <a:pt x="2170" y="2381"/>
                    <a:pt x="2794" y="2381"/>
                  </a:cubicBezTo>
                  <a:cubicBezTo>
                    <a:pt x="3503" y="2381"/>
                    <a:pt x="4200" y="2112"/>
                    <a:pt x="4718" y="1590"/>
                  </a:cubicBezTo>
                  <a:lnTo>
                    <a:pt x="4718" y="1590"/>
                  </a:lnTo>
                  <a:cubicBezTo>
                    <a:pt x="4190" y="1946"/>
                    <a:pt x="3544" y="2146"/>
                    <a:pt x="2907" y="2146"/>
                  </a:cubicBezTo>
                  <a:cubicBezTo>
                    <a:pt x="2683" y="2146"/>
                    <a:pt x="2460" y="2121"/>
                    <a:pt x="2244" y="2070"/>
                  </a:cubicBezTo>
                  <a:cubicBezTo>
                    <a:pt x="1126" y="1803"/>
                    <a:pt x="344" y="99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9"/>
            <p:cNvSpPr/>
            <p:nvPr/>
          </p:nvSpPr>
          <p:spPr>
            <a:xfrm>
              <a:off x="3692122" y="634423"/>
              <a:ext cx="157626" cy="90599"/>
            </a:xfrm>
            <a:custGeom>
              <a:avLst/>
              <a:gdLst/>
              <a:ahLst/>
              <a:cxnLst/>
              <a:rect l="l" t="t" r="r" b="b"/>
              <a:pathLst>
                <a:path w="5042" h="2898" extrusionOk="0">
                  <a:moveTo>
                    <a:pt x="1" y="0"/>
                  </a:moveTo>
                  <a:lnTo>
                    <a:pt x="1" y="0"/>
                  </a:lnTo>
                  <a:cubicBezTo>
                    <a:pt x="119" y="1300"/>
                    <a:pt x="924" y="2467"/>
                    <a:pt x="2247" y="2802"/>
                  </a:cubicBezTo>
                  <a:cubicBezTo>
                    <a:pt x="2502" y="2867"/>
                    <a:pt x="2745" y="2897"/>
                    <a:pt x="2976" y="2897"/>
                  </a:cubicBezTo>
                  <a:cubicBezTo>
                    <a:pt x="3858" y="2897"/>
                    <a:pt x="4558" y="2451"/>
                    <a:pt x="5041" y="1764"/>
                  </a:cubicBezTo>
                  <a:cubicBezTo>
                    <a:pt x="3356" y="1366"/>
                    <a:pt x="1582" y="74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6" name="Google Shape;2476;p49"/>
          <p:cNvGrpSpPr/>
          <p:nvPr/>
        </p:nvGrpSpPr>
        <p:grpSpPr>
          <a:xfrm>
            <a:off x="7974644" y="319778"/>
            <a:ext cx="97812" cy="95695"/>
            <a:chOff x="3679086" y="979362"/>
            <a:chExt cx="222401" cy="217587"/>
          </a:xfrm>
        </p:grpSpPr>
        <p:sp>
          <p:nvSpPr>
            <p:cNvPr id="2477" name="Google Shape;2477;p49"/>
            <p:cNvSpPr/>
            <p:nvPr/>
          </p:nvSpPr>
          <p:spPr>
            <a:xfrm>
              <a:off x="3679086" y="979362"/>
              <a:ext cx="222401" cy="217587"/>
            </a:xfrm>
            <a:custGeom>
              <a:avLst/>
              <a:gdLst/>
              <a:ahLst/>
              <a:cxnLst/>
              <a:rect l="l" t="t" r="r" b="b"/>
              <a:pathLst>
                <a:path w="7114" h="6960" extrusionOk="0">
                  <a:moveTo>
                    <a:pt x="3557" y="551"/>
                  </a:moveTo>
                  <a:cubicBezTo>
                    <a:pt x="4422" y="551"/>
                    <a:pt x="5201" y="909"/>
                    <a:pt x="5750" y="1481"/>
                  </a:cubicBezTo>
                  <a:cubicBezTo>
                    <a:pt x="4011" y="2042"/>
                    <a:pt x="2239" y="2666"/>
                    <a:pt x="555" y="3386"/>
                  </a:cubicBezTo>
                  <a:cubicBezTo>
                    <a:pt x="605" y="1816"/>
                    <a:pt x="1930" y="551"/>
                    <a:pt x="3557" y="551"/>
                  </a:cubicBezTo>
                  <a:close/>
                  <a:moveTo>
                    <a:pt x="5985" y="1762"/>
                  </a:moveTo>
                  <a:cubicBezTo>
                    <a:pt x="6047" y="1844"/>
                    <a:pt x="6105" y="1928"/>
                    <a:pt x="6159" y="2017"/>
                  </a:cubicBezTo>
                  <a:cubicBezTo>
                    <a:pt x="6196" y="2162"/>
                    <a:pt x="6225" y="2307"/>
                    <a:pt x="6247" y="2452"/>
                  </a:cubicBezTo>
                  <a:cubicBezTo>
                    <a:pt x="4406" y="3053"/>
                    <a:pt x="2528" y="3728"/>
                    <a:pt x="720" y="4441"/>
                  </a:cubicBezTo>
                  <a:cubicBezTo>
                    <a:pt x="637" y="4215"/>
                    <a:pt x="583" y="3978"/>
                    <a:pt x="560" y="3733"/>
                  </a:cubicBezTo>
                  <a:cubicBezTo>
                    <a:pt x="2388" y="3182"/>
                    <a:pt x="4224" y="2484"/>
                    <a:pt x="5985" y="1762"/>
                  </a:cubicBezTo>
                  <a:close/>
                  <a:moveTo>
                    <a:pt x="6282" y="2770"/>
                  </a:moveTo>
                  <a:cubicBezTo>
                    <a:pt x="6359" y="3910"/>
                    <a:pt x="5890" y="4958"/>
                    <a:pt x="4651" y="5532"/>
                  </a:cubicBezTo>
                  <a:cubicBezTo>
                    <a:pt x="4228" y="5728"/>
                    <a:pt x="3791" y="5819"/>
                    <a:pt x="3361" y="5819"/>
                  </a:cubicBezTo>
                  <a:cubicBezTo>
                    <a:pt x="2438" y="5819"/>
                    <a:pt x="1544" y="5402"/>
                    <a:pt x="877" y="4717"/>
                  </a:cubicBezTo>
                  <a:cubicBezTo>
                    <a:pt x="2702" y="4266"/>
                    <a:pt x="4604" y="3582"/>
                    <a:pt x="6282" y="2770"/>
                  </a:cubicBezTo>
                  <a:close/>
                  <a:moveTo>
                    <a:pt x="6549" y="3766"/>
                  </a:moveTo>
                  <a:lnTo>
                    <a:pt x="6549" y="3766"/>
                  </a:lnTo>
                  <a:cubicBezTo>
                    <a:pt x="6401" y="5249"/>
                    <a:pt x="5115" y="6411"/>
                    <a:pt x="3557" y="6411"/>
                  </a:cubicBezTo>
                  <a:cubicBezTo>
                    <a:pt x="2776" y="6411"/>
                    <a:pt x="2065" y="6117"/>
                    <a:pt x="1531" y="5639"/>
                  </a:cubicBezTo>
                  <a:lnTo>
                    <a:pt x="1531" y="5639"/>
                  </a:lnTo>
                  <a:cubicBezTo>
                    <a:pt x="2085" y="5984"/>
                    <a:pt x="2718" y="6177"/>
                    <a:pt x="3368" y="6177"/>
                  </a:cubicBezTo>
                  <a:cubicBezTo>
                    <a:pt x="3847" y="6177"/>
                    <a:pt x="4335" y="6072"/>
                    <a:pt x="4807" y="5845"/>
                  </a:cubicBezTo>
                  <a:cubicBezTo>
                    <a:pt x="5635" y="5447"/>
                    <a:pt x="6277" y="4653"/>
                    <a:pt x="6549" y="3766"/>
                  </a:cubicBezTo>
                  <a:close/>
                  <a:moveTo>
                    <a:pt x="3557" y="1"/>
                  </a:moveTo>
                  <a:cubicBezTo>
                    <a:pt x="1595" y="1"/>
                    <a:pt x="0" y="1562"/>
                    <a:pt x="0" y="3480"/>
                  </a:cubicBezTo>
                  <a:cubicBezTo>
                    <a:pt x="0" y="5398"/>
                    <a:pt x="1595" y="6959"/>
                    <a:pt x="3557" y="6959"/>
                  </a:cubicBezTo>
                  <a:cubicBezTo>
                    <a:pt x="5519" y="6959"/>
                    <a:pt x="7114" y="5398"/>
                    <a:pt x="7114" y="3480"/>
                  </a:cubicBezTo>
                  <a:cubicBezTo>
                    <a:pt x="7113" y="1562"/>
                    <a:pt x="5517" y="1"/>
                    <a:pt x="35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9"/>
            <p:cNvSpPr/>
            <p:nvPr/>
          </p:nvSpPr>
          <p:spPr>
            <a:xfrm>
              <a:off x="3696405" y="996556"/>
              <a:ext cx="162409" cy="88660"/>
            </a:xfrm>
            <a:custGeom>
              <a:avLst/>
              <a:gdLst/>
              <a:ahLst/>
              <a:cxnLst/>
              <a:rect l="l" t="t" r="r" b="b"/>
              <a:pathLst>
                <a:path w="5195" h="2836" extrusionOk="0">
                  <a:moveTo>
                    <a:pt x="3003" y="1"/>
                  </a:moveTo>
                  <a:cubicBezTo>
                    <a:pt x="1378" y="1"/>
                    <a:pt x="52" y="1264"/>
                    <a:pt x="0" y="2836"/>
                  </a:cubicBezTo>
                  <a:lnTo>
                    <a:pt x="0" y="2836"/>
                  </a:lnTo>
                  <a:cubicBezTo>
                    <a:pt x="1683" y="2117"/>
                    <a:pt x="3457" y="1492"/>
                    <a:pt x="5195" y="933"/>
                  </a:cubicBezTo>
                  <a:cubicBezTo>
                    <a:pt x="4647" y="361"/>
                    <a:pt x="3867" y="1"/>
                    <a:pt x="30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9"/>
            <p:cNvSpPr/>
            <p:nvPr/>
          </p:nvSpPr>
          <p:spPr>
            <a:xfrm>
              <a:off x="3706471" y="1065988"/>
              <a:ext cx="171412" cy="95319"/>
            </a:xfrm>
            <a:custGeom>
              <a:avLst/>
              <a:gdLst/>
              <a:ahLst/>
              <a:cxnLst/>
              <a:rect l="l" t="t" r="r" b="b"/>
              <a:pathLst>
                <a:path w="5483" h="3049" extrusionOk="0">
                  <a:moveTo>
                    <a:pt x="5406" y="1"/>
                  </a:moveTo>
                  <a:lnTo>
                    <a:pt x="5406" y="1"/>
                  </a:lnTo>
                  <a:cubicBezTo>
                    <a:pt x="3728" y="812"/>
                    <a:pt x="1826" y="1497"/>
                    <a:pt x="1" y="1947"/>
                  </a:cubicBezTo>
                  <a:cubicBezTo>
                    <a:pt x="669" y="2632"/>
                    <a:pt x="1563" y="3048"/>
                    <a:pt x="2487" y="3048"/>
                  </a:cubicBezTo>
                  <a:cubicBezTo>
                    <a:pt x="2916" y="3048"/>
                    <a:pt x="3352" y="2958"/>
                    <a:pt x="3775" y="2763"/>
                  </a:cubicBezTo>
                  <a:cubicBezTo>
                    <a:pt x="5014" y="2189"/>
                    <a:pt x="5483" y="1140"/>
                    <a:pt x="5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9"/>
            <p:cNvSpPr/>
            <p:nvPr/>
          </p:nvSpPr>
          <p:spPr>
            <a:xfrm>
              <a:off x="3696561" y="1034414"/>
              <a:ext cx="177759" cy="83783"/>
            </a:xfrm>
            <a:custGeom>
              <a:avLst/>
              <a:gdLst/>
              <a:ahLst/>
              <a:cxnLst/>
              <a:rect l="l" t="t" r="r" b="b"/>
              <a:pathLst>
                <a:path w="5686" h="2680" extrusionOk="0">
                  <a:moveTo>
                    <a:pt x="5425" y="1"/>
                  </a:moveTo>
                  <a:cubicBezTo>
                    <a:pt x="3664" y="723"/>
                    <a:pt x="1828" y="1421"/>
                    <a:pt x="0" y="1972"/>
                  </a:cubicBezTo>
                  <a:cubicBezTo>
                    <a:pt x="22" y="2217"/>
                    <a:pt x="77" y="2455"/>
                    <a:pt x="158" y="2680"/>
                  </a:cubicBezTo>
                  <a:cubicBezTo>
                    <a:pt x="1967" y="1968"/>
                    <a:pt x="3843" y="1292"/>
                    <a:pt x="5685" y="691"/>
                  </a:cubicBezTo>
                  <a:cubicBezTo>
                    <a:pt x="5665" y="546"/>
                    <a:pt x="5637" y="401"/>
                    <a:pt x="5598" y="256"/>
                  </a:cubicBezTo>
                  <a:cubicBezTo>
                    <a:pt x="5546" y="167"/>
                    <a:pt x="5488" y="83"/>
                    <a:pt x="54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9"/>
            <p:cNvSpPr/>
            <p:nvPr/>
          </p:nvSpPr>
          <p:spPr>
            <a:xfrm>
              <a:off x="3726916" y="1097125"/>
              <a:ext cx="156906" cy="82658"/>
            </a:xfrm>
            <a:custGeom>
              <a:avLst/>
              <a:gdLst/>
              <a:ahLst/>
              <a:cxnLst/>
              <a:rect l="l" t="t" r="r" b="b"/>
              <a:pathLst>
                <a:path w="5019" h="2644" extrusionOk="0">
                  <a:moveTo>
                    <a:pt x="5018" y="1"/>
                  </a:moveTo>
                  <a:lnTo>
                    <a:pt x="5018" y="1"/>
                  </a:lnTo>
                  <a:cubicBezTo>
                    <a:pt x="4747" y="886"/>
                    <a:pt x="4104" y="1680"/>
                    <a:pt x="3277" y="2078"/>
                  </a:cubicBezTo>
                  <a:cubicBezTo>
                    <a:pt x="2805" y="2305"/>
                    <a:pt x="2317" y="2410"/>
                    <a:pt x="1838" y="2410"/>
                  </a:cubicBezTo>
                  <a:cubicBezTo>
                    <a:pt x="1188" y="2410"/>
                    <a:pt x="555" y="2217"/>
                    <a:pt x="1" y="1872"/>
                  </a:cubicBezTo>
                  <a:lnTo>
                    <a:pt x="1" y="1872"/>
                  </a:lnTo>
                  <a:cubicBezTo>
                    <a:pt x="535" y="2350"/>
                    <a:pt x="1246" y="2644"/>
                    <a:pt x="2027" y="2644"/>
                  </a:cubicBezTo>
                  <a:cubicBezTo>
                    <a:pt x="3586" y="2644"/>
                    <a:pt x="4871" y="1482"/>
                    <a:pt x="50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2" name="Google Shape;2482;p49"/>
          <p:cNvGrpSpPr/>
          <p:nvPr/>
        </p:nvGrpSpPr>
        <p:grpSpPr>
          <a:xfrm rot="1373748">
            <a:off x="8633025" y="145733"/>
            <a:ext cx="441685" cy="169537"/>
            <a:chOff x="544300" y="2466338"/>
            <a:chExt cx="6583924" cy="2527183"/>
          </a:xfrm>
        </p:grpSpPr>
        <p:sp>
          <p:nvSpPr>
            <p:cNvPr id="2483" name="Google Shape;2483;p49"/>
            <p:cNvSpPr/>
            <p:nvPr/>
          </p:nvSpPr>
          <p:spPr>
            <a:xfrm>
              <a:off x="6090246" y="3400336"/>
              <a:ext cx="104944" cy="109863"/>
            </a:xfrm>
            <a:custGeom>
              <a:avLst/>
              <a:gdLst/>
              <a:ahLst/>
              <a:cxnLst/>
              <a:rect l="l" t="t" r="r" b="b"/>
              <a:pathLst>
                <a:path w="320" h="335" extrusionOk="0">
                  <a:moveTo>
                    <a:pt x="149" y="0"/>
                  </a:moveTo>
                  <a:cubicBezTo>
                    <a:pt x="144" y="3"/>
                    <a:pt x="139" y="6"/>
                    <a:pt x="132" y="10"/>
                  </a:cubicBezTo>
                  <a:cubicBezTo>
                    <a:pt x="60" y="32"/>
                    <a:pt x="0" y="146"/>
                    <a:pt x="9" y="219"/>
                  </a:cubicBezTo>
                  <a:cubicBezTo>
                    <a:pt x="19" y="293"/>
                    <a:pt x="85" y="335"/>
                    <a:pt x="156" y="335"/>
                  </a:cubicBezTo>
                  <a:cubicBezTo>
                    <a:pt x="160" y="335"/>
                    <a:pt x="163" y="335"/>
                    <a:pt x="167" y="334"/>
                  </a:cubicBezTo>
                  <a:cubicBezTo>
                    <a:pt x="252" y="329"/>
                    <a:pt x="320" y="277"/>
                    <a:pt x="312" y="189"/>
                  </a:cubicBezTo>
                  <a:cubicBezTo>
                    <a:pt x="306" y="87"/>
                    <a:pt x="229" y="41"/>
                    <a:pt x="1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9"/>
            <p:cNvSpPr/>
            <p:nvPr/>
          </p:nvSpPr>
          <p:spPr>
            <a:xfrm>
              <a:off x="5995796" y="4129695"/>
              <a:ext cx="104944" cy="109535"/>
            </a:xfrm>
            <a:custGeom>
              <a:avLst/>
              <a:gdLst/>
              <a:ahLst/>
              <a:cxnLst/>
              <a:rect l="l" t="t" r="r" b="b"/>
              <a:pathLst>
                <a:path w="320" h="334" extrusionOk="0">
                  <a:moveTo>
                    <a:pt x="150" y="0"/>
                  </a:moveTo>
                  <a:cubicBezTo>
                    <a:pt x="144" y="3"/>
                    <a:pt x="139" y="7"/>
                    <a:pt x="132" y="10"/>
                  </a:cubicBezTo>
                  <a:cubicBezTo>
                    <a:pt x="61" y="34"/>
                    <a:pt x="1" y="146"/>
                    <a:pt x="10" y="219"/>
                  </a:cubicBezTo>
                  <a:cubicBezTo>
                    <a:pt x="20" y="292"/>
                    <a:pt x="85" y="334"/>
                    <a:pt x="155" y="334"/>
                  </a:cubicBezTo>
                  <a:cubicBezTo>
                    <a:pt x="159" y="334"/>
                    <a:pt x="163" y="334"/>
                    <a:pt x="167" y="333"/>
                  </a:cubicBezTo>
                  <a:cubicBezTo>
                    <a:pt x="252" y="330"/>
                    <a:pt x="319" y="276"/>
                    <a:pt x="313" y="188"/>
                  </a:cubicBezTo>
                  <a:cubicBezTo>
                    <a:pt x="306" y="88"/>
                    <a:pt x="230" y="42"/>
                    <a:pt x="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9"/>
            <p:cNvSpPr/>
            <p:nvPr/>
          </p:nvSpPr>
          <p:spPr>
            <a:xfrm>
              <a:off x="731559" y="2647037"/>
              <a:ext cx="6210389" cy="2166438"/>
            </a:xfrm>
            <a:custGeom>
              <a:avLst/>
              <a:gdLst/>
              <a:ahLst/>
              <a:cxnLst/>
              <a:rect l="l" t="t" r="r" b="b"/>
              <a:pathLst>
                <a:path w="18937" h="6606" extrusionOk="0">
                  <a:moveTo>
                    <a:pt x="2964" y="1027"/>
                  </a:moveTo>
                  <a:cubicBezTo>
                    <a:pt x="3179" y="1027"/>
                    <a:pt x="3330" y="1283"/>
                    <a:pt x="3324" y="1478"/>
                  </a:cubicBezTo>
                  <a:cubicBezTo>
                    <a:pt x="3318" y="1707"/>
                    <a:pt x="3123" y="1866"/>
                    <a:pt x="2902" y="1871"/>
                  </a:cubicBezTo>
                  <a:cubicBezTo>
                    <a:pt x="2897" y="1871"/>
                    <a:pt x="2892" y="1872"/>
                    <a:pt x="2888" y="1872"/>
                  </a:cubicBezTo>
                  <a:cubicBezTo>
                    <a:pt x="2668" y="1872"/>
                    <a:pt x="2477" y="1712"/>
                    <a:pt x="2464" y="1488"/>
                  </a:cubicBezTo>
                  <a:cubicBezTo>
                    <a:pt x="2450" y="1266"/>
                    <a:pt x="2596" y="1062"/>
                    <a:pt x="2819" y="1036"/>
                  </a:cubicBezTo>
                  <a:cubicBezTo>
                    <a:pt x="2825" y="1035"/>
                    <a:pt x="2831" y="1035"/>
                    <a:pt x="2837" y="1035"/>
                  </a:cubicBezTo>
                  <a:cubicBezTo>
                    <a:pt x="2857" y="1035"/>
                    <a:pt x="2875" y="1040"/>
                    <a:pt x="2891" y="1048"/>
                  </a:cubicBezTo>
                  <a:cubicBezTo>
                    <a:pt x="2907" y="1037"/>
                    <a:pt x="2925" y="1030"/>
                    <a:pt x="2945" y="1028"/>
                  </a:cubicBezTo>
                  <a:cubicBezTo>
                    <a:pt x="2951" y="1028"/>
                    <a:pt x="2958" y="1027"/>
                    <a:pt x="2964" y="1027"/>
                  </a:cubicBezTo>
                  <a:close/>
                  <a:moveTo>
                    <a:pt x="5227" y="1153"/>
                  </a:moveTo>
                  <a:cubicBezTo>
                    <a:pt x="5442" y="1153"/>
                    <a:pt x="5594" y="1410"/>
                    <a:pt x="5588" y="1604"/>
                  </a:cubicBezTo>
                  <a:cubicBezTo>
                    <a:pt x="5581" y="1833"/>
                    <a:pt x="5386" y="1993"/>
                    <a:pt x="5165" y="1998"/>
                  </a:cubicBezTo>
                  <a:cubicBezTo>
                    <a:pt x="5161" y="1998"/>
                    <a:pt x="5156" y="1999"/>
                    <a:pt x="5152" y="1999"/>
                  </a:cubicBezTo>
                  <a:cubicBezTo>
                    <a:pt x="4930" y="1999"/>
                    <a:pt x="4740" y="1839"/>
                    <a:pt x="4725" y="1613"/>
                  </a:cubicBezTo>
                  <a:cubicBezTo>
                    <a:pt x="4713" y="1391"/>
                    <a:pt x="4859" y="1187"/>
                    <a:pt x="5083" y="1161"/>
                  </a:cubicBezTo>
                  <a:cubicBezTo>
                    <a:pt x="5089" y="1160"/>
                    <a:pt x="5094" y="1160"/>
                    <a:pt x="5100" y="1160"/>
                  </a:cubicBezTo>
                  <a:cubicBezTo>
                    <a:pt x="5120" y="1160"/>
                    <a:pt x="5137" y="1166"/>
                    <a:pt x="5153" y="1174"/>
                  </a:cubicBezTo>
                  <a:cubicBezTo>
                    <a:pt x="5171" y="1163"/>
                    <a:pt x="5189" y="1156"/>
                    <a:pt x="5209" y="1154"/>
                  </a:cubicBezTo>
                  <a:cubicBezTo>
                    <a:pt x="5215" y="1154"/>
                    <a:pt x="5221" y="1153"/>
                    <a:pt x="5227" y="1153"/>
                  </a:cubicBezTo>
                  <a:close/>
                  <a:moveTo>
                    <a:pt x="14307" y="1947"/>
                  </a:moveTo>
                  <a:cubicBezTo>
                    <a:pt x="14522" y="1947"/>
                    <a:pt x="14673" y="2203"/>
                    <a:pt x="14667" y="2396"/>
                  </a:cubicBezTo>
                  <a:cubicBezTo>
                    <a:pt x="14661" y="2628"/>
                    <a:pt x="14466" y="2787"/>
                    <a:pt x="14245" y="2792"/>
                  </a:cubicBezTo>
                  <a:cubicBezTo>
                    <a:pt x="14242" y="2792"/>
                    <a:pt x="14238" y="2792"/>
                    <a:pt x="14234" y="2792"/>
                  </a:cubicBezTo>
                  <a:cubicBezTo>
                    <a:pt x="14012" y="2792"/>
                    <a:pt x="13820" y="2633"/>
                    <a:pt x="13806" y="2407"/>
                  </a:cubicBezTo>
                  <a:cubicBezTo>
                    <a:pt x="13793" y="2186"/>
                    <a:pt x="13938" y="1981"/>
                    <a:pt x="14162" y="1955"/>
                  </a:cubicBezTo>
                  <a:cubicBezTo>
                    <a:pt x="14167" y="1954"/>
                    <a:pt x="14172" y="1954"/>
                    <a:pt x="14176" y="1954"/>
                  </a:cubicBezTo>
                  <a:cubicBezTo>
                    <a:pt x="14198" y="1954"/>
                    <a:pt x="14216" y="1959"/>
                    <a:pt x="14233" y="1966"/>
                  </a:cubicBezTo>
                  <a:cubicBezTo>
                    <a:pt x="14250" y="1957"/>
                    <a:pt x="14268" y="1948"/>
                    <a:pt x="14288" y="1947"/>
                  </a:cubicBezTo>
                  <a:cubicBezTo>
                    <a:pt x="14294" y="1947"/>
                    <a:pt x="14300" y="1947"/>
                    <a:pt x="14307" y="1947"/>
                  </a:cubicBezTo>
                  <a:close/>
                  <a:moveTo>
                    <a:pt x="16569" y="2074"/>
                  </a:moveTo>
                  <a:cubicBezTo>
                    <a:pt x="16784" y="2074"/>
                    <a:pt x="16935" y="2330"/>
                    <a:pt x="16928" y="2524"/>
                  </a:cubicBezTo>
                  <a:cubicBezTo>
                    <a:pt x="16922" y="2754"/>
                    <a:pt x="16728" y="2913"/>
                    <a:pt x="16507" y="2918"/>
                  </a:cubicBezTo>
                  <a:cubicBezTo>
                    <a:pt x="16502" y="2918"/>
                    <a:pt x="16497" y="2918"/>
                    <a:pt x="16492" y="2918"/>
                  </a:cubicBezTo>
                  <a:cubicBezTo>
                    <a:pt x="16273" y="2918"/>
                    <a:pt x="16083" y="2759"/>
                    <a:pt x="16068" y="2532"/>
                  </a:cubicBezTo>
                  <a:cubicBezTo>
                    <a:pt x="16056" y="2312"/>
                    <a:pt x="16202" y="2108"/>
                    <a:pt x="16423" y="2082"/>
                  </a:cubicBezTo>
                  <a:cubicBezTo>
                    <a:pt x="16430" y="2081"/>
                    <a:pt x="16435" y="2080"/>
                    <a:pt x="16441" y="2080"/>
                  </a:cubicBezTo>
                  <a:cubicBezTo>
                    <a:pt x="16462" y="2080"/>
                    <a:pt x="16479" y="2086"/>
                    <a:pt x="16495" y="2094"/>
                  </a:cubicBezTo>
                  <a:cubicBezTo>
                    <a:pt x="16512" y="2084"/>
                    <a:pt x="16531" y="2076"/>
                    <a:pt x="16550" y="2074"/>
                  </a:cubicBezTo>
                  <a:cubicBezTo>
                    <a:pt x="16557" y="2074"/>
                    <a:pt x="16563" y="2074"/>
                    <a:pt x="16569" y="2074"/>
                  </a:cubicBezTo>
                  <a:close/>
                  <a:moveTo>
                    <a:pt x="2677" y="3253"/>
                  </a:moveTo>
                  <a:cubicBezTo>
                    <a:pt x="2891" y="3253"/>
                    <a:pt x="3043" y="3510"/>
                    <a:pt x="3037" y="3703"/>
                  </a:cubicBezTo>
                  <a:cubicBezTo>
                    <a:pt x="3031" y="3932"/>
                    <a:pt x="2836" y="4092"/>
                    <a:pt x="2615" y="4097"/>
                  </a:cubicBezTo>
                  <a:cubicBezTo>
                    <a:pt x="2611" y="4098"/>
                    <a:pt x="2606" y="4098"/>
                    <a:pt x="2602" y="4098"/>
                  </a:cubicBezTo>
                  <a:cubicBezTo>
                    <a:pt x="2381" y="4098"/>
                    <a:pt x="2190" y="3938"/>
                    <a:pt x="2177" y="3712"/>
                  </a:cubicBezTo>
                  <a:cubicBezTo>
                    <a:pt x="2163" y="3490"/>
                    <a:pt x="2308" y="3286"/>
                    <a:pt x="2532" y="3260"/>
                  </a:cubicBezTo>
                  <a:cubicBezTo>
                    <a:pt x="2537" y="3259"/>
                    <a:pt x="2542" y="3259"/>
                    <a:pt x="2547" y="3259"/>
                  </a:cubicBezTo>
                  <a:cubicBezTo>
                    <a:pt x="2568" y="3259"/>
                    <a:pt x="2586" y="3265"/>
                    <a:pt x="2602" y="3274"/>
                  </a:cubicBezTo>
                  <a:cubicBezTo>
                    <a:pt x="2620" y="3263"/>
                    <a:pt x="2638" y="3255"/>
                    <a:pt x="2658" y="3254"/>
                  </a:cubicBezTo>
                  <a:cubicBezTo>
                    <a:pt x="2664" y="3254"/>
                    <a:pt x="2670" y="3253"/>
                    <a:pt x="2677" y="3253"/>
                  </a:cubicBezTo>
                  <a:close/>
                  <a:moveTo>
                    <a:pt x="4938" y="3379"/>
                  </a:moveTo>
                  <a:cubicBezTo>
                    <a:pt x="5154" y="3379"/>
                    <a:pt x="5305" y="3636"/>
                    <a:pt x="5298" y="3829"/>
                  </a:cubicBezTo>
                  <a:cubicBezTo>
                    <a:pt x="5293" y="4058"/>
                    <a:pt x="5098" y="4218"/>
                    <a:pt x="4876" y="4223"/>
                  </a:cubicBezTo>
                  <a:cubicBezTo>
                    <a:pt x="4872" y="4224"/>
                    <a:pt x="4868" y="4224"/>
                    <a:pt x="4864" y="4224"/>
                  </a:cubicBezTo>
                  <a:cubicBezTo>
                    <a:pt x="4644" y="4224"/>
                    <a:pt x="4452" y="4064"/>
                    <a:pt x="4438" y="3838"/>
                  </a:cubicBezTo>
                  <a:cubicBezTo>
                    <a:pt x="4425" y="3617"/>
                    <a:pt x="4571" y="3412"/>
                    <a:pt x="4793" y="3386"/>
                  </a:cubicBezTo>
                  <a:cubicBezTo>
                    <a:pt x="4797" y="3386"/>
                    <a:pt x="4801" y="3386"/>
                    <a:pt x="4805" y="3386"/>
                  </a:cubicBezTo>
                  <a:cubicBezTo>
                    <a:pt x="4829" y="3386"/>
                    <a:pt x="4848" y="3391"/>
                    <a:pt x="4865" y="3400"/>
                  </a:cubicBezTo>
                  <a:cubicBezTo>
                    <a:pt x="4882" y="3389"/>
                    <a:pt x="4900" y="3381"/>
                    <a:pt x="4919" y="3380"/>
                  </a:cubicBezTo>
                  <a:cubicBezTo>
                    <a:pt x="4925" y="3380"/>
                    <a:pt x="4932" y="3379"/>
                    <a:pt x="4938" y="3379"/>
                  </a:cubicBezTo>
                  <a:close/>
                  <a:moveTo>
                    <a:pt x="14019" y="4173"/>
                  </a:moveTo>
                  <a:cubicBezTo>
                    <a:pt x="14234" y="4173"/>
                    <a:pt x="14384" y="4430"/>
                    <a:pt x="14377" y="4623"/>
                  </a:cubicBezTo>
                  <a:cubicBezTo>
                    <a:pt x="14372" y="4852"/>
                    <a:pt x="14178" y="5013"/>
                    <a:pt x="13956" y="5018"/>
                  </a:cubicBezTo>
                  <a:cubicBezTo>
                    <a:pt x="13951" y="5018"/>
                    <a:pt x="13947" y="5018"/>
                    <a:pt x="13943" y="5018"/>
                  </a:cubicBezTo>
                  <a:cubicBezTo>
                    <a:pt x="13722" y="5018"/>
                    <a:pt x="13532" y="4858"/>
                    <a:pt x="13517" y="4633"/>
                  </a:cubicBezTo>
                  <a:cubicBezTo>
                    <a:pt x="13505" y="4411"/>
                    <a:pt x="13651" y="4207"/>
                    <a:pt x="13872" y="4181"/>
                  </a:cubicBezTo>
                  <a:cubicBezTo>
                    <a:pt x="13878" y="4180"/>
                    <a:pt x="13883" y="4180"/>
                    <a:pt x="13889" y="4180"/>
                  </a:cubicBezTo>
                  <a:cubicBezTo>
                    <a:pt x="13910" y="4180"/>
                    <a:pt x="13927" y="4185"/>
                    <a:pt x="13944" y="4193"/>
                  </a:cubicBezTo>
                  <a:cubicBezTo>
                    <a:pt x="13961" y="4183"/>
                    <a:pt x="13980" y="4176"/>
                    <a:pt x="13999" y="4173"/>
                  </a:cubicBezTo>
                  <a:cubicBezTo>
                    <a:pt x="14006" y="4173"/>
                    <a:pt x="14013" y="4173"/>
                    <a:pt x="14019" y="4173"/>
                  </a:cubicBezTo>
                  <a:close/>
                  <a:moveTo>
                    <a:pt x="16281" y="4301"/>
                  </a:moveTo>
                  <a:cubicBezTo>
                    <a:pt x="16496" y="4301"/>
                    <a:pt x="16647" y="4557"/>
                    <a:pt x="16641" y="4750"/>
                  </a:cubicBezTo>
                  <a:cubicBezTo>
                    <a:pt x="16636" y="4978"/>
                    <a:pt x="16441" y="5139"/>
                    <a:pt x="16219" y="5144"/>
                  </a:cubicBezTo>
                  <a:cubicBezTo>
                    <a:pt x="16215" y="5144"/>
                    <a:pt x="16211" y="5144"/>
                    <a:pt x="16207" y="5144"/>
                  </a:cubicBezTo>
                  <a:cubicBezTo>
                    <a:pt x="15986" y="5144"/>
                    <a:pt x="15795" y="4984"/>
                    <a:pt x="15781" y="4760"/>
                  </a:cubicBezTo>
                  <a:cubicBezTo>
                    <a:pt x="15767" y="4539"/>
                    <a:pt x="15912" y="4334"/>
                    <a:pt x="16136" y="4308"/>
                  </a:cubicBezTo>
                  <a:cubicBezTo>
                    <a:pt x="16141" y="4307"/>
                    <a:pt x="16146" y="4307"/>
                    <a:pt x="16150" y="4307"/>
                  </a:cubicBezTo>
                  <a:cubicBezTo>
                    <a:pt x="16172" y="4307"/>
                    <a:pt x="16191" y="4313"/>
                    <a:pt x="16208" y="4321"/>
                  </a:cubicBezTo>
                  <a:cubicBezTo>
                    <a:pt x="16224" y="4311"/>
                    <a:pt x="16242" y="4303"/>
                    <a:pt x="16262" y="4302"/>
                  </a:cubicBezTo>
                  <a:cubicBezTo>
                    <a:pt x="16268" y="4301"/>
                    <a:pt x="16275" y="4301"/>
                    <a:pt x="16281" y="4301"/>
                  </a:cubicBezTo>
                  <a:close/>
                  <a:moveTo>
                    <a:pt x="8924" y="951"/>
                  </a:moveTo>
                  <a:cubicBezTo>
                    <a:pt x="10146" y="951"/>
                    <a:pt x="11381" y="1130"/>
                    <a:pt x="12534" y="1418"/>
                  </a:cubicBezTo>
                  <a:cubicBezTo>
                    <a:pt x="12598" y="1434"/>
                    <a:pt x="12635" y="1470"/>
                    <a:pt x="12652" y="1515"/>
                  </a:cubicBezTo>
                  <a:cubicBezTo>
                    <a:pt x="12664" y="1529"/>
                    <a:pt x="12674" y="1546"/>
                    <a:pt x="12679" y="1569"/>
                  </a:cubicBezTo>
                  <a:cubicBezTo>
                    <a:pt x="12908" y="2687"/>
                    <a:pt x="12819" y="4233"/>
                    <a:pt x="12416" y="5304"/>
                  </a:cubicBezTo>
                  <a:cubicBezTo>
                    <a:pt x="12415" y="5306"/>
                    <a:pt x="12413" y="5309"/>
                    <a:pt x="12412" y="5311"/>
                  </a:cubicBezTo>
                  <a:cubicBezTo>
                    <a:pt x="12387" y="5382"/>
                    <a:pt x="12328" y="5443"/>
                    <a:pt x="12236" y="5448"/>
                  </a:cubicBezTo>
                  <a:cubicBezTo>
                    <a:pt x="11689" y="5485"/>
                    <a:pt x="11130" y="5506"/>
                    <a:pt x="10568" y="5506"/>
                  </a:cubicBezTo>
                  <a:cubicBezTo>
                    <a:pt x="9246" y="5506"/>
                    <a:pt x="7904" y="5389"/>
                    <a:pt x="6646" y="5088"/>
                  </a:cubicBezTo>
                  <a:cubicBezTo>
                    <a:pt x="6638" y="5089"/>
                    <a:pt x="6629" y="5089"/>
                    <a:pt x="6621" y="5089"/>
                  </a:cubicBezTo>
                  <a:cubicBezTo>
                    <a:pt x="6546" y="5089"/>
                    <a:pt x="6476" y="5047"/>
                    <a:pt x="6464" y="4950"/>
                  </a:cubicBezTo>
                  <a:cubicBezTo>
                    <a:pt x="6322" y="3777"/>
                    <a:pt x="6318" y="2454"/>
                    <a:pt x="6750" y="1335"/>
                  </a:cubicBezTo>
                  <a:cubicBezTo>
                    <a:pt x="6723" y="1260"/>
                    <a:pt x="6755" y="1159"/>
                    <a:pt x="6847" y="1141"/>
                  </a:cubicBezTo>
                  <a:cubicBezTo>
                    <a:pt x="7523" y="1010"/>
                    <a:pt x="8221" y="951"/>
                    <a:pt x="8924" y="951"/>
                  </a:cubicBezTo>
                  <a:close/>
                  <a:moveTo>
                    <a:pt x="2766" y="0"/>
                  </a:moveTo>
                  <a:cubicBezTo>
                    <a:pt x="2128" y="0"/>
                    <a:pt x="1515" y="230"/>
                    <a:pt x="1027" y="658"/>
                  </a:cubicBezTo>
                  <a:cubicBezTo>
                    <a:pt x="492" y="1127"/>
                    <a:pt x="170" y="1772"/>
                    <a:pt x="123" y="2477"/>
                  </a:cubicBezTo>
                  <a:lnTo>
                    <a:pt x="97" y="2872"/>
                  </a:lnTo>
                  <a:cubicBezTo>
                    <a:pt x="0" y="4333"/>
                    <a:pt x="1109" y="5602"/>
                    <a:pt x="2569" y="5700"/>
                  </a:cubicBezTo>
                  <a:lnTo>
                    <a:pt x="15986" y="6598"/>
                  </a:lnTo>
                  <a:cubicBezTo>
                    <a:pt x="16050" y="6603"/>
                    <a:pt x="16114" y="6605"/>
                    <a:pt x="16178" y="6605"/>
                  </a:cubicBezTo>
                  <a:cubicBezTo>
                    <a:pt x="17554" y="6605"/>
                    <a:pt x="18720" y="5524"/>
                    <a:pt x="18813" y="4128"/>
                  </a:cubicBezTo>
                  <a:lnTo>
                    <a:pt x="18839" y="3732"/>
                  </a:lnTo>
                  <a:cubicBezTo>
                    <a:pt x="18937" y="2272"/>
                    <a:pt x="17828" y="1004"/>
                    <a:pt x="16366" y="906"/>
                  </a:cubicBezTo>
                  <a:lnTo>
                    <a:pt x="2949" y="7"/>
                  </a:lnTo>
                  <a:cubicBezTo>
                    <a:pt x="2939" y="5"/>
                    <a:pt x="2928" y="5"/>
                    <a:pt x="2919" y="4"/>
                  </a:cubicBezTo>
                  <a:cubicBezTo>
                    <a:pt x="2868" y="2"/>
                    <a:pt x="2817" y="0"/>
                    <a:pt x="2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9"/>
            <p:cNvSpPr/>
            <p:nvPr/>
          </p:nvSpPr>
          <p:spPr>
            <a:xfrm>
              <a:off x="730575" y="3021555"/>
              <a:ext cx="6129386" cy="1792903"/>
            </a:xfrm>
            <a:custGeom>
              <a:avLst/>
              <a:gdLst/>
              <a:ahLst/>
              <a:cxnLst/>
              <a:rect l="l" t="t" r="r" b="b"/>
              <a:pathLst>
                <a:path w="18690" h="5467" extrusionOk="0">
                  <a:moveTo>
                    <a:pt x="598" y="0"/>
                  </a:moveTo>
                  <a:cubicBezTo>
                    <a:pt x="323" y="393"/>
                    <a:pt x="157" y="849"/>
                    <a:pt x="124" y="1337"/>
                  </a:cubicBezTo>
                  <a:lnTo>
                    <a:pt x="98" y="1733"/>
                  </a:lnTo>
                  <a:cubicBezTo>
                    <a:pt x="0" y="3194"/>
                    <a:pt x="1109" y="4462"/>
                    <a:pt x="2569" y="4560"/>
                  </a:cubicBezTo>
                  <a:lnTo>
                    <a:pt x="15987" y="5460"/>
                  </a:lnTo>
                  <a:cubicBezTo>
                    <a:pt x="16051" y="5464"/>
                    <a:pt x="16114" y="5466"/>
                    <a:pt x="16177" y="5466"/>
                  </a:cubicBezTo>
                  <a:cubicBezTo>
                    <a:pt x="17336" y="5466"/>
                    <a:pt x="18344" y="4698"/>
                    <a:pt x="18690" y="3622"/>
                  </a:cubicBezTo>
                  <a:lnTo>
                    <a:pt x="18690" y="3622"/>
                  </a:lnTo>
                  <a:cubicBezTo>
                    <a:pt x="18006" y="3640"/>
                    <a:pt x="17321" y="3660"/>
                    <a:pt x="16635" y="3683"/>
                  </a:cubicBezTo>
                  <a:cubicBezTo>
                    <a:pt x="16593" y="3872"/>
                    <a:pt x="16419" y="3997"/>
                    <a:pt x="16222" y="4002"/>
                  </a:cubicBezTo>
                  <a:cubicBezTo>
                    <a:pt x="16218" y="4002"/>
                    <a:pt x="16214" y="4002"/>
                    <a:pt x="16210" y="4002"/>
                  </a:cubicBezTo>
                  <a:cubicBezTo>
                    <a:pt x="16021" y="4002"/>
                    <a:pt x="15853" y="3885"/>
                    <a:pt x="15801" y="3709"/>
                  </a:cubicBezTo>
                  <a:lnTo>
                    <a:pt x="15671" y="3712"/>
                  </a:lnTo>
                  <a:cubicBezTo>
                    <a:pt x="15208" y="3725"/>
                    <a:pt x="14744" y="3728"/>
                    <a:pt x="14280" y="3731"/>
                  </a:cubicBezTo>
                  <a:cubicBezTo>
                    <a:pt x="14201" y="3819"/>
                    <a:pt x="14086" y="3873"/>
                    <a:pt x="13959" y="3877"/>
                  </a:cubicBezTo>
                  <a:cubicBezTo>
                    <a:pt x="13954" y="3877"/>
                    <a:pt x="13949" y="3877"/>
                    <a:pt x="13945" y="3877"/>
                  </a:cubicBezTo>
                  <a:cubicBezTo>
                    <a:pt x="13817" y="3877"/>
                    <a:pt x="13699" y="3822"/>
                    <a:pt x="13620" y="3731"/>
                  </a:cubicBezTo>
                  <a:cubicBezTo>
                    <a:pt x="13268" y="3728"/>
                    <a:pt x="12915" y="3723"/>
                    <a:pt x="12562" y="3714"/>
                  </a:cubicBezTo>
                  <a:cubicBezTo>
                    <a:pt x="12521" y="3871"/>
                    <a:pt x="12473" y="4020"/>
                    <a:pt x="12420" y="4162"/>
                  </a:cubicBezTo>
                  <a:cubicBezTo>
                    <a:pt x="12418" y="4164"/>
                    <a:pt x="12416" y="4167"/>
                    <a:pt x="12415" y="4169"/>
                  </a:cubicBezTo>
                  <a:cubicBezTo>
                    <a:pt x="12390" y="4240"/>
                    <a:pt x="12331" y="4301"/>
                    <a:pt x="12239" y="4306"/>
                  </a:cubicBezTo>
                  <a:cubicBezTo>
                    <a:pt x="11692" y="4343"/>
                    <a:pt x="11133" y="4364"/>
                    <a:pt x="10571" y="4364"/>
                  </a:cubicBezTo>
                  <a:cubicBezTo>
                    <a:pt x="9250" y="4364"/>
                    <a:pt x="7907" y="4247"/>
                    <a:pt x="6649" y="3946"/>
                  </a:cubicBezTo>
                  <a:cubicBezTo>
                    <a:pt x="6641" y="3947"/>
                    <a:pt x="6632" y="3947"/>
                    <a:pt x="6624" y="3947"/>
                  </a:cubicBezTo>
                  <a:cubicBezTo>
                    <a:pt x="6549" y="3947"/>
                    <a:pt x="6479" y="3905"/>
                    <a:pt x="6467" y="3808"/>
                  </a:cubicBezTo>
                  <a:cubicBezTo>
                    <a:pt x="6445" y="3623"/>
                    <a:pt x="6428" y="3435"/>
                    <a:pt x="6413" y="3244"/>
                  </a:cubicBezTo>
                  <a:cubicBezTo>
                    <a:pt x="5981" y="3181"/>
                    <a:pt x="5546" y="3106"/>
                    <a:pt x="5117" y="3009"/>
                  </a:cubicBezTo>
                  <a:cubicBezTo>
                    <a:pt x="5048" y="3053"/>
                    <a:pt x="4967" y="3079"/>
                    <a:pt x="4879" y="3081"/>
                  </a:cubicBezTo>
                  <a:cubicBezTo>
                    <a:pt x="4875" y="3082"/>
                    <a:pt x="4870" y="3082"/>
                    <a:pt x="4866" y="3082"/>
                  </a:cubicBezTo>
                  <a:cubicBezTo>
                    <a:pt x="4699" y="3082"/>
                    <a:pt x="4552" y="2990"/>
                    <a:pt x="4482" y="2848"/>
                  </a:cubicBezTo>
                  <a:cubicBezTo>
                    <a:pt x="3938" y="2695"/>
                    <a:pt x="3415" y="2499"/>
                    <a:pt x="2930" y="2247"/>
                  </a:cubicBezTo>
                  <a:lnTo>
                    <a:pt x="2930" y="2247"/>
                  </a:lnTo>
                  <a:cubicBezTo>
                    <a:pt x="3001" y="2337"/>
                    <a:pt x="3044" y="2458"/>
                    <a:pt x="3041" y="2561"/>
                  </a:cubicBezTo>
                  <a:cubicBezTo>
                    <a:pt x="3034" y="2791"/>
                    <a:pt x="2839" y="2950"/>
                    <a:pt x="2618" y="2955"/>
                  </a:cubicBezTo>
                  <a:cubicBezTo>
                    <a:pt x="2614" y="2956"/>
                    <a:pt x="2609" y="2956"/>
                    <a:pt x="2605" y="2956"/>
                  </a:cubicBezTo>
                  <a:cubicBezTo>
                    <a:pt x="2384" y="2956"/>
                    <a:pt x="2193" y="2796"/>
                    <a:pt x="2179" y="2570"/>
                  </a:cubicBezTo>
                  <a:cubicBezTo>
                    <a:pt x="2166" y="2348"/>
                    <a:pt x="2311" y="2144"/>
                    <a:pt x="2535" y="2118"/>
                  </a:cubicBezTo>
                  <a:cubicBezTo>
                    <a:pt x="2541" y="2117"/>
                    <a:pt x="2546" y="2117"/>
                    <a:pt x="2552" y="2117"/>
                  </a:cubicBezTo>
                  <a:cubicBezTo>
                    <a:pt x="2572" y="2117"/>
                    <a:pt x="2589" y="2123"/>
                    <a:pt x="2605" y="2131"/>
                  </a:cubicBezTo>
                  <a:cubicBezTo>
                    <a:pt x="2623" y="2120"/>
                    <a:pt x="2641" y="2113"/>
                    <a:pt x="2661" y="2112"/>
                  </a:cubicBezTo>
                  <a:cubicBezTo>
                    <a:pt x="2668" y="2112"/>
                    <a:pt x="2676" y="2113"/>
                    <a:pt x="2684" y="2114"/>
                  </a:cubicBezTo>
                  <a:cubicBezTo>
                    <a:pt x="2491" y="2004"/>
                    <a:pt x="2306" y="1884"/>
                    <a:pt x="2129" y="1753"/>
                  </a:cubicBezTo>
                  <a:cubicBezTo>
                    <a:pt x="1641" y="1389"/>
                    <a:pt x="896" y="709"/>
                    <a:pt x="5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9"/>
            <p:cNvSpPr/>
            <p:nvPr/>
          </p:nvSpPr>
          <p:spPr>
            <a:xfrm>
              <a:off x="5348425" y="3359015"/>
              <a:ext cx="104944" cy="109863"/>
            </a:xfrm>
            <a:custGeom>
              <a:avLst/>
              <a:gdLst/>
              <a:ahLst/>
              <a:cxnLst/>
              <a:rect l="l" t="t" r="r" b="b"/>
              <a:pathLst>
                <a:path w="320" h="335" extrusionOk="0">
                  <a:moveTo>
                    <a:pt x="148" y="0"/>
                  </a:moveTo>
                  <a:cubicBezTo>
                    <a:pt x="143" y="2"/>
                    <a:pt x="138" y="6"/>
                    <a:pt x="132" y="10"/>
                  </a:cubicBezTo>
                  <a:cubicBezTo>
                    <a:pt x="60" y="32"/>
                    <a:pt x="1" y="147"/>
                    <a:pt x="10" y="219"/>
                  </a:cubicBezTo>
                  <a:cubicBezTo>
                    <a:pt x="20" y="293"/>
                    <a:pt x="85" y="335"/>
                    <a:pt x="157" y="335"/>
                  </a:cubicBezTo>
                  <a:cubicBezTo>
                    <a:pt x="160" y="335"/>
                    <a:pt x="164" y="335"/>
                    <a:pt x="167" y="334"/>
                  </a:cubicBezTo>
                  <a:cubicBezTo>
                    <a:pt x="250" y="329"/>
                    <a:pt x="319" y="277"/>
                    <a:pt x="313" y="189"/>
                  </a:cubicBezTo>
                  <a:cubicBezTo>
                    <a:pt x="305" y="86"/>
                    <a:pt x="230" y="41"/>
                    <a:pt x="1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9"/>
            <p:cNvSpPr/>
            <p:nvPr/>
          </p:nvSpPr>
          <p:spPr>
            <a:xfrm>
              <a:off x="1628499" y="3056974"/>
              <a:ext cx="104944" cy="110191"/>
            </a:xfrm>
            <a:custGeom>
              <a:avLst/>
              <a:gdLst/>
              <a:ahLst/>
              <a:cxnLst/>
              <a:rect l="l" t="t" r="r" b="b"/>
              <a:pathLst>
                <a:path w="320" h="336" extrusionOk="0">
                  <a:moveTo>
                    <a:pt x="150" y="1"/>
                  </a:moveTo>
                  <a:cubicBezTo>
                    <a:pt x="144" y="4"/>
                    <a:pt x="139" y="7"/>
                    <a:pt x="132" y="10"/>
                  </a:cubicBezTo>
                  <a:cubicBezTo>
                    <a:pt x="61" y="33"/>
                    <a:pt x="1" y="147"/>
                    <a:pt x="10" y="219"/>
                  </a:cubicBezTo>
                  <a:cubicBezTo>
                    <a:pt x="20" y="294"/>
                    <a:pt x="86" y="335"/>
                    <a:pt x="157" y="335"/>
                  </a:cubicBezTo>
                  <a:cubicBezTo>
                    <a:pt x="160" y="335"/>
                    <a:pt x="164" y="335"/>
                    <a:pt x="167" y="335"/>
                  </a:cubicBezTo>
                  <a:cubicBezTo>
                    <a:pt x="252" y="330"/>
                    <a:pt x="319" y="278"/>
                    <a:pt x="313" y="189"/>
                  </a:cubicBezTo>
                  <a:cubicBezTo>
                    <a:pt x="306" y="87"/>
                    <a:pt x="230" y="41"/>
                    <a:pt x="1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9"/>
            <p:cNvSpPr/>
            <p:nvPr/>
          </p:nvSpPr>
          <p:spPr>
            <a:xfrm>
              <a:off x="1534378" y="3786332"/>
              <a:ext cx="104616" cy="110519"/>
            </a:xfrm>
            <a:custGeom>
              <a:avLst/>
              <a:gdLst/>
              <a:ahLst/>
              <a:cxnLst/>
              <a:rect l="l" t="t" r="r" b="b"/>
              <a:pathLst>
                <a:path w="319" h="337" extrusionOk="0">
                  <a:moveTo>
                    <a:pt x="148" y="1"/>
                  </a:moveTo>
                  <a:cubicBezTo>
                    <a:pt x="143" y="4"/>
                    <a:pt x="138" y="8"/>
                    <a:pt x="132" y="10"/>
                  </a:cubicBezTo>
                  <a:cubicBezTo>
                    <a:pt x="60" y="34"/>
                    <a:pt x="0" y="147"/>
                    <a:pt x="10" y="219"/>
                  </a:cubicBezTo>
                  <a:cubicBezTo>
                    <a:pt x="20" y="295"/>
                    <a:pt x="86" y="336"/>
                    <a:pt x="159" y="336"/>
                  </a:cubicBezTo>
                  <a:cubicBezTo>
                    <a:pt x="162" y="336"/>
                    <a:pt x="164" y="336"/>
                    <a:pt x="167" y="336"/>
                  </a:cubicBezTo>
                  <a:cubicBezTo>
                    <a:pt x="251" y="331"/>
                    <a:pt x="319" y="279"/>
                    <a:pt x="313" y="190"/>
                  </a:cubicBezTo>
                  <a:cubicBezTo>
                    <a:pt x="304" y="88"/>
                    <a:pt x="229" y="42"/>
                    <a:pt x="1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9"/>
            <p:cNvSpPr/>
            <p:nvPr/>
          </p:nvSpPr>
          <p:spPr>
            <a:xfrm>
              <a:off x="2276527" y="3828310"/>
              <a:ext cx="104944" cy="110191"/>
            </a:xfrm>
            <a:custGeom>
              <a:avLst/>
              <a:gdLst/>
              <a:ahLst/>
              <a:cxnLst/>
              <a:rect l="l" t="t" r="r" b="b"/>
              <a:pathLst>
                <a:path w="320" h="336" extrusionOk="0">
                  <a:moveTo>
                    <a:pt x="149" y="1"/>
                  </a:moveTo>
                  <a:cubicBezTo>
                    <a:pt x="144" y="3"/>
                    <a:pt x="138" y="7"/>
                    <a:pt x="132" y="10"/>
                  </a:cubicBezTo>
                  <a:cubicBezTo>
                    <a:pt x="60" y="33"/>
                    <a:pt x="1" y="147"/>
                    <a:pt x="9" y="220"/>
                  </a:cubicBezTo>
                  <a:cubicBezTo>
                    <a:pt x="19" y="294"/>
                    <a:pt x="85" y="335"/>
                    <a:pt x="157" y="335"/>
                  </a:cubicBezTo>
                  <a:cubicBezTo>
                    <a:pt x="161" y="335"/>
                    <a:pt x="164" y="335"/>
                    <a:pt x="167" y="335"/>
                  </a:cubicBezTo>
                  <a:cubicBezTo>
                    <a:pt x="252" y="330"/>
                    <a:pt x="319" y="278"/>
                    <a:pt x="313" y="189"/>
                  </a:cubicBezTo>
                  <a:cubicBezTo>
                    <a:pt x="305" y="86"/>
                    <a:pt x="230" y="41"/>
                    <a:pt x="1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9"/>
            <p:cNvSpPr/>
            <p:nvPr/>
          </p:nvSpPr>
          <p:spPr>
            <a:xfrm>
              <a:off x="2370976" y="3098295"/>
              <a:ext cx="104616" cy="110519"/>
            </a:xfrm>
            <a:custGeom>
              <a:avLst/>
              <a:gdLst/>
              <a:ahLst/>
              <a:cxnLst/>
              <a:rect l="l" t="t" r="r" b="b"/>
              <a:pathLst>
                <a:path w="319" h="337" extrusionOk="0">
                  <a:moveTo>
                    <a:pt x="148" y="1"/>
                  </a:moveTo>
                  <a:cubicBezTo>
                    <a:pt x="143" y="4"/>
                    <a:pt x="138" y="8"/>
                    <a:pt x="131" y="10"/>
                  </a:cubicBezTo>
                  <a:cubicBezTo>
                    <a:pt x="60" y="34"/>
                    <a:pt x="0" y="149"/>
                    <a:pt x="10" y="219"/>
                  </a:cubicBezTo>
                  <a:cubicBezTo>
                    <a:pt x="20" y="294"/>
                    <a:pt x="86" y="336"/>
                    <a:pt x="159" y="336"/>
                  </a:cubicBezTo>
                  <a:cubicBezTo>
                    <a:pt x="162" y="336"/>
                    <a:pt x="164" y="336"/>
                    <a:pt x="167" y="336"/>
                  </a:cubicBezTo>
                  <a:cubicBezTo>
                    <a:pt x="250" y="331"/>
                    <a:pt x="319" y="279"/>
                    <a:pt x="313" y="190"/>
                  </a:cubicBezTo>
                  <a:cubicBezTo>
                    <a:pt x="304" y="87"/>
                    <a:pt x="229" y="41"/>
                    <a:pt x="1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9"/>
            <p:cNvSpPr/>
            <p:nvPr/>
          </p:nvSpPr>
          <p:spPr>
            <a:xfrm>
              <a:off x="2929473" y="3112397"/>
              <a:ext cx="1874234" cy="1200297"/>
            </a:xfrm>
            <a:custGeom>
              <a:avLst/>
              <a:gdLst/>
              <a:ahLst/>
              <a:cxnLst/>
              <a:rect l="l" t="t" r="r" b="b"/>
              <a:pathLst>
                <a:path w="5715" h="3660" extrusionOk="0">
                  <a:moveTo>
                    <a:pt x="2293" y="0"/>
                  </a:moveTo>
                  <a:cubicBezTo>
                    <a:pt x="1642" y="0"/>
                    <a:pt x="985" y="27"/>
                    <a:pt x="311" y="41"/>
                  </a:cubicBezTo>
                  <a:cubicBezTo>
                    <a:pt x="162" y="1196"/>
                    <a:pt x="1" y="2215"/>
                    <a:pt x="118" y="3389"/>
                  </a:cubicBezTo>
                  <a:cubicBezTo>
                    <a:pt x="1902" y="3503"/>
                    <a:pt x="3653" y="3657"/>
                    <a:pt x="5445" y="3659"/>
                  </a:cubicBezTo>
                  <a:cubicBezTo>
                    <a:pt x="5491" y="3109"/>
                    <a:pt x="5613" y="2602"/>
                    <a:pt x="5654" y="2051"/>
                  </a:cubicBezTo>
                  <a:cubicBezTo>
                    <a:pt x="5696" y="1502"/>
                    <a:pt x="5676" y="1015"/>
                    <a:pt x="5715" y="444"/>
                  </a:cubicBezTo>
                  <a:lnTo>
                    <a:pt x="5711" y="444"/>
                  </a:lnTo>
                  <a:cubicBezTo>
                    <a:pt x="4548" y="81"/>
                    <a:pt x="3429" y="0"/>
                    <a:pt x="22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9"/>
            <p:cNvSpPr/>
            <p:nvPr/>
          </p:nvSpPr>
          <p:spPr>
            <a:xfrm>
              <a:off x="5254304" y="4088373"/>
              <a:ext cx="104616" cy="109863"/>
            </a:xfrm>
            <a:custGeom>
              <a:avLst/>
              <a:gdLst/>
              <a:ahLst/>
              <a:cxnLst/>
              <a:rect l="l" t="t" r="r" b="b"/>
              <a:pathLst>
                <a:path w="319" h="335" extrusionOk="0">
                  <a:moveTo>
                    <a:pt x="148" y="0"/>
                  </a:moveTo>
                  <a:cubicBezTo>
                    <a:pt x="143" y="3"/>
                    <a:pt x="138" y="6"/>
                    <a:pt x="131" y="10"/>
                  </a:cubicBezTo>
                  <a:cubicBezTo>
                    <a:pt x="60" y="32"/>
                    <a:pt x="0" y="147"/>
                    <a:pt x="9" y="219"/>
                  </a:cubicBezTo>
                  <a:cubicBezTo>
                    <a:pt x="18" y="292"/>
                    <a:pt x="84" y="335"/>
                    <a:pt x="157" y="335"/>
                  </a:cubicBezTo>
                  <a:cubicBezTo>
                    <a:pt x="160" y="335"/>
                    <a:pt x="163" y="335"/>
                    <a:pt x="167" y="334"/>
                  </a:cubicBezTo>
                  <a:cubicBezTo>
                    <a:pt x="251" y="329"/>
                    <a:pt x="319" y="277"/>
                    <a:pt x="313" y="189"/>
                  </a:cubicBezTo>
                  <a:cubicBezTo>
                    <a:pt x="304" y="88"/>
                    <a:pt x="229" y="42"/>
                    <a:pt x="1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9"/>
            <p:cNvSpPr/>
            <p:nvPr/>
          </p:nvSpPr>
          <p:spPr>
            <a:xfrm>
              <a:off x="544300" y="2466338"/>
              <a:ext cx="6583924" cy="2527183"/>
            </a:xfrm>
            <a:custGeom>
              <a:avLst/>
              <a:gdLst/>
              <a:ahLst/>
              <a:cxnLst/>
              <a:rect l="l" t="t" r="r" b="b"/>
              <a:pathLst>
                <a:path w="20076" h="7706" extrusionOk="0">
                  <a:moveTo>
                    <a:pt x="3338" y="552"/>
                  </a:moveTo>
                  <a:cubicBezTo>
                    <a:pt x="3389" y="552"/>
                    <a:pt x="3439" y="554"/>
                    <a:pt x="3490" y="556"/>
                  </a:cubicBezTo>
                  <a:cubicBezTo>
                    <a:pt x="3500" y="556"/>
                    <a:pt x="3511" y="558"/>
                    <a:pt x="3521" y="558"/>
                  </a:cubicBezTo>
                  <a:lnTo>
                    <a:pt x="16939" y="1457"/>
                  </a:lnTo>
                  <a:cubicBezTo>
                    <a:pt x="18399" y="1555"/>
                    <a:pt x="19508" y="2823"/>
                    <a:pt x="19410" y="4284"/>
                  </a:cubicBezTo>
                  <a:lnTo>
                    <a:pt x="19384" y="4680"/>
                  </a:lnTo>
                  <a:cubicBezTo>
                    <a:pt x="19291" y="6078"/>
                    <a:pt x="18124" y="7158"/>
                    <a:pt x="16747" y="7158"/>
                  </a:cubicBezTo>
                  <a:cubicBezTo>
                    <a:pt x="16684" y="7158"/>
                    <a:pt x="16621" y="7156"/>
                    <a:pt x="16557" y="7151"/>
                  </a:cubicBezTo>
                  <a:lnTo>
                    <a:pt x="3140" y="6252"/>
                  </a:lnTo>
                  <a:cubicBezTo>
                    <a:pt x="1680" y="6154"/>
                    <a:pt x="571" y="4885"/>
                    <a:pt x="668" y="3425"/>
                  </a:cubicBezTo>
                  <a:lnTo>
                    <a:pt x="694" y="3029"/>
                  </a:lnTo>
                  <a:cubicBezTo>
                    <a:pt x="741" y="2326"/>
                    <a:pt x="1063" y="1679"/>
                    <a:pt x="1598" y="1210"/>
                  </a:cubicBezTo>
                  <a:cubicBezTo>
                    <a:pt x="2086" y="783"/>
                    <a:pt x="2699" y="552"/>
                    <a:pt x="3338" y="552"/>
                  </a:cubicBezTo>
                  <a:close/>
                  <a:moveTo>
                    <a:pt x="3331" y="1"/>
                  </a:moveTo>
                  <a:cubicBezTo>
                    <a:pt x="2563" y="1"/>
                    <a:pt x="1824" y="281"/>
                    <a:pt x="1236" y="796"/>
                  </a:cubicBezTo>
                  <a:cubicBezTo>
                    <a:pt x="589" y="1360"/>
                    <a:pt x="203" y="2140"/>
                    <a:pt x="146" y="2992"/>
                  </a:cubicBezTo>
                  <a:lnTo>
                    <a:pt x="120" y="3388"/>
                  </a:lnTo>
                  <a:cubicBezTo>
                    <a:pt x="1" y="5149"/>
                    <a:pt x="1339" y="6680"/>
                    <a:pt x="3103" y="6799"/>
                  </a:cubicBezTo>
                  <a:lnTo>
                    <a:pt x="16520" y="7698"/>
                  </a:lnTo>
                  <a:cubicBezTo>
                    <a:pt x="16533" y="7699"/>
                    <a:pt x="16545" y="7699"/>
                    <a:pt x="16556" y="7700"/>
                  </a:cubicBezTo>
                  <a:cubicBezTo>
                    <a:pt x="16617" y="7704"/>
                    <a:pt x="16677" y="7705"/>
                    <a:pt x="16737" y="7705"/>
                  </a:cubicBezTo>
                  <a:cubicBezTo>
                    <a:pt x="18406" y="7705"/>
                    <a:pt x="19818" y="6406"/>
                    <a:pt x="19931" y="4715"/>
                  </a:cubicBezTo>
                  <a:lnTo>
                    <a:pt x="19957" y="4319"/>
                  </a:lnTo>
                  <a:cubicBezTo>
                    <a:pt x="20075" y="2557"/>
                    <a:pt x="18737" y="1026"/>
                    <a:pt x="16974" y="907"/>
                  </a:cubicBezTo>
                  <a:lnTo>
                    <a:pt x="3557" y="9"/>
                  </a:lnTo>
                  <a:cubicBezTo>
                    <a:pt x="3481" y="3"/>
                    <a:pt x="3406" y="1"/>
                    <a:pt x="3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9"/>
            <p:cNvSpPr/>
            <p:nvPr/>
          </p:nvSpPr>
          <p:spPr>
            <a:xfrm>
              <a:off x="2803541" y="2958917"/>
              <a:ext cx="2161518" cy="1493812"/>
            </a:xfrm>
            <a:custGeom>
              <a:avLst/>
              <a:gdLst/>
              <a:ahLst/>
              <a:cxnLst/>
              <a:rect l="l" t="t" r="r" b="b"/>
              <a:pathLst>
                <a:path w="6591" h="4555" extrusionOk="0">
                  <a:moveTo>
                    <a:pt x="2679" y="468"/>
                  </a:moveTo>
                  <a:cubicBezTo>
                    <a:pt x="3815" y="468"/>
                    <a:pt x="4933" y="547"/>
                    <a:pt x="6095" y="910"/>
                  </a:cubicBezTo>
                  <a:lnTo>
                    <a:pt x="6098" y="910"/>
                  </a:lnTo>
                  <a:cubicBezTo>
                    <a:pt x="6060" y="1482"/>
                    <a:pt x="6080" y="1967"/>
                    <a:pt x="6038" y="2517"/>
                  </a:cubicBezTo>
                  <a:cubicBezTo>
                    <a:pt x="5996" y="3070"/>
                    <a:pt x="5875" y="3574"/>
                    <a:pt x="5829" y="4125"/>
                  </a:cubicBezTo>
                  <a:cubicBezTo>
                    <a:pt x="4037" y="4122"/>
                    <a:pt x="2286" y="3965"/>
                    <a:pt x="502" y="3850"/>
                  </a:cubicBezTo>
                  <a:cubicBezTo>
                    <a:pt x="386" y="2676"/>
                    <a:pt x="546" y="1663"/>
                    <a:pt x="695" y="508"/>
                  </a:cubicBezTo>
                  <a:cubicBezTo>
                    <a:pt x="1370" y="494"/>
                    <a:pt x="2027" y="468"/>
                    <a:pt x="2679" y="468"/>
                  </a:cubicBezTo>
                  <a:close/>
                  <a:moveTo>
                    <a:pt x="2606" y="0"/>
                  </a:moveTo>
                  <a:cubicBezTo>
                    <a:pt x="1903" y="0"/>
                    <a:pt x="1205" y="59"/>
                    <a:pt x="529" y="190"/>
                  </a:cubicBezTo>
                  <a:cubicBezTo>
                    <a:pt x="437" y="209"/>
                    <a:pt x="405" y="309"/>
                    <a:pt x="432" y="384"/>
                  </a:cubicBezTo>
                  <a:cubicBezTo>
                    <a:pt x="0" y="1503"/>
                    <a:pt x="3" y="2828"/>
                    <a:pt x="146" y="3999"/>
                  </a:cubicBezTo>
                  <a:cubicBezTo>
                    <a:pt x="158" y="4097"/>
                    <a:pt x="226" y="4139"/>
                    <a:pt x="300" y="4139"/>
                  </a:cubicBezTo>
                  <a:cubicBezTo>
                    <a:pt x="310" y="4139"/>
                    <a:pt x="319" y="4138"/>
                    <a:pt x="328" y="4137"/>
                  </a:cubicBezTo>
                  <a:cubicBezTo>
                    <a:pt x="1586" y="4438"/>
                    <a:pt x="2929" y="4555"/>
                    <a:pt x="4250" y="4555"/>
                  </a:cubicBezTo>
                  <a:cubicBezTo>
                    <a:pt x="4812" y="4555"/>
                    <a:pt x="5371" y="4534"/>
                    <a:pt x="5918" y="4497"/>
                  </a:cubicBezTo>
                  <a:cubicBezTo>
                    <a:pt x="6010" y="4491"/>
                    <a:pt x="6070" y="4431"/>
                    <a:pt x="6094" y="4360"/>
                  </a:cubicBezTo>
                  <a:cubicBezTo>
                    <a:pt x="6095" y="4358"/>
                    <a:pt x="6097" y="4355"/>
                    <a:pt x="6098" y="4353"/>
                  </a:cubicBezTo>
                  <a:cubicBezTo>
                    <a:pt x="6501" y="3282"/>
                    <a:pt x="6590" y="1736"/>
                    <a:pt x="6361" y="618"/>
                  </a:cubicBezTo>
                  <a:cubicBezTo>
                    <a:pt x="6356" y="595"/>
                    <a:pt x="6346" y="579"/>
                    <a:pt x="6334" y="564"/>
                  </a:cubicBezTo>
                  <a:cubicBezTo>
                    <a:pt x="6317" y="522"/>
                    <a:pt x="6280" y="485"/>
                    <a:pt x="6216" y="467"/>
                  </a:cubicBezTo>
                  <a:cubicBezTo>
                    <a:pt x="5063" y="179"/>
                    <a:pt x="3828" y="0"/>
                    <a:pt x="2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9"/>
            <p:cNvSpPr/>
            <p:nvPr/>
          </p:nvSpPr>
          <p:spPr>
            <a:xfrm>
              <a:off x="5254631" y="3285554"/>
              <a:ext cx="288924" cy="277446"/>
            </a:xfrm>
            <a:custGeom>
              <a:avLst/>
              <a:gdLst/>
              <a:ahLst/>
              <a:cxnLst/>
              <a:rect l="l" t="t" r="r" b="b"/>
              <a:pathLst>
                <a:path w="881" h="846" extrusionOk="0">
                  <a:moveTo>
                    <a:pt x="434" y="222"/>
                  </a:moveTo>
                  <a:cubicBezTo>
                    <a:pt x="516" y="263"/>
                    <a:pt x="591" y="310"/>
                    <a:pt x="599" y="412"/>
                  </a:cubicBezTo>
                  <a:cubicBezTo>
                    <a:pt x="605" y="500"/>
                    <a:pt x="537" y="553"/>
                    <a:pt x="453" y="557"/>
                  </a:cubicBezTo>
                  <a:cubicBezTo>
                    <a:pt x="450" y="557"/>
                    <a:pt x="448" y="558"/>
                    <a:pt x="445" y="558"/>
                  </a:cubicBezTo>
                  <a:cubicBezTo>
                    <a:pt x="373" y="558"/>
                    <a:pt x="306" y="517"/>
                    <a:pt x="295" y="442"/>
                  </a:cubicBezTo>
                  <a:cubicBezTo>
                    <a:pt x="287" y="369"/>
                    <a:pt x="346" y="255"/>
                    <a:pt x="418" y="231"/>
                  </a:cubicBezTo>
                  <a:cubicBezTo>
                    <a:pt x="424" y="229"/>
                    <a:pt x="428" y="225"/>
                    <a:pt x="434" y="222"/>
                  </a:cubicBezTo>
                  <a:close/>
                  <a:moveTo>
                    <a:pt x="515" y="1"/>
                  </a:moveTo>
                  <a:cubicBezTo>
                    <a:pt x="508" y="1"/>
                    <a:pt x="502" y="1"/>
                    <a:pt x="496" y="1"/>
                  </a:cubicBezTo>
                  <a:cubicBezTo>
                    <a:pt x="476" y="2"/>
                    <a:pt x="458" y="11"/>
                    <a:pt x="442" y="21"/>
                  </a:cubicBezTo>
                  <a:cubicBezTo>
                    <a:pt x="426" y="14"/>
                    <a:pt x="408" y="8"/>
                    <a:pt x="388" y="8"/>
                  </a:cubicBezTo>
                  <a:cubicBezTo>
                    <a:pt x="382" y="8"/>
                    <a:pt x="376" y="9"/>
                    <a:pt x="370" y="10"/>
                  </a:cubicBezTo>
                  <a:cubicBezTo>
                    <a:pt x="146" y="36"/>
                    <a:pt x="0" y="241"/>
                    <a:pt x="15" y="461"/>
                  </a:cubicBezTo>
                  <a:cubicBezTo>
                    <a:pt x="27" y="686"/>
                    <a:pt x="220" y="846"/>
                    <a:pt x="442" y="846"/>
                  </a:cubicBezTo>
                  <a:cubicBezTo>
                    <a:pt x="446" y="846"/>
                    <a:pt x="450" y="846"/>
                    <a:pt x="453" y="846"/>
                  </a:cubicBezTo>
                  <a:cubicBezTo>
                    <a:pt x="674" y="841"/>
                    <a:pt x="870" y="681"/>
                    <a:pt x="876" y="452"/>
                  </a:cubicBezTo>
                  <a:cubicBezTo>
                    <a:pt x="881" y="257"/>
                    <a:pt x="730" y="1"/>
                    <a:pt x="515"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9"/>
            <p:cNvSpPr/>
            <p:nvPr/>
          </p:nvSpPr>
          <p:spPr>
            <a:xfrm>
              <a:off x="5996124" y="3326876"/>
              <a:ext cx="289580" cy="277118"/>
            </a:xfrm>
            <a:custGeom>
              <a:avLst/>
              <a:gdLst/>
              <a:ahLst/>
              <a:cxnLst/>
              <a:rect l="l" t="t" r="r" b="b"/>
              <a:pathLst>
                <a:path w="883" h="845" extrusionOk="0">
                  <a:moveTo>
                    <a:pt x="437" y="223"/>
                  </a:moveTo>
                  <a:cubicBezTo>
                    <a:pt x="518" y="264"/>
                    <a:pt x="593" y="311"/>
                    <a:pt x="601" y="412"/>
                  </a:cubicBezTo>
                  <a:cubicBezTo>
                    <a:pt x="606" y="501"/>
                    <a:pt x="539" y="553"/>
                    <a:pt x="456" y="557"/>
                  </a:cubicBezTo>
                  <a:cubicBezTo>
                    <a:pt x="452" y="558"/>
                    <a:pt x="449" y="558"/>
                    <a:pt x="445" y="558"/>
                  </a:cubicBezTo>
                  <a:cubicBezTo>
                    <a:pt x="374" y="558"/>
                    <a:pt x="307" y="516"/>
                    <a:pt x="297" y="442"/>
                  </a:cubicBezTo>
                  <a:cubicBezTo>
                    <a:pt x="289" y="369"/>
                    <a:pt x="348" y="255"/>
                    <a:pt x="420" y="233"/>
                  </a:cubicBezTo>
                  <a:cubicBezTo>
                    <a:pt x="427" y="229"/>
                    <a:pt x="431" y="225"/>
                    <a:pt x="437" y="223"/>
                  </a:cubicBezTo>
                  <a:close/>
                  <a:moveTo>
                    <a:pt x="516" y="1"/>
                  </a:moveTo>
                  <a:cubicBezTo>
                    <a:pt x="510" y="1"/>
                    <a:pt x="504" y="1"/>
                    <a:pt x="497" y="1"/>
                  </a:cubicBezTo>
                  <a:cubicBezTo>
                    <a:pt x="478" y="3"/>
                    <a:pt x="459" y="11"/>
                    <a:pt x="442" y="21"/>
                  </a:cubicBezTo>
                  <a:cubicBezTo>
                    <a:pt x="426" y="13"/>
                    <a:pt x="408" y="8"/>
                    <a:pt x="385" y="8"/>
                  </a:cubicBezTo>
                  <a:cubicBezTo>
                    <a:pt x="380" y="8"/>
                    <a:pt x="375" y="8"/>
                    <a:pt x="370" y="9"/>
                  </a:cubicBezTo>
                  <a:cubicBezTo>
                    <a:pt x="146" y="36"/>
                    <a:pt x="1" y="240"/>
                    <a:pt x="15" y="459"/>
                  </a:cubicBezTo>
                  <a:cubicBezTo>
                    <a:pt x="30" y="685"/>
                    <a:pt x="222" y="845"/>
                    <a:pt x="443" y="845"/>
                  </a:cubicBezTo>
                  <a:cubicBezTo>
                    <a:pt x="447" y="845"/>
                    <a:pt x="450" y="845"/>
                    <a:pt x="454" y="845"/>
                  </a:cubicBezTo>
                  <a:cubicBezTo>
                    <a:pt x="675" y="838"/>
                    <a:pt x="870" y="680"/>
                    <a:pt x="877" y="451"/>
                  </a:cubicBezTo>
                  <a:cubicBezTo>
                    <a:pt x="882" y="257"/>
                    <a:pt x="731" y="1"/>
                    <a:pt x="516"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9"/>
            <p:cNvSpPr/>
            <p:nvPr/>
          </p:nvSpPr>
          <p:spPr>
            <a:xfrm>
              <a:off x="5160182" y="4015569"/>
              <a:ext cx="289252" cy="277118"/>
            </a:xfrm>
            <a:custGeom>
              <a:avLst/>
              <a:gdLst/>
              <a:ahLst/>
              <a:cxnLst/>
              <a:rect l="l" t="t" r="r" b="b"/>
              <a:pathLst>
                <a:path w="882" h="845" extrusionOk="0">
                  <a:moveTo>
                    <a:pt x="435" y="222"/>
                  </a:moveTo>
                  <a:cubicBezTo>
                    <a:pt x="516" y="263"/>
                    <a:pt x="591" y="310"/>
                    <a:pt x="600" y="411"/>
                  </a:cubicBezTo>
                  <a:cubicBezTo>
                    <a:pt x="606" y="499"/>
                    <a:pt x="538" y="553"/>
                    <a:pt x="454" y="556"/>
                  </a:cubicBezTo>
                  <a:cubicBezTo>
                    <a:pt x="450" y="557"/>
                    <a:pt x="447" y="557"/>
                    <a:pt x="444" y="557"/>
                  </a:cubicBezTo>
                  <a:cubicBezTo>
                    <a:pt x="372" y="557"/>
                    <a:pt x="305" y="515"/>
                    <a:pt x="296" y="441"/>
                  </a:cubicBezTo>
                  <a:cubicBezTo>
                    <a:pt x="287" y="368"/>
                    <a:pt x="347" y="254"/>
                    <a:pt x="418" y="232"/>
                  </a:cubicBezTo>
                  <a:cubicBezTo>
                    <a:pt x="425" y="228"/>
                    <a:pt x="429" y="226"/>
                    <a:pt x="435" y="222"/>
                  </a:cubicBezTo>
                  <a:close/>
                  <a:moveTo>
                    <a:pt x="518" y="1"/>
                  </a:moveTo>
                  <a:cubicBezTo>
                    <a:pt x="511" y="1"/>
                    <a:pt x="504" y="1"/>
                    <a:pt x="496" y="1"/>
                  </a:cubicBezTo>
                  <a:cubicBezTo>
                    <a:pt x="477" y="3"/>
                    <a:pt x="459" y="10"/>
                    <a:pt x="441" y="20"/>
                  </a:cubicBezTo>
                  <a:cubicBezTo>
                    <a:pt x="425" y="12"/>
                    <a:pt x="407" y="7"/>
                    <a:pt x="386" y="7"/>
                  </a:cubicBezTo>
                  <a:cubicBezTo>
                    <a:pt x="381" y="7"/>
                    <a:pt x="375" y="7"/>
                    <a:pt x="369" y="8"/>
                  </a:cubicBezTo>
                  <a:cubicBezTo>
                    <a:pt x="146" y="34"/>
                    <a:pt x="1" y="239"/>
                    <a:pt x="14" y="460"/>
                  </a:cubicBezTo>
                  <a:cubicBezTo>
                    <a:pt x="29" y="686"/>
                    <a:pt x="221" y="845"/>
                    <a:pt x="443" y="845"/>
                  </a:cubicBezTo>
                  <a:cubicBezTo>
                    <a:pt x="447" y="845"/>
                    <a:pt x="450" y="845"/>
                    <a:pt x="454" y="845"/>
                  </a:cubicBezTo>
                  <a:cubicBezTo>
                    <a:pt x="674" y="838"/>
                    <a:pt x="870" y="679"/>
                    <a:pt x="876" y="450"/>
                  </a:cubicBezTo>
                  <a:cubicBezTo>
                    <a:pt x="882" y="258"/>
                    <a:pt x="731" y="1"/>
                    <a:pt x="518"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9"/>
            <p:cNvSpPr/>
            <p:nvPr/>
          </p:nvSpPr>
          <p:spPr>
            <a:xfrm>
              <a:off x="5902003" y="4056890"/>
              <a:ext cx="289252" cy="276790"/>
            </a:xfrm>
            <a:custGeom>
              <a:avLst/>
              <a:gdLst/>
              <a:ahLst/>
              <a:cxnLst/>
              <a:rect l="l" t="t" r="r" b="b"/>
              <a:pathLst>
                <a:path w="882" h="844" extrusionOk="0">
                  <a:moveTo>
                    <a:pt x="437" y="224"/>
                  </a:moveTo>
                  <a:cubicBezTo>
                    <a:pt x="517" y="264"/>
                    <a:pt x="593" y="311"/>
                    <a:pt x="600" y="413"/>
                  </a:cubicBezTo>
                  <a:cubicBezTo>
                    <a:pt x="605" y="500"/>
                    <a:pt x="538" y="553"/>
                    <a:pt x="454" y="557"/>
                  </a:cubicBezTo>
                  <a:cubicBezTo>
                    <a:pt x="452" y="558"/>
                    <a:pt x="449" y="558"/>
                    <a:pt x="447" y="558"/>
                  </a:cubicBezTo>
                  <a:cubicBezTo>
                    <a:pt x="375" y="558"/>
                    <a:pt x="307" y="516"/>
                    <a:pt x="297" y="443"/>
                  </a:cubicBezTo>
                  <a:cubicBezTo>
                    <a:pt x="288" y="370"/>
                    <a:pt x="348" y="257"/>
                    <a:pt x="420" y="233"/>
                  </a:cubicBezTo>
                  <a:cubicBezTo>
                    <a:pt x="426" y="231"/>
                    <a:pt x="429" y="226"/>
                    <a:pt x="437" y="224"/>
                  </a:cubicBezTo>
                  <a:close/>
                  <a:moveTo>
                    <a:pt x="515" y="1"/>
                  </a:moveTo>
                  <a:cubicBezTo>
                    <a:pt x="509" y="1"/>
                    <a:pt x="502" y="1"/>
                    <a:pt x="496" y="1"/>
                  </a:cubicBezTo>
                  <a:cubicBezTo>
                    <a:pt x="476" y="3"/>
                    <a:pt x="458" y="11"/>
                    <a:pt x="442" y="21"/>
                  </a:cubicBezTo>
                  <a:cubicBezTo>
                    <a:pt x="425" y="13"/>
                    <a:pt x="406" y="7"/>
                    <a:pt x="383" y="7"/>
                  </a:cubicBezTo>
                  <a:cubicBezTo>
                    <a:pt x="379" y="7"/>
                    <a:pt x="374" y="7"/>
                    <a:pt x="370" y="8"/>
                  </a:cubicBezTo>
                  <a:cubicBezTo>
                    <a:pt x="146" y="34"/>
                    <a:pt x="0" y="239"/>
                    <a:pt x="15" y="460"/>
                  </a:cubicBezTo>
                  <a:cubicBezTo>
                    <a:pt x="29" y="684"/>
                    <a:pt x="219" y="844"/>
                    <a:pt x="441" y="844"/>
                  </a:cubicBezTo>
                  <a:cubicBezTo>
                    <a:pt x="445" y="844"/>
                    <a:pt x="449" y="844"/>
                    <a:pt x="453" y="844"/>
                  </a:cubicBezTo>
                  <a:cubicBezTo>
                    <a:pt x="675" y="837"/>
                    <a:pt x="870" y="678"/>
                    <a:pt x="876" y="449"/>
                  </a:cubicBezTo>
                  <a:cubicBezTo>
                    <a:pt x="881" y="257"/>
                    <a:pt x="731" y="1"/>
                    <a:pt x="515"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9"/>
            <p:cNvSpPr/>
            <p:nvPr/>
          </p:nvSpPr>
          <p:spPr>
            <a:xfrm>
              <a:off x="1534706" y="2983841"/>
              <a:ext cx="289252" cy="277118"/>
            </a:xfrm>
            <a:custGeom>
              <a:avLst/>
              <a:gdLst/>
              <a:ahLst/>
              <a:cxnLst/>
              <a:rect l="l" t="t" r="r" b="b"/>
              <a:pathLst>
                <a:path w="882" h="845" extrusionOk="0">
                  <a:moveTo>
                    <a:pt x="437" y="223"/>
                  </a:moveTo>
                  <a:cubicBezTo>
                    <a:pt x="517" y="263"/>
                    <a:pt x="593" y="310"/>
                    <a:pt x="600" y="411"/>
                  </a:cubicBezTo>
                  <a:cubicBezTo>
                    <a:pt x="605" y="501"/>
                    <a:pt x="538" y="553"/>
                    <a:pt x="454" y="557"/>
                  </a:cubicBezTo>
                  <a:cubicBezTo>
                    <a:pt x="451" y="557"/>
                    <a:pt x="448" y="557"/>
                    <a:pt x="444" y="557"/>
                  </a:cubicBezTo>
                  <a:cubicBezTo>
                    <a:pt x="374" y="557"/>
                    <a:pt x="307" y="516"/>
                    <a:pt x="297" y="441"/>
                  </a:cubicBezTo>
                  <a:cubicBezTo>
                    <a:pt x="288" y="369"/>
                    <a:pt x="348" y="255"/>
                    <a:pt x="419" y="232"/>
                  </a:cubicBezTo>
                  <a:cubicBezTo>
                    <a:pt x="426" y="229"/>
                    <a:pt x="429" y="225"/>
                    <a:pt x="437" y="223"/>
                  </a:cubicBezTo>
                  <a:close/>
                  <a:moveTo>
                    <a:pt x="515" y="0"/>
                  </a:moveTo>
                  <a:cubicBezTo>
                    <a:pt x="509" y="0"/>
                    <a:pt x="502" y="1"/>
                    <a:pt x="496" y="1"/>
                  </a:cubicBezTo>
                  <a:cubicBezTo>
                    <a:pt x="477" y="3"/>
                    <a:pt x="458" y="10"/>
                    <a:pt x="442" y="21"/>
                  </a:cubicBezTo>
                  <a:cubicBezTo>
                    <a:pt x="426" y="13"/>
                    <a:pt x="409" y="8"/>
                    <a:pt x="388" y="8"/>
                  </a:cubicBezTo>
                  <a:cubicBezTo>
                    <a:pt x="382" y="8"/>
                    <a:pt x="376" y="8"/>
                    <a:pt x="370" y="9"/>
                  </a:cubicBezTo>
                  <a:cubicBezTo>
                    <a:pt x="146" y="35"/>
                    <a:pt x="0" y="240"/>
                    <a:pt x="15" y="461"/>
                  </a:cubicBezTo>
                  <a:cubicBezTo>
                    <a:pt x="29" y="685"/>
                    <a:pt x="219" y="845"/>
                    <a:pt x="439" y="845"/>
                  </a:cubicBezTo>
                  <a:cubicBezTo>
                    <a:pt x="443" y="845"/>
                    <a:pt x="448" y="844"/>
                    <a:pt x="453" y="844"/>
                  </a:cubicBezTo>
                  <a:cubicBezTo>
                    <a:pt x="675" y="839"/>
                    <a:pt x="870" y="680"/>
                    <a:pt x="876" y="451"/>
                  </a:cubicBezTo>
                  <a:cubicBezTo>
                    <a:pt x="881" y="256"/>
                    <a:pt x="731" y="0"/>
                    <a:pt x="515"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9"/>
            <p:cNvSpPr/>
            <p:nvPr/>
          </p:nvSpPr>
          <p:spPr>
            <a:xfrm>
              <a:off x="2276855" y="3025491"/>
              <a:ext cx="289252" cy="277118"/>
            </a:xfrm>
            <a:custGeom>
              <a:avLst/>
              <a:gdLst/>
              <a:ahLst/>
              <a:cxnLst/>
              <a:rect l="l" t="t" r="r" b="b"/>
              <a:pathLst>
                <a:path w="882" h="845" extrusionOk="0">
                  <a:moveTo>
                    <a:pt x="435" y="223"/>
                  </a:moveTo>
                  <a:cubicBezTo>
                    <a:pt x="516" y="263"/>
                    <a:pt x="591" y="310"/>
                    <a:pt x="600" y="412"/>
                  </a:cubicBezTo>
                  <a:cubicBezTo>
                    <a:pt x="606" y="499"/>
                    <a:pt x="537" y="553"/>
                    <a:pt x="454" y="558"/>
                  </a:cubicBezTo>
                  <a:cubicBezTo>
                    <a:pt x="451" y="558"/>
                    <a:pt x="449" y="558"/>
                    <a:pt x="446" y="558"/>
                  </a:cubicBezTo>
                  <a:cubicBezTo>
                    <a:pt x="375" y="558"/>
                    <a:pt x="307" y="517"/>
                    <a:pt x="297" y="441"/>
                  </a:cubicBezTo>
                  <a:cubicBezTo>
                    <a:pt x="287" y="369"/>
                    <a:pt x="347" y="256"/>
                    <a:pt x="418" y="232"/>
                  </a:cubicBezTo>
                  <a:cubicBezTo>
                    <a:pt x="425" y="230"/>
                    <a:pt x="429" y="226"/>
                    <a:pt x="435" y="223"/>
                  </a:cubicBezTo>
                  <a:close/>
                  <a:moveTo>
                    <a:pt x="515" y="0"/>
                  </a:moveTo>
                  <a:cubicBezTo>
                    <a:pt x="509" y="0"/>
                    <a:pt x="503" y="1"/>
                    <a:pt x="497" y="1"/>
                  </a:cubicBezTo>
                  <a:cubicBezTo>
                    <a:pt x="477" y="2"/>
                    <a:pt x="459" y="9"/>
                    <a:pt x="441" y="20"/>
                  </a:cubicBezTo>
                  <a:cubicBezTo>
                    <a:pt x="426" y="11"/>
                    <a:pt x="408" y="6"/>
                    <a:pt x="386" y="6"/>
                  </a:cubicBezTo>
                  <a:cubicBezTo>
                    <a:pt x="381" y="6"/>
                    <a:pt x="376" y="7"/>
                    <a:pt x="371" y="7"/>
                  </a:cubicBezTo>
                  <a:cubicBezTo>
                    <a:pt x="147" y="33"/>
                    <a:pt x="1" y="238"/>
                    <a:pt x="13" y="459"/>
                  </a:cubicBezTo>
                  <a:cubicBezTo>
                    <a:pt x="27" y="686"/>
                    <a:pt x="220" y="844"/>
                    <a:pt x="442" y="844"/>
                  </a:cubicBezTo>
                  <a:cubicBezTo>
                    <a:pt x="446" y="844"/>
                    <a:pt x="449" y="844"/>
                    <a:pt x="453" y="844"/>
                  </a:cubicBezTo>
                  <a:cubicBezTo>
                    <a:pt x="674" y="839"/>
                    <a:pt x="869" y="679"/>
                    <a:pt x="876" y="450"/>
                  </a:cubicBezTo>
                  <a:cubicBezTo>
                    <a:pt x="882" y="256"/>
                    <a:pt x="730" y="0"/>
                    <a:pt x="515"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9"/>
            <p:cNvSpPr/>
            <p:nvPr/>
          </p:nvSpPr>
          <p:spPr>
            <a:xfrm>
              <a:off x="1440257" y="3713856"/>
              <a:ext cx="289252" cy="277118"/>
            </a:xfrm>
            <a:custGeom>
              <a:avLst/>
              <a:gdLst/>
              <a:ahLst/>
              <a:cxnLst/>
              <a:rect l="l" t="t" r="r" b="b"/>
              <a:pathLst>
                <a:path w="882" h="845" extrusionOk="0">
                  <a:moveTo>
                    <a:pt x="436" y="222"/>
                  </a:moveTo>
                  <a:cubicBezTo>
                    <a:pt x="517" y="262"/>
                    <a:pt x="592" y="309"/>
                    <a:pt x="601" y="411"/>
                  </a:cubicBezTo>
                  <a:cubicBezTo>
                    <a:pt x="606" y="500"/>
                    <a:pt x="538" y="553"/>
                    <a:pt x="455" y="557"/>
                  </a:cubicBezTo>
                  <a:cubicBezTo>
                    <a:pt x="452" y="557"/>
                    <a:pt x="450" y="557"/>
                    <a:pt x="447" y="557"/>
                  </a:cubicBezTo>
                  <a:cubicBezTo>
                    <a:pt x="376" y="557"/>
                    <a:pt x="308" y="516"/>
                    <a:pt x="298" y="440"/>
                  </a:cubicBezTo>
                  <a:cubicBezTo>
                    <a:pt x="288" y="368"/>
                    <a:pt x="348" y="255"/>
                    <a:pt x="420" y="231"/>
                  </a:cubicBezTo>
                  <a:cubicBezTo>
                    <a:pt x="426" y="229"/>
                    <a:pt x="430" y="225"/>
                    <a:pt x="436" y="222"/>
                  </a:cubicBezTo>
                  <a:close/>
                  <a:moveTo>
                    <a:pt x="517" y="0"/>
                  </a:moveTo>
                  <a:cubicBezTo>
                    <a:pt x="510" y="0"/>
                    <a:pt x="503" y="1"/>
                    <a:pt x="497" y="1"/>
                  </a:cubicBezTo>
                  <a:cubicBezTo>
                    <a:pt x="477" y="2"/>
                    <a:pt x="459" y="10"/>
                    <a:pt x="441" y="21"/>
                  </a:cubicBezTo>
                  <a:cubicBezTo>
                    <a:pt x="425" y="13"/>
                    <a:pt x="405" y="7"/>
                    <a:pt x="381" y="7"/>
                  </a:cubicBezTo>
                  <a:cubicBezTo>
                    <a:pt x="378" y="7"/>
                    <a:pt x="374" y="7"/>
                    <a:pt x="371" y="7"/>
                  </a:cubicBezTo>
                  <a:cubicBezTo>
                    <a:pt x="147" y="33"/>
                    <a:pt x="1" y="239"/>
                    <a:pt x="16" y="459"/>
                  </a:cubicBezTo>
                  <a:cubicBezTo>
                    <a:pt x="29" y="685"/>
                    <a:pt x="221" y="845"/>
                    <a:pt x="443" y="845"/>
                  </a:cubicBezTo>
                  <a:cubicBezTo>
                    <a:pt x="447" y="845"/>
                    <a:pt x="450" y="845"/>
                    <a:pt x="454" y="844"/>
                  </a:cubicBezTo>
                  <a:cubicBezTo>
                    <a:pt x="675" y="838"/>
                    <a:pt x="870" y="679"/>
                    <a:pt x="877" y="450"/>
                  </a:cubicBezTo>
                  <a:cubicBezTo>
                    <a:pt x="882" y="256"/>
                    <a:pt x="731" y="0"/>
                    <a:pt x="517"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9"/>
            <p:cNvSpPr/>
            <p:nvPr/>
          </p:nvSpPr>
          <p:spPr>
            <a:xfrm>
              <a:off x="2183061" y="3755177"/>
              <a:ext cx="288596" cy="277118"/>
            </a:xfrm>
            <a:custGeom>
              <a:avLst/>
              <a:gdLst/>
              <a:ahLst/>
              <a:cxnLst/>
              <a:rect l="l" t="t" r="r" b="b"/>
              <a:pathLst>
                <a:path w="880" h="845" extrusionOk="0">
                  <a:moveTo>
                    <a:pt x="434" y="222"/>
                  </a:moveTo>
                  <a:cubicBezTo>
                    <a:pt x="515" y="262"/>
                    <a:pt x="590" y="309"/>
                    <a:pt x="597" y="411"/>
                  </a:cubicBezTo>
                  <a:cubicBezTo>
                    <a:pt x="604" y="500"/>
                    <a:pt x="536" y="553"/>
                    <a:pt x="452" y="557"/>
                  </a:cubicBezTo>
                  <a:cubicBezTo>
                    <a:pt x="450" y="557"/>
                    <a:pt x="447" y="557"/>
                    <a:pt x="444" y="557"/>
                  </a:cubicBezTo>
                  <a:cubicBezTo>
                    <a:pt x="372" y="557"/>
                    <a:pt x="304" y="517"/>
                    <a:pt x="294" y="441"/>
                  </a:cubicBezTo>
                  <a:cubicBezTo>
                    <a:pt x="285" y="369"/>
                    <a:pt x="345" y="255"/>
                    <a:pt x="417" y="231"/>
                  </a:cubicBezTo>
                  <a:cubicBezTo>
                    <a:pt x="423" y="229"/>
                    <a:pt x="427" y="225"/>
                    <a:pt x="434" y="222"/>
                  </a:cubicBezTo>
                  <a:close/>
                  <a:moveTo>
                    <a:pt x="515" y="0"/>
                  </a:moveTo>
                  <a:cubicBezTo>
                    <a:pt x="509" y="0"/>
                    <a:pt x="502" y="1"/>
                    <a:pt x="495" y="1"/>
                  </a:cubicBezTo>
                  <a:cubicBezTo>
                    <a:pt x="475" y="2"/>
                    <a:pt x="458" y="10"/>
                    <a:pt x="440" y="21"/>
                  </a:cubicBezTo>
                  <a:cubicBezTo>
                    <a:pt x="423" y="13"/>
                    <a:pt x="403" y="7"/>
                    <a:pt x="379" y="7"/>
                  </a:cubicBezTo>
                  <a:cubicBezTo>
                    <a:pt x="376" y="7"/>
                    <a:pt x="372" y="7"/>
                    <a:pt x="368" y="7"/>
                  </a:cubicBezTo>
                  <a:cubicBezTo>
                    <a:pt x="144" y="33"/>
                    <a:pt x="1" y="239"/>
                    <a:pt x="13" y="459"/>
                  </a:cubicBezTo>
                  <a:cubicBezTo>
                    <a:pt x="27" y="685"/>
                    <a:pt x="219" y="845"/>
                    <a:pt x="442" y="845"/>
                  </a:cubicBezTo>
                  <a:cubicBezTo>
                    <a:pt x="445" y="845"/>
                    <a:pt x="449" y="844"/>
                    <a:pt x="452" y="844"/>
                  </a:cubicBezTo>
                  <a:cubicBezTo>
                    <a:pt x="673" y="838"/>
                    <a:pt x="869" y="679"/>
                    <a:pt x="875" y="449"/>
                  </a:cubicBezTo>
                  <a:cubicBezTo>
                    <a:pt x="879" y="257"/>
                    <a:pt x="729" y="0"/>
                    <a:pt x="515"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4" name="Google Shape;2504;p49"/>
          <p:cNvGrpSpPr/>
          <p:nvPr/>
        </p:nvGrpSpPr>
        <p:grpSpPr>
          <a:xfrm rot="-216711">
            <a:off x="8534057" y="355984"/>
            <a:ext cx="225357" cy="199090"/>
            <a:chOff x="3659860" y="553674"/>
            <a:chExt cx="230842" cy="203957"/>
          </a:xfrm>
        </p:grpSpPr>
        <p:sp>
          <p:nvSpPr>
            <p:cNvPr id="2505" name="Google Shape;2505;p49"/>
            <p:cNvSpPr/>
            <p:nvPr/>
          </p:nvSpPr>
          <p:spPr>
            <a:xfrm>
              <a:off x="3659860" y="553674"/>
              <a:ext cx="230842" cy="203957"/>
            </a:xfrm>
            <a:custGeom>
              <a:avLst/>
              <a:gdLst/>
              <a:ahLst/>
              <a:cxnLst/>
              <a:rect l="l" t="t" r="r" b="b"/>
              <a:pathLst>
                <a:path w="7384" h="6524" extrusionOk="0">
                  <a:moveTo>
                    <a:pt x="3627" y="512"/>
                  </a:moveTo>
                  <a:cubicBezTo>
                    <a:pt x="4250" y="512"/>
                    <a:pt x="4882" y="721"/>
                    <a:pt x="5408" y="1148"/>
                  </a:cubicBezTo>
                  <a:cubicBezTo>
                    <a:pt x="6033" y="1655"/>
                    <a:pt x="6384" y="2372"/>
                    <a:pt x="6444" y="3106"/>
                  </a:cubicBezTo>
                  <a:cubicBezTo>
                    <a:pt x="4861" y="2491"/>
                    <a:pt x="3216" y="1903"/>
                    <a:pt x="1580" y="1436"/>
                  </a:cubicBezTo>
                  <a:cubicBezTo>
                    <a:pt x="2108" y="827"/>
                    <a:pt x="2861" y="512"/>
                    <a:pt x="3627" y="512"/>
                  </a:cubicBezTo>
                  <a:close/>
                  <a:moveTo>
                    <a:pt x="1383" y="1689"/>
                  </a:moveTo>
                  <a:cubicBezTo>
                    <a:pt x="3024" y="2361"/>
                    <a:pt x="4757" y="2934"/>
                    <a:pt x="6452" y="3445"/>
                  </a:cubicBezTo>
                  <a:cubicBezTo>
                    <a:pt x="6448" y="3540"/>
                    <a:pt x="6441" y="3637"/>
                    <a:pt x="6427" y="3731"/>
                  </a:cubicBezTo>
                  <a:cubicBezTo>
                    <a:pt x="6370" y="3858"/>
                    <a:pt x="6305" y="3979"/>
                    <a:pt x="6236" y="4096"/>
                  </a:cubicBezTo>
                  <a:cubicBezTo>
                    <a:pt x="4556" y="3451"/>
                    <a:pt x="2804" y="2839"/>
                    <a:pt x="1082" y="2293"/>
                  </a:cubicBezTo>
                  <a:cubicBezTo>
                    <a:pt x="1157" y="2081"/>
                    <a:pt x="1256" y="1878"/>
                    <a:pt x="1383" y="1689"/>
                  </a:cubicBezTo>
                  <a:close/>
                  <a:moveTo>
                    <a:pt x="1034" y="2583"/>
                  </a:moveTo>
                  <a:cubicBezTo>
                    <a:pt x="2614" y="3329"/>
                    <a:pt x="4390" y="3949"/>
                    <a:pt x="6074" y="4347"/>
                  </a:cubicBezTo>
                  <a:cubicBezTo>
                    <a:pt x="5590" y="5034"/>
                    <a:pt x="4890" y="5480"/>
                    <a:pt x="4009" y="5480"/>
                  </a:cubicBezTo>
                  <a:cubicBezTo>
                    <a:pt x="3779" y="5480"/>
                    <a:pt x="3536" y="5450"/>
                    <a:pt x="3281" y="5385"/>
                  </a:cubicBezTo>
                  <a:cubicBezTo>
                    <a:pt x="1956" y="5050"/>
                    <a:pt x="1151" y="3883"/>
                    <a:pt x="1034" y="2583"/>
                  </a:cubicBezTo>
                  <a:close/>
                  <a:moveTo>
                    <a:pt x="965" y="3633"/>
                  </a:moveTo>
                  <a:lnTo>
                    <a:pt x="965" y="3633"/>
                  </a:lnTo>
                  <a:cubicBezTo>
                    <a:pt x="1309" y="4630"/>
                    <a:pt x="2092" y="5435"/>
                    <a:pt x="3209" y="5703"/>
                  </a:cubicBezTo>
                  <a:cubicBezTo>
                    <a:pt x="3425" y="5754"/>
                    <a:pt x="3648" y="5779"/>
                    <a:pt x="3871" y="5779"/>
                  </a:cubicBezTo>
                  <a:cubicBezTo>
                    <a:pt x="4508" y="5779"/>
                    <a:pt x="5154" y="5579"/>
                    <a:pt x="5683" y="5224"/>
                  </a:cubicBezTo>
                  <a:lnTo>
                    <a:pt x="5683" y="5224"/>
                  </a:lnTo>
                  <a:cubicBezTo>
                    <a:pt x="5165" y="5745"/>
                    <a:pt x="4468" y="6013"/>
                    <a:pt x="3760" y="6013"/>
                  </a:cubicBezTo>
                  <a:cubicBezTo>
                    <a:pt x="3136" y="6013"/>
                    <a:pt x="2502" y="5804"/>
                    <a:pt x="1975" y="5377"/>
                  </a:cubicBezTo>
                  <a:cubicBezTo>
                    <a:pt x="1412" y="4919"/>
                    <a:pt x="1071" y="4292"/>
                    <a:pt x="965" y="3633"/>
                  </a:cubicBezTo>
                  <a:close/>
                  <a:moveTo>
                    <a:pt x="3624" y="1"/>
                  </a:moveTo>
                  <a:cubicBezTo>
                    <a:pt x="2682" y="1"/>
                    <a:pt x="1756" y="402"/>
                    <a:pt x="1125" y="1178"/>
                  </a:cubicBezTo>
                  <a:cubicBezTo>
                    <a:pt x="1" y="2563"/>
                    <a:pt x="237" y="4623"/>
                    <a:pt x="1652" y="5772"/>
                  </a:cubicBezTo>
                  <a:cubicBezTo>
                    <a:pt x="2274" y="6277"/>
                    <a:pt x="3021" y="6523"/>
                    <a:pt x="3758" y="6523"/>
                  </a:cubicBezTo>
                  <a:cubicBezTo>
                    <a:pt x="4700" y="6523"/>
                    <a:pt x="5626" y="6122"/>
                    <a:pt x="6256" y="5345"/>
                  </a:cubicBezTo>
                  <a:cubicBezTo>
                    <a:pt x="7383" y="3962"/>
                    <a:pt x="7146" y="1900"/>
                    <a:pt x="5730" y="752"/>
                  </a:cubicBezTo>
                  <a:cubicBezTo>
                    <a:pt x="5108" y="247"/>
                    <a:pt x="4361" y="1"/>
                    <a:pt x="3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9"/>
            <p:cNvSpPr/>
            <p:nvPr/>
          </p:nvSpPr>
          <p:spPr>
            <a:xfrm>
              <a:off x="3709254" y="569680"/>
              <a:ext cx="152061" cy="81032"/>
            </a:xfrm>
            <a:custGeom>
              <a:avLst/>
              <a:gdLst/>
              <a:ahLst/>
              <a:cxnLst/>
              <a:rect l="l" t="t" r="r" b="b"/>
              <a:pathLst>
                <a:path w="4864" h="2592" extrusionOk="0">
                  <a:moveTo>
                    <a:pt x="2046" y="0"/>
                  </a:moveTo>
                  <a:cubicBezTo>
                    <a:pt x="1281" y="0"/>
                    <a:pt x="528" y="314"/>
                    <a:pt x="0" y="923"/>
                  </a:cubicBezTo>
                  <a:cubicBezTo>
                    <a:pt x="1636" y="1390"/>
                    <a:pt x="3281" y="1977"/>
                    <a:pt x="4864" y="2592"/>
                  </a:cubicBezTo>
                  <a:cubicBezTo>
                    <a:pt x="4805" y="1860"/>
                    <a:pt x="4453" y="1142"/>
                    <a:pt x="3828" y="636"/>
                  </a:cubicBezTo>
                  <a:cubicBezTo>
                    <a:pt x="3302" y="209"/>
                    <a:pt x="2670" y="0"/>
                    <a:pt x="2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9"/>
            <p:cNvSpPr/>
            <p:nvPr/>
          </p:nvSpPr>
          <p:spPr>
            <a:xfrm>
              <a:off x="3693623" y="606444"/>
              <a:ext cx="167942" cy="75280"/>
            </a:xfrm>
            <a:custGeom>
              <a:avLst/>
              <a:gdLst/>
              <a:ahLst/>
              <a:cxnLst/>
              <a:rect l="l" t="t" r="r" b="b"/>
              <a:pathLst>
                <a:path w="5372" h="2408" extrusionOk="0">
                  <a:moveTo>
                    <a:pt x="302" y="1"/>
                  </a:moveTo>
                  <a:cubicBezTo>
                    <a:pt x="173" y="190"/>
                    <a:pt x="75" y="393"/>
                    <a:pt x="1" y="603"/>
                  </a:cubicBezTo>
                  <a:cubicBezTo>
                    <a:pt x="1723" y="1149"/>
                    <a:pt x="3473" y="1763"/>
                    <a:pt x="5155" y="2407"/>
                  </a:cubicBezTo>
                  <a:cubicBezTo>
                    <a:pt x="5223" y="2291"/>
                    <a:pt x="5289" y="2170"/>
                    <a:pt x="5346" y="2043"/>
                  </a:cubicBezTo>
                  <a:cubicBezTo>
                    <a:pt x="5361" y="1948"/>
                    <a:pt x="5367" y="1852"/>
                    <a:pt x="5371" y="1757"/>
                  </a:cubicBezTo>
                  <a:cubicBezTo>
                    <a:pt x="3676" y="1247"/>
                    <a:pt x="1943" y="674"/>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9"/>
            <p:cNvSpPr/>
            <p:nvPr/>
          </p:nvSpPr>
          <p:spPr>
            <a:xfrm>
              <a:off x="3690028" y="667185"/>
              <a:ext cx="147496" cy="74436"/>
            </a:xfrm>
            <a:custGeom>
              <a:avLst/>
              <a:gdLst/>
              <a:ahLst/>
              <a:cxnLst/>
              <a:rect l="l" t="t" r="r" b="b"/>
              <a:pathLst>
                <a:path w="4718" h="2381" extrusionOk="0">
                  <a:moveTo>
                    <a:pt x="0" y="1"/>
                  </a:moveTo>
                  <a:lnTo>
                    <a:pt x="0" y="1"/>
                  </a:lnTo>
                  <a:cubicBezTo>
                    <a:pt x="106" y="659"/>
                    <a:pt x="447" y="1287"/>
                    <a:pt x="1010" y="1745"/>
                  </a:cubicBezTo>
                  <a:cubicBezTo>
                    <a:pt x="1537" y="2172"/>
                    <a:pt x="2170" y="2381"/>
                    <a:pt x="2794" y="2381"/>
                  </a:cubicBezTo>
                  <a:cubicBezTo>
                    <a:pt x="3503" y="2381"/>
                    <a:pt x="4200" y="2112"/>
                    <a:pt x="4718" y="1590"/>
                  </a:cubicBezTo>
                  <a:lnTo>
                    <a:pt x="4718" y="1590"/>
                  </a:lnTo>
                  <a:cubicBezTo>
                    <a:pt x="4190" y="1946"/>
                    <a:pt x="3544" y="2146"/>
                    <a:pt x="2907" y="2146"/>
                  </a:cubicBezTo>
                  <a:cubicBezTo>
                    <a:pt x="2683" y="2146"/>
                    <a:pt x="2460" y="2121"/>
                    <a:pt x="2244" y="2070"/>
                  </a:cubicBezTo>
                  <a:cubicBezTo>
                    <a:pt x="1126" y="1803"/>
                    <a:pt x="344" y="99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9"/>
            <p:cNvSpPr/>
            <p:nvPr/>
          </p:nvSpPr>
          <p:spPr>
            <a:xfrm>
              <a:off x="3692122" y="634423"/>
              <a:ext cx="157626" cy="90599"/>
            </a:xfrm>
            <a:custGeom>
              <a:avLst/>
              <a:gdLst/>
              <a:ahLst/>
              <a:cxnLst/>
              <a:rect l="l" t="t" r="r" b="b"/>
              <a:pathLst>
                <a:path w="5042" h="2898" extrusionOk="0">
                  <a:moveTo>
                    <a:pt x="1" y="0"/>
                  </a:moveTo>
                  <a:lnTo>
                    <a:pt x="1" y="0"/>
                  </a:lnTo>
                  <a:cubicBezTo>
                    <a:pt x="119" y="1300"/>
                    <a:pt x="924" y="2467"/>
                    <a:pt x="2247" y="2802"/>
                  </a:cubicBezTo>
                  <a:cubicBezTo>
                    <a:pt x="2502" y="2867"/>
                    <a:pt x="2745" y="2897"/>
                    <a:pt x="2976" y="2897"/>
                  </a:cubicBezTo>
                  <a:cubicBezTo>
                    <a:pt x="3858" y="2897"/>
                    <a:pt x="4558" y="2451"/>
                    <a:pt x="5041" y="1764"/>
                  </a:cubicBezTo>
                  <a:cubicBezTo>
                    <a:pt x="3356" y="1366"/>
                    <a:pt x="1582" y="74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666;p34"/>
          <p:cNvSpPr txBox="1">
            <a:spLocks/>
          </p:cNvSpPr>
          <p:nvPr/>
        </p:nvSpPr>
        <p:spPr>
          <a:xfrm>
            <a:off x="187970" y="126675"/>
            <a:ext cx="5529975" cy="870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Fjalla One"/>
              <a:buNone/>
              <a:defRPr sz="3100" b="0" i="0" u="none" strike="noStrike" cap="none">
                <a:solidFill>
                  <a:schemeClr val="dk1"/>
                </a:solidFill>
                <a:latin typeface="Fjalla One"/>
                <a:ea typeface="Fjalla One"/>
                <a:cs typeface="Fjalla One"/>
                <a:sym typeface="Fjalla One"/>
              </a:defRPr>
            </a:lvl1pPr>
            <a:lvl2pPr marR="0" lvl="1"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9pPr>
          </a:lstStyle>
          <a:p>
            <a:r>
              <a:rPr lang="es-ES" sz="2800" b="1" dirty="0" smtClean="0"/>
              <a:t>Análisis Exploratorio</a:t>
            </a:r>
            <a:endParaRPr lang="es-ES" sz="2800" b="1" dirty="0"/>
          </a:p>
        </p:txBody>
      </p:sp>
      <p:grpSp>
        <p:nvGrpSpPr>
          <p:cNvPr id="93" name="Google Shape;2334;p47"/>
          <p:cNvGrpSpPr/>
          <p:nvPr/>
        </p:nvGrpSpPr>
        <p:grpSpPr>
          <a:xfrm>
            <a:off x="7863005" y="4367040"/>
            <a:ext cx="510150" cy="374900"/>
            <a:chOff x="2119263" y="3122075"/>
            <a:chExt cx="510150" cy="374900"/>
          </a:xfrm>
        </p:grpSpPr>
        <p:sp>
          <p:nvSpPr>
            <p:cNvPr id="94" name="Google Shape;2335;p47"/>
            <p:cNvSpPr/>
            <p:nvPr/>
          </p:nvSpPr>
          <p:spPr>
            <a:xfrm>
              <a:off x="2406213" y="3130000"/>
              <a:ext cx="31925" cy="47925"/>
            </a:xfrm>
            <a:custGeom>
              <a:avLst/>
              <a:gdLst/>
              <a:ahLst/>
              <a:cxnLst/>
              <a:rect l="l" t="t" r="r" b="b"/>
              <a:pathLst>
                <a:path w="1277" h="1917" extrusionOk="0">
                  <a:moveTo>
                    <a:pt x="638" y="0"/>
                  </a:moveTo>
                  <a:cubicBezTo>
                    <a:pt x="614" y="0"/>
                    <a:pt x="590" y="2"/>
                    <a:pt x="566" y="4"/>
                  </a:cubicBezTo>
                  <a:cubicBezTo>
                    <a:pt x="240" y="40"/>
                    <a:pt x="1" y="329"/>
                    <a:pt x="1" y="657"/>
                  </a:cubicBezTo>
                  <a:lnTo>
                    <a:pt x="1" y="1917"/>
                  </a:lnTo>
                  <a:lnTo>
                    <a:pt x="1276" y="1917"/>
                  </a:lnTo>
                  <a:lnTo>
                    <a:pt x="1276" y="639"/>
                  </a:lnTo>
                  <a:cubicBezTo>
                    <a:pt x="1276" y="286"/>
                    <a:pt x="991" y="0"/>
                    <a:pt x="6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336;p47"/>
            <p:cNvSpPr/>
            <p:nvPr/>
          </p:nvSpPr>
          <p:spPr>
            <a:xfrm>
              <a:off x="2126263" y="3162000"/>
              <a:ext cx="495175" cy="271975"/>
            </a:xfrm>
            <a:custGeom>
              <a:avLst/>
              <a:gdLst/>
              <a:ahLst/>
              <a:cxnLst/>
              <a:rect l="l" t="t" r="r" b="b"/>
              <a:pathLst>
                <a:path w="19807" h="10879" extrusionOk="0">
                  <a:moveTo>
                    <a:pt x="320" y="0"/>
                  </a:moveTo>
                  <a:cubicBezTo>
                    <a:pt x="143" y="0"/>
                    <a:pt x="0" y="143"/>
                    <a:pt x="0" y="320"/>
                  </a:cubicBezTo>
                  <a:lnTo>
                    <a:pt x="0" y="10559"/>
                  </a:lnTo>
                  <a:cubicBezTo>
                    <a:pt x="0" y="10736"/>
                    <a:pt x="143" y="10879"/>
                    <a:pt x="320" y="10879"/>
                  </a:cubicBezTo>
                  <a:lnTo>
                    <a:pt x="19487" y="10879"/>
                  </a:lnTo>
                  <a:cubicBezTo>
                    <a:pt x="19664" y="10879"/>
                    <a:pt x="19807" y="10736"/>
                    <a:pt x="19807" y="10559"/>
                  </a:cubicBezTo>
                  <a:lnTo>
                    <a:pt x="19807" y="7535"/>
                  </a:lnTo>
                  <a:cubicBezTo>
                    <a:pt x="19807" y="7216"/>
                    <a:pt x="19687" y="6909"/>
                    <a:pt x="19474" y="6674"/>
                  </a:cubicBezTo>
                  <a:lnTo>
                    <a:pt x="13797" y="419"/>
                  </a:lnTo>
                  <a:cubicBezTo>
                    <a:pt x="13555" y="152"/>
                    <a:pt x="13213" y="0"/>
                    <a:pt x="128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337;p47"/>
            <p:cNvSpPr/>
            <p:nvPr/>
          </p:nvSpPr>
          <p:spPr>
            <a:xfrm>
              <a:off x="2126213" y="3162000"/>
              <a:ext cx="495200" cy="271025"/>
            </a:xfrm>
            <a:custGeom>
              <a:avLst/>
              <a:gdLst/>
              <a:ahLst/>
              <a:cxnLst/>
              <a:rect l="l" t="t" r="r" b="b"/>
              <a:pathLst>
                <a:path w="19808" h="10841" extrusionOk="0">
                  <a:moveTo>
                    <a:pt x="320" y="0"/>
                  </a:moveTo>
                  <a:cubicBezTo>
                    <a:pt x="144" y="0"/>
                    <a:pt x="0" y="143"/>
                    <a:pt x="0" y="320"/>
                  </a:cubicBezTo>
                  <a:lnTo>
                    <a:pt x="0" y="10521"/>
                  </a:lnTo>
                  <a:cubicBezTo>
                    <a:pt x="0" y="10698"/>
                    <a:pt x="144" y="10840"/>
                    <a:pt x="320" y="10840"/>
                  </a:cubicBezTo>
                  <a:lnTo>
                    <a:pt x="19488" y="10840"/>
                  </a:lnTo>
                  <a:cubicBezTo>
                    <a:pt x="19664" y="10840"/>
                    <a:pt x="19808" y="10698"/>
                    <a:pt x="19808" y="10521"/>
                  </a:cubicBezTo>
                  <a:lnTo>
                    <a:pt x="19808" y="9924"/>
                  </a:lnTo>
                  <a:lnTo>
                    <a:pt x="19033" y="9924"/>
                  </a:lnTo>
                  <a:cubicBezTo>
                    <a:pt x="18920" y="9924"/>
                    <a:pt x="18815" y="9863"/>
                    <a:pt x="18753" y="9762"/>
                  </a:cubicBezTo>
                  <a:cubicBezTo>
                    <a:pt x="18240" y="8919"/>
                    <a:pt x="17290" y="8396"/>
                    <a:pt x="16273" y="8396"/>
                  </a:cubicBezTo>
                  <a:cubicBezTo>
                    <a:pt x="15255" y="8396"/>
                    <a:pt x="14305" y="8919"/>
                    <a:pt x="13792" y="9762"/>
                  </a:cubicBezTo>
                  <a:cubicBezTo>
                    <a:pt x="13730" y="9863"/>
                    <a:pt x="13625" y="9924"/>
                    <a:pt x="13511" y="9924"/>
                  </a:cubicBezTo>
                  <a:lnTo>
                    <a:pt x="7221" y="9924"/>
                  </a:lnTo>
                  <a:cubicBezTo>
                    <a:pt x="7107" y="9924"/>
                    <a:pt x="7004" y="9861"/>
                    <a:pt x="6942" y="9755"/>
                  </a:cubicBezTo>
                  <a:cubicBezTo>
                    <a:pt x="6430" y="8872"/>
                    <a:pt x="5481" y="8323"/>
                    <a:pt x="4465" y="8323"/>
                  </a:cubicBezTo>
                  <a:cubicBezTo>
                    <a:pt x="3450" y="8323"/>
                    <a:pt x="2501" y="8872"/>
                    <a:pt x="1988" y="9755"/>
                  </a:cubicBezTo>
                  <a:cubicBezTo>
                    <a:pt x="1926" y="9861"/>
                    <a:pt x="1822" y="9924"/>
                    <a:pt x="1710" y="9924"/>
                  </a:cubicBezTo>
                  <a:lnTo>
                    <a:pt x="1596" y="9924"/>
                  </a:lnTo>
                  <a:cubicBezTo>
                    <a:pt x="1243" y="9924"/>
                    <a:pt x="958" y="9638"/>
                    <a:pt x="958" y="9285"/>
                  </a:cubicBezTo>
                  <a:lnTo>
                    <a:pt x="958" y="0"/>
                  </a:ln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338;p47"/>
            <p:cNvSpPr/>
            <p:nvPr/>
          </p:nvSpPr>
          <p:spPr>
            <a:xfrm>
              <a:off x="2185588" y="3393400"/>
              <a:ext cx="105225" cy="95850"/>
            </a:xfrm>
            <a:custGeom>
              <a:avLst/>
              <a:gdLst/>
              <a:ahLst/>
              <a:cxnLst/>
              <a:rect l="l" t="t" r="r" b="b"/>
              <a:pathLst>
                <a:path w="4209" h="3834" extrusionOk="0">
                  <a:moveTo>
                    <a:pt x="2105" y="0"/>
                  </a:moveTo>
                  <a:cubicBezTo>
                    <a:pt x="1614" y="0"/>
                    <a:pt x="1124" y="188"/>
                    <a:pt x="750" y="562"/>
                  </a:cubicBezTo>
                  <a:cubicBezTo>
                    <a:pt x="1" y="1310"/>
                    <a:pt x="1" y="2524"/>
                    <a:pt x="750" y="3273"/>
                  </a:cubicBezTo>
                  <a:cubicBezTo>
                    <a:pt x="1124" y="3646"/>
                    <a:pt x="1614" y="3833"/>
                    <a:pt x="2105" y="3833"/>
                  </a:cubicBezTo>
                  <a:cubicBezTo>
                    <a:pt x="2595" y="3833"/>
                    <a:pt x="3086" y="3646"/>
                    <a:pt x="3460" y="3273"/>
                  </a:cubicBezTo>
                  <a:cubicBezTo>
                    <a:pt x="4209" y="2524"/>
                    <a:pt x="4209" y="1310"/>
                    <a:pt x="3460" y="562"/>
                  </a:cubicBezTo>
                  <a:cubicBezTo>
                    <a:pt x="3086" y="188"/>
                    <a:pt x="2595" y="0"/>
                    <a:pt x="21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339;p47"/>
            <p:cNvSpPr/>
            <p:nvPr/>
          </p:nvSpPr>
          <p:spPr>
            <a:xfrm>
              <a:off x="2294613" y="3241725"/>
              <a:ext cx="135550" cy="87675"/>
            </a:xfrm>
            <a:custGeom>
              <a:avLst/>
              <a:gdLst/>
              <a:ahLst/>
              <a:cxnLst/>
              <a:rect l="l" t="t" r="r" b="b"/>
              <a:pathLst>
                <a:path w="5422" h="3507" extrusionOk="0">
                  <a:moveTo>
                    <a:pt x="640" y="0"/>
                  </a:moveTo>
                  <a:cubicBezTo>
                    <a:pt x="287" y="0"/>
                    <a:pt x="1" y="285"/>
                    <a:pt x="1" y="637"/>
                  </a:cubicBezTo>
                  <a:lnTo>
                    <a:pt x="1" y="2868"/>
                  </a:lnTo>
                  <a:cubicBezTo>
                    <a:pt x="1" y="3222"/>
                    <a:pt x="286" y="3507"/>
                    <a:pt x="640" y="3507"/>
                  </a:cubicBezTo>
                  <a:lnTo>
                    <a:pt x="4783" y="3507"/>
                  </a:lnTo>
                  <a:cubicBezTo>
                    <a:pt x="5136" y="3507"/>
                    <a:pt x="5422" y="3222"/>
                    <a:pt x="5422" y="2868"/>
                  </a:cubicBezTo>
                  <a:lnTo>
                    <a:pt x="5422" y="639"/>
                  </a:lnTo>
                  <a:cubicBezTo>
                    <a:pt x="5422" y="285"/>
                    <a:pt x="5136" y="0"/>
                    <a:pt x="47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340;p47"/>
            <p:cNvSpPr/>
            <p:nvPr/>
          </p:nvSpPr>
          <p:spPr>
            <a:xfrm>
              <a:off x="2589538" y="3361250"/>
              <a:ext cx="31900" cy="31900"/>
            </a:xfrm>
            <a:custGeom>
              <a:avLst/>
              <a:gdLst/>
              <a:ahLst/>
              <a:cxnLst/>
              <a:rect l="l" t="t" r="r" b="b"/>
              <a:pathLst>
                <a:path w="1276" h="1276" extrusionOk="0">
                  <a:moveTo>
                    <a:pt x="0" y="0"/>
                  </a:moveTo>
                  <a:lnTo>
                    <a:pt x="0" y="636"/>
                  </a:lnTo>
                  <a:cubicBezTo>
                    <a:pt x="0" y="990"/>
                    <a:pt x="286" y="1275"/>
                    <a:pt x="639" y="1275"/>
                  </a:cubicBezTo>
                  <a:lnTo>
                    <a:pt x="1276" y="1275"/>
                  </a:lnTo>
                  <a:lnTo>
                    <a:pt x="1276" y="0"/>
                  </a:lnTo>
                  <a:close/>
                </a:path>
              </a:pathLst>
            </a:custGeom>
            <a:solidFill>
              <a:srgbClr val="C1E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341;p47"/>
            <p:cNvSpPr/>
            <p:nvPr/>
          </p:nvSpPr>
          <p:spPr>
            <a:xfrm>
              <a:off x="2219988" y="3425350"/>
              <a:ext cx="36525" cy="31975"/>
            </a:xfrm>
            <a:custGeom>
              <a:avLst/>
              <a:gdLst/>
              <a:ahLst/>
              <a:cxnLst/>
              <a:rect l="l" t="t" r="r" b="b"/>
              <a:pathLst>
                <a:path w="1461" h="1279" extrusionOk="0">
                  <a:moveTo>
                    <a:pt x="730" y="1"/>
                  </a:moveTo>
                  <a:cubicBezTo>
                    <a:pt x="625" y="1"/>
                    <a:pt x="518" y="27"/>
                    <a:pt x="419" y="82"/>
                  </a:cubicBezTo>
                  <a:cubicBezTo>
                    <a:pt x="111" y="255"/>
                    <a:pt x="1" y="644"/>
                    <a:pt x="174" y="952"/>
                  </a:cubicBezTo>
                  <a:cubicBezTo>
                    <a:pt x="290" y="1161"/>
                    <a:pt x="508" y="1279"/>
                    <a:pt x="732" y="1279"/>
                  </a:cubicBezTo>
                  <a:cubicBezTo>
                    <a:pt x="837" y="1279"/>
                    <a:pt x="944" y="1252"/>
                    <a:pt x="1043" y="1197"/>
                  </a:cubicBezTo>
                  <a:cubicBezTo>
                    <a:pt x="1351" y="1025"/>
                    <a:pt x="1461" y="635"/>
                    <a:pt x="1288" y="327"/>
                  </a:cubicBezTo>
                  <a:cubicBezTo>
                    <a:pt x="1171" y="118"/>
                    <a:pt x="954" y="1"/>
                    <a:pt x="730" y="1"/>
                  </a:cubicBezTo>
                  <a:close/>
                </a:path>
              </a:pathLst>
            </a:custGeom>
            <a:solidFill>
              <a:srgbClr val="ECE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342;p47"/>
            <p:cNvSpPr/>
            <p:nvPr/>
          </p:nvSpPr>
          <p:spPr>
            <a:xfrm>
              <a:off x="2480563" y="3393400"/>
              <a:ext cx="105200" cy="95850"/>
            </a:xfrm>
            <a:custGeom>
              <a:avLst/>
              <a:gdLst/>
              <a:ahLst/>
              <a:cxnLst/>
              <a:rect l="l" t="t" r="r" b="b"/>
              <a:pathLst>
                <a:path w="4208" h="3834" extrusionOk="0">
                  <a:moveTo>
                    <a:pt x="2104" y="0"/>
                  </a:moveTo>
                  <a:cubicBezTo>
                    <a:pt x="1613" y="0"/>
                    <a:pt x="1123" y="188"/>
                    <a:pt x="749" y="562"/>
                  </a:cubicBezTo>
                  <a:cubicBezTo>
                    <a:pt x="0" y="1310"/>
                    <a:pt x="0" y="2524"/>
                    <a:pt x="749" y="3273"/>
                  </a:cubicBezTo>
                  <a:cubicBezTo>
                    <a:pt x="1123" y="3646"/>
                    <a:pt x="1613" y="3833"/>
                    <a:pt x="2104" y="3833"/>
                  </a:cubicBezTo>
                  <a:cubicBezTo>
                    <a:pt x="2594" y="3833"/>
                    <a:pt x="3085" y="3646"/>
                    <a:pt x="3459" y="3273"/>
                  </a:cubicBezTo>
                  <a:cubicBezTo>
                    <a:pt x="4207" y="2524"/>
                    <a:pt x="4207" y="1310"/>
                    <a:pt x="3459" y="562"/>
                  </a:cubicBezTo>
                  <a:cubicBezTo>
                    <a:pt x="3085" y="188"/>
                    <a:pt x="2594" y="0"/>
                    <a:pt x="21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343;p47"/>
            <p:cNvSpPr/>
            <p:nvPr/>
          </p:nvSpPr>
          <p:spPr>
            <a:xfrm>
              <a:off x="2515613" y="3425325"/>
              <a:ext cx="35075" cy="31975"/>
            </a:xfrm>
            <a:custGeom>
              <a:avLst/>
              <a:gdLst/>
              <a:ahLst/>
              <a:cxnLst/>
              <a:rect l="l" t="t" r="r" b="b"/>
              <a:pathLst>
                <a:path w="1403" h="1279" extrusionOk="0">
                  <a:moveTo>
                    <a:pt x="702" y="1"/>
                  </a:moveTo>
                  <a:cubicBezTo>
                    <a:pt x="539" y="1"/>
                    <a:pt x="375" y="63"/>
                    <a:pt x="250" y="188"/>
                  </a:cubicBezTo>
                  <a:cubicBezTo>
                    <a:pt x="0" y="438"/>
                    <a:pt x="0" y="842"/>
                    <a:pt x="250" y="1092"/>
                  </a:cubicBezTo>
                  <a:cubicBezTo>
                    <a:pt x="375" y="1216"/>
                    <a:pt x="539" y="1279"/>
                    <a:pt x="702" y="1279"/>
                  </a:cubicBezTo>
                  <a:cubicBezTo>
                    <a:pt x="866" y="1279"/>
                    <a:pt x="1029" y="1216"/>
                    <a:pt x="1154" y="1092"/>
                  </a:cubicBezTo>
                  <a:cubicBezTo>
                    <a:pt x="1403" y="842"/>
                    <a:pt x="1403" y="438"/>
                    <a:pt x="1154" y="188"/>
                  </a:cubicBezTo>
                  <a:cubicBezTo>
                    <a:pt x="1029" y="63"/>
                    <a:pt x="866" y="1"/>
                    <a:pt x="702" y="1"/>
                  </a:cubicBezTo>
                  <a:close/>
                </a:path>
              </a:pathLst>
            </a:custGeom>
            <a:solidFill>
              <a:srgbClr val="ECE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344;p47"/>
            <p:cNvSpPr/>
            <p:nvPr/>
          </p:nvSpPr>
          <p:spPr>
            <a:xfrm>
              <a:off x="2462013" y="3241700"/>
              <a:ext cx="152025" cy="87675"/>
            </a:xfrm>
            <a:custGeom>
              <a:avLst/>
              <a:gdLst/>
              <a:ahLst/>
              <a:cxnLst/>
              <a:rect l="l" t="t" r="r" b="b"/>
              <a:pathLst>
                <a:path w="6081" h="3507" extrusionOk="0">
                  <a:moveTo>
                    <a:pt x="639" y="0"/>
                  </a:moveTo>
                  <a:cubicBezTo>
                    <a:pt x="286" y="0"/>
                    <a:pt x="1" y="285"/>
                    <a:pt x="1" y="638"/>
                  </a:cubicBezTo>
                  <a:lnTo>
                    <a:pt x="1" y="2868"/>
                  </a:lnTo>
                  <a:cubicBezTo>
                    <a:pt x="1" y="3222"/>
                    <a:pt x="286" y="3507"/>
                    <a:pt x="639" y="3507"/>
                  </a:cubicBezTo>
                  <a:lnTo>
                    <a:pt x="6080" y="3507"/>
                  </a:lnTo>
                  <a:cubicBezTo>
                    <a:pt x="6068" y="3493"/>
                    <a:pt x="6058" y="3475"/>
                    <a:pt x="6046" y="3461"/>
                  </a:cubicBezTo>
                  <a:lnTo>
                    <a:pt x="29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345;p47"/>
            <p:cNvSpPr/>
            <p:nvPr/>
          </p:nvSpPr>
          <p:spPr>
            <a:xfrm>
              <a:off x="2318538" y="3265600"/>
              <a:ext cx="87700" cy="39900"/>
            </a:xfrm>
            <a:custGeom>
              <a:avLst/>
              <a:gdLst/>
              <a:ahLst/>
              <a:cxnLst/>
              <a:rect l="l" t="t" r="r" b="b"/>
              <a:pathLst>
                <a:path w="3508" h="1596" extrusionOk="0">
                  <a:moveTo>
                    <a:pt x="639" y="0"/>
                  </a:moveTo>
                  <a:cubicBezTo>
                    <a:pt x="286" y="0"/>
                    <a:pt x="0" y="286"/>
                    <a:pt x="0" y="639"/>
                  </a:cubicBezTo>
                  <a:lnTo>
                    <a:pt x="0" y="957"/>
                  </a:lnTo>
                  <a:cubicBezTo>
                    <a:pt x="0" y="1310"/>
                    <a:pt x="286" y="1596"/>
                    <a:pt x="639" y="1596"/>
                  </a:cubicBezTo>
                  <a:lnTo>
                    <a:pt x="2869" y="1596"/>
                  </a:lnTo>
                  <a:cubicBezTo>
                    <a:pt x="3221" y="1596"/>
                    <a:pt x="3508" y="1309"/>
                    <a:pt x="3508" y="957"/>
                  </a:cubicBezTo>
                  <a:lnTo>
                    <a:pt x="3508" y="639"/>
                  </a:lnTo>
                  <a:cubicBezTo>
                    <a:pt x="3508" y="286"/>
                    <a:pt x="3222" y="0"/>
                    <a:pt x="2869" y="0"/>
                  </a:cubicBezTo>
                  <a:close/>
                </a:path>
              </a:pathLst>
            </a:custGeom>
            <a:solidFill>
              <a:srgbClr val="FFFFFF">
                <a:alpha val="34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346;p47"/>
            <p:cNvSpPr/>
            <p:nvPr/>
          </p:nvSpPr>
          <p:spPr>
            <a:xfrm>
              <a:off x="2485913" y="3265600"/>
              <a:ext cx="106525" cy="39900"/>
            </a:xfrm>
            <a:custGeom>
              <a:avLst/>
              <a:gdLst/>
              <a:ahLst/>
              <a:cxnLst/>
              <a:rect l="l" t="t" r="r" b="b"/>
              <a:pathLst>
                <a:path w="4261" h="1596" extrusionOk="0">
                  <a:moveTo>
                    <a:pt x="639" y="0"/>
                  </a:moveTo>
                  <a:cubicBezTo>
                    <a:pt x="286" y="0"/>
                    <a:pt x="1" y="286"/>
                    <a:pt x="1" y="638"/>
                  </a:cubicBezTo>
                  <a:lnTo>
                    <a:pt x="1" y="957"/>
                  </a:lnTo>
                  <a:cubicBezTo>
                    <a:pt x="1" y="1310"/>
                    <a:pt x="286" y="1596"/>
                    <a:pt x="640" y="1596"/>
                  </a:cubicBezTo>
                  <a:lnTo>
                    <a:pt x="4260" y="1596"/>
                  </a:lnTo>
                  <a:lnTo>
                    <a:pt x="2812" y="0"/>
                  </a:lnTo>
                  <a:close/>
                </a:path>
              </a:pathLst>
            </a:custGeom>
            <a:solidFill>
              <a:srgbClr val="FFFFFF">
                <a:alpha val="34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347;p47"/>
            <p:cNvSpPr/>
            <p:nvPr/>
          </p:nvSpPr>
          <p:spPr>
            <a:xfrm>
              <a:off x="2214788" y="3417875"/>
              <a:ext cx="46900" cy="46925"/>
            </a:xfrm>
            <a:custGeom>
              <a:avLst/>
              <a:gdLst/>
              <a:ahLst/>
              <a:cxnLst/>
              <a:rect l="l" t="t" r="r" b="b"/>
              <a:pathLst>
                <a:path w="1876" h="1877" extrusionOk="0">
                  <a:moveTo>
                    <a:pt x="938" y="599"/>
                  </a:moveTo>
                  <a:cubicBezTo>
                    <a:pt x="1125" y="599"/>
                    <a:pt x="1278" y="752"/>
                    <a:pt x="1278" y="939"/>
                  </a:cubicBezTo>
                  <a:cubicBezTo>
                    <a:pt x="1278" y="1126"/>
                    <a:pt x="1125" y="1280"/>
                    <a:pt x="938" y="1280"/>
                  </a:cubicBezTo>
                  <a:cubicBezTo>
                    <a:pt x="750" y="1280"/>
                    <a:pt x="597" y="1126"/>
                    <a:pt x="597" y="939"/>
                  </a:cubicBezTo>
                  <a:cubicBezTo>
                    <a:pt x="597" y="752"/>
                    <a:pt x="750" y="599"/>
                    <a:pt x="938" y="599"/>
                  </a:cubicBezTo>
                  <a:close/>
                  <a:moveTo>
                    <a:pt x="938" y="1"/>
                  </a:moveTo>
                  <a:cubicBezTo>
                    <a:pt x="420" y="1"/>
                    <a:pt x="0" y="422"/>
                    <a:pt x="0" y="939"/>
                  </a:cubicBezTo>
                  <a:cubicBezTo>
                    <a:pt x="0" y="1456"/>
                    <a:pt x="420" y="1877"/>
                    <a:pt x="938" y="1877"/>
                  </a:cubicBezTo>
                  <a:cubicBezTo>
                    <a:pt x="1455" y="1877"/>
                    <a:pt x="1875" y="1456"/>
                    <a:pt x="1875" y="939"/>
                  </a:cubicBezTo>
                  <a:cubicBezTo>
                    <a:pt x="1875" y="422"/>
                    <a:pt x="1455" y="1"/>
                    <a:pt x="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348;p47"/>
            <p:cNvSpPr/>
            <p:nvPr/>
          </p:nvSpPr>
          <p:spPr>
            <a:xfrm>
              <a:off x="2510288" y="3417875"/>
              <a:ext cx="46900" cy="46925"/>
            </a:xfrm>
            <a:custGeom>
              <a:avLst/>
              <a:gdLst/>
              <a:ahLst/>
              <a:cxnLst/>
              <a:rect l="l" t="t" r="r" b="b"/>
              <a:pathLst>
                <a:path w="1876" h="1877" extrusionOk="0">
                  <a:moveTo>
                    <a:pt x="938" y="599"/>
                  </a:moveTo>
                  <a:cubicBezTo>
                    <a:pt x="1126" y="599"/>
                    <a:pt x="1279" y="752"/>
                    <a:pt x="1279" y="939"/>
                  </a:cubicBezTo>
                  <a:cubicBezTo>
                    <a:pt x="1279" y="1126"/>
                    <a:pt x="1126" y="1280"/>
                    <a:pt x="938" y="1280"/>
                  </a:cubicBezTo>
                  <a:cubicBezTo>
                    <a:pt x="751" y="1280"/>
                    <a:pt x="598" y="1126"/>
                    <a:pt x="598" y="939"/>
                  </a:cubicBezTo>
                  <a:cubicBezTo>
                    <a:pt x="598" y="752"/>
                    <a:pt x="751" y="599"/>
                    <a:pt x="938" y="599"/>
                  </a:cubicBezTo>
                  <a:close/>
                  <a:moveTo>
                    <a:pt x="938" y="1"/>
                  </a:moveTo>
                  <a:cubicBezTo>
                    <a:pt x="421" y="1"/>
                    <a:pt x="1" y="422"/>
                    <a:pt x="1" y="939"/>
                  </a:cubicBezTo>
                  <a:cubicBezTo>
                    <a:pt x="1" y="1456"/>
                    <a:pt x="421" y="1877"/>
                    <a:pt x="938" y="1877"/>
                  </a:cubicBezTo>
                  <a:cubicBezTo>
                    <a:pt x="1456" y="1877"/>
                    <a:pt x="1876" y="1456"/>
                    <a:pt x="1876" y="939"/>
                  </a:cubicBezTo>
                  <a:cubicBezTo>
                    <a:pt x="1876" y="422"/>
                    <a:pt x="1456" y="1"/>
                    <a:pt x="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349;p47"/>
            <p:cNvSpPr/>
            <p:nvPr/>
          </p:nvSpPr>
          <p:spPr>
            <a:xfrm>
              <a:off x="2119263" y="3122075"/>
              <a:ext cx="510150" cy="374900"/>
            </a:xfrm>
            <a:custGeom>
              <a:avLst/>
              <a:gdLst/>
              <a:ahLst/>
              <a:cxnLst/>
              <a:rect l="l" t="t" r="r" b="b"/>
              <a:pathLst>
                <a:path w="20406" h="14996" extrusionOk="0">
                  <a:moveTo>
                    <a:pt x="12097" y="598"/>
                  </a:moveTo>
                  <a:cubicBezTo>
                    <a:pt x="12113" y="598"/>
                    <a:pt x="12130" y="600"/>
                    <a:pt x="12147" y="602"/>
                  </a:cubicBezTo>
                  <a:cubicBezTo>
                    <a:pt x="12315" y="626"/>
                    <a:pt x="12435" y="779"/>
                    <a:pt x="12435" y="949"/>
                  </a:cubicBezTo>
                  <a:lnTo>
                    <a:pt x="12435" y="1279"/>
                  </a:lnTo>
                  <a:lnTo>
                    <a:pt x="11757" y="1279"/>
                  </a:lnTo>
                  <a:lnTo>
                    <a:pt x="11757" y="938"/>
                  </a:lnTo>
                  <a:cubicBezTo>
                    <a:pt x="11757" y="751"/>
                    <a:pt x="11910" y="598"/>
                    <a:pt x="12097" y="598"/>
                  </a:cubicBezTo>
                  <a:close/>
                  <a:moveTo>
                    <a:pt x="16457" y="5103"/>
                  </a:moveTo>
                  <a:lnTo>
                    <a:pt x="19101" y="8013"/>
                  </a:lnTo>
                  <a:lnTo>
                    <a:pt x="14328" y="8013"/>
                  </a:lnTo>
                  <a:cubicBezTo>
                    <a:pt x="14142" y="8013"/>
                    <a:pt x="13988" y="7861"/>
                    <a:pt x="13988" y="7673"/>
                  </a:cubicBezTo>
                  <a:lnTo>
                    <a:pt x="13988" y="5443"/>
                  </a:lnTo>
                  <a:cubicBezTo>
                    <a:pt x="13988" y="5257"/>
                    <a:pt x="14140" y="5103"/>
                    <a:pt x="14328" y="5103"/>
                  </a:cubicBezTo>
                  <a:close/>
                  <a:moveTo>
                    <a:pt x="19806" y="9886"/>
                  </a:moveTo>
                  <a:lnTo>
                    <a:pt x="19808" y="10563"/>
                  </a:lnTo>
                  <a:lnTo>
                    <a:pt x="19470" y="10563"/>
                  </a:lnTo>
                  <a:cubicBezTo>
                    <a:pt x="19282" y="10563"/>
                    <a:pt x="19130" y="10412"/>
                    <a:pt x="19130" y="10223"/>
                  </a:cubicBezTo>
                  <a:lnTo>
                    <a:pt x="19130" y="9886"/>
                  </a:lnTo>
                  <a:close/>
                  <a:moveTo>
                    <a:pt x="13153" y="1877"/>
                  </a:moveTo>
                  <a:cubicBezTo>
                    <a:pt x="13428" y="1877"/>
                    <a:pt x="13693" y="1995"/>
                    <a:pt x="13877" y="2201"/>
                  </a:cubicBezTo>
                  <a:lnTo>
                    <a:pt x="15947" y="4507"/>
                  </a:lnTo>
                  <a:lnTo>
                    <a:pt x="14370" y="4507"/>
                  </a:lnTo>
                  <a:cubicBezTo>
                    <a:pt x="13852" y="4507"/>
                    <a:pt x="13433" y="4928"/>
                    <a:pt x="13433" y="5444"/>
                  </a:cubicBezTo>
                  <a:lnTo>
                    <a:pt x="13433" y="7674"/>
                  </a:lnTo>
                  <a:cubicBezTo>
                    <a:pt x="13433" y="8192"/>
                    <a:pt x="13853" y="8611"/>
                    <a:pt x="14370" y="8611"/>
                  </a:cubicBezTo>
                  <a:lnTo>
                    <a:pt x="19664" y="8611"/>
                  </a:lnTo>
                  <a:cubicBezTo>
                    <a:pt x="19758" y="8764"/>
                    <a:pt x="19809" y="8942"/>
                    <a:pt x="19809" y="9124"/>
                  </a:cubicBezTo>
                  <a:lnTo>
                    <a:pt x="19809" y="9288"/>
                  </a:lnTo>
                  <a:lnTo>
                    <a:pt x="18831" y="9288"/>
                  </a:lnTo>
                  <a:cubicBezTo>
                    <a:pt x="18667" y="9288"/>
                    <a:pt x="18533" y="9422"/>
                    <a:pt x="18533" y="9586"/>
                  </a:cubicBezTo>
                  <a:lnTo>
                    <a:pt x="18533" y="10223"/>
                  </a:lnTo>
                  <a:cubicBezTo>
                    <a:pt x="18533" y="10742"/>
                    <a:pt x="18953" y="11160"/>
                    <a:pt x="19470" y="11160"/>
                  </a:cubicBezTo>
                  <a:lnTo>
                    <a:pt x="19808" y="11160"/>
                  </a:lnTo>
                  <a:lnTo>
                    <a:pt x="19808" y="12130"/>
                  </a:lnTo>
                  <a:cubicBezTo>
                    <a:pt x="19808" y="12130"/>
                    <a:pt x="19785" y="12151"/>
                    <a:pt x="19774" y="12151"/>
                  </a:cubicBezTo>
                  <a:lnTo>
                    <a:pt x="19774" y="12159"/>
                  </a:lnTo>
                  <a:lnTo>
                    <a:pt x="18705" y="12159"/>
                  </a:lnTo>
                  <a:cubicBezTo>
                    <a:pt x="18672" y="12039"/>
                    <a:pt x="18630" y="11926"/>
                    <a:pt x="18578" y="11816"/>
                  </a:cubicBezTo>
                  <a:cubicBezTo>
                    <a:pt x="18526" y="11709"/>
                    <a:pt x="18419" y="11646"/>
                    <a:pt x="18308" y="11646"/>
                  </a:cubicBezTo>
                  <a:cubicBezTo>
                    <a:pt x="18265" y="11646"/>
                    <a:pt x="18221" y="11656"/>
                    <a:pt x="18180" y="11676"/>
                  </a:cubicBezTo>
                  <a:cubicBezTo>
                    <a:pt x="18030" y="11747"/>
                    <a:pt x="17967" y="11926"/>
                    <a:pt x="18039" y="12074"/>
                  </a:cubicBezTo>
                  <a:cubicBezTo>
                    <a:pt x="18145" y="12296"/>
                    <a:pt x="18198" y="12529"/>
                    <a:pt x="18198" y="12769"/>
                  </a:cubicBezTo>
                  <a:cubicBezTo>
                    <a:pt x="18198" y="13662"/>
                    <a:pt x="17474" y="14387"/>
                    <a:pt x="16580" y="14387"/>
                  </a:cubicBezTo>
                  <a:cubicBezTo>
                    <a:pt x="15689" y="14387"/>
                    <a:pt x="14962" y="13663"/>
                    <a:pt x="14962" y="12769"/>
                  </a:cubicBezTo>
                  <a:cubicBezTo>
                    <a:pt x="14962" y="11878"/>
                    <a:pt x="15688" y="11151"/>
                    <a:pt x="16580" y="11151"/>
                  </a:cubicBezTo>
                  <a:cubicBezTo>
                    <a:pt x="16821" y="11151"/>
                    <a:pt x="17056" y="11204"/>
                    <a:pt x="17276" y="11311"/>
                  </a:cubicBezTo>
                  <a:cubicBezTo>
                    <a:pt x="17317" y="11331"/>
                    <a:pt x="17361" y="11340"/>
                    <a:pt x="17404" y="11340"/>
                  </a:cubicBezTo>
                  <a:cubicBezTo>
                    <a:pt x="17516" y="11340"/>
                    <a:pt x="17623" y="11278"/>
                    <a:pt x="17674" y="11171"/>
                  </a:cubicBezTo>
                  <a:cubicBezTo>
                    <a:pt x="17745" y="11021"/>
                    <a:pt x="17682" y="10843"/>
                    <a:pt x="17532" y="10773"/>
                  </a:cubicBezTo>
                  <a:cubicBezTo>
                    <a:pt x="17230" y="10628"/>
                    <a:pt x="16909" y="10555"/>
                    <a:pt x="16579" y="10555"/>
                  </a:cubicBezTo>
                  <a:cubicBezTo>
                    <a:pt x="15573" y="10555"/>
                    <a:pt x="14452" y="12119"/>
                    <a:pt x="14452" y="12119"/>
                  </a:cubicBezTo>
                  <a:lnTo>
                    <a:pt x="6886" y="12119"/>
                  </a:lnTo>
                  <a:cubicBezTo>
                    <a:pt x="6886" y="12119"/>
                    <a:pt x="6811" y="11926"/>
                    <a:pt x="6758" y="11817"/>
                  </a:cubicBezTo>
                  <a:cubicBezTo>
                    <a:pt x="6707" y="11710"/>
                    <a:pt x="6600" y="11648"/>
                    <a:pt x="6490" y="11648"/>
                  </a:cubicBezTo>
                  <a:cubicBezTo>
                    <a:pt x="6446" y="11648"/>
                    <a:pt x="6402" y="11657"/>
                    <a:pt x="6360" y="11678"/>
                  </a:cubicBezTo>
                  <a:cubicBezTo>
                    <a:pt x="6210" y="11748"/>
                    <a:pt x="6148" y="11927"/>
                    <a:pt x="6220" y="12076"/>
                  </a:cubicBezTo>
                  <a:cubicBezTo>
                    <a:pt x="6326" y="12297"/>
                    <a:pt x="6379" y="12531"/>
                    <a:pt x="6379" y="12770"/>
                  </a:cubicBezTo>
                  <a:cubicBezTo>
                    <a:pt x="6379" y="13663"/>
                    <a:pt x="5654" y="14388"/>
                    <a:pt x="4761" y="14388"/>
                  </a:cubicBezTo>
                  <a:cubicBezTo>
                    <a:pt x="3869" y="14388"/>
                    <a:pt x="3143" y="13664"/>
                    <a:pt x="3143" y="12770"/>
                  </a:cubicBezTo>
                  <a:cubicBezTo>
                    <a:pt x="3143" y="11878"/>
                    <a:pt x="3869" y="11152"/>
                    <a:pt x="4761" y="11152"/>
                  </a:cubicBezTo>
                  <a:cubicBezTo>
                    <a:pt x="5002" y="11152"/>
                    <a:pt x="5236" y="11207"/>
                    <a:pt x="5456" y="11312"/>
                  </a:cubicBezTo>
                  <a:cubicBezTo>
                    <a:pt x="5498" y="11332"/>
                    <a:pt x="5542" y="11341"/>
                    <a:pt x="5585" y="11341"/>
                  </a:cubicBezTo>
                  <a:cubicBezTo>
                    <a:pt x="5697" y="11341"/>
                    <a:pt x="5804" y="11279"/>
                    <a:pt x="5854" y="11172"/>
                  </a:cubicBezTo>
                  <a:cubicBezTo>
                    <a:pt x="5926" y="11023"/>
                    <a:pt x="5863" y="10845"/>
                    <a:pt x="5713" y="10774"/>
                  </a:cubicBezTo>
                  <a:cubicBezTo>
                    <a:pt x="5410" y="10631"/>
                    <a:pt x="5090" y="10557"/>
                    <a:pt x="4760" y="10557"/>
                  </a:cubicBezTo>
                  <a:cubicBezTo>
                    <a:pt x="3753" y="10557"/>
                    <a:pt x="2901" y="11233"/>
                    <a:pt x="2633" y="12160"/>
                  </a:cubicBezTo>
                  <a:lnTo>
                    <a:pt x="606" y="12160"/>
                  </a:lnTo>
                  <a:cubicBezTo>
                    <a:pt x="595" y="12154"/>
                    <a:pt x="600" y="12133"/>
                    <a:pt x="600" y="12133"/>
                  </a:cubicBezTo>
                  <a:lnTo>
                    <a:pt x="600" y="9888"/>
                  </a:lnTo>
                  <a:lnTo>
                    <a:pt x="17541" y="9888"/>
                  </a:lnTo>
                  <a:cubicBezTo>
                    <a:pt x="17694" y="9888"/>
                    <a:pt x="17830" y="9778"/>
                    <a:pt x="17848" y="9626"/>
                  </a:cubicBezTo>
                  <a:cubicBezTo>
                    <a:pt x="17871" y="9444"/>
                    <a:pt x="17729" y="9290"/>
                    <a:pt x="17551" y="9290"/>
                  </a:cubicBezTo>
                  <a:lnTo>
                    <a:pt x="600" y="9290"/>
                  </a:lnTo>
                  <a:lnTo>
                    <a:pt x="600" y="1898"/>
                  </a:lnTo>
                  <a:cubicBezTo>
                    <a:pt x="600" y="1886"/>
                    <a:pt x="608" y="1877"/>
                    <a:pt x="621" y="1877"/>
                  </a:cubicBezTo>
                  <a:close/>
                  <a:moveTo>
                    <a:pt x="12097" y="1"/>
                  </a:moveTo>
                  <a:cubicBezTo>
                    <a:pt x="12075" y="1"/>
                    <a:pt x="12053" y="2"/>
                    <a:pt x="12032" y="3"/>
                  </a:cubicBezTo>
                  <a:cubicBezTo>
                    <a:pt x="11546" y="38"/>
                    <a:pt x="11159" y="443"/>
                    <a:pt x="11159" y="939"/>
                  </a:cubicBezTo>
                  <a:lnTo>
                    <a:pt x="11159" y="1280"/>
                  </a:lnTo>
                  <a:lnTo>
                    <a:pt x="619" y="1280"/>
                  </a:lnTo>
                  <a:cubicBezTo>
                    <a:pt x="278" y="1280"/>
                    <a:pt x="1" y="1557"/>
                    <a:pt x="1" y="1899"/>
                  </a:cubicBezTo>
                  <a:lnTo>
                    <a:pt x="1" y="12139"/>
                  </a:lnTo>
                  <a:cubicBezTo>
                    <a:pt x="1" y="12480"/>
                    <a:pt x="277" y="12757"/>
                    <a:pt x="619" y="12757"/>
                  </a:cubicBezTo>
                  <a:lnTo>
                    <a:pt x="2556" y="12757"/>
                  </a:lnTo>
                  <a:lnTo>
                    <a:pt x="2556" y="12778"/>
                  </a:lnTo>
                  <a:cubicBezTo>
                    <a:pt x="2556" y="14001"/>
                    <a:pt x="3550" y="14996"/>
                    <a:pt x="4771" y="14996"/>
                  </a:cubicBezTo>
                  <a:cubicBezTo>
                    <a:pt x="5993" y="14996"/>
                    <a:pt x="6987" y="14001"/>
                    <a:pt x="6987" y="12778"/>
                  </a:cubicBezTo>
                  <a:lnTo>
                    <a:pt x="6987" y="12757"/>
                  </a:lnTo>
                  <a:lnTo>
                    <a:pt x="14378" y="12757"/>
                  </a:lnTo>
                  <a:lnTo>
                    <a:pt x="14378" y="12778"/>
                  </a:lnTo>
                  <a:cubicBezTo>
                    <a:pt x="14378" y="14001"/>
                    <a:pt x="15371" y="14996"/>
                    <a:pt x="16593" y="14996"/>
                  </a:cubicBezTo>
                  <a:cubicBezTo>
                    <a:pt x="17814" y="14996"/>
                    <a:pt x="18808" y="14001"/>
                    <a:pt x="18808" y="12778"/>
                  </a:cubicBezTo>
                  <a:lnTo>
                    <a:pt x="18808" y="12757"/>
                  </a:lnTo>
                  <a:lnTo>
                    <a:pt x="19787" y="12757"/>
                  </a:lnTo>
                  <a:cubicBezTo>
                    <a:pt x="20129" y="12757"/>
                    <a:pt x="20405" y="12480"/>
                    <a:pt x="20405" y="12139"/>
                  </a:cubicBezTo>
                  <a:lnTo>
                    <a:pt x="20405" y="9113"/>
                  </a:lnTo>
                  <a:cubicBezTo>
                    <a:pt x="20405" y="8717"/>
                    <a:pt x="20260" y="8341"/>
                    <a:pt x="19995" y="8050"/>
                  </a:cubicBezTo>
                  <a:lnTo>
                    <a:pt x="14318" y="1796"/>
                  </a:lnTo>
                  <a:cubicBezTo>
                    <a:pt x="14020" y="1467"/>
                    <a:pt x="13594" y="1279"/>
                    <a:pt x="13152" y="1279"/>
                  </a:cubicBezTo>
                  <a:lnTo>
                    <a:pt x="13033" y="1279"/>
                  </a:lnTo>
                  <a:lnTo>
                    <a:pt x="13033" y="961"/>
                  </a:lnTo>
                  <a:cubicBezTo>
                    <a:pt x="13033" y="432"/>
                    <a:pt x="12617" y="1"/>
                    <a:pt x="12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350;p47"/>
            <p:cNvSpPr/>
            <p:nvPr/>
          </p:nvSpPr>
          <p:spPr>
            <a:xfrm>
              <a:off x="2286663" y="3234750"/>
              <a:ext cx="150450" cy="102625"/>
            </a:xfrm>
            <a:custGeom>
              <a:avLst/>
              <a:gdLst/>
              <a:ahLst/>
              <a:cxnLst/>
              <a:rect l="l" t="t" r="r" b="b"/>
              <a:pathLst>
                <a:path w="6018" h="4105" extrusionOk="0">
                  <a:moveTo>
                    <a:pt x="5080" y="596"/>
                  </a:moveTo>
                  <a:cubicBezTo>
                    <a:pt x="5267" y="596"/>
                    <a:pt x="5420" y="747"/>
                    <a:pt x="5420" y="936"/>
                  </a:cubicBezTo>
                  <a:lnTo>
                    <a:pt x="5420" y="3167"/>
                  </a:lnTo>
                  <a:cubicBezTo>
                    <a:pt x="5420" y="3354"/>
                    <a:pt x="5269" y="3506"/>
                    <a:pt x="5081" y="3506"/>
                  </a:cubicBezTo>
                  <a:lnTo>
                    <a:pt x="938" y="3506"/>
                  </a:lnTo>
                  <a:cubicBezTo>
                    <a:pt x="750" y="3506"/>
                    <a:pt x="597" y="3354"/>
                    <a:pt x="597" y="3166"/>
                  </a:cubicBezTo>
                  <a:lnTo>
                    <a:pt x="597" y="936"/>
                  </a:lnTo>
                  <a:cubicBezTo>
                    <a:pt x="597" y="750"/>
                    <a:pt x="749" y="596"/>
                    <a:pt x="938" y="596"/>
                  </a:cubicBezTo>
                  <a:close/>
                  <a:moveTo>
                    <a:pt x="938" y="1"/>
                  </a:moveTo>
                  <a:cubicBezTo>
                    <a:pt x="419" y="1"/>
                    <a:pt x="0" y="421"/>
                    <a:pt x="0" y="938"/>
                  </a:cubicBezTo>
                  <a:lnTo>
                    <a:pt x="0" y="3167"/>
                  </a:lnTo>
                  <a:cubicBezTo>
                    <a:pt x="0" y="3685"/>
                    <a:pt x="420" y="4104"/>
                    <a:pt x="938" y="4104"/>
                  </a:cubicBezTo>
                  <a:lnTo>
                    <a:pt x="5080" y="4104"/>
                  </a:lnTo>
                  <a:cubicBezTo>
                    <a:pt x="5599" y="4104"/>
                    <a:pt x="6017" y="3684"/>
                    <a:pt x="6017" y="3167"/>
                  </a:cubicBezTo>
                  <a:lnTo>
                    <a:pt x="6017" y="936"/>
                  </a:lnTo>
                  <a:cubicBezTo>
                    <a:pt x="6017" y="420"/>
                    <a:pt x="5599" y="1"/>
                    <a:pt x="50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351;p47"/>
            <p:cNvSpPr/>
            <p:nvPr/>
          </p:nvSpPr>
          <p:spPr>
            <a:xfrm>
              <a:off x="2150413" y="3201850"/>
              <a:ext cx="319450" cy="15000"/>
            </a:xfrm>
            <a:custGeom>
              <a:avLst/>
              <a:gdLst/>
              <a:ahLst/>
              <a:cxnLst/>
              <a:rect l="l" t="t" r="r" b="b"/>
              <a:pathLst>
                <a:path w="12778" h="600" extrusionOk="0">
                  <a:moveTo>
                    <a:pt x="330" y="0"/>
                  </a:moveTo>
                  <a:cubicBezTo>
                    <a:pt x="177" y="0"/>
                    <a:pt x="41" y="110"/>
                    <a:pt x="22" y="262"/>
                  </a:cubicBezTo>
                  <a:cubicBezTo>
                    <a:pt x="0" y="444"/>
                    <a:pt x="141" y="599"/>
                    <a:pt x="319" y="599"/>
                  </a:cubicBezTo>
                  <a:lnTo>
                    <a:pt x="12459" y="599"/>
                  </a:lnTo>
                  <a:cubicBezTo>
                    <a:pt x="12636" y="599"/>
                    <a:pt x="12778" y="444"/>
                    <a:pt x="12757" y="262"/>
                  </a:cubicBezTo>
                  <a:cubicBezTo>
                    <a:pt x="12736" y="110"/>
                    <a:pt x="12600" y="0"/>
                    <a:pt x="124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352;p47"/>
            <p:cNvSpPr/>
            <p:nvPr/>
          </p:nvSpPr>
          <p:spPr>
            <a:xfrm>
              <a:off x="2158538" y="3234650"/>
              <a:ext cx="103825" cy="102850"/>
            </a:xfrm>
            <a:custGeom>
              <a:avLst/>
              <a:gdLst/>
              <a:ahLst/>
              <a:cxnLst/>
              <a:rect l="l" t="t" r="r" b="b"/>
              <a:pathLst>
                <a:path w="4153" h="4114" extrusionOk="0">
                  <a:moveTo>
                    <a:pt x="2077" y="0"/>
                  </a:moveTo>
                  <a:cubicBezTo>
                    <a:pt x="1912" y="0"/>
                    <a:pt x="1778" y="134"/>
                    <a:pt x="1778" y="300"/>
                  </a:cubicBezTo>
                  <a:lnTo>
                    <a:pt x="1778" y="1759"/>
                  </a:lnTo>
                  <a:lnTo>
                    <a:pt x="331" y="1759"/>
                  </a:lnTo>
                  <a:cubicBezTo>
                    <a:pt x="178" y="1759"/>
                    <a:pt x="42" y="1869"/>
                    <a:pt x="24" y="2021"/>
                  </a:cubicBezTo>
                  <a:cubicBezTo>
                    <a:pt x="1" y="2202"/>
                    <a:pt x="142" y="2357"/>
                    <a:pt x="320" y="2357"/>
                  </a:cubicBezTo>
                  <a:lnTo>
                    <a:pt x="1779" y="2357"/>
                  </a:lnTo>
                  <a:lnTo>
                    <a:pt x="1779" y="3803"/>
                  </a:lnTo>
                  <a:cubicBezTo>
                    <a:pt x="1779" y="3956"/>
                    <a:pt x="1889" y="4092"/>
                    <a:pt x="2041" y="4111"/>
                  </a:cubicBezTo>
                  <a:cubicBezTo>
                    <a:pt x="2054" y="4113"/>
                    <a:pt x="2066" y="4114"/>
                    <a:pt x="2078" y="4114"/>
                  </a:cubicBezTo>
                  <a:cubicBezTo>
                    <a:pt x="2244" y="4114"/>
                    <a:pt x="2377" y="3980"/>
                    <a:pt x="2377" y="3814"/>
                  </a:cubicBezTo>
                  <a:lnTo>
                    <a:pt x="2377" y="2356"/>
                  </a:lnTo>
                  <a:lnTo>
                    <a:pt x="3824" y="2356"/>
                  </a:lnTo>
                  <a:cubicBezTo>
                    <a:pt x="3978" y="2356"/>
                    <a:pt x="4114" y="2246"/>
                    <a:pt x="4132" y="2094"/>
                  </a:cubicBezTo>
                  <a:cubicBezTo>
                    <a:pt x="4152" y="1912"/>
                    <a:pt x="4011" y="1757"/>
                    <a:pt x="3833" y="1757"/>
                  </a:cubicBezTo>
                  <a:lnTo>
                    <a:pt x="2376" y="1757"/>
                  </a:lnTo>
                  <a:lnTo>
                    <a:pt x="2376" y="311"/>
                  </a:lnTo>
                  <a:cubicBezTo>
                    <a:pt x="2376" y="158"/>
                    <a:pt x="2266" y="21"/>
                    <a:pt x="2114" y="3"/>
                  </a:cubicBezTo>
                  <a:cubicBezTo>
                    <a:pt x="2102" y="1"/>
                    <a:pt x="2089"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Imagen 5"/>
          <p:cNvPicPr>
            <a:picLocks noChangeAspect="1"/>
          </p:cNvPicPr>
          <p:nvPr/>
        </p:nvPicPr>
        <p:blipFill>
          <a:blip r:embed="rId3"/>
          <a:stretch>
            <a:fillRect/>
          </a:stretch>
        </p:blipFill>
        <p:spPr>
          <a:xfrm>
            <a:off x="172951" y="956642"/>
            <a:ext cx="5136711" cy="4146225"/>
          </a:xfrm>
          <a:prstGeom prst="rect">
            <a:avLst/>
          </a:prstGeom>
        </p:spPr>
      </p:pic>
      <p:sp>
        <p:nvSpPr>
          <p:cNvPr id="112" name="Google Shape;195;p30"/>
          <p:cNvSpPr txBox="1">
            <a:spLocks noGrp="1"/>
          </p:cNvSpPr>
          <p:nvPr>
            <p:ph type="subTitle" idx="1"/>
          </p:nvPr>
        </p:nvSpPr>
        <p:spPr>
          <a:xfrm rot="21599564">
            <a:off x="5483441" y="1255802"/>
            <a:ext cx="3312042" cy="426300"/>
          </a:xfrm>
          <a:prstGeom prst="rect">
            <a:avLst/>
          </a:prstGeom>
        </p:spPr>
        <p:txBody>
          <a:bodyPr spcFirstLastPara="1" wrap="square" lIns="91425" tIns="91425" rIns="91425" bIns="91425" anchor="t" anchorCtr="0">
            <a:noAutofit/>
          </a:bodyPr>
          <a:lstStyle/>
          <a:p>
            <a:pPr marL="0" lvl="0" indent="0"/>
            <a:r>
              <a:rPr lang="es-ES" dirty="0" smtClean="0"/>
              <a:t>👉 El </a:t>
            </a:r>
            <a:r>
              <a:rPr lang="es-ES" dirty="0"/>
              <a:t>gráfico muestra que la mayoría de los pacientes que sufren la enfermedad, presentan niveles promedio de glucosa en sangre muy superiores o por debajo al rango normal; también vemos que hay mas relación con los valores superiores a 20 de IMC. Con lo que concluimos que si un paciente presenta niveles anormales de glucosa en sangre y sobrepeso u obesidad es mas propenso a padecer hipertensión.</a:t>
            </a: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41"/>
        <p:cNvGrpSpPr/>
        <p:nvPr/>
      </p:nvGrpSpPr>
      <p:grpSpPr>
        <a:xfrm>
          <a:off x="0" y="0"/>
          <a:ext cx="0" cy="0"/>
          <a:chOff x="0" y="0"/>
          <a:chExt cx="0" cy="0"/>
        </a:xfrm>
      </p:grpSpPr>
      <p:grpSp>
        <p:nvGrpSpPr>
          <p:cNvPr id="2443" name="Google Shape;2443;p49"/>
          <p:cNvGrpSpPr/>
          <p:nvPr/>
        </p:nvGrpSpPr>
        <p:grpSpPr>
          <a:xfrm rot="2238383">
            <a:off x="8674042" y="4299443"/>
            <a:ext cx="270227" cy="481140"/>
            <a:chOff x="2501746" y="1185251"/>
            <a:chExt cx="337479" cy="582170"/>
          </a:xfrm>
        </p:grpSpPr>
        <p:sp>
          <p:nvSpPr>
            <p:cNvPr id="2444" name="Google Shape;2444;p49"/>
            <p:cNvSpPr/>
            <p:nvPr/>
          </p:nvSpPr>
          <p:spPr>
            <a:xfrm>
              <a:off x="2501746" y="1185251"/>
              <a:ext cx="337479" cy="582170"/>
            </a:xfrm>
            <a:custGeom>
              <a:avLst/>
              <a:gdLst/>
              <a:ahLst/>
              <a:cxnLst/>
              <a:rect l="l" t="t" r="r" b="b"/>
              <a:pathLst>
                <a:path w="10795" h="18622" extrusionOk="0">
                  <a:moveTo>
                    <a:pt x="4676" y="465"/>
                  </a:moveTo>
                  <a:cubicBezTo>
                    <a:pt x="4976" y="465"/>
                    <a:pt x="5274" y="481"/>
                    <a:pt x="5575" y="510"/>
                  </a:cubicBezTo>
                  <a:cubicBezTo>
                    <a:pt x="5750" y="891"/>
                    <a:pt x="5917" y="1276"/>
                    <a:pt x="6051" y="1677"/>
                  </a:cubicBezTo>
                  <a:cubicBezTo>
                    <a:pt x="6155" y="1985"/>
                    <a:pt x="6230" y="2297"/>
                    <a:pt x="6297" y="2611"/>
                  </a:cubicBezTo>
                  <a:cubicBezTo>
                    <a:pt x="5673" y="3171"/>
                    <a:pt x="5007" y="3640"/>
                    <a:pt x="4157" y="3940"/>
                  </a:cubicBezTo>
                  <a:cubicBezTo>
                    <a:pt x="3503" y="4171"/>
                    <a:pt x="2863" y="4262"/>
                    <a:pt x="2223" y="4262"/>
                  </a:cubicBezTo>
                  <a:cubicBezTo>
                    <a:pt x="1784" y="4262"/>
                    <a:pt x="1345" y="4219"/>
                    <a:pt x="902" y="4150"/>
                  </a:cubicBezTo>
                  <a:cubicBezTo>
                    <a:pt x="716" y="3419"/>
                    <a:pt x="550" y="2696"/>
                    <a:pt x="430" y="1947"/>
                  </a:cubicBezTo>
                  <a:cubicBezTo>
                    <a:pt x="1084" y="1452"/>
                    <a:pt x="1788" y="1039"/>
                    <a:pt x="2623" y="773"/>
                  </a:cubicBezTo>
                  <a:cubicBezTo>
                    <a:pt x="3330" y="548"/>
                    <a:pt x="4005" y="465"/>
                    <a:pt x="4676" y="465"/>
                  </a:cubicBezTo>
                  <a:close/>
                  <a:moveTo>
                    <a:pt x="5899" y="3464"/>
                  </a:moveTo>
                  <a:cubicBezTo>
                    <a:pt x="6292" y="4637"/>
                    <a:pt x="6685" y="5810"/>
                    <a:pt x="7062" y="6988"/>
                  </a:cubicBezTo>
                  <a:cubicBezTo>
                    <a:pt x="6882" y="6963"/>
                    <a:pt x="6698" y="6952"/>
                    <a:pt x="6511" y="6952"/>
                  </a:cubicBezTo>
                  <a:cubicBezTo>
                    <a:pt x="5181" y="6952"/>
                    <a:pt x="3728" y="7550"/>
                    <a:pt x="2778" y="8381"/>
                  </a:cubicBezTo>
                  <a:cubicBezTo>
                    <a:pt x="2477" y="7134"/>
                    <a:pt x="2180" y="5886"/>
                    <a:pt x="1815" y="4658"/>
                  </a:cubicBezTo>
                  <a:lnTo>
                    <a:pt x="1815" y="4658"/>
                  </a:lnTo>
                  <a:cubicBezTo>
                    <a:pt x="1923" y="4664"/>
                    <a:pt x="2032" y="4667"/>
                    <a:pt x="2142" y="4667"/>
                  </a:cubicBezTo>
                  <a:cubicBezTo>
                    <a:pt x="3468" y="4667"/>
                    <a:pt x="4839" y="4228"/>
                    <a:pt x="5899" y="3464"/>
                  </a:cubicBezTo>
                  <a:close/>
                  <a:moveTo>
                    <a:pt x="6962" y="7274"/>
                  </a:moveTo>
                  <a:lnTo>
                    <a:pt x="6962" y="7274"/>
                  </a:lnTo>
                  <a:cubicBezTo>
                    <a:pt x="6618" y="8311"/>
                    <a:pt x="5355" y="8860"/>
                    <a:pt x="4194" y="8860"/>
                  </a:cubicBezTo>
                  <a:cubicBezTo>
                    <a:pt x="3742" y="8860"/>
                    <a:pt x="3305" y="8776"/>
                    <a:pt x="2944" y="8606"/>
                  </a:cubicBezTo>
                  <a:cubicBezTo>
                    <a:pt x="4254" y="7706"/>
                    <a:pt x="5407" y="7418"/>
                    <a:pt x="6962" y="7274"/>
                  </a:cubicBezTo>
                  <a:close/>
                  <a:moveTo>
                    <a:pt x="7214" y="7465"/>
                  </a:moveTo>
                  <a:cubicBezTo>
                    <a:pt x="7579" y="8620"/>
                    <a:pt x="7930" y="9777"/>
                    <a:pt x="8247" y="10945"/>
                  </a:cubicBezTo>
                  <a:cubicBezTo>
                    <a:pt x="8654" y="12447"/>
                    <a:pt x="10723" y="18197"/>
                    <a:pt x="7528" y="18197"/>
                  </a:cubicBezTo>
                  <a:cubicBezTo>
                    <a:pt x="7518" y="18197"/>
                    <a:pt x="7509" y="18197"/>
                    <a:pt x="7499" y="18197"/>
                  </a:cubicBezTo>
                  <a:cubicBezTo>
                    <a:pt x="6038" y="18181"/>
                    <a:pt x="5411" y="16692"/>
                    <a:pt x="4981" y="15609"/>
                  </a:cubicBezTo>
                  <a:cubicBezTo>
                    <a:pt x="4483" y="14352"/>
                    <a:pt x="4051" y="13071"/>
                    <a:pt x="3664" y="11777"/>
                  </a:cubicBezTo>
                  <a:cubicBezTo>
                    <a:pt x="3378" y="10822"/>
                    <a:pt x="3136" y="9856"/>
                    <a:pt x="2901" y="8886"/>
                  </a:cubicBezTo>
                  <a:lnTo>
                    <a:pt x="2901" y="8886"/>
                  </a:lnTo>
                  <a:cubicBezTo>
                    <a:pt x="3257" y="9102"/>
                    <a:pt x="3701" y="9201"/>
                    <a:pt x="4169" y="9201"/>
                  </a:cubicBezTo>
                  <a:cubicBezTo>
                    <a:pt x="5418" y="9201"/>
                    <a:pt x="6837" y="8498"/>
                    <a:pt x="7214" y="7465"/>
                  </a:cubicBezTo>
                  <a:close/>
                  <a:moveTo>
                    <a:pt x="4943" y="0"/>
                  </a:moveTo>
                  <a:cubicBezTo>
                    <a:pt x="3334" y="0"/>
                    <a:pt x="1638" y="556"/>
                    <a:pt x="363" y="1489"/>
                  </a:cubicBezTo>
                  <a:lnTo>
                    <a:pt x="1" y="1776"/>
                  </a:lnTo>
                  <a:lnTo>
                    <a:pt x="32" y="2264"/>
                  </a:lnTo>
                  <a:cubicBezTo>
                    <a:pt x="84" y="2863"/>
                    <a:pt x="186" y="3471"/>
                    <a:pt x="350" y="4052"/>
                  </a:cubicBezTo>
                  <a:lnTo>
                    <a:pt x="456" y="4409"/>
                  </a:lnTo>
                  <a:lnTo>
                    <a:pt x="1007" y="4557"/>
                  </a:lnTo>
                  <a:cubicBezTo>
                    <a:pt x="1155" y="4588"/>
                    <a:pt x="1308" y="4611"/>
                    <a:pt x="1460" y="4629"/>
                  </a:cubicBezTo>
                  <a:cubicBezTo>
                    <a:pt x="1940" y="7605"/>
                    <a:pt x="2800" y="10606"/>
                    <a:pt x="3749" y="13467"/>
                  </a:cubicBezTo>
                  <a:cubicBezTo>
                    <a:pt x="4273" y="15045"/>
                    <a:pt x="5089" y="18622"/>
                    <a:pt x="7440" y="18622"/>
                  </a:cubicBezTo>
                  <a:cubicBezTo>
                    <a:pt x="7591" y="18622"/>
                    <a:pt x="7747" y="18607"/>
                    <a:pt x="7910" y="18577"/>
                  </a:cubicBezTo>
                  <a:cubicBezTo>
                    <a:pt x="10794" y="18034"/>
                    <a:pt x="9439" y="13973"/>
                    <a:pt x="9041" y="12349"/>
                  </a:cubicBezTo>
                  <a:cubicBezTo>
                    <a:pt x="8279" y="9247"/>
                    <a:pt x="7270" y="6210"/>
                    <a:pt x="6261" y="3179"/>
                  </a:cubicBezTo>
                  <a:cubicBezTo>
                    <a:pt x="6303" y="3141"/>
                    <a:pt x="6349" y="3106"/>
                    <a:pt x="6391" y="3067"/>
                  </a:cubicBezTo>
                  <a:lnTo>
                    <a:pt x="6786" y="2661"/>
                  </a:lnTo>
                  <a:lnTo>
                    <a:pt x="6689" y="2244"/>
                  </a:lnTo>
                  <a:cubicBezTo>
                    <a:pt x="6536" y="1664"/>
                    <a:pt x="6311" y="1092"/>
                    <a:pt x="6041" y="562"/>
                  </a:cubicBezTo>
                  <a:lnTo>
                    <a:pt x="5759" y="52"/>
                  </a:lnTo>
                  <a:lnTo>
                    <a:pt x="5345" y="12"/>
                  </a:lnTo>
                  <a:cubicBezTo>
                    <a:pt x="5212" y="4"/>
                    <a:pt x="5078" y="0"/>
                    <a:pt x="49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9"/>
            <p:cNvSpPr/>
            <p:nvPr/>
          </p:nvSpPr>
          <p:spPr>
            <a:xfrm>
              <a:off x="2523723" y="1205727"/>
              <a:ext cx="146277" cy="47644"/>
            </a:xfrm>
            <a:custGeom>
              <a:avLst/>
              <a:gdLst/>
              <a:ahLst/>
              <a:cxnLst/>
              <a:rect l="l" t="t" r="r" b="b"/>
              <a:pathLst>
                <a:path w="4679" h="1524" extrusionOk="0">
                  <a:moveTo>
                    <a:pt x="3361" y="510"/>
                  </a:moveTo>
                  <a:cubicBezTo>
                    <a:pt x="3420" y="510"/>
                    <a:pt x="3481" y="511"/>
                    <a:pt x="3542" y="513"/>
                  </a:cubicBezTo>
                  <a:cubicBezTo>
                    <a:pt x="2716" y="911"/>
                    <a:pt x="1847" y="1078"/>
                    <a:pt x="923" y="1171"/>
                  </a:cubicBezTo>
                  <a:cubicBezTo>
                    <a:pt x="1711" y="723"/>
                    <a:pt x="2465" y="510"/>
                    <a:pt x="3361" y="510"/>
                  </a:cubicBezTo>
                  <a:close/>
                  <a:moveTo>
                    <a:pt x="4447" y="1"/>
                  </a:moveTo>
                  <a:cubicBezTo>
                    <a:pt x="4416" y="1"/>
                    <a:pt x="4384" y="10"/>
                    <a:pt x="4353" y="33"/>
                  </a:cubicBezTo>
                  <a:cubicBezTo>
                    <a:pt x="4241" y="113"/>
                    <a:pt x="4127" y="187"/>
                    <a:pt x="4015" y="256"/>
                  </a:cubicBezTo>
                  <a:cubicBezTo>
                    <a:pt x="3763" y="202"/>
                    <a:pt x="3500" y="176"/>
                    <a:pt x="3231" y="176"/>
                  </a:cubicBezTo>
                  <a:cubicBezTo>
                    <a:pt x="2210" y="176"/>
                    <a:pt x="1122" y="553"/>
                    <a:pt x="407" y="1216"/>
                  </a:cubicBezTo>
                  <a:cubicBezTo>
                    <a:pt x="318" y="1223"/>
                    <a:pt x="230" y="1229"/>
                    <a:pt x="139" y="1234"/>
                  </a:cubicBezTo>
                  <a:cubicBezTo>
                    <a:pt x="1" y="1243"/>
                    <a:pt x="28" y="1427"/>
                    <a:pt x="143" y="1449"/>
                  </a:cubicBezTo>
                  <a:cubicBezTo>
                    <a:pt x="408" y="1500"/>
                    <a:pt x="674" y="1524"/>
                    <a:pt x="939" y="1524"/>
                  </a:cubicBezTo>
                  <a:cubicBezTo>
                    <a:pt x="2231" y="1524"/>
                    <a:pt x="3510" y="960"/>
                    <a:pt x="4548" y="256"/>
                  </a:cubicBezTo>
                  <a:cubicBezTo>
                    <a:pt x="4679" y="167"/>
                    <a:pt x="4577" y="1"/>
                    <a:pt x="4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9"/>
            <p:cNvSpPr/>
            <p:nvPr/>
          </p:nvSpPr>
          <p:spPr>
            <a:xfrm>
              <a:off x="2670621" y="1485330"/>
              <a:ext cx="28261" cy="23728"/>
            </a:xfrm>
            <a:custGeom>
              <a:avLst/>
              <a:gdLst/>
              <a:ahLst/>
              <a:cxnLst/>
              <a:rect l="l" t="t" r="r" b="b"/>
              <a:pathLst>
                <a:path w="904" h="759" extrusionOk="0">
                  <a:moveTo>
                    <a:pt x="381" y="251"/>
                  </a:moveTo>
                  <a:cubicBezTo>
                    <a:pt x="447" y="251"/>
                    <a:pt x="514" y="272"/>
                    <a:pt x="546" y="328"/>
                  </a:cubicBezTo>
                  <a:cubicBezTo>
                    <a:pt x="581" y="387"/>
                    <a:pt x="542" y="447"/>
                    <a:pt x="485" y="479"/>
                  </a:cubicBezTo>
                  <a:cubicBezTo>
                    <a:pt x="458" y="494"/>
                    <a:pt x="428" y="504"/>
                    <a:pt x="399" y="504"/>
                  </a:cubicBezTo>
                  <a:cubicBezTo>
                    <a:pt x="366" y="504"/>
                    <a:pt x="335" y="492"/>
                    <a:pt x="313" y="462"/>
                  </a:cubicBezTo>
                  <a:cubicBezTo>
                    <a:pt x="280" y="414"/>
                    <a:pt x="271" y="317"/>
                    <a:pt x="318" y="271"/>
                  </a:cubicBezTo>
                  <a:cubicBezTo>
                    <a:pt x="323" y="266"/>
                    <a:pt x="326" y="261"/>
                    <a:pt x="329" y="255"/>
                  </a:cubicBezTo>
                  <a:cubicBezTo>
                    <a:pt x="346" y="253"/>
                    <a:pt x="363" y="251"/>
                    <a:pt x="381" y="251"/>
                  </a:cubicBezTo>
                  <a:close/>
                  <a:moveTo>
                    <a:pt x="444" y="1"/>
                  </a:moveTo>
                  <a:cubicBezTo>
                    <a:pt x="374" y="1"/>
                    <a:pt x="302" y="20"/>
                    <a:pt x="238" y="64"/>
                  </a:cubicBezTo>
                  <a:cubicBezTo>
                    <a:pt x="230" y="69"/>
                    <a:pt x="227" y="75"/>
                    <a:pt x="219" y="81"/>
                  </a:cubicBezTo>
                  <a:cubicBezTo>
                    <a:pt x="204" y="85"/>
                    <a:pt x="188" y="93"/>
                    <a:pt x="175" y="107"/>
                  </a:cubicBezTo>
                  <a:cubicBezTo>
                    <a:pt x="30" y="240"/>
                    <a:pt x="1" y="435"/>
                    <a:pt x="109" y="595"/>
                  </a:cubicBezTo>
                  <a:cubicBezTo>
                    <a:pt x="180" y="700"/>
                    <a:pt x="300" y="758"/>
                    <a:pt x="424" y="758"/>
                  </a:cubicBezTo>
                  <a:cubicBezTo>
                    <a:pt x="490" y="758"/>
                    <a:pt x="557" y="742"/>
                    <a:pt x="619" y="707"/>
                  </a:cubicBezTo>
                  <a:cubicBezTo>
                    <a:pt x="810" y="603"/>
                    <a:pt x="903" y="383"/>
                    <a:pt x="794" y="199"/>
                  </a:cubicBezTo>
                  <a:cubicBezTo>
                    <a:pt x="721" y="78"/>
                    <a:pt x="584" y="1"/>
                    <a:pt x="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9"/>
            <p:cNvSpPr/>
            <p:nvPr/>
          </p:nvSpPr>
          <p:spPr>
            <a:xfrm>
              <a:off x="2643580" y="1543820"/>
              <a:ext cx="38140" cy="31950"/>
            </a:xfrm>
            <a:custGeom>
              <a:avLst/>
              <a:gdLst/>
              <a:ahLst/>
              <a:cxnLst/>
              <a:rect l="l" t="t" r="r" b="b"/>
              <a:pathLst>
                <a:path w="1220" h="1022" extrusionOk="0">
                  <a:moveTo>
                    <a:pt x="525" y="248"/>
                  </a:moveTo>
                  <a:cubicBezTo>
                    <a:pt x="783" y="248"/>
                    <a:pt x="973" y="571"/>
                    <a:pt x="668" y="701"/>
                  </a:cubicBezTo>
                  <a:cubicBezTo>
                    <a:pt x="626" y="719"/>
                    <a:pt x="587" y="727"/>
                    <a:pt x="552" y="727"/>
                  </a:cubicBezTo>
                  <a:cubicBezTo>
                    <a:pt x="347" y="727"/>
                    <a:pt x="280" y="445"/>
                    <a:pt x="408" y="282"/>
                  </a:cubicBezTo>
                  <a:cubicBezTo>
                    <a:pt x="413" y="275"/>
                    <a:pt x="415" y="269"/>
                    <a:pt x="418" y="263"/>
                  </a:cubicBezTo>
                  <a:cubicBezTo>
                    <a:pt x="422" y="262"/>
                    <a:pt x="425" y="262"/>
                    <a:pt x="428" y="262"/>
                  </a:cubicBezTo>
                  <a:cubicBezTo>
                    <a:pt x="431" y="262"/>
                    <a:pt x="434" y="262"/>
                    <a:pt x="438" y="261"/>
                  </a:cubicBezTo>
                  <a:cubicBezTo>
                    <a:pt x="467" y="252"/>
                    <a:pt x="496" y="248"/>
                    <a:pt x="525" y="248"/>
                  </a:cubicBezTo>
                  <a:close/>
                  <a:moveTo>
                    <a:pt x="605" y="0"/>
                  </a:moveTo>
                  <a:cubicBezTo>
                    <a:pt x="526" y="0"/>
                    <a:pt x="446" y="17"/>
                    <a:pt x="371" y="51"/>
                  </a:cubicBezTo>
                  <a:cubicBezTo>
                    <a:pt x="343" y="65"/>
                    <a:pt x="326" y="87"/>
                    <a:pt x="315" y="112"/>
                  </a:cubicBezTo>
                  <a:cubicBezTo>
                    <a:pt x="312" y="112"/>
                    <a:pt x="310" y="111"/>
                    <a:pt x="307" y="111"/>
                  </a:cubicBezTo>
                  <a:cubicBezTo>
                    <a:pt x="285" y="111"/>
                    <a:pt x="260" y="119"/>
                    <a:pt x="240" y="134"/>
                  </a:cubicBezTo>
                  <a:cubicBezTo>
                    <a:pt x="17" y="290"/>
                    <a:pt x="0" y="582"/>
                    <a:pt x="135" y="793"/>
                  </a:cubicBezTo>
                  <a:cubicBezTo>
                    <a:pt x="231" y="943"/>
                    <a:pt x="393" y="1022"/>
                    <a:pt x="564" y="1022"/>
                  </a:cubicBezTo>
                  <a:cubicBezTo>
                    <a:pt x="653" y="1022"/>
                    <a:pt x="744" y="1000"/>
                    <a:pt x="829" y="956"/>
                  </a:cubicBezTo>
                  <a:cubicBezTo>
                    <a:pt x="1079" y="826"/>
                    <a:pt x="1220" y="544"/>
                    <a:pt x="1098" y="294"/>
                  </a:cubicBezTo>
                  <a:cubicBezTo>
                    <a:pt x="1008" y="111"/>
                    <a:pt x="810" y="0"/>
                    <a:pt x="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9"/>
            <p:cNvSpPr/>
            <p:nvPr/>
          </p:nvSpPr>
          <p:spPr>
            <a:xfrm>
              <a:off x="2721827" y="1610501"/>
              <a:ext cx="28168" cy="24416"/>
            </a:xfrm>
            <a:custGeom>
              <a:avLst/>
              <a:gdLst/>
              <a:ahLst/>
              <a:cxnLst/>
              <a:rect l="l" t="t" r="r" b="b"/>
              <a:pathLst>
                <a:path w="901" h="781" extrusionOk="0">
                  <a:moveTo>
                    <a:pt x="351" y="253"/>
                  </a:moveTo>
                  <a:cubicBezTo>
                    <a:pt x="482" y="253"/>
                    <a:pt x="593" y="398"/>
                    <a:pt x="439" y="474"/>
                  </a:cubicBezTo>
                  <a:cubicBezTo>
                    <a:pt x="416" y="485"/>
                    <a:pt x="391" y="491"/>
                    <a:pt x="367" y="491"/>
                  </a:cubicBezTo>
                  <a:cubicBezTo>
                    <a:pt x="334" y="491"/>
                    <a:pt x="302" y="478"/>
                    <a:pt x="279" y="448"/>
                  </a:cubicBezTo>
                  <a:cubicBezTo>
                    <a:pt x="231" y="382"/>
                    <a:pt x="267" y="313"/>
                    <a:pt x="312" y="257"/>
                  </a:cubicBezTo>
                  <a:cubicBezTo>
                    <a:pt x="325" y="254"/>
                    <a:pt x="338" y="253"/>
                    <a:pt x="351" y="253"/>
                  </a:cubicBezTo>
                  <a:close/>
                  <a:moveTo>
                    <a:pt x="432" y="1"/>
                  </a:moveTo>
                  <a:cubicBezTo>
                    <a:pt x="368" y="1"/>
                    <a:pt x="304" y="16"/>
                    <a:pt x="245" y="48"/>
                  </a:cubicBezTo>
                  <a:cubicBezTo>
                    <a:pt x="225" y="58"/>
                    <a:pt x="213" y="74"/>
                    <a:pt x="203" y="89"/>
                  </a:cubicBezTo>
                  <a:cubicBezTo>
                    <a:pt x="189" y="91"/>
                    <a:pt x="178" y="97"/>
                    <a:pt x="166" y="105"/>
                  </a:cubicBezTo>
                  <a:cubicBezTo>
                    <a:pt x="6" y="205"/>
                    <a:pt x="1" y="439"/>
                    <a:pt x="73" y="585"/>
                  </a:cubicBezTo>
                  <a:cubicBezTo>
                    <a:pt x="136" y="711"/>
                    <a:pt x="269" y="781"/>
                    <a:pt x="408" y="781"/>
                  </a:cubicBezTo>
                  <a:cubicBezTo>
                    <a:pt x="470" y="781"/>
                    <a:pt x="533" y="767"/>
                    <a:pt x="591" y="739"/>
                  </a:cubicBezTo>
                  <a:cubicBezTo>
                    <a:pt x="791" y="642"/>
                    <a:pt x="900" y="417"/>
                    <a:pt x="804" y="223"/>
                  </a:cubicBezTo>
                  <a:cubicBezTo>
                    <a:pt x="738" y="87"/>
                    <a:pt x="586" y="1"/>
                    <a:pt x="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9"/>
            <p:cNvSpPr/>
            <p:nvPr/>
          </p:nvSpPr>
          <p:spPr>
            <a:xfrm>
              <a:off x="2704321" y="1670898"/>
              <a:ext cx="38828" cy="32763"/>
            </a:xfrm>
            <a:custGeom>
              <a:avLst/>
              <a:gdLst/>
              <a:ahLst/>
              <a:cxnLst/>
              <a:rect l="l" t="t" r="r" b="b"/>
              <a:pathLst>
                <a:path w="1242" h="1048" extrusionOk="0">
                  <a:moveTo>
                    <a:pt x="598" y="301"/>
                  </a:moveTo>
                  <a:cubicBezTo>
                    <a:pt x="661" y="301"/>
                    <a:pt x="722" y="319"/>
                    <a:pt x="776" y="365"/>
                  </a:cubicBezTo>
                  <a:cubicBezTo>
                    <a:pt x="888" y="458"/>
                    <a:pt x="844" y="604"/>
                    <a:pt x="736" y="687"/>
                  </a:cubicBezTo>
                  <a:cubicBezTo>
                    <a:pt x="689" y="724"/>
                    <a:pt x="637" y="742"/>
                    <a:pt x="588" y="742"/>
                  </a:cubicBezTo>
                  <a:cubicBezTo>
                    <a:pt x="519" y="742"/>
                    <a:pt x="455" y="709"/>
                    <a:pt x="406" y="647"/>
                  </a:cubicBezTo>
                  <a:cubicBezTo>
                    <a:pt x="328" y="548"/>
                    <a:pt x="363" y="456"/>
                    <a:pt x="393" y="354"/>
                  </a:cubicBezTo>
                  <a:cubicBezTo>
                    <a:pt x="395" y="353"/>
                    <a:pt x="398" y="353"/>
                    <a:pt x="400" y="352"/>
                  </a:cubicBezTo>
                  <a:cubicBezTo>
                    <a:pt x="463" y="322"/>
                    <a:pt x="532" y="301"/>
                    <a:pt x="598" y="301"/>
                  </a:cubicBezTo>
                  <a:close/>
                  <a:moveTo>
                    <a:pt x="602" y="1"/>
                  </a:moveTo>
                  <a:cubicBezTo>
                    <a:pt x="464" y="1"/>
                    <a:pt x="327" y="49"/>
                    <a:pt x="228" y="155"/>
                  </a:cubicBezTo>
                  <a:cubicBezTo>
                    <a:pt x="213" y="172"/>
                    <a:pt x="205" y="192"/>
                    <a:pt x="202" y="212"/>
                  </a:cubicBezTo>
                  <a:cubicBezTo>
                    <a:pt x="0" y="363"/>
                    <a:pt x="52" y="685"/>
                    <a:pt x="185" y="860"/>
                  </a:cubicBezTo>
                  <a:cubicBezTo>
                    <a:pt x="281" y="988"/>
                    <a:pt x="428" y="1048"/>
                    <a:pt x="579" y="1048"/>
                  </a:cubicBezTo>
                  <a:cubicBezTo>
                    <a:pt x="719" y="1048"/>
                    <a:pt x="861" y="997"/>
                    <a:pt x="971" y="900"/>
                  </a:cubicBezTo>
                  <a:cubicBezTo>
                    <a:pt x="1201" y="696"/>
                    <a:pt x="1241" y="357"/>
                    <a:pt x="1007" y="150"/>
                  </a:cubicBezTo>
                  <a:cubicBezTo>
                    <a:pt x="899" y="55"/>
                    <a:pt x="750" y="1"/>
                    <a:pt x="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9"/>
            <p:cNvSpPr/>
            <p:nvPr/>
          </p:nvSpPr>
          <p:spPr>
            <a:xfrm>
              <a:off x="2682625" y="1637136"/>
              <a:ext cx="15663" cy="12036"/>
            </a:xfrm>
            <a:custGeom>
              <a:avLst/>
              <a:gdLst/>
              <a:ahLst/>
              <a:cxnLst/>
              <a:rect l="l" t="t" r="r" b="b"/>
              <a:pathLst>
                <a:path w="501" h="385" extrusionOk="0">
                  <a:moveTo>
                    <a:pt x="249" y="0"/>
                  </a:moveTo>
                  <a:cubicBezTo>
                    <a:pt x="246" y="0"/>
                    <a:pt x="244" y="0"/>
                    <a:pt x="241" y="1"/>
                  </a:cubicBezTo>
                  <a:cubicBezTo>
                    <a:pt x="100" y="6"/>
                    <a:pt x="1" y="147"/>
                    <a:pt x="61" y="271"/>
                  </a:cubicBezTo>
                  <a:cubicBezTo>
                    <a:pt x="63" y="274"/>
                    <a:pt x="64" y="280"/>
                    <a:pt x="68" y="284"/>
                  </a:cubicBezTo>
                  <a:cubicBezTo>
                    <a:pt x="95" y="351"/>
                    <a:pt x="170" y="384"/>
                    <a:pt x="242" y="384"/>
                  </a:cubicBezTo>
                  <a:cubicBezTo>
                    <a:pt x="251" y="384"/>
                    <a:pt x="261" y="384"/>
                    <a:pt x="270" y="383"/>
                  </a:cubicBezTo>
                  <a:cubicBezTo>
                    <a:pt x="351" y="373"/>
                    <a:pt x="398" y="319"/>
                    <a:pt x="433" y="256"/>
                  </a:cubicBezTo>
                  <a:cubicBezTo>
                    <a:pt x="500" y="133"/>
                    <a:pt x="375" y="0"/>
                    <a:pt x="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9"/>
            <p:cNvSpPr/>
            <p:nvPr/>
          </p:nvSpPr>
          <p:spPr>
            <a:xfrm>
              <a:off x="2717419" y="1557013"/>
              <a:ext cx="16069" cy="12974"/>
            </a:xfrm>
            <a:custGeom>
              <a:avLst/>
              <a:gdLst/>
              <a:ahLst/>
              <a:cxnLst/>
              <a:rect l="l" t="t" r="r" b="b"/>
              <a:pathLst>
                <a:path w="514" h="415" extrusionOk="0">
                  <a:moveTo>
                    <a:pt x="205" y="1"/>
                  </a:moveTo>
                  <a:cubicBezTo>
                    <a:pt x="148" y="1"/>
                    <a:pt x="92" y="25"/>
                    <a:pt x="55" y="86"/>
                  </a:cubicBezTo>
                  <a:cubicBezTo>
                    <a:pt x="26" y="133"/>
                    <a:pt x="1" y="174"/>
                    <a:pt x="1" y="229"/>
                  </a:cubicBezTo>
                  <a:cubicBezTo>
                    <a:pt x="1" y="342"/>
                    <a:pt x="76" y="414"/>
                    <a:pt x="179" y="414"/>
                  </a:cubicBezTo>
                  <a:cubicBezTo>
                    <a:pt x="203" y="414"/>
                    <a:pt x="230" y="410"/>
                    <a:pt x="257" y="401"/>
                  </a:cubicBezTo>
                  <a:cubicBezTo>
                    <a:pt x="314" y="383"/>
                    <a:pt x="347" y="348"/>
                    <a:pt x="386" y="306"/>
                  </a:cubicBezTo>
                  <a:cubicBezTo>
                    <a:pt x="514" y="169"/>
                    <a:pt x="354"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9"/>
            <p:cNvSpPr/>
            <p:nvPr/>
          </p:nvSpPr>
          <p:spPr>
            <a:xfrm>
              <a:off x="2636671" y="1515341"/>
              <a:ext cx="15225" cy="11223"/>
            </a:xfrm>
            <a:custGeom>
              <a:avLst/>
              <a:gdLst/>
              <a:ahLst/>
              <a:cxnLst/>
              <a:rect l="l" t="t" r="r" b="b"/>
              <a:pathLst>
                <a:path w="487" h="359" extrusionOk="0">
                  <a:moveTo>
                    <a:pt x="214" y="0"/>
                  </a:moveTo>
                  <a:cubicBezTo>
                    <a:pt x="160" y="0"/>
                    <a:pt x="105" y="23"/>
                    <a:pt x="69" y="70"/>
                  </a:cubicBezTo>
                  <a:cubicBezTo>
                    <a:pt x="1" y="160"/>
                    <a:pt x="43" y="284"/>
                    <a:pt x="148" y="325"/>
                  </a:cubicBezTo>
                  <a:lnTo>
                    <a:pt x="205" y="347"/>
                  </a:lnTo>
                  <a:cubicBezTo>
                    <a:pt x="224" y="355"/>
                    <a:pt x="244" y="358"/>
                    <a:pt x="262" y="358"/>
                  </a:cubicBezTo>
                  <a:cubicBezTo>
                    <a:pt x="389" y="358"/>
                    <a:pt x="487" y="202"/>
                    <a:pt x="393" y="102"/>
                  </a:cubicBezTo>
                  <a:cubicBezTo>
                    <a:pt x="379" y="88"/>
                    <a:pt x="366" y="73"/>
                    <a:pt x="352" y="58"/>
                  </a:cubicBezTo>
                  <a:cubicBezTo>
                    <a:pt x="316" y="20"/>
                    <a:pt x="265"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9"/>
            <p:cNvSpPr/>
            <p:nvPr/>
          </p:nvSpPr>
          <p:spPr>
            <a:xfrm>
              <a:off x="2558455" y="1293572"/>
              <a:ext cx="164097" cy="153749"/>
            </a:xfrm>
            <a:custGeom>
              <a:avLst/>
              <a:gdLst/>
              <a:ahLst/>
              <a:cxnLst/>
              <a:rect l="l" t="t" r="r" b="b"/>
              <a:pathLst>
                <a:path w="5249" h="4918" extrusionOk="0">
                  <a:moveTo>
                    <a:pt x="4084" y="1"/>
                  </a:moveTo>
                  <a:cubicBezTo>
                    <a:pt x="3024" y="764"/>
                    <a:pt x="1652" y="1203"/>
                    <a:pt x="324" y="1203"/>
                  </a:cubicBezTo>
                  <a:cubicBezTo>
                    <a:pt x="216" y="1203"/>
                    <a:pt x="108" y="1200"/>
                    <a:pt x="1" y="1194"/>
                  </a:cubicBezTo>
                  <a:lnTo>
                    <a:pt x="1" y="1194"/>
                  </a:lnTo>
                  <a:cubicBezTo>
                    <a:pt x="366" y="2421"/>
                    <a:pt x="663" y="3669"/>
                    <a:pt x="964" y="4917"/>
                  </a:cubicBezTo>
                  <a:cubicBezTo>
                    <a:pt x="1914" y="4087"/>
                    <a:pt x="3365" y="3488"/>
                    <a:pt x="4695" y="3488"/>
                  </a:cubicBezTo>
                  <a:cubicBezTo>
                    <a:pt x="4882" y="3488"/>
                    <a:pt x="5067" y="3500"/>
                    <a:pt x="5248" y="3525"/>
                  </a:cubicBezTo>
                  <a:cubicBezTo>
                    <a:pt x="4871" y="2346"/>
                    <a:pt x="4479" y="1173"/>
                    <a:pt x="4084" y="1"/>
                  </a:cubicBez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9"/>
            <p:cNvSpPr/>
            <p:nvPr/>
          </p:nvSpPr>
          <p:spPr>
            <a:xfrm>
              <a:off x="2592405" y="1418649"/>
              <a:ext cx="244567" cy="335540"/>
            </a:xfrm>
            <a:custGeom>
              <a:avLst/>
              <a:gdLst/>
              <a:ahLst/>
              <a:cxnLst/>
              <a:rect l="l" t="t" r="r" b="b"/>
              <a:pathLst>
                <a:path w="7823" h="10733" extrusionOk="0">
                  <a:moveTo>
                    <a:pt x="2947" y="2134"/>
                  </a:moveTo>
                  <a:cubicBezTo>
                    <a:pt x="3087" y="2134"/>
                    <a:pt x="3224" y="2211"/>
                    <a:pt x="3297" y="2332"/>
                  </a:cubicBezTo>
                  <a:cubicBezTo>
                    <a:pt x="3406" y="2516"/>
                    <a:pt x="3313" y="2736"/>
                    <a:pt x="3123" y="2840"/>
                  </a:cubicBezTo>
                  <a:cubicBezTo>
                    <a:pt x="3061" y="2875"/>
                    <a:pt x="2993" y="2891"/>
                    <a:pt x="2927" y="2891"/>
                  </a:cubicBezTo>
                  <a:cubicBezTo>
                    <a:pt x="2803" y="2891"/>
                    <a:pt x="2683" y="2833"/>
                    <a:pt x="2612" y="2728"/>
                  </a:cubicBezTo>
                  <a:cubicBezTo>
                    <a:pt x="2504" y="2570"/>
                    <a:pt x="2533" y="2373"/>
                    <a:pt x="2678" y="2240"/>
                  </a:cubicBezTo>
                  <a:cubicBezTo>
                    <a:pt x="2693" y="2226"/>
                    <a:pt x="2708" y="2218"/>
                    <a:pt x="2723" y="2214"/>
                  </a:cubicBezTo>
                  <a:cubicBezTo>
                    <a:pt x="2729" y="2207"/>
                    <a:pt x="2734" y="2202"/>
                    <a:pt x="2741" y="2197"/>
                  </a:cubicBezTo>
                  <a:cubicBezTo>
                    <a:pt x="2805" y="2154"/>
                    <a:pt x="2877" y="2134"/>
                    <a:pt x="2947" y="2134"/>
                  </a:cubicBezTo>
                  <a:close/>
                  <a:moveTo>
                    <a:pt x="1630" y="3094"/>
                  </a:moveTo>
                  <a:cubicBezTo>
                    <a:pt x="1681" y="3094"/>
                    <a:pt x="1731" y="3114"/>
                    <a:pt x="1768" y="3153"/>
                  </a:cubicBezTo>
                  <a:cubicBezTo>
                    <a:pt x="1782" y="3166"/>
                    <a:pt x="1795" y="3181"/>
                    <a:pt x="1809" y="3196"/>
                  </a:cubicBezTo>
                  <a:cubicBezTo>
                    <a:pt x="1902" y="3296"/>
                    <a:pt x="1804" y="3453"/>
                    <a:pt x="1678" y="3453"/>
                  </a:cubicBezTo>
                  <a:cubicBezTo>
                    <a:pt x="1660" y="3453"/>
                    <a:pt x="1641" y="3449"/>
                    <a:pt x="1622" y="3442"/>
                  </a:cubicBezTo>
                  <a:lnTo>
                    <a:pt x="1565" y="3420"/>
                  </a:lnTo>
                  <a:cubicBezTo>
                    <a:pt x="1459" y="3378"/>
                    <a:pt x="1417" y="3254"/>
                    <a:pt x="1485" y="3164"/>
                  </a:cubicBezTo>
                  <a:cubicBezTo>
                    <a:pt x="1521" y="3117"/>
                    <a:pt x="1575" y="3094"/>
                    <a:pt x="1630" y="3094"/>
                  </a:cubicBezTo>
                  <a:close/>
                  <a:moveTo>
                    <a:pt x="4204" y="4427"/>
                  </a:moveTo>
                  <a:cubicBezTo>
                    <a:pt x="4353" y="4427"/>
                    <a:pt x="4513" y="4595"/>
                    <a:pt x="4385" y="4732"/>
                  </a:cubicBezTo>
                  <a:cubicBezTo>
                    <a:pt x="4346" y="4774"/>
                    <a:pt x="4313" y="4809"/>
                    <a:pt x="4256" y="4827"/>
                  </a:cubicBezTo>
                  <a:cubicBezTo>
                    <a:pt x="4229" y="4836"/>
                    <a:pt x="4203" y="4840"/>
                    <a:pt x="4178" y="4840"/>
                  </a:cubicBezTo>
                  <a:cubicBezTo>
                    <a:pt x="4075" y="4840"/>
                    <a:pt x="3999" y="4767"/>
                    <a:pt x="4000" y="4655"/>
                  </a:cubicBezTo>
                  <a:cubicBezTo>
                    <a:pt x="4000" y="4598"/>
                    <a:pt x="4025" y="4559"/>
                    <a:pt x="4054" y="4512"/>
                  </a:cubicBezTo>
                  <a:cubicBezTo>
                    <a:pt x="4091" y="4451"/>
                    <a:pt x="4147" y="4427"/>
                    <a:pt x="4204" y="4427"/>
                  </a:cubicBezTo>
                  <a:close/>
                  <a:moveTo>
                    <a:pt x="2242" y="4004"/>
                  </a:moveTo>
                  <a:cubicBezTo>
                    <a:pt x="2447" y="4004"/>
                    <a:pt x="2645" y="4114"/>
                    <a:pt x="2735" y="4298"/>
                  </a:cubicBezTo>
                  <a:cubicBezTo>
                    <a:pt x="2857" y="4548"/>
                    <a:pt x="2716" y="4830"/>
                    <a:pt x="2466" y="4960"/>
                  </a:cubicBezTo>
                  <a:cubicBezTo>
                    <a:pt x="2381" y="5005"/>
                    <a:pt x="2289" y="5027"/>
                    <a:pt x="2199" y="5027"/>
                  </a:cubicBezTo>
                  <a:cubicBezTo>
                    <a:pt x="2029" y="5027"/>
                    <a:pt x="1867" y="4948"/>
                    <a:pt x="1772" y="4798"/>
                  </a:cubicBezTo>
                  <a:cubicBezTo>
                    <a:pt x="1637" y="4588"/>
                    <a:pt x="1656" y="4294"/>
                    <a:pt x="1877" y="4138"/>
                  </a:cubicBezTo>
                  <a:cubicBezTo>
                    <a:pt x="1899" y="4123"/>
                    <a:pt x="1922" y="4115"/>
                    <a:pt x="1945" y="4115"/>
                  </a:cubicBezTo>
                  <a:cubicBezTo>
                    <a:pt x="1947" y="4115"/>
                    <a:pt x="1950" y="4116"/>
                    <a:pt x="1953" y="4116"/>
                  </a:cubicBezTo>
                  <a:cubicBezTo>
                    <a:pt x="1961" y="4091"/>
                    <a:pt x="1980" y="4069"/>
                    <a:pt x="2008" y="4055"/>
                  </a:cubicBezTo>
                  <a:cubicBezTo>
                    <a:pt x="2083" y="4021"/>
                    <a:pt x="2163" y="4004"/>
                    <a:pt x="2242" y="4004"/>
                  </a:cubicBezTo>
                  <a:close/>
                  <a:moveTo>
                    <a:pt x="4573" y="6137"/>
                  </a:moveTo>
                  <a:cubicBezTo>
                    <a:pt x="4727" y="6137"/>
                    <a:pt x="4880" y="6224"/>
                    <a:pt x="4944" y="6360"/>
                  </a:cubicBezTo>
                  <a:cubicBezTo>
                    <a:pt x="5040" y="6554"/>
                    <a:pt x="4931" y="6779"/>
                    <a:pt x="4731" y="6876"/>
                  </a:cubicBezTo>
                  <a:cubicBezTo>
                    <a:pt x="4673" y="6904"/>
                    <a:pt x="4610" y="6918"/>
                    <a:pt x="4548" y="6918"/>
                  </a:cubicBezTo>
                  <a:cubicBezTo>
                    <a:pt x="4409" y="6918"/>
                    <a:pt x="4276" y="6848"/>
                    <a:pt x="4213" y="6722"/>
                  </a:cubicBezTo>
                  <a:cubicBezTo>
                    <a:pt x="4141" y="6576"/>
                    <a:pt x="4146" y="6342"/>
                    <a:pt x="4306" y="6242"/>
                  </a:cubicBezTo>
                  <a:cubicBezTo>
                    <a:pt x="4318" y="6234"/>
                    <a:pt x="4330" y="6231"/>
                    <a:pt x="4343" y="6226"/>
                  </a:cubicBezTo>
                  <a:cubicBezTo>
                    <a:pt x="4353" y="6210"/>
                    <a:pt x="4365" y="6195"/>
                    <a:pt x="4385" y="6185"/>
                  </a:cubicBezTo>
                  <a:cubicBezTo>
                    <a:pt x="4444" y="6152"/>
                    <a:pt x="4508" y="6137"/>
                    <a:pt x="4573" y="6137"/>
                  </a:cubicBezTo>
                  <a:close/>
                  <a:moveTo>
                    <a:pt x="3135" y="6989"/>
                  </a:moveTo>
                  <a:cubicBezTo>
                    <a:pt x="3261" y="6989"/>
                    <a:pt x="3386" y="7122"/>
                    <a:pt x="3319" y="7245"/>
                  </a:cubicBezTo>
                  <a:cubicBezTo>
                    <a:pt x="3284" y="7308"/>
                    <a:pt x="3236" y="7364"/>
                    <a:pt x="3156" y="7372"/>
                  </a:cubicBezTo>
                  <a:cubicBezTo>
                    <a:pt x="3147" y="7373"/>
                    <a:pt x="3137" y="7373"/>
                    <a:pt x="3128" y="7373"/>
                  </a:cubicBezTo>
                  <a:cubicBezTo>
                    <a:pt x="3056" y="7373"/>
                    <a:pt x="2981" y="7340"/>
                    <a:pt x="2954" y="7273"/>
                  </a:cubicBezTo>
                  <a:cubicBezTo>
                    <a:pt x="2950" y="7268"/>
                    <a:pt x="2949" y="7263"/>
                    <a:pt x="2947" y="7260"/>
                  </a:cubicBezTo>
                  <a:cubicBezTo>
                    <a:pt x="2887" y="7137"/>
                    <a:pt x="2986" y="6995"/>
                    <a:pt x="3127" y="6990"/>
                  </a:cubicBezTo>
                  <a:cubicBezTo>
                    <a:pt x="3130" y="6989"/>
                    <a:pt x="3132" y="6989"/>
                    <a:pt x="3135" y="6989"/>
                  </a:cubicBezTo>
                  <a:close/>
                  <a:moveTo>
                    <a:pt x="4182" y="8068"/>
                  </a:moveTo>
                  <a:cubicBezTo>
                    <a:pt x="4329" y="8068"/>
                    <a:pt x="4479" y="8122"/>
                    <a:pt x="4587" y="8217"/>
                  </a:cubicBezTo>
                  <a:cubicBezTo>
                    <a:pt x="4821" y="8426"/>
                    <a:pt x="4781" y="8765"/>
                    <a:pt x="4551" y="8968"/>
                  </a:cubicBezTo>
                  <a:cubicBezTo>
                    <a:pt x="4441" y="9064"/>
                    <a:pt x="4298" y="9116"/>
                    <a:pt x="4158" y="9116"/>
                  </a:cubicBezTo>
                  <a:cubicBezTo>
                    <a:pt x="4007" y="9116"/>
                    <a:pt x="3860" y="9056"/>
                    <a:pt x="3765" y="8928"/>
                  </a:cubicBezTo>
                  <a:cubicBezTo>
                    <a:pt x="3632" y="8752"/>
                    <a:pt x="3580" y="8430"/>
                    <a:pt x="3782" y="8279"/>
                  </a:cubicBezTo>
                  <a:cubicBezTo>
                    <a:pt x="3787" y="8260"/>
                    <a:pt x="3793" y="8241"/>
                    <a:pt x="3808" y="8223"/>
                  </a:cubicBezTo>
                  <a:cubicBezTo>
                    <a:pt x="3907" y="8116"/>
                    <a:pt x="4043" y="8068"/>
                    <a:pt x="4182" y="8068"/>
                  </a:cubicBezTo>
                  <a:close/>
                  <a:moveTo>
                    <a:pt x="4313" y="1"/>
                  </a:moveTo>
                  <a:cubicBezTo>
                    <a:pt x="3937" y="1034"/>
                    <a:pt x="2518" y="1736"/>
                    <a:pt x="1269" y="1736"/>
                  </a:cubicBezTo>
                  <a:cubicBezTo>
                    <a:pt x="801" y="1736"/>
                    <a:pt x="357" y="1638"/>
                    <a:pt x="1" y="1421"/>
                  </a:cubicBezTo>
                  <a:lnTo>
                    <a:pt x="1" y="1421"/>
                  </a:lnTo>
                  <a:cubicBezTo>
                    <a:pt x="236" y="2390"/>
                    <a:pt x="478" y="3357"/>
                    <a:pt x="764" y="4312"/>
                  </a:cubicBezTo>
                  <a:cubicBezTo>
                    <a:pt x="1150" y="5606"/>
                    <a:pt x="1583" y="6888"/>
                    <a:pt x="2081" y="8145"/>
                  </a:cubicBezTo>
                  <a:cubicBezTo>
                    <a:pt x="2511" y="9227"/>
                    <a:pt x="3138" y="10715"/>
                    <a:pt x="4599" y="10733"/>
                  </a:cubicBezTo>
                  <a:cubicBezTo>
                    <a:pt x="4608" y="10733"/>
                    <a:pt x="4618" y="10733"/>
                    <a:pt x="4627" y="10733"/>
                  </a:cubicBezTo>
                  <a:cubicBezTo>
                    <a:pt x="7822" y="10733"/>
                    <a:pt x="5754" y="4982"/>
                    <a:pt x="5345" y="3482"/>
                  </a:cubicBezTo>
                  <a:cubicBezTo>
                    <a:pt x="5028" y="2315"/>
                    <a:pt x="4679" y="1156"/>
                    <a:pt x="43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9"/>
            <p:cNvSpPr/>
            <p:nvPr/>
          </p:nvSpPr>
          <p:spPr>
            <a:xfrm>
              <a:off x="2679968" y="1418618"/>
              <a:ext cx="157032" cy="335509"/>
            </a:xfrm>
            <a:custGeom>
              <a:avLst/>
              <a:gdLst/>
              <a:ahLst/>
              <a:cxnLst/>
              <a:rect l="l" t="t" r="r" b="b"/>
              <a:pathLst>
                <a:path w="5023" h="10732" extrusionOk="0">
                  <a:moveTo>
                    <a:pt x="1512" y="1"/>
                  </a:moveTo>
                  <a:cubicBezTo>
                    <a:pt x="1392" y="330"/>
                    <a:pt x="1165" y="626"/>
                    <a:pt x="872" y="876"/>
                  </a:cubicBezTo>
                  <a:cubicBezTo>
                    <a:pt x="1221" y="2060"/>
                    <a:pt x="1597" y="3235"/>
                    <a:pt x="1908" y="4430"/>
                  </a:cubicBezTo>
                  <a:cubicBezTo>
                    <a:pt x="2240" y="5711"/>
                    <a:pt x="2596" y="7089"/>
                    <a:pt x="2589" y="8420"/>
                  </a:cubicBezTo>
                  <a:cubicBezTo>
                    <a:pt x="2584" y="9227"/>
                    <a:pt x="2206" y="10182"/>
                    <a:pt x="1241" y="10183"/>
                  </a:cubicBezTo>
                  <a:cubicBezTo>
                    <a:pt x="742" y="10183"/>
                    <a:pt x="357" y="9931"/>
                    <a:pt x="1" y="9624"/>
                  </a:cubicBezTo>
                  <a:lnTo>
                    <a:pt x="1" y="9624"/>
                  </a:lnTo>
                  <a:cubicBezTo>
                    <a:pt x="409" y="10238"/>
                    <a:pt x="969" y="10723"/>
                    <a:pt x="1798" y="10732"/>
                  </a:cubicBezTo>
                  <a:cubicBezTo>
                    <a:pt x="1808" y="10732"/>
                    <a:pt x="1817" y="10732"/>
                    <a:pt x="1827" y="10732"/>
                  </a:cubicBezTo>
                  <a:cubicBezTo>
                    <a:pt x="5022" y="10732"/>
                    <a:pt x="2953" y="4982"/>
                    <a:pt x="2544" y="3482"/>
                  </a:cubicBezTo>
                  <a:cubicBezTo>
                    <a:pt x="2227" y="2313"/>
                    <a:pt x="1878" y="1156"/>
                    <a:pt x="15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9"/>
            <p:cNvSpPr/>
            <p:nvPr/>
          </p:nvSpPr>
          <p:spPr>
            <a:xfrm>
              <a:off x="2593780" y="1412647"/>
              <a:ext cx="125644" cy="49582"/>
            </a:xfrm>
            <a:custGeom>
              <a:avLst/>
              <a:gdLst/>
              <a:ahLst/>
              <a:cxnLst/>
              <a:rect l="l" t="t" r="r" b="b"/>
              <a:pathLst>
                <a:path w="4019" h="1586" extrusionOk="0">
                  <a:moveTo>
                    <a:pt x="4018" y="0"/>
                  </a:moveTo>
                  <a:lnTo>
                    <a:pt x="4018" y="0"/>
                  </a:lnTo>
                  <a:cubicBezTo>
                    <a:pt x="2464" y="144"/>
                    <a:pt x="1310" y="432"/>
                    <a:pt x="0" y="1332"/>
                  </a:cubicBezTo>
                  <a:cubicBezTo>
                    <a:pt x="361" y="1502"/>
                    <a:pt x="797" y="1586"/>
                    <a:pt x="1249" y="1586"/>
                  </a:cubicBezTo>
                  <a:cubicBezTo>
                    <a:pt x="2410" y="1586"/>
                    <a:pt x="3674" y="1037"/>
                    <a:pt x="40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9"/>
            <p:cNvSpPr/>
            <p:nvPr/>
          </p:nvSpPr>
          <p:spPr>
            <a:xfrm>
              <a:off x="2729017" y="1618379"/>
              <a:ext cx="11380" cy="7503"/>
            </a:xfrm>
            <a:custGeom>
              <a:avLst/>
              <a:gdLst/>
              <a:ahLst/>
              <a:cxnLst/>
              <a:rect l="l" t="t" r="r" b="b"/>
              <a:pathLst>
                <a:path w="364" h="240" extrusionOk="0">
                  <a:moveTo>
                    <a:pt x="121" y="1"/>
                  </a:moveTo>
                  <a:cubicBezTo>
                    <a:pt x="108" y="1"/>
                    <a:pt x="95" y="2"/>
                    <a:pt x="82" y="5"/>
                  </a:cubicBezTo>
                  <a:cubicBezTo>
                    <a:pt x="37" y="61"/>
                    <a:pt x="1" y="130"/>
                    <a:pt x="49" y="196"/>
                  </a:cubicBezTo>
                  <a:cubicBezTo>
                    <a:pt x="72" y="226"/>
                    <a:pt x="104" y="239"/>
                    <a:pt x="137" y="239"/>
                  </a:cubicBezTo>
                  <a:cubicBezTo>
                    <a:pt x="161" y="239"/>
                    <a:pt x="186" y="233"/>
                    <a:pt x="209" y="222"/>
                  </a:cubicBezTo>
                  <a:cubicBezTo>
                    <a:pt x="363" y="146"/>
                    <a:pt x="252" y="1"/>
                    <a:pt x="1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9"/>
            <p:cNvSpPr/>
            <p:nvPr/>
          </p:nvSpPr>
          <p:spPr>
            <a:xfrm>
              <a:off x="2714637" y="1680308"/>
              <a:ext cx="17444" cy="13818"/>
            </a:xfrm>
            <a:custGeom>
              <a:avLst/>
              <a:gdLst/>
              <a:ahLst/>
              <a:cxnLst/>
              <a:rect l="l" t="t" r="r" b="b"/>
              <a:pathLst>
                <a:path w="558" h="442" extrusionOk="0">
                  <a:moveTo>
                    <a:pt x="269" y="0"/>
                  </a:moveTo>
                  <a:cubicBezTo>
                    <a:pt x="203" y="0"/>
                    <a:pt x="134" y="21"/>
                    <a:pt x="70" y="51"/>
                  </a:cubicBezTo>
                  <a:cubicBezTo>
                    <a:pt x="68" y="52"/>
                    <a:pt x="65" y="52"/>
                    <a:pt x="63" y="53"/>
                  </a:cubicBezTo>
                  <a:cubicBezTo>
                    <a:pt x="34" y="155"/>
                    <a:pt x="0" y="247"/>
                    <a:pt x="76" y="346"/>
                  </a:cubicBezTo>
                  <a:cubicBezTo>
                    <a:pt x="125" y="408"/>
                    <a:pt x="190" y="441"/>
                    <a:pt x="258" y="441"/>
                  </a:cubicBezTo>
                  <a:cubicBezTo>
                    <a:pt x="307" y="441"/>
                    <a:pt x="359" y="424"/>
                    <a:pt x="406" y="386"/>
                  </a:cubicBezTo>
                  <a:cubicBezTo>
                    <a:pt x="514" y="303"/>
                    <a:pt x="557" y="157"/>
                    <a:pt x="446" y="64"/>
                  </a:cubicBezTo>
                  <a:cubicBezTo>
                    <a:pt x="393" y="18"/>
                    <a:pt x="332" y="0"/>
                    <a:pt x="2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9"/>
            <p:cNvSpPr/>
            <p:nvPr/>
          </p:nvSpPr>
          <p:spPr>
            <a:xfrm>
              <a:off x="2679093" y="1493114"/>
              <a:ext cx="9691" cy="7972"/>
            </a:xfrm>
            <a:custGeom>
              <a:avLst/>
              <a:gdLst/>
              <a:ahLst/>
              <a:cxnLst/>
              <a:rect l="l" t="t" r="r" b="b"/>
              <a:pathLst>
                <a:path w="310" h="255" extrusionOk="0">
                  <a:moveTo>
                    <a:pt x="110" y="1"/>
                  </a:moveTo>
                  <a:cubicBezTo>
                    <a:pt x="92" y="1"/>
                    <a:pt x="75" y="3"/>
                    <a:pt x="58" y="5"/>
                  </a:cubicBezTo>
                  <a:cubicBezTo>
                    <a:pt x="55" y="11"/>
                    <a:pt x="52" y="16"/>
                    <a:pt x="47" y="21"/>
                  </a:cubicBezTo>
                  <a:cubicBezTo>
                    <a:pt x="0" y="66"/>
                    <a:pt x="9" y="164"/>
                    <a:pt x="42" y="212"/>
                  </a:cubicBezTo>
                  <a:cubicBezTo>
                    <a:pt x="64" y="242"/>
                    <a:pt x="95" y="254"/>
                    <a:pt x="128" y="254"/>
                  </a:cubicBezTo>
                  <a:cubicBezTo>
                    <a:pt x="157" y="254"/>
                    <a:pt x="187" y="245"/>
                    <a:pt x="214" y="229"/>
                  </a:cubicBezTo>
                  <a:cubicBezTo>
                    <a:pt x="271" y="196"/>
                    <a:pt x="310" y="137"/>
                    <a:pt x="275" y="78"/>
                  </a:cubicBezTo>
                  <a:cubicBezTo>
                    <a:pt x="243" y="22"/>
                    <a:pt x="176" y="1"/>
                    <a:pt x="1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9"/>
            <p:cNvSpPr/>
            <p:nvPr/>
          </p:nvSpPr>
          <p:spPr>
            <a:xfrm>
              <a:off x="2552577" y="1221670"/>
              <a:ext cx="81876" cy="20665"/>
            </a:xfrm>
            <a:custGeom>
              <a:avLst/>
              <a:gdLst/>
              <a:ahLst/>
              <a:cxnLst/>
              <a:rect l="l" t="t" r="r" b="b"/>
              <a:pathLst>
                <a:path w="2619" h="661" extrusionOk="0">
                  <a:moveTo>
                    <a:pt x="2442" y="0"/>
                  </a:moveTo>
                  <a:cubicBezTo>
                    <a:pt x="1544" y="0"/>
                    <a:pt x="789" y="212"/>
                    <a:pt x="0" y="661"/>
                  </a:cubicBezTo>
                  <a:cubicBezTo>
                    <a:pt x="924" y="568"/>
                    <a:pt x="1793" y="401"/>
                    <a:pt x="2619" y="3"/>
                  </a:cubicBezTo>
                  <a:cubicBezTo>
                    <a:pt x="2559" y="1"/>
                    <a:pt x="2501" y="0"/>
                    <a:pt x="2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9"/>
            <p:cNvSpPr/>
            <p:nvPr/>
          </p:nvSpPr>
          <p:spPr>
            <a:xfrm>
              <a:off x="2652333" y="1551573"/>
              <a:ext cx="21665" cy="15006"/>
            </a:xfrm>
            <a:custGeom>
              <a:avLst/>
              <a:gdLst/>
              <a:ahLst/>
              <a:cxnLst/>
              <a:rect l="l" t="t" r="r" b="b"/>
              <a:pathLst>
                <a:path w="693" h="480" extrusionOk="0">
                  <a:moveTo>
                    <a:pt x="245" y="0"/>
                  </a:moveTo>
                  <a:cubicBezTo>
                    <a:pt x="216" y="0"/>
                    <a:pt x="187" y="4"/>
                    <a:pt x="158" y="13"/>
                  </a:cubicBezTo>
                  <a:cubicBezTo>
                    <a:pt x="154" y="15"/>
                    <a:pt x="150" y="15"/>
                    <a:pt x="146" y="15"/>
                  </a:cubicBezTo>
                  <a:cubicBezTo>
                    <a:pt x="144" y="15"/>
                    <a:pt x="141" y="15"/>
                    <a:pt x="138" y="15"/>
                  </a:cubicBezTo>
                  <a:cubicBezTo>
                    <a:pt x="135" y="21"/>
                    <a:pt x="133" y="27"/>
                    <a:pt x="128" y="34"/>
                  </a:cubicBezTo>
                  <a:cubicBezTo>
                    <a:pt x="0" y="198"/>
                    <a:pt x="67" y="479"/>
                    <a:pt x="272" y="479"/>
                  </a:cubicBezTo>
                  <a:cubicBezTo>
                    <a:pt x="307" y="479"/>
                    <a:pt x="345" y="471"/>
                    <a:pt x="388" y="453"/>
                  </a:cubicBezTo>
                  <a:cubicBezTo>
                    <a:pt x="693" y="323"/>
                    <a:pt x="503" y="0"/>
                    <a:pt x="2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9"/>
            <p:cNvSpPr/>
            <p:nvPr/>
          </p:nvSpPr>
          <p:spPr>
            <a:xfrm>
              <a:off x="2515157" y="1199725"/>
              <a:ext cx="183480" cy="118766"/>
            </a:xfrm>
            <a:custGeom>
              <a:avLst/>
              <a:gdLst/>
              <a:ahLst/>
              <a:cxnLst/>
              <a:rect l="l" t="t" r="r" b="b"/>
              <a:pathLst>
                <a:path w="5869" h="3799" extrusionOk="0">
                  <a:moveTo>
                    <a:pt x="4722" y="193"/>
                  </a:moveTo>
                  <a:cubicBezTo>
                    <a:pt x="4852" y="193"/>
                    <a:pt x="4955" y="359"/>
                    <a:pt x="4823" y="448"/>
                  </a:cubicBezTo>
                  <a:cubicBezTo>
                    <a:pt x="3785" y="1152"/>
                    <a:pt x="2506" y="1716"/>
                    <a:pt x="1215" y="1716"/>
                  </a:cubicBezTo>
                  <a:cubicBezTo>
                    <a:pt x="949" y="1716"/>
                    <a:pt x="683" y="1692"/>
                    <a:pt x="418" y="1641"/>
                  </a:cubicBezTo>
                  <a:cubicBezTo>
                    <a:pt x="303" y="1619"/>
                    <a:pt x="275" y="1435"/>
                    <a:pt x="415" y="1426"/>
                  </a:cubicBezTo>
                  <a:cubicBezTo>
                    <a:pt x="505" y="1420"/>
                    <a:pt x="593" y="1415"/>
                    <a:pt x="682" y="1408"/>
                  </a:cubicBezTo>
                  <a:cubicBezTo>
                    <a:pt x="1397" y="744"/>
                    <a:pt x="2486" y="369"/>
                    <a:pt x="3508" y="369"/>
                  </a:cubicBezTo>
                  <a:cubicBezTo>
                    <a:pt x="3776" y="369"/>
                    <a:pt x="4039" y="394"/>
                    <a:pt x="4290" y="448"/>
                  </a:cubicBezTo>
                  <a:cubicBezTo>
                    <a:pt x="4402" y="378"/>
                    <a:pt x="4516" y="305"/>
                    <a:pt x="4628" y="225"/>
                  </a:cubicBezTo>
                  <a:cubicBezTo>
                    <a:pt x="4659" y="202"/>
                    <a:pt x="4692" y="193"/>
                    <a:pt x="4722" y="193"/>
                  </a:cubicBezTo>
                  <a:close/>
                  <a:moveTo>
                    <a:pt x="4247" y="1"/>
                  </a:moveTo>
                  <a:cubicBezTo>
                    <a:pt x="3576" y="1"/>
                    <a:pt x="2901" y="84"/>
                    <a:pt x="2194" y="309"/>
                  </a:cubicBezTo>
                  <a:cubicBezTo>
                    <a:pt x="1359" y="575"/>
                    <a:pt x="654" y="988"/>
                    <a:pt x="1" y="1482"/>
                  </a:cubicBezTo>
                  <a:cubicBezTo>
                    <a:pt x="122" y="2233"/>
                    <a:pt x="288" y="2956"/>
                    <a:pt x="472" y="3686"/>
                  </a:cubicBezTo>
                  <a:cubicBezTo>
                    <a:pt x="915" y="3756"/>
                    <a:pt x="1355" y="3799"/>
                    <a:pt x="1795" y="3799"/>
                  </a:cubicBezTo>
                  <a:cubicBezTo>
                    <a:pt x="2434" y="3799"/>
                    <a:pt x="3074" y="3708"/>
                    <a:pt x="3728" y="3476"/>
                  </a:cubicBezTo>
                  <a:cubicBezTo>
                    <a:pt x="4578" y="3175"/>
                    <a:pt x="5247" y="2707"/>
                    <a:pt x="5868" y="2147"/>
                  </a:cubicBezTo>
                  <a:cubicBezTo>
                    <a:pt x="5800" y="1833"/>
                    <a:pt x="5725" y="1521"/>
                    <a:pt x="5622" y="1213"/>
                  </a:cubicBezTo>
                  <a:cubicBezTo>
                    <a:pt x="5488" y="812"/>
                    <a:pt x="5320" y="428"/>
                    <a:pt x="5146" y="46"/>
                  </a:cubicBezTo>
                  <a:cubicBezTo>
                    <a:pt x="4845" y="17"/>
                    <a:pt x="4547" y="1"/>
                    <a:pt x="4247" y="1"/>
                  </a:cubicBezTo>
                  <a:close/>
                </a:path>
              </a:pathLst>
            </a:custGeom>
            <a:solidFill>
              <a:srgbClr val="F4E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9"/>
            <p:cNvSpPr/>
            <p:nvPr/>
          </p:nvSpPr>
          <p:spPr>
            <a:xfrm>
              <a:off x="2558486" y="1293478"/>
              <a:ext cx="164097" cy="110200"/>
            </a:xfrm>
            <a:custGeom>
              <a:avLst/>
              <a:gdLst/>
              <a:ahLst/>
              <a:cxnLst/>
              <a:rect l="l" t="t" r="r" b="b"/>
              <a:pathLst>
                <a:path w="5249" h="3525" extrusionOk="0">
                  <a:moveTo>
                    <a:pt x="4085" y="1"/>
                  </a:moveTo>
                  <a:cubicBezTo>
                    <a:pt x="3024" y="766"/>
                    <a:pt x="1652" y="1205"/>
                    <a:pt x="324" y="1205"/>
                  </a:cubicBezTo>
                  <a:cubicBezTo>
                    <a:pt x="216" y="1205"/>
                    <a:pt x="108" y="1202"/>
                    <a:pt x="1" y="1196"/>
                  </a:cubicBezTo>
                  <a:lnTo>
                    <a:pt x="1" y="1196"/>
                  </a:lnTo>
                  <a:cubicBezTo>
                    <a:pt x="78" y="1452"/>
                    <a:pt x="150" y="1709"/>
                    <a:pt x="220" y="1967"/>
                  </a:cubicBezTo>
                  <a:cubicBezTo>
                    <a:pt x="535" y="2006"/>
                    <a:pt x="854" y="2031"/>
                    <a:pt x="1171" y="2036"/>
                  </a:cubicBezTo>
                  <a:cubicBezTo>
                    <a:pt x="1299" y="2038"/>
                    <a:pt x="1430" y="2041"/>
                    <a:pt x="1564" y="2041"/>
                  </a:cubicBezTo>
                  <a:cubicBezTo>
                    <a:pt x="2233" y="2041"/>
                    <a:pt x="2950" y="1988"/>
                    <a:pt x="3525" y="1664"/>
                  </a:cubicBezTo>
                  <a:cubicBezTo>
                    <a:pt x="3545" y="1653"/>
                    <a:pt x="3565" y="1648"/>
                    <a:pt x="3584" y="1648"/>
                  </a:cubicBezTo>
                  <a:cubicBezTo>
                    <a:pt x="3613" y="1648"/>
                    <a:pt x="3641" y="1661"/>
                    <a:pt x="3663" y="1687"/>
                  </a:cubicBezTo>
                  <a:cubicBezTo>
                    <a:pt x="4071" y="2212"/>
                    <a:pt x="4272" y="2842"/>
                    <a:pt x="4381" y="3500"/>
                  </a:cubicBezTo>
                  <a:cubicBezTo>
                    <a:pt x="4486" y="3493"/>
                    <a:pt x="4591" y="3489"/>
                    <a:pt x="4695" y="3489"/>
                  </a:cubicBezTo>
                  <a:cubicBezTo>
                    <a:pt x="4883" y="3489"/>
                    <a:pt x="5068" y="3501"/>
                    <a:pt x="5248" y="3525"/>
                  </a:cubicBezTo>
                  <a:cubicBezTo>
                    <a:pt x="4872" y="2347"/>
                    <a:pt x="4480" y="1173"/>
                    <a:pt x="4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9"/>
            <p:cNvSpPr/>
            <p:nvPr/>
          </p:nvSpPr>
          <p:spPr>
            <a:xfrm>
              <a:off x="2515157" y="1199725"/>
              <a:ext cx="183480" cy="118766"/>
            </a:xfrm>
            <a:custGeom>
              <a:avLst/>
              <a:gdLst/>
              <a:ahLst/>
              <a:cxnLst/>
              <a:rect l="l" t="t" r="r" b="b"/>
              <a:pathLst>
                <a:path w="5869" h="3799" extrusionOk="0">
                  <a:moveTo>
                    <a:pt x="4722" y="193"/>
                  </a:moveTo>
                  <a:cubicBezTo>
                    <a:pt x="4852" y="193"/>
                    <a:pt x="4955" y="359"/>
                    <a:pt x="4823" y="448"/>
                  </a:cubicBezTo>
                  <a:cubicBezTo>
                    <a:pt x="3785" y="1152"/>
                    <a:pt x="2506" y="1716"/>
                    <a:pt x="1215" y="1716"/>
                  </a:cubicBezTo>
                  <a:cubicBezTo>
                    <a:pt x="949" y="1716"/>
                    <a:pt x="683" y="1692"/>
                    <a:pt x="418" y="1641"/>
                  </a:cubicBezTo>
                  <a:cubicBezTo>
                    <a:pt x="303" y="1619"/>
                    <a:pt x="275" y="1435"/>
                    <a:pt x="415" y="1426"/>
                  </a:cubicBezTo>
                  <a:cubicBezTo>
                    <a:pt x="505" y="1420"/>
                    <a:pt x="593" y="1415"/>
                    <a:pt x="682" y="1408"/>
                  </a:cubicBezTo>
                  <a:cubicBezTo>
                    <a:pt x="1397" y="744"/>
                    <a:pt x="2486" y="369"/>
                    <a:pt x="3508" y="369"/>
                  </a:cubicBezTo>
                  <a:cubicBezTo>
                    <a:pt x="3776" y="369"/>
                    <a:pt x="4039" y="394"/>
                    <a:pt x="4290" y="448"/>
                  </a:cubicBezTo>
                  <a:cubicBezTo>
                    <a:pt x="4402" y="378"/>
                    <a:pt x="4516" y="305"/>
                    <a:pt x="4628" y="225"/>
                  </a:cubicBezTo>
                  <a:cubicBezTo>
                    <a:pt x="4659" y="202"/>
                    <a:pt x="4692" y="193"/>
                    <a:pt x="4722" y="193"/>
                  </a:cubicBezTo>
                  <a:close/>
                  <a:moveTo>
                    <a:pt x="4247" y="1"/>
                  </a:moveTo>
                  <a:cubicBezTo>
                    <a:pt x="3576" y="1"/>
                    <a:pt x="2901" y="84"/>
                    <a:pt x="2194" y="309"/>
                  </a:cubicBezTo>
                  <a:cubicBezTo>
                    <a:pt x="1359" y="575"/>
                    <a:pt x="654" y="988"/>
                    <a:pt x="1" y="1482"/>
                  </a:cubicBezTo>
                  <a:cubicBezTo>
                    <a:pt x="122" y="2233"/>
                    <a:pt x="288" y="2956"/>
                    <a:pt x="472" y="3686"/>
                  </a:cubicBezTo>
                  <a:cubicBezTo>
                    <a:pt x="915" y="3756"/>
                    <a:pt x="1355" y="3799"/>
                    <a:pt x="1795" y="3799"/>
                  </a:cubicBezTo>
                  <a:cubicBezTo>
                    <a:pt x="2434" y="3799"/>
                    <a:pt x="3074" y="3708"/>
                    <a:pt x="3728" y="3476"/>
                  </a:cubicBezTo>
                  <a:cubicBezTo>
                    <a:pt x="4578" y="3175"/>
                    <a:pt x="5247" y="2707"/>
                    <a:pt x="5868" y="2147"/>
                  </a:cubicBezTo>
                  <a:cubicBezTo>
                    <a:pt x="5800" y="1833"/>
                    <a:pt x="5725" y="1521"/>
                    <a:pt x="5622" y="1213"/>
                  </a:cubicBezTo>
                  <a:cubicBezTo>
                    <a:pt x="5488" y="812"/>
                    <a:pt x="5320" y="428"/>
                    <a:pt x="5146" y="46"/>
                  </a:cubicBezTo>
                  <a:cubicBezTo>
                    <a:pt x="4845" y="17"/>
                    <a:pt x="4547" y="1"/>
                    <a:pt x="4247" y="1"/>
                  </a:cubicBez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9"/>
            <p:cNvSpPr/>
            <p:nvPr/>
          </p:nvSpPr>
          <p:spPr>
            <a:xfrm>
              <a:off x="2526161" y="1235801"/>
              <a:ext cx="172506" cy="82721"/>
            </a:xfrm>
            <a:custGeom>
              <a:avLst/>
              <a:gdLst/>
              <a:ahLst/>
              <a:cxnLst/>
              <a:rect l="l" t="t" r="r" b="b"/>
              <a:pathLst>
                <a:path w="5518" h="2646" extrusionOk="0">
                  <a:moveTo>
                    <a:pt x="5250" y="1"/>
                  </a:moveTo>
                  <a:cubicBezTo>
                    <a:pt x="4901" y="611"/>
                    <a:pt x="4228" y="1105"/>
                    <a:pt x="3652" y="1408"/>
                  </a:cubicBezTo>
                  <a:cubicBezTo>
                    <a:pt x="2942" y="1783"/>
                    <a:pt x="2173" y="2013"/>
                    <a:pt x="1371" y="2089"/>
                  </a:cubicBezTo>
                  <a:cubicBezTo>
                    <a:pt x="1126" y="2112"/>
                    <a:pt x="865" y="2149"/>
                    <a:pt x="610" y="2149"/>
                  </a:cubicBezTo>
                  <a:cubicBezTo>
                    <a:pt x="491" y="2149"/>
                    <a:pt x="373" y="2141"/>
                    <a:pt x="258" y="2119"/>
                  </a:cubicBezTo>
                  <a:cubicBezTo>
                    <a:pt x="164" y="2101"/>
                    <a:pt x="81" y="2074"/>
                    <a:pt x="1" y="2043"/>
                  </a:cubicBezTo>
                  <a:lnTo>
                    <a:pt x="1" y="2043"/>
                  </a:lnTo>
                  <a:cubicBezTo>
                    <a:pt x="39" y="2206"/>
                    <a:pt x="80" y="2370"/>
                    <a:pt x="122" y="2534"/>
                  </a:cubicBezTo>
                  <a:cubicBezTo>
                    <a:pt x="563" y="2603"/>
                    <a:pt x="1000" y="2645"/>
                    <a:pt x="1438" y="2645"/>
                  </a:cubicBezTo>
                  <a:cubicBezTo>
                    <a:pt x="2079" y="2645"/>
                    <a:pt x="2721" y="2554"/>
                    <a:pt x="3377" y="2323"/>
                  </a:cubicBezTo>
                  <a:cubicBezTo>
                    <a:pt x="4228" y="2023"/>
                    <a:pt x="4896" y="1554"/>
                    <a:pt x="5517" y="995"/>
                  </a:cubicBezTo>
                  <a:cubicBezTo>
                    <a:pt x="5449" y="680"/>
                    <a:pt x="5374" y="368"/>
                    <a:pt x="5271" y="60"/>
                  </a:cubicBezTo>
                  <a:cubicBezTo>
                    <a:pt x="5264" y="39"/>
                    <a:pt x="5256" y="19"/>
                    <a:pt x="5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6" name="Google Shape;2466;p49"/>
          <p:cNvGrpSpPr/>
          <p:nvPr/>
        </p:nvGrpSpPr>
        <p:grpSpPr>
          <a:xfrm>
            <a:off x="8593662" y="4071639"/>
            <a:ext cx="164265" cy="179843"/>
            <a:chOff x="3690028" y="2857398"/>
            <a:chExt cx="209896" cy="209803"/>
          </a:xfrm>
        </p:grpSpPr>
        <p:sp>
          <p:nvSpPr>
            <p:cNvPr id="2467" name="Google Shape;2467;p49"/>
            <p:cNvSpPr/>
            <p:nvPr/>
          </p:nvSpPr>
          <p:spPr>
            <a:xfrm>
              <a:off x="3704783" y="2873060"/>
              <a:ext cx="177446" cy="178134"/>
            </a:xfrm>
            <a:custGeom>
              <a:avLst/>
              <a:gdLst/>
              <a:ahLst/>
              <a:cxnLst/>
              <a:rect l="l" t="t" r="r" b="b"/>
              <a:pathLst>
                <a:path w="5676" h="5698" extrusionOk="0">
                  <a:moveTo>
                    <a:pt x="2610" y="1"/>
                  </a:moveTo>
                  <a:cubicBezTo>
                    <a:pt x="1948" y="372"/>
                    <a:pt x="1276" y="731"/>
                    <a:pt x="594" y="1062"/>
                  </a:cubicBezTo>
                  <a:cubicBezTo>
                    <a:pt x="709" y="1298"/>
                    <a:pt x="823" y="1537"/>
                    <a:pt x="937" y="1774"/>
                  </a:cubicBezTo>
                  <a:lnTo>
                    <a:pt x="1134" y="2183"/>
                  </a:lnTo>
                  <a:lnTo>
                    <a:pt x="780" y="2369"/>
                  </a:lnTo>
                  <a:cubicBezTo>
                    <a:pt x="520" y="2506"/>
                    <a:pt x="260" y="2646"/>
                    <a:pt x="1" y="2786"/>
                  </a:cubicBezTo>
                  <a:cubicBezTo>
                    <a:pt x="406" y="3575"/>
                    <a:pt x="803" y="4384"/>
                    <a:pt x="1166" y="5203"/>
                  </a:cubicBezTo>
                  <a:cubicBezTo>
                    <a:pt x="1427" y="5039"/>
                    <a:pt x="1688" y="4875"/>
                    <a:pt x="1952" y="4712"/>
                  </a:cubicBezTo>
                  <a:lnTo>
                    <a:pt x="2308" y="4492"/>
                  </a:lnTo>
                  <a:lnTo>
                    <a:pt x="2528" y="4880"/>
                  </a:lnTo>
                  <a:cubicBezTo>
                    <a:pt x="2684" y="5153"/>
                    <a:pt x="2842" y="5426"/>
                    <a:pt x="2996" y="5697"/>
                  </a:cubicBezTo>
                  <a:cubicBezTo>
                    <a:pt x="3633" y="5325"/>
                    <a:pt x="4264" y="4942"/>
                    <a:pt x="4888" y="4545"/>
                  </a:cubicBezTo>
                  <a:cubicBezTo>
                    <a:pt x="4740" y="4283"/>
                    <a:pt x="4593" y="4023"/>
                    <a:pt x="4452" y="3758"/>
                  </a:cubicBezTo>
                  <a:lnTo>
                    <a:pt x="4224" y="3333"/>
                  </a:lnTo>
                  <a:lnTo>
                    <a:pt x="4682" y="3067"/>
                  </a:lnTo>
                  <a:cubicBezTo>
                    <a:pt x="5012" y="2876"/>
                    <a:pt x="5343" y="2690"/>
                    <a:pt x="5675" y="2504"/>
                  </a:cubicBezTo>
                  <a:cubicBezTo>
                    <a:pt x="5327" y="1805"/>
                    <a:pt x="5005" y="1088"/>
                    <a:pt x="4690" y="375"/>
                  </a:cubicBezTo>
                  <a:cubicBezTo>
                    <a:pt x="4313" y="563"/>
                    <a:pt x="3936" y="754"/>
                    <a:pt x="3561" y="942"/>
                  </a:cubicBezTo>
                  <a:lnTo>
                    <a:pt x="3145" y="1152"/>
                  </a:lnTo>
                  <a:lnTo>
                    <a:pt x="2934" y="707"/>
                  </a:lnTo>
                  <a:cubicBezTo>
                    <a:pt x="2824" y="471"/>
                    <a:pt x="2717" y="235"/>
                    <a:pt x="26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9"/>
            <p:cNvSpPr/>
            <p:nvPr/>
          </p:nvSpPr>
          <p:spPr>
            <a:xfrm>
              <a:off x="3704752" y="2942398"/>
              <a:ext cx="152780" cy="108794"/>
            </a:xfrm>
            <a:custGeom>
              <a:avLst/>
              <a:gdLst/>
              <a:ahLst/>
              <a:cxnLst/>
              <a:rect l="l" t="t" r="r" b="b"/>
              <a:pathLst>
                <a:path w="4887" h="3480" extrusionOk="0">
                  <a:moveTo>
                    <a:pt x="1067" y="1"/>
                  </a:moveTo>
                  <a:lnTo>
                    <a:pt x="780" y="151"/>
                  </a:lnTo>
                  <a:cubicBezTo>
                    <a:pt x="520" y="288"/>
                    <a:pt x="260" y="428"/>
                    <a:pt x="1" y="568"/>
                  </a:cubicBezTo>
                  <a:cubicBezTo>
                    <a:pt x="406" y="1357"/>
                    <a:pt x="803" y="2166"/>
                    <a:pt x="1166" y="2985"/>
                  </a:cubicBezTo>
                  <a:cubicBezTo>
                    <a:pt x="1427" y="2821"/>
                    <a:pt x="1688" y="2657"/>
                    <a:pt x="1952" y="2494"/>
                  </a:cubicBezTo>
                  <a:lnTo>
                    <a:pt x="2308" y="2274"/>
                  </a:lnTo>
                  <a:lnTo>
                    <a:pt x="2528" y="2662"/>
                  </a:lnTo>
                  <a:cubicBezTo>
                    <a:pt x="2684" y="2935"/>
                    <a:pt x="2842" y="3208"/>
                    <a:pt x="2996" y="3479"/>
                  </a:cubicBezTo>
                  <a:cubicBezTo>
                    <a:pt x="3633" y="3107"/>
                    <a:pt x="4264" y="2724"/>
                    <a:pt x="4887" y="2327"/>
                  </a:cubicBezTo>
                  <a:cubicBezTo>
                    <a:pt x="4793" y="2159"/>
                    <a:pt x="4701" y="1989"/>
                    <a:pt x="4608" y="1821"/>
                  </a:cubicBezTo>
                  <a:cubicBezTo>
                    <a:pt x="4456" y="1848"/>
                    <a:pt x="4301" y="1861"/>
                    <a:pt x="4146" y="1861"/>
                  </a:cubicBezTo>
                  <a:cubicBezTo>
                    <a:pt x="3533" y="1861"/>
                    <a:pt x="2905" y="1659"/>
                    <a:pt x="2385" y="1347"/>
                  </a:cubicBezTo>
                  <a:cubicBezTo>
                    <a:pt x="1786" y="989"/>
                    <a:pt x="1372" y="532"/>
                    <a:pt x="10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9"/>
            <p:cNvSpPr/>
            <p:nvPr/>
          </p:nvSpPr>
          <p:spPr>
            <a:xfrm>
              <a:off x="3690028" y="2857398"/>
              <a:ext cx="209896" cy="209803"/>
            </a:xfrm>
            <a:custGeom>
              <a:avLst/>
              <a:gdLst/>
              <a:ahLst/>
              <a:cxnLst/>
              <a:rect l="l" t="t" r="r" b="b"/>
              <a:pathLst>
                <a:path w="6714" h="6711" extrusionOk="0">
                  <a:moveTo>
                    <a:pt x="3080" y="503"/>
                  </a:moveTo>
                  <a:cubicBezTo>
                    <a:pt x="3186" y="737"/>
                    <a:pt x="3294" y="973"/>
                    <a:pt x="3404" y="1209"/>
                  </a:cubicBezTo>
                  <a:lnTo>
                    <a:pt x="3615" y="1654"/>
                  </a:lnTo>
                  <a:lnTo>
                    <a:pt x="4031" y="1444"/>
                  </a:lnTo>
                  <a:cubicBezTo>
                    <a:pt x="4407" y="1256"/>
                    <a:pt x="4783" y="1065"/>
                    <a:pt x="5159" y="877"/>
                  </a:cubicBezTo>
                  <a:cubicBezTo>
                    <a:pt x="5473" y="1591"/>
                    <a:pt x="5797" y="2307"/>
                    <a:pt x="6145" y="3006"/>
                  </a:cubicBezTo>
                  <a:cubicBezTo>
                    <a:pt x="5815" y="3189"/>
                    <a:pt x="5484" y="3376"/>
                    <a:pt x="5154" y="3567"/>
                  </a:cubicBezTo>
                  <a:lnTo>
                    <a:pt x="4696" y="3833"/>
                  </a:lnTo>
                  <a:lnTo>
                    <a:pt x="4921" y="4260"/>
                  </a:lnTo>
                  <a:cubicBezTo>
                    <a:pt x="5063" y="4525"/>
                    <a:pt x="5210" y="4786"/>
                    <a:pt x="5357" y="5047"/>
                  </a:cubicBezTo>
                  <a:cubicBezTo>
                    <a:pt x="4733" y="5444"/>
                    <a:pt x="4102" y="5825"/>
                    <a:pt x="3466" y="6199"/>
                  </a:cubicBezTo>
                  <a:cubicBezTo>
                    <a:pt x="3311" y="5927"/>
                    <a:pt x="3154" y="5655"/>
                    <a:pt x="2997" y="5383"/>
                  </a:cubicBezTo>
                  <a:lnTo>
                    <a:pt x="2778" y="4994"/>
                  </a:lnTo>
                  <a:lnTo>
                    <a:pt x="2421" y="5214"/>
                  </a:lnTo>
                  <a:cubicBezTo>
                    <a:pt x="2158" y="5379"/>
                    <a:pt x="1898" y="5541"/>
                    <a:pt x="1635" y="5706"/>
                  </a:cubicBezTo>
                  <a:cubicBezTo>
                    <a:pt x="1273" y="4887"/>
                    <a:pt x="874" y="4077"/>
                    <a:pt x="470" y="3288"/>
                  </a:cubicBezTo>
                  <a:cubicBezTo>
                    <a:pt x="729" y="3148"/>
                    <a:pt x="989" y="3009"/>
                    <a:pt x="1249" y="2871"/>
                  </a:cubicBezTo>
                  <a:lnTo>
                    <a:pt x="1603" y="2685"/>
                  </a:lnTo>
                  <a:lnTo>
                    <a:pt x="1405" y="2276"/>
                  </a:lnTo>
                  <a:cubicBezTo>
                    <a:pt x="1293" y="2038"/>
                    <a:pt x="1179" y="1800"/>
                    <a:pt x="1064" y="1564"/>
                  </a:cubicBezTo>
                  <a:cubicBezTo>
                    <a:pt x="1746" y="1232"/>
                    <a:pt x="2419" y="873"/>
                    <a:pt x="3080" y="503"/>
                  </a:cubicBezTo>
                  <a:close/>
                  <a:moveTo>
                    <a:pt x="3220" y="0"/>
                  </a:moveTo>
                  <a:lnTo>
                    <a:pt x="2923" y="152"/>
                  </a:lnTo>
                  <a:cubicBezTo>
                    <a:pt x="2246" y="502"/>
                    <a:pt x="1571" y="867"/>
                    <a:pt x="916" y="1257"/>
                  </a:cubicBezTo>
                  <a:lnTo>
                    <a:pt x="608" y="1445"/>
                  </a:lnTo>
                  <a:lnTo>
                    <a:pt x="727" y="1723"/>
                  </a:lnTo>
                  <a:cubicBezTo>
                    <a:pt x="836" y="1975"/>
                    <a:pt x="947" y="2226"/>
                    <a:pt x="1063" y="2475"/>
                  </a:cubicBezTo>
                  <a:cubicBezTo>
                    <a:pt x="805" y="2629"/>
                    <a:pt x="548" y="2787"/>
                    <a:pt x="295" y="2947"/>
                  </a:cubicBezTo>
                  <a:lnTo>
                    <a:pt x="1" y="3134"/>
                  </a:lnTo>
                  <a:lnTo>
                    <a:pt x="136" y="3474"/>
                  </a:lnTo>
                  <a:cubicBezTo>
                    <a:pt x="468" y="4311"/>
                    <a:pt x="820" y="5155"/>
                    <a:pt x="1203" y="5977"/>
                  </a:cubicBezTo>
                  <a:lnTo>
                    <a:pt x="1363" y="6307"/>
                  </a:lnTo>
                  <a:lnTo>
                    <a:pt x="1790" y="6066"/>
                  </a:lnTo>
                  <a:cubicBezTo>
                    <a:pt x="2066" y="5910"/>
                    <a:pt x="2340" y="5756"/>
                    <a:pt x="2616" y="5600"/>
                  </a:cubicBezTo>
                  <a:cubicBezTo>
                    <a:pt x="2759" y="5881"/>
                    <a:pt x="2905" y="6162"/>
                    <a:pt x="3057" y="6440"/>
                  </a:cubicBezTo>
                  <a:lnTo>
                    <a:pt x="3207" y="6711"/>
                  </a:lnTo>
                  <a:lnTo>
                    <a:pt x="3633" y="6498"/>
                  </a:lnTo>
                  <a:cubicBezTo>
                    <a:pt x="4288" y="6160"/>
                    <a:pt x="4920" y="5780"/>
                    <a:pt x="5536" y="5373"/>
                  </a:cubicBezTo>
                  <a:lnTo>
                    <a:pt x="5900" y="5128"/>
                  </a:lnTo>
                  <a:lnTo>
                    <a:pt x="5746" y="4796"/>
                  </a:lnTo>
                  <a:cubicBezTo>
                    <a:pt x="5621" y="4527"/>
                    <a:pt x="5495" y="4260"/>
                    <a:pt x="5364" y="3993"/>
                  </a:cubicBezTo>
                  <a:cubicBezTo>
                    <a:pt x="5690" y="3793"/>
                    <a:pt x="6015" y="3592"/>
                    <a:pt x="6338" y="3387"/>
                  </a:cubicBezTo>
                  <a:lnTo>
                    <a:pt x="6714" y="3147"/>
                  </a:lnTo>
                  <a:lnTo>
                    <a:pt x="6546" y="2785"/>
                  </a:lnTo>
                  <a:cubicBezTo>
                    <a:pt x="6217" y="2084"/>
                    <a:pt x="5864" y="1390"/>
                    <a:pt x="5503" y="704"/>
                  </a:cubicBezTo>
                  <a:lnTo>
                    <a:pt x="5325" y="366"/>
                  </a:lnTo>
                  <a:lnTo>
                    <a:pt x="4996" y="496"/>
                  </a:lnTo>
                  <a:cubicBezTo>
                    <a:pt x="4595" y="659"/>
                    <a:pt x="4196" y="835"/>
                    <a:pt x="3800" y="1022"/>
                  </a:cubicBezTo>
                  <a:cubicBezTo>
                    <a:pt x="3669" y="786"/>
                    <a:pt x="3537" y="553"/>
                    <a:pt x="3404" y="320"/>
                  </a:cubicBezTo>
                  <a:lnTo>
                    <a:pt x="32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0" name="Google Shape;2470;p49"/>
          <p:cNvGrpSpPr/>
          <p:nvPr/>
        </p:nvGrpSpPr>
        <p:grpSpPr>
          <a:xfrm>
            <a:off x="7625538" y="66502"/>
            <a:ext cx="237467" cy="209810"/>
            <a:chOff x="3659860" y="553674"/>
            <a:chExt cx="230842" cy="203957"/>
          </a:xfrm>
        </p:grpSpPr>
        <p:sp>
          <p:nvSpPr>
            <p:cNvPr id="2471" name="Google Shape;2471;p49"/>
            <p:cNvSpPr/>
            <p:nvPr/>
          </p:nvSpPr>
          <p:spPr>
            <a:xfrm>
              <a:off x="3659860" y="553674"/>
              <a:ext cx="230842" cy="203957"/>
            </a:xfrm>
            <a:custGeom>
              <a:avLst/>
              <a:gdLst/>
              <a:ahLst/>
              <a:cxnLst/>
              <a:rect l="l" t="t" r="r" b="b"/>
              <a:pathLst>
                <a:path w="7384" h="6524" extrusionOk="0">
                  <a:moveTo>
                    <a:pt x="3627" y="512"/>
                  </a:moveTo>
                  <a:cubicBezTo>
                    <a:pt x="4250" y="512"/>
                    <a:pt x="4882" y="721"/>
                    <a:pt x="5408" y="1148"/>
                  </a:cubicBezTo>
                  <a:cubicBezTo>
                    <a:pt x="6033" y="1655"/>
                    <a:pt x="6384" y="2372"/>
                    <a:pt x="6444" y="3106"/>
                  </a:cubicBezTo>
                  <a:cubicBezTo>
                    <a:pt x="4861" y="2491"/>
                    <a:pt x="3216" y="1903"/>
                    <a:pt x="1580" y="1436"/>
                  </a:cubicBezTo>
                  <a:cubicBezTo>
                    <a:pt x="2108" y="827"/>
                    <a:pt x="2861" y="512"/>
                    <a:pt x="3627" y="512"/>
                  </a:cubicBezTo>
                  <a:close/>
                  <a:moveTo>
                    <a:pt x="1383" y="1689"/>
                  </a:moveTo>
                  <a:cubicBezTo>
                    <a:pt x="3024" y="2361"/>
                    <a:pt x="4757" y="2934"/>
                    <a:pt x="6452" y="3445"/>
                  </a:cubicBezTo>
                  <a:cubicBezTo>
                    <a:pt x="6448" y="3540"/>
                    <a:pt x="6441" y="3637"/>
                    <a:pt x="6427" y="3731"/>
                  </a:cubicBezTo>
                  <a:cubicBezTo>
                    <a:pt x="6370" y="3858"/>
                    <a:pt x="6305" y="3979"/>
                    <a:pt x="6236" y="4096"/>
                  </a:cubicBezTo>
                  <a:cubicBezTo>
                    <a:pt x="4556" y="3451"/>
                    <a:pt x="2804" y="2839"/>
                    <a:pt x="1082" y="2293"/>
                  </a:cubicBezTo>
                  <a:cubicBezTo>
                    <a:pt x="1157" y="2081"/>
                    <a:pt x="1256" y="1878"/>
                    <a:pt x="1383" y="1689"/>
                  </a:cubicBezTo>
                  <a:close/>
                  <a:moveTo>
                    <a:pt x="1034" y="2583"/>
                  </a:moveTo>
                  <a:cubicBezTo>
                    <a:pt x="2614" y="3329"/>
                    <a:pt x="4390" y="3949"/>
                    <a:pt x="6074" y="4347"/>
                  </a:cubicBezTo>
                  <a:cubicBezTo>
                    <a:pt x="5590" y="5034"/>
                    <a:pt x="4890" y="5480"/>
                    <a:pt x="4009" y="5480"/>
                  </a:cubicBezTo>
                  <a:cubicBezTo>
                    <a:pt x="3779" y="5480"/>
                    <a:pt x="3536" y="5450"/>
                    <a:pt x="3281" y="5385"/>
                  </a:cubicBezTo>
                  <a:cubicBezTo>
                    <a:pt x="1956" y="5050"/>
                    <a:pt x="1151" y="3883"/>
                    <a:pt x="1034" y="2583"/>
                  </a:cubicBezTo>
                  <a:close/>
                  <a:moveTo>
                    <a:pt x="965" y="3633"/>
                  </a:moveTo>
                  <a:lnTo>
                    <a:pt x="965" y="3633"/>
                  </a:lnTo>
                  <a:cubicBezTo>
                    <a:pt x="1309" y="4630"/>
                    <a:pt x="2092" y="5435"/>
                    <a:pt x="3209" y="5703"/>
                  </a:cubicBezTo>
                  <a:cubicBezTo>
                    <a:pt x="3425" y="5754"/>
                    <a:pt x="3648" y="5779"/>
                    <a:pt x="3871" y="5779"/>
                  </a:cubicBezTo>
                  <a:cubicBezTo>
                    <a:pt x="4508" y="5779"/>
                    <a:pt x="5154" y="5579"/>
                    <a:pt x="5683" y="5224"/>
                  </a:cubicBezTo>
                  <a:lnTo>
                    <a:pt x="5683" y="5224"/>
                  </a:lnTo>
                  <a:cubicBezTo>
                    <a:pt x="5165" y="5745"/>
                    <a:pt x="4468" y="6013"/>
                    <a:pt x="3760" y="6013"/>
                  </a:cubicBezTo>
                  <a:cubicBezTo>
                    <a:pt x="3136" y="6013"/>
                    <a:pt x="2502" y="5804"/>
                    <a:pt x="1975" y="5377"/>
                  </a:cubicBezTo>
                  <a:cubicBezTo>
                    <a:pt x="1412" y="4919"/>
                    <a:pt x="1071" y="4292"/>
                    <a:pt x="965" y="3633"/>
                  </a:cubicBezTo>
                  <a:close/>
                  <a:moveTo>
                    <a:pt x="3624" y="1"/>
                  </a:moveTo>
                  <a:cubicBezTo>
                    <a:pt x="2682" y="1"/>
                    <a:pt x="1756" y="402"/>
                    <a:pt x="1125" y="1178"/>
                  </a:cubicBezTo>
                  <a:cubicBezTo>
                    <a:pt x="1" y="2563"/>
                    <a:pt x="237" y="4623"/>
                    <a:pt x="1652" y="5772"/>
                  </a:cubicBezTo>
                  <a:cubicBezTo>
                    <a:pt x="2274" y="6277"/>
                    <a:pt x="3021" y="6523"/>
                    <a:pt x="3758" y="6523"/>
                  </a:cubicBezTo>
                  <a:cubicBezTo>
                    <a:pt x="4700" y="6523"/>
                    <a:pt x="5626" y="6122"/>
                    <a:pt x="6256" y="5345"/>
                  </a:cubicBezTo>
                  <a:cubicBezTo>
                    <a:pt x="7383" y="3962"/>
                    <a:pt x="7146" y="1900"/>
                    <a:pt x="5730" y="752"/>
                  </a:cubicBezTo>
                  <a:cubicBezTo>
                    <a:pt x="5108" y="247"/>
                    <a:pt x="4361" y="1"/>
                    <a:pt x="3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9"/>
            <p:cNvSpPr/>
            <p:nvPr/>
          </p:nvSpPr>
          <p:spPr>
            <a:xfrm>
              <a:off x="3709254" y="569680"/>
              <a:ext cx="152061" cy="81032"/>
            </a:xfrm>
            <a:custGeom>
              <a:avLst/>
              <a:gdLst/>
              <a:ahLst/>
              <a:cxnLst/>
              <a:rect l="l" t="t" r="r" b="b"/>
              <a:pathLst>
                <a:path w="4864" h="2592" extrusionOk="0">
                  <a:moveTo>
                    <a:pt x="2046" y="0"/>
                  </a:moveTo>
                  <a:cubicBezTo>
                    <a:pt x="1281" y="0"/>
                    <a:pt x="528" y="314"/>
                    <a:pt x="0" y="923"/>
                  </a:cubicBezTo>
                  <a:cubicBezTo>
                    <a:pt x="1636" y="1390"/>
                    <a:pt x="3281" y="1977"/>
                    <a:pt x="4864" y="2592"/>
                  </a:cubicBezTo>
                  <a:cubicBezTo>
                    <a:pt x="4805" y="1860"/>
                    <a:pt x="4453" y="1142"/>
                    <a:pt x="3828" y="636"/>
                  </a:cubicBezTo>
                  <a:cubicBezTo>
                    <a:pt x="3302" y="209"/>
                    <a:pt x="2670" y="0"/>
                    <a:pt x="2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9"/>
            <p:cNvSpPr/>
            <p:nvPr/>
          </p:nvSpPr>
          <p:spPr>
            <a:xfrm>
              <a:off x="3693623" y="606444"/>
              <a:ext cx="167942" cy="75280"/>
            </a:xfrm>
            <a:custGeom>
              <a:avLst/>
              <a:gdLst/>
              <a:ahLst/>
              <a:cxnLst/>
              <a:rect l="l" t="t" r="r" b="b"/>
              <a:pathLst>
                <a:path w="5372" h="2408" extrusionOk="0">
                  <a:moveTo>
                    <a:pt x="302" y="1"/>
                  </a:moveTo>
                  <a:cubicBezTo>
                    <a:pt x="173" y="190"/>
                    <a:pt x="75" y="393"/>
                    <a:pt x="1" y="603"/>
                  </a:cubicBezTo>
                  <a:cubicBezTo>
                    <a:pt x="1723" y="1149"/>
                    <a:pt x="3473" y="1763"/>
                    <a:pt x="5155" y="2407"/>
                  </a:cubicBezTo>
                  <a:cubicBezTo>
                    <a:pt x="5223" y="2291"/>
                    <a:pt x="5289" y="2170"/>
                    <a:pt x="5346" y="2043"/>
                  </a:cubicBezTo>
                  <a:cubicBezTo>
                    <a:pt x="5361" y="1948"/>
                    <a:pt x="5367" y="1852"/>
                    <a:pt x="5371" y="1757"/>
                  </a:cubicBezTo>
                  <a:cubicBezTo>
                    <a:pt x="3676" y="1247"/>
                    <a:pt x="1943" y="674"/>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9"/>
            <p:cNvSpPr/>
            <p:nvPr/>
          </p:nvSpPr>
          <p:spPr>
            <a:xfrm>
              <a:off x="3690028" y="667185"/>
              <a:ext cx="147496" cy="74436"/>
            </a:xfrm>
            <a:custGeom>
              <a:avLst/>
              <a:gdLst/>
              <a:ahLst/>
              <a:cxnLst/>
              <a:rect l="l" t="t" r="r" b="b"/>
              <a:pathLst>
                <a:path w="4718" h="2381" extrusionOk="0">
                  <a:moveTo>
                    <a:pt x="0" y="1"/>
                  </a:moveTo>
                  <a:lnTo>
                    <a:pt x="0" y="1"/>
                  </a:lnTo>
                  <a:cubicBezTo>
                    <a:pt x="106" y="659"/>
                    <a:pt x="447" y="1287"/>
                    <a:pt x="1010" y="1745"/>
                  </a:cubicBezTo>
                  <a:cubicBezTo>
                    <a:pt x="1537" y="2172"/>
                    <a:pt x="2170" y="2381"/>
                    <a:pt x="2794" y="2381"/>
                  </a:cubicBezTo>
                  <a:cubicBezTo>
                    <a:pt x="3503" y="2381"/>
                    <a:pt x="4200" y="2112"/>
                    <a:pt x="4718" y="1590"/>
                  </a:cubicBezTo>
                  <a:lnTo>
                    <a:pt x="4718" y="1590"/>
                  </a:lnTo>
                  <a:cubicBezTo>
                    <a:pt x="4190" y="1946"/>
                    <a:pt x="3544" y="2146"/>
                    <a:pt x="2907" y="2146"/>
                  </a:cubicBezTo>
                  <a:cubicBezTo>
                    <a:pt x="2683" y="2146"/>
                    <a:pt x="2460" y="2121"/>
                    <a:pt x="2244" y="2070"/>
                  </a:cubicBezTo>
                  <a:cubicBezTo>
                    <a:pt x="1126" y="1803"/>
                    <a:pt x="344" y="99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9"/>
            <p:cNvSpPr/>
            <p:nvPr/>
          </p:nvSpPr>
          <p:spPr>
            <a:xfrm>
              <a:off x="3692122" y="634423"/>
              <a:ext cx="157626" cy="90599"/>
            </a:xfrm>
            <a:custGeom>
              <a:avLst/>
              <a:gdLst/>
              <a:ahLst/>
              <a:cxnLst/>
              <a:rect l="l" t="t" r="r" b="b"/>
              <a:pathLst>
                <a:path w="5042" h="2898" extrusionOk="0">
                  <a:moveTo>
                    <a:pt x="1" y="0"/>
                  </a:moveTo>
                  <a:lnTo>
                    <a:pt x="1" y="0"/>
                  </a:lnTo>
                  <a:cubicBezTo>
                    <a:pt x="119" y="1300"/>
                    <a:pt x="924" y="2467"/>
                    <a:pt x="2247" y="2802"/>
                  </a:cubicBezTo>
                  <a:cubicBezTo>
                    <a:pt x="2502" y="2867"/>
                    <a:pt x="2745" y="2897"/>
                    <a:pt x="2976" y="2897"/>
                  </a:cubicBezTo>
                  <a:cubicBezTo>
                    <a:pt x="3858" y="2897"/>
                    <a:pt x="4558" y="2451"/>
                    <a:pt x="5041" y="1764"/>
                  </a:cubicBezTo>
                  <a:cubicBezTo>
                    <a:pt x="3356" y="1366"/>
                    <a:pt x="1582" y="74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6" name="Google Shape;2476;p49"/>
          <p:cNvGrpSpPr/>
          <p:nvPr/>
        </p:nvGrpSpPr>
        <p:grpSpPr>
          <a:xfrm>
            <a:off x="7974644" y="319778"/>
            <a:ext cx="97812" cy="95695"/>
            <a:chOff x="3679086" y="979362"/>
            <a:chExt cx="222401" cy="217587"/>
          </a:xfrm>
        </p:grpSpPr>
        <p:sp>
          <p:nvSpPr>
            <p:cNvPr id="2477" name="Google Shape;2477;p49"/>
            <p:cNvSpPr/>
            <p:nvPr/>
          </p:nvSpPr>
          <p:spPr>
            <a:xfrm>
              <a:off x="3679086" y="979362"/>
              <a:ext cx="222401" cy="217587"/>
            </a:xfrm>
            <a:custGeom>
              <a:avLst/>
              <a:gdLst/>
              <a:ahLst/>
              <a:cxnLst/>
              <a:rect l="l" t="t" r="r" b="b"/>
              <a:pathLst>
                <a:path w="7114" h="6960" extrusionOk="0">
                  <a:moveTo>
                    <a:pt x="3557" y="551"/>
                  </a:moveTo>
                  <a:cubicBezTo>
                    <a:pt x="4422" y="551"/>
                    <a:pt x="5201" y="909"/>
                    <a:pt x="5750" y="1481"/>
                  </a:cubicBezTo>
                  <a:cubicBezTo>
                    <a:pt x="4011" y="2042"/>
                    <a:pt x="2239" y="2666"/>
                    <a:pt x="555" y="3386"/>
                  </a:cubicBezTo>
                  <a:cubicBezTo>
                    <a:pt x="605" y="1816"/>
                    <a:pt x="1930" y="551"/>
                    <a:pt x="3557" y="551"/>
                  </a:cubicBezTo>
                  <a:close/>
                  <a:moveTo>
                    <a:pt x="5985" y="1762"/>
                  </a:moveTo>
                  <a:cubicBezTo>
                    <a:pt x="6047" y="1844"/>
                    <a:pt x="6105" y="1928"/>
                    <a:pt x="6159" y="2017"/>
                  </a:cubicBezTo>
                  <a:cubicBezTo>
                    <a:pt x="6196" y="2162"/>
                    <a:pt x="6225" y="2307"/>
                    <a:pt x="6247" y="2452"/>
                  </a:cubicBezTo>
                  <a:cubicBezTo>
                    <a:pt x="4406" y="3053"/>
                    <a:pt x="2528" y="3728"/>
                    <a:pt x="720" y="4441"/>
                  </a:cubicBezTo>
                  <a:cubicBezTo>
                    <a:pt x="637" y="4215"/>
                    <a:pt x="583" y="3978"/>
                    <a:pt x="560" y="3733"/>
                  </a:cubicBezTo>
                  <a:cubicBezTo>
                    <a:pt x="2388" y="3182"/>
                    <a:pt x="4224" y="2484"/>
                    <a:pt x="5985" y="1762"/>
                  </a:cubicBezTo>
                  <a:close/>
                  <a:moveTo>
                    <a:pt x="6282" y="2770"/>
                  </a:moveTo>
                  <a:cubicBezTo>
                    <a:pt x="6359" y="3910"/>
                    <a:pt x="5890" y="4958"/>
                    <a:pt x="4651" y="5532"/>
                  </a:cubicBezTo>
                  <a:cubicBezTo>
                    <a:pt x="4228" y="5728"/>
                    <a:pt x="3791" y="5819"/>
                    <a:pt x="3361" y="5819"/>
                  </a:cubicBezTo>
                  <a:cubicBezTo>
                    <a:pt x="2438" y="5819"/>
                    <a:pt x="1544" y="5402"/>
                    <a:pt x="877" y="4717"/>
                  </a:cubicBezTo>
                  <a:cubicBezTo>
                    <a:pt x="2702" y="4266"/>
                    <a:pt x="4604" y="3582"/>
                    <a:pt x="6282" y="2770"/>
                  </a:cubicBezTo>
                  <a:close/>
                  <a:moveTo>
                    <a:pt x="6549" y="3766"/>
                  </a:moveTo>
                  <a:lnTo>
                    <a:pt x="6549" y="3766"/>
                  </a:lnTo>
                  <a:cubicBezTo>
                    <a:pt x="6401" y="5249"/>
                    <a:pt x="5115" y="6411"/>
                    <a:pt x="3557" y="6411"/>
                  </a:cubicBezTo>
                  <a:cubicBezTo>
                    <a:pt x="2776" y="6411"/>
                    <a:pt x="2065" y="6117"/>
                    <a:pt x="1531" y="5639"/>
                  </a:cubicBezTo>
                  <a:lnTo>
                    <a:pt x="1531" y="5639"/>
                  </a:lnTo>
                  <a:cubicBezTo>
                    <a:pt x="2085" y="5984"/>
                    <a:pt x="2718" y="6177"/>
                    <a:pt x="3368" y="6177"/>
                  </a:cubicBezTo>
                  <a:cubicBezTo>
                    <a:pt x="3847" y="6177"/>
                    <a:pt x="4335" y="6072"/>
                    <a:pt x="4807" y="5845"/>
                  </a:cubicBezTo>
                  <a:cubicBezTo>
                    <a:pt x="5635" y="5447"/>
                    <a:pt x="6277" y="4653"/>
                    <a:pt x="6549" y="3766"/>
                  </a:cubicBezTo>
                  <a:close/>
                  <a:moveTo>
                    <a:pt x="3557" y="1"/>
                  </a:moveTo>
                  <a:cubicBezTo>
                    <a:pt x="1595" y="1"/>
                    <a:pt x="0" y="1562"/>
                    <a:pt x="0" y="3480"/>
                  </a:cubicBezTo>
                  <a:cubicBezTo>
                    <a:pt x="0" y="5398"/>
                    <a:pt x="1595" y="6959"/>
                    <a:pt x="3557" y="6959"/>
                  </a:cubicBezTo>
                  <a:cubicBezTo>
                    <a:pt x="5519" y="6959"/>
                    <a:pt x="7114" y="5398"/>
                    <a:pt x="7114" y="3480"/>
                  </a:cubicBezTo>
                  <a:cubicBezTo>
                    <a:pt x="7113" y="1562"/>
                    <a:pt x="5517" y="1"/>
                    <a:pt x="35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9"/>
            <p:cNvSpPr/>
            <p:nvPr/>
          </p:nvSpPr>
          <p:spPr>
            <a:xfrm>
              <a:off x="3696405" y="996556"/>
              <a:ext cx="162409" cy="88660"/>
            </a:xfrm>
            <a:custGeom>
              <a:avLst/>
              <a:gdLst/>
              <a:ahLst/>
              <a:cxnLst/>
              <a:rect l="l" t="t" r="r" b="b"/>
              <a:pathLst>
                <a:path w="5195" h="2836" extrusionOk="0">
                  <a:moveTo>
                    <a:pt x="3003" y="1"/>
                  </a:moveTo>
                  <a:cubicBezTo>
                    <a:pt x="1378" y="1"/>
                    <a:pt x="52" y="1264"/>
                    <a:pt x="0" y="2836"/>
                  </a:cubicBezTo>
                  <a:lnTo>
                    <a:pt x="0" y="2836"/>
                  </a:lnTo>
                  <a:cubicBezTo>
                    <a:pt x="1683" y="2117"/>
                    <a:pt x="3457" y="1492"/>
                    <a:pt x="5195" y="933"/>
                  </a:cubicBezTo>
                  <a:cubicBezTo>
                    <a:pt x="4647" y="361"/>
                    <a:pt x="3867" y="1"/>
                    <a:pt x="30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9"/>
            <p:cNvSpPr/>
            <p:nvPr/>
          </p:nvSpPr>
          <p:spPr>
            <a:xfrm>
              <a:off x="3706471" y="1065988"/>
              <a:ext cx="171412" cy="95319"/>
            </a:xfrm>
            <a:custGeom>
              <a:avLst/>
              <a:gdLst/>
              <a:ahLst/>
              <a:cxnLst/>
              <a:rect l="l" t="t" r="r" b="b"/>
              <a:pathLst>
                <a:path w="5483" h="3049" extrusionOk="0">
                  <a:moveTo>
                    <a:pt x="5406" y="1"/>
                  </a:moveTo>
                  <a:lnTo>
                    <a:pt x="5406" y="1"/>
                  </a:lnTo>
                  <a:cubicBezTo>
                    <a:pt x="3728" y="812"/>
                    <a:pt x="1826" y="1497"/>
                    <a:pt x="1" y="1947"/>
                  </a:cubicBezTo>
                  <a:cubicBezTo>
                    <a:pt x="669" y="2632"/>
                    <a:pt x="1563" y="3048"/>
                    <a:pt x="2487" y="3048"/>
                  </a:cubicBezTo>
                  <a:cubicBezTo>
                    <a:pt x="2916" y="3048"/>
                    <a:pt x="3352" y="2958"/>
                    <a:pt x="3775" y="2763"/>
                  </a:cubicBezTo>
                  <a:cubicBezTo>
                    <a:pt x="5014" y="2189"/>
                    <a:pt x="5483" y="1140"/>
                    <a:pt x="5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9"/>
            <p:cNvSpPr/>
            <p:nvPr/>
          </p:nvSpPr>
          <p:spPr>
            <a:xfrm>
              <a:off x="3696561" y="1034414"/>
              <a:ext cx="177759" cy="83783"/>
            </a:xfrm>
            <a:custGeom>
              <a:avLst/>
              <a:gdLst/>
              <a:ahLst/>
              <a:cxnLst/>
              <a:rect l="l" t="t" r="r" b="b"/>
              <a:pathLst>
                <a:path w="5686" h="2680" extrusionOk="0">
                  <a:moveTo>
                    <a:pt x="5425" y="1"/>
                  </a:moveTo>
                  <a:cubicBezTo>
                    <a:pt x="3664" y="723"/>
                    <a:pt x="1828" y="1421"/>
                    <a:pt x="0" y="1972"/>
                  </a:cubicBezTo>
                  <a:cubicBezTo>
                    <a:pt x="22" y="2217"/>
                    <a:pt x="77" y="2455"/>
                    <a:pt x="158" y="2680"/>
                  </a:cubicBezTo>
                  <a:cubicBezTo>
                    <a:pt x="1967" y="1968"/>
                    <a:pt x="3843" y="1292"/>
                    <a:pt x="5685" y="691"/>
                  </a:cubicBezTo>
                  <a:cubicBezTo>
                    <a:pt x="5665" y="546"/>
                    <a:pt x="5637" y="401"/>
                    <a:pt x="5598" y="256"/>
                  </a:cubicBezTo>
                  <a:cubicBezTo>
                    <a:pt x="5546" y="167"/>
                    <a:pt x="5488" y="83"/>
                    <a:pt x="54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9"/>
            <p:cNvSpPr/>
            <p:nvPr/>
          </p:nvSpPr>
          <p:spPr>
            <a:xfrm>
              <a:off x="3726916" y="1097125"/>
              <a:ext cx="156906" cy="82658"/>
            </a:xfrm>
            <a:custGeom>
              <a:avLst/>
              <a:gdLst/>
              <a:ahLst/>
              <a:cxnLst/>
              <a:rect l="l" t="t" r="r" b="b"/>
              <a:pathLst>
                <a:path w="5019" h="2644" extrusionOk="0">
                  <a:moveTo>
                    <a:pt x="5018" y="1"/>
                  </a:moveTo>
                  <a:lnTo>
                    <a:pt x="5018" y="1"/>
                  </a:lnTo>
                  <a:cubicBezTo>
                    <a:pt x="4747" y="886"/>
                    <a:pt x="4104" y="1680"/>
                    <a:pt x="3277" y="2078"/>
                  </a:cubicBezTo>
                  <a:cubicBezTo>
                    <a:pt x="2805" y="2305"/>
                    <a:pt x="2317" y="2410"/>
                    <a:pt x="1838" y="2410"/>
                  </a:cubicBezTo>
                  <a:cubicBezTo>
                    <a:pt x="1188" y="2410"/>
                    <a:pt x="555" y="2217"/>
                    <a:pt x="1" y="1872"/>
                  </a:cubicBezTo>
                  <a:lnTo>
                    <a:pt x="1" y="1872"/>
                  </a:lnTo>
                  <a:cubicBezTo>
                    <a:pt x="535" y="2350"/>
                    <a:pt x="1246" y="2644"/>
                    <a:pt x="2027" y="2644"/>
                  </a:cubicBezTo>
                  <a:cubicBezTo>
                    <a:pt x="3586" y="2644"/>
                    <a:pt x="4871" y="1482"/>
                    <a:pt x="50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2" name="Google Shape;2482;p49"/>
          <p:cNvGrpSpPr/>
          <p:nvPr/>
        </p:nvGrpSpPr>
        <p:grpSpPr>
          <a:xfrm rot="1373748">
            <a:off x="8633025" y="145733"/>
            <a:ext cx="441685" cy="169537"/>
            <a:chOff x="544300" y="2466338"/>
            <a:chExt cx="6583924" cy="2527183"/>
          </a:xfrm>
        </p:grpSpPr>
        <p:sp>
          <p:nvSpPr>
            <p:cNvPr id="2483" name="Google Shape;2483;p49"/>
            <p:cNvSpPr/>
            <p:nvPr/>
          </p:nvSpPr>
          <p:spPr>
            <a:xfrm>
              <a:off x="6090246" y="3400336"/>
              <a:ext cx="104944" cy="109863"/>
            </a:xfrm>
            <a:custGeom>
              <a:avLst/>
              <a:gdLst/>
              <a:ahLst/>
              <a:cxnLst/>
              <a:rect l="l" t="t" r="r" b="b"/>
              <a:pathLst>
                <a:path w="320" h="335" extrusionOk="0">
                  <a:moveTo>
                    <a:pt x="149" y="0"/>
                  </a:moveTo>
                  <a:cubicBezTo>
                    <a:pt x="144" y="3"/>
                    <a:pt x="139" y="6"/>
                    <a:pt x="132" y="10"/>
                  </a:cubicBezTo>
                  <a:cubicBezTo>
                    <a:pt x="60" y="32"/>
                    <a:pt x="0" y="146"/>
                    <a:pt x="9" y="219"/>
                  </a:cubicBezTo>
                  <a:cubicBezTo>
                    <a:pt x="19" y="293"/>
                    <a:pt x="85" y="335"/>
                    <a:pt x="156" y="335"/>
                  </a:cubicBezTo>
                  <a:cubicBezTo>
                    <a:pt x="160" y="335"/>
                    <a:pt x="163" y="335"/>
                    <a:pt x="167" y="334"/>
                  </a:cubicBezTo>
                  <a:cubicBezTo>
                    <a:pt x="252" y="329"/>
                    <a:pt x="320" y="277"/>
                    <a:pt x="312" y="189"/>
                  </a:cubicBezTo>
                  <a:cubicBezTo>
                    <a:pt x="306" y="87"/>
                    <a:pt x="229" y="41"/>
                    <a:pt x="1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9"/>
            <p:cNvSpPr/>
            <p:nvPr/>
          </p:nvSpPr>
          <p:spPr>
            <a:xfrm>
              <a:off x="5995796" y="4129695"/>
              <a:ext cx="104944" cy="109535"/>
            </a:xfrm>
            <a:custGeom>
              <a:avLst/>
              <a:gdLst/>
              <a:ahLst/>
              <a:cxnLst/>
              <a:rect l="l" t="t" r="r" b="b"/>
              <a:pathLst>
                <a:path w="320" h="334" extrusionOk="0">
                  <a:moveTo>
                    <a:pt x="150" y="0"/>
                  </a:moveTo>
                  <a:cubicBezTo>
                    <a:pt x="144" y="3"/>
                    <a:pt x="139" y="7"/>
                    <a:pt x="132" y="10"/>
                  </a:cubicBezTo>
                  <a:cubicBezTo>
                    <a:pt x="61" y="34"/>
                    <a:pt x="1" y="146"/>
                    <a:pt x="10" y="219"/>
                  </a:cubicBezTo>
                  <a:cubicBezTo>
                    <a:pt x="20" y="292"/>
                    <a:pt x="85" y="334"/>
                    <a:pt x="155" y="334"/>
                  </a:cubicBezTo>
                  <a:cubicBezTo>
                    <a:pt x="159" y="334"/>
                    <a:pt x="163" y="334"/>
                    <a:pt x="167" y="333"/>
                  </a:cubicBezTo>
                  <a:cubicBezTo>
                    <a:pt x="252" y="330"/>
                    <a:pt x="319" y="276"/>
                    <a:pt x="313" y="188"/>
                  </a:cubicBezTo>
                  <a:cubicBezTo>
                    <a:pt x="306" y="88"/>
                    <a:pt x="230" y="42"/>
                    <a:pt x="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9"/>
            <p:cNvSpPr/>
            <p:nvPr/>
          </p:nvSpPr>
          <p:spPr>
            <a:xfrm>
              <a:off x="731559" y="2647037"/>
              <a:ext cx="6210389" cy="2166438"/>
            </a:xfrm>
            <a:custGeom>
              <a:avLst/>
              <a:gdLst/>
              <a:ahLst/>
              <a:cxnLst/>
              <a:rect l="l" t="t" r="r" b="b"/>
              <a:pathLst>
                <a:path w="18937" h="6606" extrusionOk="0">
                  <a:moveTo>
                    <a:pt x="2964" y="1027"/>
                  </a:moveTo>
                  <a:cubicBezTo>
                    <a:pt x="3179" y="1027"/>
                    <a:pt x="3330" y="1283"/>
                    <a:pt x="3324" y="1478"/>
                  </a:cubicBezTo>
                  <a:cubicBezTo>
                    <a:pt x="3318" y="1707"/>
                    <a:pt x="3123" y="1866"/>
                    <a:pt x="2902" y="1871"/>
                  </a:cubicBezTo>
                  <a:cubicBezTo>
                    <a:pt x="2897" y="1871"/>
                    <a:pt x="2892" y="1872"/>
                    <a:pt x="2888" y="1872"/>
                  </a:cubicBezTo>
                  <a:cubicBezTo>
                    <a:pt x="2668" y="1872"/>
                    <a:pt x="2477" y="1712"/>
                    <a:pt x="2464" y="1488"/>
                  </a:cubicBezTo>
                  <a:cubicBezTo>
                    <a:pt x="2450" y="1266"/>
                    <a:pt x="2596" y="1062"/>
                    <a:pt x="2819" y="1036"/>
                  </a:cubicBezTo>
                  <a:cubicBezTo>
                    <a:pt x="2825" y="1035"/>
                    <a:pt x="2831" y="1035"/>
                    <a:pt x="2837" y="1035"/>
                  </a:cubicBezTo>
                  <a:cubicBezTo>
                    <a:pt x="2857" y="1035"/>
                    <a:pt x="2875" y="1040"/>
                    <a:pt x="2891" y="1048"/>
                  </a:cubicBezTo>
                  <a:cubicBezTo>
                    <a:pt x="2907" y="1037"/>
                    <a:pt x="2925" y="1030"/>
                    <a:pt x="2945" y="1028"/>
                  </a:cubicBezTo>
                  <a:cubicBezTo>
                    <a:pt x="2951" y="1028"/>
                    <a:pt x="2958" y="1027"/>
                    <a:pt x="2964" y="1027"/>
                  </a:cubicBezTo>
                  <a:close/>
                  <a:moveTo>
                    <a:pt x="5227" y="1153"/>
                  </a:moveTo>
                  <a:cubicBezTo>
                    <a:pt x="5442" y="1153"/>
                    <a:pt x="5594" y="1410"/>
                    <a:pt x="5588" y="1604"/>
                  </a:cubicBezTo>
                  <a:cubicBezTo>
                    <a:pt x="5581" y="1833"/>
                    <a:pt x="5386" y="1993"/>
                    <a:pt x="5165" y="1998"/>
                  </a:cubicBezTo>
                  <a:cubicBezTo>
                    <a:pt x="5161" y="1998"/>
                    <a:pt x="5156" y="1999"/>
                    <a:pt x="5152" y="1999"/>
                  </a:cubicBezTo>
                  <a:cubicBezTo>
                    <a:pt x="4930" y="1999"/>
                    <a:pt x="4740" y="1839"/>
                    <a:pt x="4725" y="1613"/>
                  </a:cubicBezTo>
                  <a:cubicBezTo>
                    <a:pt x="4713" y="1391"/>
                    <a:pt x="4859" y="1187"/>
                    <a:pt x="5083" y="1161"/>
                  </a:cubicBezTo>
                  <a:cubicBezTo>
                    <a:pt x="5089" y="1160"/>
                    <a:pt x="5094" y="1160"/>
                    <a:pt x="5100" y="1160"/>
                  </a:cubicBezTo>
                  <a:cubicBezTo>
                    <a:pt x="5120" y="1160"/>
                    <a:pt x="5137" y="1166"/>
                    <a:pt x="5153" y="1174"/>
                  </a:cubicBezTo>
                  <a:cubicBezTo>
                    <a:pt x="5171" y="1163"/>
                    <a:pt x="5189" y="1156"/>
                    <a:pt x="5209" y="1154"/>
                  </a:cubicBezTo>
                  <a:cubicBezTo>
                    <a:pt x="5215" y="1154"/>
                    <a:pt x="5221" y="1153"/>
                    <a:pt x="5227" y="1153"/>
                  </a:cubicBezTo>
                  <a:close/>
                  <a:moveTo>
                    <a:pt x="14307" y="1947"/>
                  </a:moveTo>
                  <a:cubicBezTo>
                    <a:pt x="14522" y="1947"/>
                    <a:pt x="14673" y="2203"/>
                    <a:pt x="14667" y="2396"/>
                  </a:cubicBezTo>
                  <a:cubicBezTo>
                    <a:pt x="14661" y="2628"/>
                    <a:pt x="14466" y="2787"/>
                    <a:pt x="14245" y="2792"/>
                  </a:cubicBezTo>
                  <a:cubicBezTo>
                    <a:pt x="14242" y="2792"/>
                    <a:pt x="14238" y="2792"/>
                    <a:pt x="14234" y="2792"/>
                  </a:cubicBezTo>
                  <a:cubicBezTo>
                    <a:pt x="14012" y="2792"/>
                    <a:pt x="13820" y="2633"/>
                    <a:pt x="13806" y="2407"/>
                  </a:cubicBezTo>
                  <a:cubicBezTo>
                    <a:pt x="13793" y="2186"/>
                    <a:pt x="13938" y="1981"/>
                    <a:pt x="14162" y="1955"/>
                  </a:cubicBezTo>
                  <a:cubicBezTo>
                    <a:pt x="14167" y="1954"/>
                    <a:pt x="14172" y="1954"/>
                    <a:pt x="14176" y="1954"/>
                  </a:cubicBezTo>
                  <a:cubicBezTo>
                    <a:pt x="14198" y="1954"/>
                    <a:pt x="14216" y="1959"/>
                    <a:pt x="14233" y="1966"/>
                  </a:cubicBezTo>
                  <a:cubicBezTo>
                    <a:pt x="14250" y="1957"/>
                    <a:pt x="14268" y="1948"/>
                    <a:pt x="14288" y="1947"/>
                  </a:cubicBezTo>
                  <a:cubicBezTo>
                    <a:pt x="14294" y="1947"/>
                    <a:pt x="14300" y="1947"/>
                    <a:pt x="14307" y="1947"/>
                  </a:cubicBezTo>
                  <a:close/>
                  <a:moveTo>
                    <a:pt x="16569" y="2074"/>
                  </a:moveTo>
                  <a:cubicBezTo>
                    <a:pt x="16784" y="2074"/>
                    <a:pt x="16935" y="2330"/>
                    <a:pt x="16928" y="2524"/>
                  </a:cubicBezTo>
                  <a:cubicBezTo>
                    <a:pt x="16922" y="2754"/>
                    <a:pt x="16728" y="2913"/>
                    <a:pt x="16507" y="2918"/>
                  </a:cubicBezTo>
                  <a:cubicBezTo>
                    <a:pt x="16502" y="2918"/>
                    <a:pt x="16497" y="2918"/>
                    <a:pt x="16492" y="2918"/>
                  </a:cubicBezTo>
                  <a:cubicBezTo>
                    <a:pt x="16273" y="2918"/>
                    <a:pt x="16083" y="2759"/>
                    <a:pt x="16068" y="2532"/>
                  </a:cubicBezTo>
                  <a:cubicBezTo>
                    <a:pt x="16056" y="2312"/>
                    <a:pt x="16202" y="2108"/>
                    <a:pt x="16423" y="2082"/>
                  </a:cubicBezTo>
                  <a:cubicBezTo>
                    <a:pt x="16430" y="2081"/>
                    <a:pt x="16435" y="2080"/>
                    <a:pt x="16441" y="2080"/>
                  </a:cubicBezTo>
                  <a:cubicBezTo>
                    <a:pt x="16462" y="2080"/>
                    <a:pt x="16479" y="2086"/>
                    <a:pt x="16495" y="2094"/>
                  </a:cubicBezTo>
                  <a:cubicBezTo>
                    <a:pt x="16512" y="2084"/>
                    <a:pt x="16531" y="2076"/>
                    <a:pt x="16550" y="2074"/>
                  </a:cubicBezTo>
                  <a:cubicBezTo>
                    <a:pt x="16557" y="2074"/>
                    <a:pt x="16563" y="2074"/>
                    <a:pt x="16569" y="2074"/>
                  </a:cubicBezTo>
                  <a:close/>
                  <a:moveTo>
                    <a:pt x="2677" y="3253"/>
                  </a:moveTo>
                  <a:cubicBezTo>
                    <a:pt x="2891" y="3253"/>
                    <a:pt x="3043" y="3510"/>
                    <a:pt x="3037" y="3703"/>
                  </a:cubicBezTo>
                  <a:cubicBezTo>
                    <a:pt x="3031" y="3932"/>
                    <a:pt x="2836" y="4092"/>
                    <a:pt x="2615" y="4097"/>
                  </a:cubicBezTo>
                  <a:cubicBezTo>
                    <a:pt x="2611" y="4098"/>
                    <a:pt x="2606" y="4098"/>
                    <a:pt x="2602" y="4098"/>
                  </a:cubicBezTo>
                  <a:cubicBezTo>
                    <a:pt x="2381" y="4098"/>
                    <a:pt x="2190" y="3938"/>
                    <a:pt x="2177" y="3712"/>
                  </a:cubicBezTo>
                  <a:cubicBezTo>
                    <a:pt x="2163" y="3490"/>
                    <a:pt x="2308" y="3286"/>
                    <a:pt x="2532" y="3260"/>
                  </a:cubicBezTo>
                  <a:cubicBezTo>
                    <a:pt x="2537" y="3259"/>
                    <a:pt x="2542" y="3259"/>
                    <a:pt x="2547" y="3259"/>
                  </a:cubicBezTo>
                  <a:cubicBezTo>
                    <a:pt x="2568" y="3259"/>
                    <a:pt x="2586" y="3265"/>
                    <a:pt x="2602" y="3274"/>
                  </a:cubicBezTo>
                  <a:cubicBezTo>
                    <a:pt x="2620" y="3263"/>
                    <a:pt x="2638" y="3255"/>
                    <a:pt x="2658" y="3254"/>
                  </a:cubicBezTo>
                  <a:cubicBezTo>
                    <a:pt x="2664" y="3254"/>
                    <a:pt x="2670" y="3253"/>
                    <a:pt x="2677" y="3253"/>
                  </a:cubicBezTo>
                  <a:close/>
                  <a:moveTo>
                    <a:pt x="4938" y="3379"/>
                  </a:moveTo>
                  <a:cubicBezTo>
                    <a:pt x="5154" y="3379"/>
                    <a:pt x="5305" y="3636"/>
                    <a:pt x="5298" y="3829"/>
                  </a:cubicBezTo>
                  <a:cubicBezTo>
                    <a:pt x="5293" y="4058"/>
                    <a:pt x="5098" y="4218"/>
                    <a:pt x="4876" y="4223"/>
                  </a:cubicBezTo>
                  <a:cubicBezTo>
                    <a:pt x="4872" y="4224"/>
                    <a:pt x="4868" y="4224"/>
                    <a:pt x="4864" y="4224"/>
                  </a:cubicBezTo>
                  <a:cubicBezTo>
                    <a:pt x="4644" y="4224"/>
                    <a:pt x="4452" y="4064"/>
                    <a:pt x="4438" y="3838"/>
                  </a:cubicBezTo>
                  <a:cubicBezTo>
                    <a:pt x="4425" y="3617"/>
                    <a:pt x="4571" y="3412"/>
                    <a:pt x="4793" y="3386"/>
                  </a:cubicBezTo>
                  <a:cubicBezTo>
                    <a:pt x="4797" y="3386"/>
                    <a:pt x="4801" y="3386"/>
                    <a:pt x="4805" y="3386"/>
                  </a:cubicBezTo>
                  <a:cubicBezTo>
                    <a:pt x="4829" y="3386"/>
                    <a:pt x="4848" y="3391"/>
                    <a:pt x="4865" y="3400"/>
                  </a:cubicBezTo>
                  <a:cubicBezTo>
                    <a:pt x="4882" y="3389"/>
                    <a:pt x="4900" y="3381"/>
                    <a:pt x="4919" y="3380"/>
                  </a:cubicBezTo>
                  <a:cubicBezTo>
                    <a:pt x="4925" y="3380"/>
                    <a:pt x="4932" y="3379"/>
                    <a:pt x="4938" y="3379"/>
                  </a:cubicBezTo>
                  <a:close/>
                  <a:moveTo>
                    <a:pt x="14019" y="4173"/>
                  </a:moveTo>
                  <a:cubicBezTo>
                    <a:pt x="14234" y="4173"/>
                    <a:pt x="14384" y="4430"/>
                    <a:pt x="14377" y="4623"/>
                  </a:cubicBezTo>
                  <a:cubicBezTo>
                    <a:pt x="14372" y="4852"/>
                    <a:pt x="14178" y="5013"/>
                    <a:pt x="13956" y="5018"/>
                  </a:cubicBezTo>
                  <a:cubicBezTo>
                    <a:pt x="13951" y="5018"/>
                    <a:pt x="13947" y="5018"/>
                    <a:pt x="13943" y="5018"/>
                  </a:cubicBezTo>
                  <a:cubicBezTo>
                    <a:pt x="13722" y="5018"/>
                    <a:pt x="13532" y="4858"/>
                    <a:pt x="13517" y="4633"/>
                  </a:cubicBezTo>
                  <a:cubicBezTo>
                    <a:pt x="13505" y="4411"/>
                    <a:pt x="13651" y="4207"/>
                    <a:pt x="13872" y="4181"/>
                  </a:cubicBezTo>
                  <a:cubicBezTo>
                    <a:pt x="13878" y="4180"/>
                    <a:pt x="13883" y="4180"/>
                    <a:pt x="13889" y="4180"/>
                  </a:cubicBezTo>
                  <a:cubicBezTo>
                    <a:pt x="13910" y="4180"/>
                    <a:pt x="13927" y="4185"/>
                    <a:pt x="13944" y="4193"/>
                  </a:cubicBezTo>
                  <a:cubicBezTo>
                    <a:pt x="13961" y="4183"/>
                    <a:pt x="13980" y="4176"/>
                    <a:pt x="13999" y="4173"/>
                  </a:cubicBezTo>
                  <a:cubicBezTo>
                    <a:pt x="14006" y="4173"/>
                    <a:pt x="14013" y="4173"/>
                    <a:pt x="14019" y="4173"/>
                  </a:cubicBezTo>
                  <a:close/>
                  <a:moveTo>
                    <a:pt x="16281" y="4301"/>
                  </a:moveTo>
                  <a:cubicBezTo>
                    <a:pt x="16496" y="4301"/>
                    <a:pt x="16647" y="4557"/>
                    <a:pt x="16641" y="4750"/>
                  </a:cubicBezTo>
                  <a:cubicBezTo>
                    <a:pt x="16636" y="4978"/>
                    <a:pt x="16441" y="5139"/>
                    <a:pt x="16219" y="5144"/>
                  </a:cubicBezTo>
                  <a:cubicBezTo>
                    <a:pt x="16215" y="5144"/>
                    <a:pt x="16211" y="5144"/>
                    <a:pt x="16207" y="5144"/>
                  </a:cubicBezTo>
                  <a:cubicBezTo>
                    <a:pt x="15986" y="5144"/>
                    <a:pt x="15795" y="4984"/>
                    <a:pt x="15781" y="4760"/>
                  </a:cubicBezTo>
                  <a:cubicBezTo>
                    <a:pt x="15767" y="4539"/>
                    <a:pt x="15912" y="4334"/>
                    <a:pt x="16136" y="4308"/>
                  </a:cubicBezTo>
                  <a:cubicBezTo>
                    <a:pt x="16141" y="4307"/>
                    <a:pt x="16146" y="4307"/>
                    <a:pt x="16150" y="4307"/>
                  </a:cubicBezTo>
                  <a:cubicBezTo>
                    <a:pt x="16172" y="4307"/>
                    <a:pt x="16191" y="4313"/>
                    <a:pt x="16208" y="4321"/>
                  </a:cubicBezTo>
                  <a:cubicBezTo>
                    <a:pt x="16224" y="4311"/>
                    <a:pt x="16242" y="4303"/>
                    <a:pt x="16262" y="4302"/>
                  </a:cubicBezTo>
                  <a:cubicBezTo>
                    <a:pt x="16268" y="4301"/>
                    <a:pt x="16275" y="4301"/>
                    <a:pt x="16281" y="4301"/>
                  </a:cubicBezTo>
                  <a:close/>
                  <a:moveTo>
                    <a:pt x="8924" y="951"/>
                  </a:moveTo>
                  <a:cubicBezTo>
                    <a:pt x="10146" y="951"/>
                    <a:pt x="11381" y="1130"/>
                    <a:pt x="12534" y="1418"/>
                  </a:cubicBezTo>
                  <a:cubicBezTo>
                    <a:pt x="12598" y="1434"/>
                    <a:pt x="12635" y="1470"/>
                    <a:pt x="12652" y="1515"/>
                  </a:cubicBezTo>
                  <a:cubicBezTo>
                    <a:pt x="12664" y="1529"/>
                    <a:pt x="12674" y="1546"/>
                    <a:pt x="12679" y="1569"/>
                  </a:cubicBezTo>
                  <a:cubicBezTo>
                    <a:pt x="12908" y="2687"/>
                    <a:pt x="12819" y="4233"/>
                    <a:pt x="12416" y="5304"/>
                  </a:cubicBezTo>
                  <a:cubicBezTo>
                    <a:pt x="12415" y="5306"/>
                    <a:pt x="12413" y="5309"/>
                    <a:pt x="12412" y="5311"/>
                  </a:cubicBezTo>
                  <a:cubicBezTo>
                    <a:pt x="12387" y="5382"/>
                    <a:pt x="12328" y="5443"/>
                    <a:pt x="12236" y="5448"/>
                  </a:cubicBezTo>
                  <a:cubicBezTo>
                    <a:pt x="11689" y="5485"/>
                    <a:pt x="11130" y="5506"/>
                    <a:pt x="10568" y="5506"/>
                  </a:cubicBezTo>
                  <a:cubicBezTo>
                    <a:pt x="9246" y="5506"/>
                    <a:pt x="7904" y="5389"/>
                    <a:pt x="6646" y="5088"/>
                  </a:cubicBezTo>
                  <a:cubicBezTo>
                    <a:pt x="6638" y="5089"/>
                    <a:pt x="6629" y="5089"/>
                    <a:pt x="6621" y="5089"/>
                  </a:cubicBezTo>
                  <a:cubicBezTo>
                    <a:pt x="6546" y="5089"/>
                    <a:pt x="6476" y="5047"/>
                    <a:pt x="6464" y="4950"/>
                  </a:cubicBezTo>
                  <a:cubicBezTo>
                    <a:pt x="6322" y="3777"/>
                    <a:pt x="6318" y="2454"/>
                    <a:pt x="6750" y="1335"/>
                  </a:cubicBezTo>
                  <a:cubicBezTo>
                    <a:pt x="6723" y="1260"/>
                    <a:pt x="6755" y="1159"/>
                    <a:pt x="6847" y="1141"/>
                  </a:cubicBezTo>
                  <a:cubicBezTo>
                    <a:pt x="7523" y="1010"/>
                    <a:pt x="8221" y="951"/>
                    <a:pt x="8924" y="951"/>
                  </a:cubicBezTo>
                  <a:close/>
                  <a:moveTo>
                    <a:pt x="2766" y="0"/>
                  </a:moveTo>
                  <a:cubicBezTo>
                    <a:pt x="2128" y="0"/>
                    <a:pt x="1515" y="230"/>
                    <a:pt x="1027" y="658"/>
                  </a:cubicBezTo>
                  <a:cubicBezTo>
                    <a:pt x="492" y="1127"/>
                    <a:pt x="170" y="1772"/>
                    <a:pt x="123" y="2477"/>
                  </a:cubicBezTo>
                  <a:lnTo>
                    <a:pt x="97" y="2872"/>
                  </a:lnTo>
                  <a:cubicBezTo>
                    <a:pt x="0" y="4333"/>
                    <a:pt x="1109" y="5602"/>
                    <a:pt x="2569" y="5700"/>
                  </a:cubicBezTo>
                  <a:lnTo>
                    <a:pt x="15986" y="6598"/>
                  </a:lnTo>
                  <a:cubicBezTo>
                    <a:pt x="16050" y="6603"/>
                    <a:pt x="16114" y="6605"/>
                    <a:pt x="16178" y="6605"/>
                  </a:cubicBezTo>
                  <a:cubicBezTo>
                    <a:pt x="17554" y="6605"/>
                    <a:pt x="18720" y="5524"/>
                    <a:pt x="18813" y="4128"/>
                  </a:cubicBezTo>
                  <a:lnTo>
                    <a:pt x="18839" y="3732"/>
                  </a:lnTo>
                  <a:cubicBezTo>
                    <a:pt x="18937" y="2272"/>
                    <a:pt x="17828" y="1004"/>
                    <a:pt x="16366" y="906"/>
                  </a:cubicBezTo>
                  <a:lnTo>
                    <a:pt x="2949" y="7"/>
                  </a:lnTo>
                  <a:cubicBezTo>
                    <a:pt x="2939" y="5"/>
                    <a:pt x="2928" y="5"/>
                    <a:pt x="2919" y="4"/>
                  </a:cubicBezTo>
                  <a:cubicBezTo>
                    <a:pt x="2868" y="2"/>
                    <a:pt x="2817" y="0"/>
                    <a:pt x="2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9"/>
            <p:cNvSpPr/>
            <p:nvPr/>
          </p:nvSpPr>
          <p:spPr>
            <a:xfrm>
              <a:off x="730575" y="3021555"/>
              <a:ext cx="6129386" cy="1792903"/>
            </a:xfrm>
            <a:custGeom>
              <a:avLst/>
              <a:gdLst/>
              <a:ahLst/>
              <a:cxnLst/>
              <a:rect l="l" t="t" r="r" b="b"/>
              <a:pathLst>
                <a:path w="18690" h="5467" extrusionOk="0">
                  <a:moveTo>
                    <a:pt x="598" y="0"/>
                  </a:moveTo>
                  <a:cubicBezTo>
                    <a:pt x="323" y="393"/>
                    <a:pt x="157" y="849"/>
                    <a:pt x="124" y="1337"/>
                  </a:cubicBezTo>
                  <a:lnTo>
                    <a:pt x="98" y="1733"/>
                  </a:lnTo>
                  <a:cubicBezTo>
                    <a:pt x="0" y="3194"/>
                    <a:pt x="1109" y="4462"/>
                    <a:pt x="2569" y="4560"/>
                  </a:cubicBezTo>
                  <a:lnTo>
                    <a:pt x="15987" y="5460"/>
                  </a:lnTo>
                  <a:cubicBezTo>
                    <a:pt x="16051" y="5464"/>
                    <a:pt x="16114" y="5466"/>
                    <a:pt x="16177" y="5466"/>
                  </a:cubicBezTo>
                  <a:cubicBezTo>
                    <a:pt x="17336" y="5466"/>
                    <a:pt x="18344" y="4698"/>
                    <a:pt x="18690" y="3622"/>
                  </a:cubicBezTo>
                  <a:lnTo>
                    <a:pt x="18690" y="3622"/>
                  </a:lnTo>
                  <a:cubicBezTo>
                    <a:pt x="18006" y="3640"/>
                    <a:pt x="17321" y="3660"/>
                    <a:pt x="16635" y="3683"/>
                  </a:cubicBezTo>
                  <a:cubicBezTo>
                    <a:pt x="16593" y="3872"/>
                    <a:pt x="16419" y="3997"/>
                    <a:pt x="16222" y="4002"/>
                  </a:cubicBezTo>
                  <a:cubicBezTo>
                    <a:pt x="16218" y="4002"/>
                    <a:pt x="16214" y="4002"/>
                    <a:pt x="16210" y="4002"/>
                  </a:cubicBezTo>
                  <a:cubicBezTo>
                    <a:pt x="16021" y="4002"/>
                    <a:pt x="15853" y="3885"/>
                    <a:pt x="15801" y="3709"/>
                  </a:cubicBezTo>
                  <a:lnTo>
                    <a:pt x="15671" y="3712"/>
                  </a:lnTo>
                  <a:cubicBezTo>
                    <a:pt x="15208" y="3725"/>
                    <a:pt x="14744" y="3728"/>
                    <a:pt x="14280" y="3731"/>
                  </a:cubicBezTo>
                  <a:cubicBezTo>
                    <a:pt x="14201" y="3819"/>
                    <a:pt x="14086" y="3873"/>
                    <a:pt x="13959" y="3877"/>
                  </a:cubicBezTo>
                  <a:cubicBezTo>
                    <a:pt x="13954" y="3877"/>
                    <a:pt x="13949" y="3877"/>
                    <a:pt x="13945" y="3877"/>
                  </a:cubicBezTo>
                  <a:cubicBezTo>
                    <a:pt x="13817" y="3877"/>
                    <a:pt x="13699" y="3822"/>
                    <a:pt x="13620" y="3731"/>
                  </a:cubicBezTo>
                  <a:cubicBezTo>
                    <a:pt x="13268" y="3728"/>
                    <a:pt x="12915" y="3723"/>
                    <a:pt x="12562" y="3714"/>
                  </a:cubicBezTo>
                  <a:cubicBezTo>
                    <a:pt x="12521" y="3871"/>
                    <a:pt x="12473" y="4020"/>
                    <a:pt x="12420" y="4162"/>
                  </a:cubicBezTo>
                  <a:cubicBezTo>
                    <a:pt x="12418" y="4164"/>
                    <a:pt x="12416" y="4167"/>
                    <a:pt x="12415" y="4169"/>
                  </a:cubicBezTo>
                  <a:cubicBezTo>
                    <a:pt x="12390" y="4240"/>
                    <a:pt x="12331" y="4301"/>
                    <a:pt x="12239" y="4306"/>
                  </a:cubicBezTo>
                  <a:cubicBezTo>
                    <a:pt x="11692" y="4343"/>
                    <a:pt x="11133" y="4364"/>
                    <a:pt x="10571" y="4364"/>
                  </a:cubicBezTo>
                  <a:cubicBezTo>
                    <a:pt x="9250" y="4364"/>
                    <a:pt x="7907" y="4247"/>
                    <a:pt x="6649" y="3946"/>
                  </a:cubicBezTo>
                  <a:cubicBezTo>
                    <a:pt x="6641" y="3947"/>
                    <a:pt x="6632" y="3947"/>
                    <a:pt x="6624" y="3947"/>
                  </a:cubicBezTo>
                  <a:cubicBezTo>
                    <a:pt x="6549" y="3947"/>
                    <a:pt x="6479" y="3905"/>
                    <a:pt x="6467" y="3808"/>
                  </a:cubicBezTo>
                  <a:cubicBezTo>
                    <a:pt x="6445" y="3623"/>
                    <a:pt x="6428" y="3435"/>
                    <a:pt x="6413" y="3244"/>
                  </a:cubicBezTo>
                  <a:cubicBezTo>
                    <a:pt x="5981" y="3181"/>
                    <a:pt x="5546" y="3106"/>
                    <a:pt x="5117" y="3009"/>
                  </a:cubicBezTo>
                  <a:cubicBezTo>
                    <a:pt x="5048" y="3053"/>
                    <a:pt x="4967" y="3079"/>
                    <a:pt x="4879" y="3081"/>
                  </a:cubicBezTo>
                  <a:cubicBezTo>
                    <a:pt x="4875" y="3082"/>
                    <a:pt x="4870" y="3082"/>
                    <a:pt x="4866" y="3082"/>
                  </a:cubicBezTo>
                  <a:cubicBezTo>
                    <a:pt x="4699" y="3082"/>
                    <a:pt x="4552" y="2990"/>
                    <a:pt x="4482" y="2848"/>
                  </a:cubicBezTo>
                  <a:cubicBezTo>
                    <a:pt x="3938" y="2695"/>
                    <a:pt x="3415" y="2499"/>
                    <a:pt x="2930" y="2247"/>
                  </a:cubicBezTo>
                  <a:lnTo>
                    <a:pt x="2930" y="2247"/>
                  </a:lnTo>
                  <a:cubicBezTo>
                    <a:pt x="3001" y="2337"/>
                    <a:pt x="3044" y="2458"/>
                    <a:pt x="3041" y="2561"/>
                  </a:cubicBezTo>
                  <a:cubicBezTo>
                    <a:pt x="3034" y="2791"/>
                    <a:pt x="2839" y="2950"/>
                    <a:pt x="2618" y="2955"/>
                  </a:cubicBezTo>
                  <a:cubicBezTo>
                    <a:pt x="2614" y="2956"/>
                    <a:pt x="2609" y="2956"/>
                    <a:pt x="2605" y="2956"/>
                  </a:cubicBezTo>
                  <a:cubicBezTo>
                    <a:pt x="2384" y="2956"/>
                    <a:pt x="2193" y="2796"/>
                    <a:pt x="2179" y="2570"/>
                  </a:cubicBezTo>
                  <a:cubicBezTo>
                    <a:pt x="2166" y="2348"/>
                    <a:pt x="2311" y="2144"/>
                    <a:pt x="2535" y="2118"/>
                  </a:cubicBezTo>
                  <a:cubicBezTo>
                    <a:pt x="2541" y="2117"/>
                    <a:pt x="2546" y="2117"/>
                    <a:pt x="2552" y="2117"/>
                  </a:cubicBezTo>
                  <a:cubicBezTo>
                    <a:pt x="2572" y="2117"/>
                    <a:pt x="2589" y="2123"/>
                    <a:pt x="2605" y="2131"/>
                  </a:cubicBezTo>
                  <a:cubicBezTo>
                    <a:pt x="2623" y="2120"/>
                    <a:pt x="2641" y="2113"/>
                    <a:pt x="2661" y="2112"/>
                  </a:cubicBezTo>
                  <a:cubicBezTo>
                    <a:pt x="2668" y="2112"/>
                    <a:pt x="2676" y="2113"/>
                    <a:pt x="2684" y="2114"/>
                  </a:cubicBezTo>
                  <a:cubicBezTo>
                    <a:pt x="2491" y="2004"/>
                    <a:pt x="2306" y="1884"/>
                    <a:pt x="2129" y="1753"/>
                  </a:cubicBezTo>
                  <a:cubicBezTo>
                    <a:pt x="1641" y="1389"/>
                    <a:pt x="896" y="709"/>
                    <a:pt x="5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9"/>
            <p:cNvSpPr/>
            <p:nvPr/>
          </p:nvSpPr>
          <p:spPr>
            <a:xfrm>
              <a:off x="5348425" y="3359015"/>
              <a:ext cx="104944" cy="109863"/>
            </a:xfrm>
            <a:custGeom>
              <a:avLst/>
              <a:gdLst/>
              <a:ahLst/>
              <a:cxnLst/>
              <a:rect l="l" t="t" r="r" b="b"/>
              <a:pathLst>
                <a:path w="320" h="335" extrusionOk="0">
                  <a:moveTo>
                    <a:pt x="148" y="0"/>
                  </a:moveTo>
                  <a:cubicBezTo>
                    <a:pt x="143" y="2"/>
                    <a:pt x="138" y="6"/>
                    <a:pt x="132" y="10"/>
                  </a:cubicBezTo>
                  <a:cubicBezTo>
                    <a:pt x="60" y="32"/>
                    <a:pt x="1" y="147"/>
                    <a:pt x="10" y="219"/>
                  </a:cubicBezTo>
                  <a:cubicBezTo>
                    <a:pt x="20" y="293"/>
                    <a:pt x="85" y="335"/>
                    <a:pt x="157" y="335"/>
                  </a:cubicBezTo>
                  <a:cubicBezTo>
                    <a:pt x="160" y="335"/>
                    <a:pt x="164" y="335"/>
                    <a:pt x="167" y="334"/>
                  </a:cubicBezTo>
                  <a:cubicBezTo>
                    <a:pt x="250" y="329"/>
                    <a:pt x="319" y="277"/>
                    <a:pt x="313" y="189"/>
                  </a:cubicBezTo>
                  <a:cubicBezTo>
                    <a:pt x="305" y="86"/>
                    <a:pt x="230" y="41"/>
                    <a:pt x="1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9"/>
            <p:cNvSpPr/>
            <p:nvPr/>
          </p:nvSpPr>
          <p:spPr>
            <a:xfrm>
              <a:off x="1628499" y="3056974"/>
              <a:ext cx="104944" cy="110191"/>
            </a:xfrm>
            <a:custGeom>
              <a:avLst/>
              <a:gdLst/>
              <a:ahLst/>
              <a:cxnLst/>
              <a:rect l="l" t="t" r="r" b="b"/>
              <a:pathLst>
                <a:path w="320" h="336" extrusionOk="0">
                  <a:moveTo>
                    <a:pt x="150" y="1"/>
                  </a:moveTo>
                  <a:cubicBezTo>
                    <a:pt x="144" y="4"/>
                    <a:pt x="139" y="7"/>
                    <a:pt x="132" y="10"/>
                  </a:cubicBezTo>
                  <a:cubicBezTo>
                    <a:pt x="61" y="33"/>
                    <a:pt x="1" y="147"/>
                    <a:pt x="10" y="219"/>
                  </a:cubicBezTo>
                  <a:cubicBezTo>
                    <a:pt x="20" y="294"/>
                    <a:pt x="86" y="335"/>
                    <a:pt x="157" y="335"/>
                  </a:cubicBezTo>
                  <a:cubicBezTo>
                    <a:pt x="160" y="335"/>
                    <a:pt x="164" y="335"/>
                    <a:pt x="167" y="335"/>
                  </a:cubicBezTo>
                  <a:cubicBezTo>
                    <a:pt x="252" y="330"/>
                    <a:pt x="319" y="278"/>
                    <a:pt x="313" y="189"/>
                  </a:cubicBezTo>
                  <a:cubicBezTo>
                    <a:pt x="306" y="87"/>
                    <a:pt x="230" y="41"/>
                    <a:pt x="1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9"/>
            <p:cNvSpPr/>
            <p:nvPr/>
          </p:nvSpPr>
          <p:spPr>
            <a:xfrm>
              <a:off x="1534378" y="3786332"/>
              <a:ext cx="104616" cy="110519"/>
            </a:xfrm>
            <a:custGeom>
              <a:avLst/>
              <a:gdLst/>
              <a:ahLst/>
              <a:cxnLst/>
              <a:rect l="l" t="t" r="r" b="b"/>
              <a:pathLst>
                <a:path w="319" h="337" extrusionOk="0">
                  <a:moveTo>
                    <a:pt x="148" y="1"/>
                  </a:moveTo>
                  <a:cubicBezTo>
                    <a:pt x="143" y="4"/>
                    <a:pt x="138" y="8"/>
                    <a:pt x="132" y="10"/>
                  </a:cubicBezTo>
                  <a:cubicBezTo>
                    <a:pt x="60" y="34"/>
                    <a:pt x="0" y="147"/>
                    <a:pt x="10" y="219"/>
                  </a:cubicBezTo>
                  <a:cubicBezTo>
                    <a:pt x="20" y="295"/>
                    <a:pt x="86" y="336"/>
                    <a:pt x="159" y="336"/>
                  </a:cubicBezTo>
                  <a:cubicBezTo>
                    <a:pt x="162" y="336"/>
                    <a:pt x="164" y="336"/>
                    <a:pt x="167" y="336"/>
                  </a:cubicBezTo>
                  <a:cubicBezTo>
                    <a:pt x="251" y="331"/>
                    <a:pt x="319" y="279"/>
                    <a:pt x="313" y="190"/>
                  </a:cubicBezTo>
                  <a:cubicBezTo>
                    <a:pt x="304" y="88"/>
                    <a:pt x="229" y="42"/>
                    <a:pt x="1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9"/>
            <p:cNvSpPr/>
            <p:nvPr/>
          </p:nvSpPr>
          <p:spPr>
            <a:xfrm>
              <a:off x="2276527" y="3828310"/>
              <a:ext cx="104944" cy="110191"/>
            </a:xfrm>
            <a:custGeom>
              <a:avLst/>
              <a:gdLst/>
              <a:ahLst/>
              <a:cxnLst/>
              <a:rect l="l" t="t" r="r" b="b"/>
              <a:pathLst>
                <a:path w="320" h="336" extrusionOk="0">
                  <a:moveTo>
                    <a:pt x="149" y="1"/>
                  </a:moveTo>
                  <a:cubicBezTo>
                    <a:pt x="144" y="3"/>
                    <a:pt x="138" y="7"/>
                    <a:pt x="132" y="10"/>
                  </a:cubicBezTo>
                  <a:cubicBezTo>
                    <a:pt x="60" y="33"/>
                    <a:pt x="1" y="147"/>
                    <a:pt x="9" y="220"/>
                  </a:cubicBezTo>
                  <a:cubicBezTo>
                    <a:pt x="19" y="294"/>
                    <a:pt x="85" y="335"/>
                    <a:pt x="157" y="335"/>
                  </a:cubicBezTo>
                  <a:cubicBezTo>
                    <a:pt x="161" y="335"/>
                    <a:pt x="164" y="335"/>
                    <a:pt x="167" y="335"/>
                  </a:cubicBezTo>
                  <a:cubicBezTo>
                    <a:pt x="252" y="330"/>
                    <a:pt x="319" y="278"/>
                    <a:pt x="313" y="189"/>
                  </a:cubicBezTo>
                  <a:cubicBezTo>
                    <a:pt x="305" y="86"/>
                    <a:pt x="230" y="41"/>
                    <a:pt x="1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9"/>
            <p:cNvSpPr/>
            <p:nvPr/>
          </p:nvSpPr>
          <p:spPr>
            <a:xfrm>
              <a:off x="2370976" y="3098295"/>
              <a:ext cx="104616" cy="110519"/>
            </a:xfrm>
            <a:custGeom>
              <a:avLst/>
              <a:gdLst/>
              <a:ahLst/>
              <a:cxnLst/>
              <a:rect l="l" t="t" r="r" b="b"/>
              <a:pathLst>
                <a:path w="319" h="337" extrusionOk="0">
                  <a:moveTo>
                    <a:pt x="148" y="1"/>
                  </a:moveTo>
                  <a:cubicBezTo>
                    <a:pt x="143" y="4"/>
                    <a:pt x="138" y="8"/>
                    <a:pt x="131" y="10"/>
                  </a:cubicBezTo>
                  <a:cubicBezTo>
                    <a:pt x="60" y="34"/>
                    <a:pt x="0" y="149"/>
                    <a:pt x="10" y="219"/>
                  </a:cubicBezTo>
                  <a:cubicBezTo>
                    <a:pt x="20" y="294"/>
                    <a:pt x="86" y="336"/>
                    <a:pt x="159" y="336"/>
                  </a:cubicBezTo>
                  <a:cubicBezTo>
                    <a:pt x="162" y="336"/>
                    <a:pt x="164" y="336"/>
                    <a:pt x="167" y="336"/>
                  </a:cubicBezTo>
                  <a:cubicBezTo>
                    <a:pt x="250" y="331"/>
                    <a:pt x="319" y="279"/>
                    <a:pt x="313" y="190"/>
                  </a:cubicBezTo>
                  <a:cubicBezTo>
                    <a:pt x="304" y="87"/>
                    <a:pt x="229" y="41"/>
                    <a:pt x="1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9"/>
            <p:cNvSpPr/>
            <p:nvPr/>
          </p:nvSpPr>
          <p:spPr>
            <a:xfrm>
              <a:off x="2929473" y="3112397"/>
              <a:ext cx="1874234" cy="1200297"/>
            </a:xfrm>
            <a:custGeom>
              <a:avLst/>
              <a:gdLst/>
              <a:ahLst/>
              <a:cxnLst/>
              <a:rect l="l" t="t" r="r" b="b"/>
              <a:pathLst>
                <a:path w="5715" h="3660" extrusionOk="0">
                  <a:moveTo>
                    <a:pt x="2293" y="0"/>
                  </a:moveTo>
                  <a:cubicBezTo>
                    <a:pt x="1642" y="0"/>
                    <a:pt x="985" y="27"/>
                    <a:pt x="311" y="41"/>
                  </a:cubicBezTo>
                  <a:cubicBezTo>
                    <a:pt x="162" y="1196"/>
                    <a:pt x="1" y="2215"/>
                    <a:pt x="118" y="3389"/>
                  </a:cubicBezTo>
                  <a:cubicBezTo>
                    <a:pt x="1902" y="3503"/>
                    <a:pt x="3653" y="3657"/>
                    <a:pt x="5445" y="3659"/>
                  </a:cubicBezTo>
                  <a:cubicBezTo>
                    <a:pt x="5491" y="3109"/>
                    <a:pt x="5613" y="2602"/>
                    <a:pt x="5654" y="2051"/>
                  </a:cubicBezTo>
                  <a:cubicBezTo>
                    <a:pt x="5696" y="1502"/>
                    <a:pt x="5676" y="1015"/>
                    <a:pt x="5715" y="444"/>
                  </a:cubicBezTo>
                  <a:lnTo>
                    <a:pt x="5711" y="444"/>
                  </a:lnTo>
                  <a:cubicBezTo>
                    <a:pt x="4548" y="81"/>
                    <a:pt x="3429" y="0"/>
                    <a:pt x="22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9"/>
            <p:cNvSpPr/>
            <p:nvPr/>
          </p:nvSpPr>
          <p:spPr>
            <a:xfrm>
              <a:off x="5254304" y="4088373"/>
              <a:ext cx="104616" cy="109863"/>
            </a:xfrm>
            <a:custGeom>
              <a:avLst/>
              <a:gdLst/>
              <a:ahLst/>
              <a:cxnLst/>
              <a:rect l="l" t="t" r="r" b="b"/>
              <a:pathLst>
                <a:path w="319" h="335" extrusionOk="0">
                  <a:moveTo>
                    <a:pt x="148" y="0"/>
                  </a:moveTo>
                  <a:cubicBezTo>
                    <a:pt x="143" y="3"/>
                    <a:pt x="138" y="6"/>
                    <a:pt x="131" y="10"/>
                  </a:cubicBezTo>
                  <a:cubicBezTo>
                    <a:pt x="60" y="32"/>
                    <a:pt x="0" y="147"/>
                    <a:pt x="9" y="219"/>
                  </a:cubicBezTo>
                  <a:cubicBezTo>
                    <a:pt x="18" y="292"/>
                    <a:pt x="84" y="335"/>
                    <a:pt x="157" y="335"/>
                  </a:cubicBezTo>
                  <a:cubicBezTo>
                    <a:pt x="160" y="335"/>
                    <a:pt x="163" y="335"/>
                    <a:pt x="167" y="334"/>
                  </a:cubicBezTo>
                  <a:cubicBezTo>
                    <a:pt x="251" y="329"/>
                    <a:pt x="319" y="277"/>
                    <a:pt x="313" y="189"/>
                  </a:cubicBezTo>
                  <a:cubicBezTo>
                    <a:pt x="304" y="88"/>
                    <a:pt x="229" y="42"/>
                    <a:pt x="1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9"/>
            <p:cNvSpPr/>
            <p:nvPr/>
          </p:nvSpPr>
          <p:spPr>
            <a:xfrm>
              <a:off x="544300" y="2466338"/>
              <a:ext cx="6583924" cy="2527183"/>
            </a:xfrm>
            <a:custGeom>
              <a:avLst/>
              <a:gdLst/>
              <a:ahLst/>
              <a:cxnLst/>
              <a:rect l="l" t="t" r="r" b="b"/>
              <a:pathLst>
                <a:path w="20076" h="7706" extrusionOk="0">
                  <a:moveTo>
                    <a:pt x="3338" y="552"/>
                  </a:moveTo>
                  <a:cubicBezTo>
                    <a:pt x="3389" y="552"/>
                    <a:pt x="3439" y="554"/>
                    <a:pt x="3490" y="556"/>
                  </a:cubicBezTo>
                  <a:cubicBezTo>
                    <a:pt x="3500" y="556"/>
                    <a:pt x="3511" y="558"/>
                    <a:pt x="3521" y="558"/>
                  </a:cubicBezTo>
                  <a:lnTo>
                    <a:pt x="16939" y="1457"/>
                  </a:lnTo>
                  <a:cubicBezTo>
                    <a:pt x="18399" y="1555"/>
                    <a:pt x="19508" y="2823"/>
                    <a:pt x="19410" y="4284"/>
                  </a:cubicBezTo>
                  <a:lnTo>
                    <a:pt x="19384" y="4680"/>
                  </a:lnTo>
                  <a:cubicBezTo>
                    <a:pt x="19291" y="6078"/>
                    <a:pt x="18124" y="7158"/>
                    <a:pt x="16747" y="7158"/>
                  </a:cubicBezTo>
                  <a:cubicBezTo>
                    <a:pt x="16684" y="7158"/>
                    <a:pt x="16621" y="7156"/>
                    <a:pt x="16557" y="7151"/>
                  </a:cubicBezTo>
                  <a:lnTo>
                    <a:pt x="3140" y="6252"/>
                  </a:lnTo>
                  <a:cubicBezTo>
                    <a:pt x="1680" y="6154"/>
                    <a:pt x="571" y="4885"/>
                    <a:pt x="668" y="3425"/>
                  </a:cubicBezTo>
                  <a:lnTo>
                    <a:pt x="694" y="3029"/>
                  </a:lnTo>
                  <a:cubicBezTo>
                    <a:pt x="741" y="2326"/>
                    <a:pt x="1063" y="1679"/>
                    <a:pt x="1598" y="1210"/>
                  </a:cubicBezTo>
                  <a:cubicBezTo>
                    <a:pt x="2086" y="783"/>
                    <a:pt x="2699" y="552"/>
                    <a:pt x="3338" y="552"/>
                  </a:cubicBezTo>
                  <a:close/>
                  <a:moveTo>
                    <a:pt x="3331" y="1"/>
                  </a:moveTo>
                  <a:cubicBezTo>
                    <a:pt x="2563" y="1"/>
                    <a:pt x="1824" y="281"/>
                    <a:pt x="1236" y="796"/>
                  </a:cubicBezTo>
                  <a:cubicBezTo>
                    <a:pt x="589" y="1360"/>
                    <a:pt x="203" y="2140"/>
                    <a:pt x="146" y="2992"/>
                  </a:cubicBezTo>
                  <a:lnTo>
                    <a:pt x="120" y="3388"/>
                  </a:lnTo>
                  <a:cubicBezTo>
                    <a:pt x="1" y="5149"/>
                    <a:pt x="1339" y="6680"/>
                    <a:pt x="3103" y="6799"/>
                  </a:cubicBezTo>
                  <a:lnTo>
                    <a:pt x="16520" y="7698"/>
                  </a:lnTo>
                  <a:cubicBezTo>
                    <a:pt x="16533" y="7699"/>
                    <a:pt x="16545" y="7699"/>
                    <a:pt x="16556" y="7700"/>
                  </a:cubicBezTo>
                  <a:cubicBezTo>
                    <a:pt x="16617" y="7704"/>
                    <a:pt x="16677" y="7705"/>
                    <a:pt x="16737" y="7705"/>
                  </a:cubicBezTo>
                  <a:cubicBezTo>
                    <a:pt x="18406" y="7705"/>
                    <a:pt x="19818" y="6406"/>
                    <a:pt x="19931" y="4715"/>
                  </a:cubicBezTo>
                  <a:lnTo>
                    <a:pt x="19957" y="4319"/>
                  </a:lnTo>
                  <a:cubicBezTo>
                    <a:pt x="20075" y="2557"/>
                    <a:pt x="18737" y="1026"/>
                    <a:pt x="16974" y="907"/>
                  </a:cubicBezTo>
                  <a:lnTo>
                    <a:pt x="3557" y="9"/>
                  </a:lnTo>
                  <a:cubicBezTo>
                    <a:pt x="3481" y="3"/>
                    <a:pt x="3406" y="1"/>
                    <a:pt x="3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9"/>
            <p:cNvSpPr/>
            <p:nvPr/>
          </p:nvSpPr>
          <p:spPr>
            <a:xfrm>
              <a:off x="2803541" y="2958917"/>
              <a:ext cx="2161518" cy="1493812"/>
            </a:xfrm>
            <a:custGeom>
              <a:avLst/>
              <a:gdLst/>
              <a:ahLst/>
              <a:cxnLst/>
              <a:rect l="l" t="t" r="r" b="b"/>
              <a:pathLst>
                <a:path w="6591" h="4555" extrusionOk="0">
                  <a:moveTo>
                    <a:pt x="2679" y="468"/>
                  </a:moveTo>
                  <a:cubicBezTo>
                    <a:pt x="3815" y="468"/>
                    <a:pt x="4933" y="547"/>
                    <a:pt x="6095" y="910"/>
                  </a:cubicBezTo>
                  <a:lnTo>
                    <a:pt x="6098" y="910"/>
                  </a:lnTo>
                  <a:cubicBezTo>
                    <a:pt x="6060" y="1482"/>
                    <a:pt x="6080" y="1967"/>
                    <a:pt x="6038" y="2517"/>
                  </a:cubicBezTo>
                  <a:cubicBezTo>
                    <a:pt x="5996" y="3070"/>
                    <a:pt x="5875" y="3574"/>
                    <a:pt x="5829" y="4125"/>
                  </a:cubicBezTo>
                  <a:cubicBezTo>
                    <a:pt x="4037" y="4122"/>
                    <a:pt x="2286" y="3965"/>
                    <a:pt x="502" y="3850"/>
                  </a:cubicBezTo>
                  <a:cubicBezTo>
                    <a:pt x="386" y="2676"/>
                    <a:pt x="546" y="1663"/>
                    <a:pt x="695" y="508"/>
                  </a:cubicBezTo>
                  <a:cubicBezTo>
                    <a:pt x="1370" y="494"/>
                    <a:pt x="2027" y="468"/>
                    <a:pt x="2679" y="468"/>
                  </a:cubicBezTo>
                  <a:close/>
                  <a:moveTo>
                    <a:pt x="2606" y="0"/>
                  </a:moveTo>
                  <a:cubicBezTo>
                    <a:pt x="1903" y="0"/>
                    <a:pt x="1205" y="59"/>
                    <a:pt x="529" y="190"/>
                  </a:cubicBezTo>
                  <a:cubicBezTo>
                    <a:pt x="437" y="209"/>
                    <a:pt x="405" y="309"/>
                    <a:pt x="432" y="384"/>
                  </a:cubicBezTo>
                  <a:cubicBezTo>
                    <a:pt x="0" y="1503"/>
                    <a:pt x="3" y="2828"/>
                    <a:pt x="146" y="3999"/>
                  </a:cubicBezTo>
                  <a:cubicBezTo>
                    <a:pt x="158" y="4097"/>
                    <a:pt x="226" y="4139"/>
                    <a:pt x="300" y="4139"/>
                  </a:cubicBezTo>
                  <a:cubicBezTo>
                    <a:pt x="310" y="4139"/>
                    <a:pt x="319" y="4138"/>
                    <a:pt x="328" y="4137"/>
                  </a:cubicBezTo>
                  <a:cubicBezTo>
                    <a:pt x="1586" y="4438"/>
                    <a:pt x="2929" y="4555"/>
                    <a:pt x="4250" y="4555"/>
                  </a:cubicBezTo>
                  <a:cubicBezTo>
                    <a:pt x="4812" y="4555"/>
                    <a:pt x="5371" y="4534"/>
                    <a:pt x="5918" y="4497"/>
                  </a:cubicBezTo>
                  <a:cubicBezTo>
                    <a:pt x="6010" y="4491"/>
                    <a:pt x="6070" y="4431"/>
                    <a:pt x="6094" y="4360"/>
                  </a:cubicBezTo>
                  <a:cubicBezTo>
                    <a:pt x="6095" y="4358"/>
                    <a:pt x="6097" y="4355"/>
                    <a:pt x="6098" y="4353"/>
                  </a:cubicBezTo>
                  <a:cubicBezTo>
                    <a:pt x="6501" y="3282"/>
                    <a:pt x="6590" y="1736"/>
                    <a:pt x="6361" y="618"/>
                  </a:cubicBezTo>
                  <a:cubicBezTo>
                    <a:pt x="6356" y="595"/>
                    <a:pt x="6346" y="579"/>
                    <a:pt x="6334" y="564"/>
                  </a:cubicBezTo>
                  <a:cubicBezTo>
                    <a:pt x="6317" y="522"/>
                    <a:pt x="6280" y="485"/>
                    <a:pt x="6216" y="467"/>
                  </a:cubicBezTo>
                  <a:cubicBezTo>
                    <a:pt x="5063" y="179"/>
                    <a:pt x="3828" y="0"/>
                    <a:pt x="2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9"/>
            <p:cNvSpPr/>
            <p:nvPr/>
          </p:nvSpPr>
          <p:spPr>
            <a:xfrm>
              <a:off x="5254631" y="3285554"/>
              <a:ext cx="288924" cy="277446"/>
            </a:xfrm>
            <a:custGeom>
              <a:avLst/>
              <a:gdLst/>
              <a:ahLst/>
              <a:cxnLst/>
              <a:rect l="l" t="t" r="r" b="b"/>
              <a:pathLst>
                <a:path w="881" h="846" extrusionOk="0">
                  <a:moveTo>
                    <a:pt x="434" y="222"/>
                  </a:moveTo>
                  <a:cubicBezTo>
                    <a:pt x="516" y="263"/>
                    <a:pt x="591" y="310"/>
                    <a:pt x="599" y="412"/>
                  </a:cubicBezTo>
                  <a:cubicBezTo>
                    <a:pt x="605" y="500"/>
                    <a:pt x="537" y="553"/>
                    <a:pt x="453" y="557"/>
                  </a:cubicBezTo>
                  <a:cubicBezTo>
                    <a:pt x="450" y="557"/>
                    <a:pt x="448" y="558"/>
                    <a:pt x="445" y="558"/>
                  </a:cubicBezTo>
                  <a:cubicBezTo>
                    <a:pt x="373" y="558"/>
                    <a:pt x="306" y="517"/>
                    <a:pt x="295" y="442"/>
                  </a:cubicBezTo>
                  <a:cubicBezTo>
                    <a:pt x="287" y="369"/>
                    <a:pt x="346" y="255"/>
                    <a:pt x="418" y="231"/>
                  </a:cubicBezTo>
                  <a:cubicBezTo>
                    <a:pt x="424" y="229"/>
                    <a:pt x="428" y="225"/>
                    <a:pt x="434" y="222"/>
                  </a:cubicBezTo>
                  <a:close/>
                  <a:moveTo>
                    <a:pt x="515" y="1"/>
                  </a:moveTo>
                  <a:cubicBezTo>
                    <a:pt x="508" y="1"/>
                    <a:pt x="502" y="1"/>
                    <a:pt x="496" y="1"/>
                  </a:cubicBezTo>
                  <a:cubicBezTo>
                    <a:pt x="476" y="2"/>
                    <a:pt x="458" y="11"/>
                    <a:pt x="442" y="21"/>
                  </a:cubicBezTo>
                  <a:cubicBezTo>
                    <a:pt x="426" y="14"/>
                    <a:pt x="408" y="8"/>
                    <a:pt x="388" y="8"/>
                  </a:cubicBezTo>
                  <a:cubicBezTo>
                    <a:pt x="382" y="8"/>
                    <a:pt x="376" y="9"/>
                    <a:pt x="370" y="10"/>
                  </a:cubicBezTo>
                  <a:cubicBezTo>
                    <a:pt x="146" y="36"/>
                    <a:pt x="0" y="241"/>
                    <a:pt x="15" y="461"/>
                  </a:cubicBezTo>
                  <a:cubicBezTo>
                    <a:pt x="27" y="686"/>
                    <a:pt x="220" y="846"/>
                    <a:pt x="442" y="846"/>
                  </a:cubicBezTo>
                  <a:cubicBezTo>
                    <a:pt x="446" y="846"/>
                    <a:pt x="450" y="846"/>
                    <a:pt x="453" y="846"/>
                  </a:cubicBezTo>
                  <a:cubicBezTo>
                    <a:pt x="674" y="841"/>
                    <a:pt x="870" y="681"/>
                    <a:pt x="876" y="452"/>
                  </a:cubicBezTo>
                  <a:cubicBezTo>
                    <a:pt x="881" y="257"/>
                    <a:pt x="730" y="1"/>
                    <a:pt x="515"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9"/>
            <p:cNvSpPr/>
            <p:nvPr/>
          </p:nvSpPr>
          <p:spPr>
            <a:xfrm>
              <a:off x="5996124" y="3326876"/>
              <a:ext cx="289580" cy="277118"/>
            </a:xfrm>
            <a:custGeom>
              <a:avLst/>
              <a:gdLst/>
              <a:ahLst/>
              <a:cxnLst/>
              <a:rect l="l" t="t" r="r" b="b"/>
              <a:pathLst>
                <a:path w="883" h="845" extrusionOk="0">
                  <a:moveTo>
                    <a:pt x="437" y="223"/>
                  </a:moveTo>
                  <a:cubicBezTo>
                    <a:pt x="518" y="264"/>
                    <a:pt x="593" y="311"/>
                    <a:pt x="601" y="412"/>
                  </a:cubicBezTo>
                  <a:cubicBezTo>
                    <a:pt x="606" y="501"/>
                    <a:pt x="539" y="553"/>
                    <a:pt x="456" y="557"/>
                  </a:cubicBezTo>
                  <a:cubicBezTo>
                    <a:pt x="452" y="558"/>
                    <a:pt x="449" y="558"/>
                    <a:pt x="445" y="558"/>
                  </a:cubicBezTo>
                  <a:cubicBezTo>
                    <a:pt x="374" y="558"/>
                    <a:pt x="307" y="516"/>
                    <a:pt x="297" y="442"/>
                  </a:cubicBezTo>
                  <a:cubicBezTo>
                    <a:pt x="289" y="369"/>
                    <a:pt x="348" y="255"/>
                    <a:pt x="420" y="233"/>
                  </a:cubicBezTo>
                  <a:cubicBezTo>
                    <a:pt x="427" y="229"/>
                    <a:pt x="431" y="225"/>
                    <a:pt x="437" y="223"/>
                  </a:cubicBezTo>
                  <a:close/>
                  <a:moveTo>
                    <a:pt x="516" y="1"/>
                  </a:moveTo>
                  <a:cubicBezTo>
                    <a:pt x="510" y="1"/>
                    <a:pt x="504" y="1"/>
                    <a:pt x="497" y="1"/>
                  </a:cubicBezTo>
                  <a:cubicBezTo>
                    <a:pt x="478" y="3"/>
                    <a:pt x="459" y="11"/>
                    <a:pt x="442" y="21"/>
                  </a:cubicBezTo>
                  <a:cubicBezTo>
                    <a:pt x="426" y="13"/>
                    <a:pt x="408" y="8"/>
                    <a:pt x="385" y="8"/>
                  </a:cubicBezTo>
                  <a:cubicBezTo>
                    <a:pt x="380" y="8"/>
                    <a:pt x="375" y="8"/>
                    <a:pt x="370" y="9"/>
                  </a:cubicBezTo>
                  <a:cubicBezTo>
                    <a:pt x="146" y="36"/>
                    <a:pt x="1" y="240"/>
                    <a:pt x="15" y="459"/>
                  </a:cubicBezTo>
                  <a:cubicBezTo>
                    <a:pt x="30" y="685"/>
                    <a:pt x="222" y="845"/>
                    <a:pt x="443" y="845"/>
                  </a:cubicBezTo>
                  <a:cubicBezTo>
                    <a:pt x="447" y="845"/>
                    <a:pt x="450" y="845"/>
                    <a:pt x="454" y="845"/>
                  </a:cubicBezTo>
                  <a:cubicBezTo>
                    <a:pt x="675" y="838"/>
                    <a:pt x="870" y="680"/>
                    <a:pt x="877" y="451"/>
                  </a:cubicBezTo>
                  <a:cubicBezTo>
                    <a:pt x="882" y="257"/>
                    <a:pt x="731" y="1"/>
                    <a:pt x="516"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9"/>
            <p:cNvSpPr/>
            <p:nvPr/>
          </p:nvSpPr>
          <p:spPr>
            <a:xfrm>
              <a:off x="5160182" y="4015569"/>
              <a:ext cx="289252" cy="277118"/>
            </a:xfrm>
            <a:custGeom>
              <a:avLst/>
              <a:gdLst/>
              <a:ahLst/>
              <a:cxnLst/>
              <a:rect l="l" t="t" r="r" b="b"/>
              <a:pathLst>
                <a:path w="882" h="845" extrusionOk="0">
                  <a:moveTo>
                    <a:pt x="435" y="222"/>
                  </a:moveTo>
                  <a:cubicBezTo>
                    <a:pt x="516" y="263"/>
                    <a:pt x="591" y="310"/>
                    <a:pt x="600" y="411"/>
                  </a:cubicBezTo>
                  <a:cubicBezTo>
                    <a:pt x="606" y="499"/>
                    <a:pt x="538" y="553"/>
                    <a:pt x="454" y="556"/>
                  </a:cubicBezTo>
                  <a:cubicBezTo>
                    <a:pt x="450" y="557"/>
                    <a:pt x="447" y="557"/>
                    <a:pt x="444" y="557"/>
                  </a:cubicBezTo>
                  <a:cubicBezTo>
                    <a:pt x="372" y="557"/>
                    <a:pt x="305" y="515"/>
                    <a:pt x="296" y="441"/>
                  </a:cubicBezTo>
                  <a:cubicBezTo>
                    <a:pt x="287" y="368"/>
                    <a:pt x="347" y="254"/>
                    <a:pt x="418" y="232"/>
                  </a:cubicBezTo>
                  <a:cubicBezTo>
                    <a:pt x="425" y="228"/>
                    <a:pt x="429" y="226"/>
                    <a:pt x="435" y="222"/>
                  </a:cubicBezTo>
                  <a:close/>
                  <a:moveTo>
                    <a:pt x="518" y="1"/>
                  </a:moveTo>
                  <a:cubicBezTo>
                    <a:pt x="511" y="1"/>
                    <a:pt x="504" y="1"/>
                    <a:pt x="496" y="1"/>
                  </a:cubicBezTo>
                  <a:cubicBezTo>
                    <a:pt x="477" y="3"/>
                    <a:pt x="459" y="10"/>
                    <a:pt x="441" y="20"/>
                  </a:cubicBezTo>
                  <a:cubicBezTo>
                    <a:pt x="425" y="12"/>
                    <a:pt x="407" y="7"/>
                    <a:pt x="386" y="7"/>
                  </a:cubicBezTo>
                  <a:cubicBezTo>
                    <a:pt x="381" y="7"/>
                    <a:pt x="375" y="7"/>
                    <a:pt x="369" y="8"/>
                  </a:cubicBezTo>
                  <a:cubicBezTo>
                    <a:pt x="146" y="34"/>
                    <a:pt x="1" y="239"/>
                    <a:pt x="14" y="460"/>
                  </a:cubicBezTo>
                  <a:cubicBezTo>
                    <a:pt x="29" y="686"/>
                    <a:pt x="221" y="845"/>
                    <a:pt x="443" y="845"/>
                  </a:cubicBezTo>
                  <a:cubicBezTo>
                    <a:pt x="447" y="845"/>
                    <a:pt x="450" y="845"/>
                    <a:pt x="454" y="845"/>
                  </a:cubicBezTo>
                  <a:cubicBezTo>
                    <a:pt x="674" y="838"/>
                    <a:pt x="870" y="679"/>
                    <a:pt x="876" y="450"/>
                  </a:cubicBezTo>
                  <a:cubicBezTo>
                    <a:pt x="882" y="258"/>
                    <a:pt x="731" y="1"/>
                    <a:pt x="518"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9"/>
            <p:cNvSpPr/>
            <p:nvPr/>
          </p:nvSpPr>
          <p:spPr>
            <a:xfrm>
              <a:off x="5902003" y="4056890"/>
              <a:ext cx="289252" cy="276790"/>
            </a:xfrm>
            <a:custGeom>
              <a:avLst/>
              <a:gdLst/>
              <a:ahLst/>
              <a:cxnLst/>
              <a:rect l="l" t="t" r="r" b="b"/>
              <a:pathLst>
                <a:path w="882" h="844" extrusionOk="0">
                  <a:moveTo>
                    <a:pt x="437" y="224"/>
                  </a:moveTo>
                  <a:cubicBezTo>
                    <a:pt x="517" y="264"/>
                    <a:pt x="593" y="311"/>
                    <a:pt x="600" y="413"/>
                  </a:cubicBezTo>
                  <a:cubicBezTo>
                    <a:pt x="605" y="500"/>
                    <a:pt x="538" y="553"/>
                    <a:pt x="454" y="557"/>
                  </a:cubicBezTo>
                  <a:cubicBezTo>
                    <a:pt x="452" y="558"/>
                    <a:pt x="449" y="558"/>
                    <a:pt x="447" y="558"/>
                  </a:cubicBezTo>
                  <a:cubicBezTo>
                    <a:pt x="375" y="558"/>
                    <a:pt x="307" y="516"/>
                    <a:pt x="297" y="443"/>
                  </a:cubicBezTo>
                  <a:cubicBezTo>
                    <a:pt x="288" y="370"/>
                    <a:pt x="348" y="257"/>
                    <a:pt x="420" y="233"/>
                  </a:cubicBezTo>
                  <a:cubicBezTo>
                    <a:pt x="426" y="231"/>
                    <a:pt x="429" y="226"/>
                    <a:pt x="437" y="224"/>
                  </a:cubicBezTo>
                  <a:close/>
                  <a:moveTo>
                    <a:pt x="515" y="1"/>
                  </a:moveTo>
                  <a:cubicBezTo>
                    <a:pt x="509" y="1"/>
                    <a:pt x="502" y="1"/>
                    <a:pt x="496" y="1"/>
                  </a:cubicBezTo>
                  <a:cubicBezTo>
                    <a:pt x="476" y="3"/>
                    <a:pt x="458" y="11"/>
                    <a:pt x="442" y="21"/>
                  </a:cubicBezTo>
                  <a:cubicBezTo>
                    <a:pt x="425" y="13"/>
                    <a:pt x="406" y="7"/>
                    <a:pt x="383" y="7"/>
                  </a:cubicBezTo>
                  <a:cubicBezTo>
                    <a:pt x="379" y="7"/>
                    <a:pt x="374" y="7"/>
                    <a:pt x="370" y="8"/>
                  </a:cubicBezTo>
                  <a:cubicBezTo>
                    <a:pt x="146" y="34"/>
                    <a:pt x="0" y="239"/>
                    <a:pt x="15" y="460"/>
                  </a:cubicBezTo>
                  <a:cubicBezTo>
                    <a:pt x="29" y="684"/>
                    <a:pt x="219" y="844"/>
                    <a:pt x="441" y="844"/>
                  </a:cubicBezTo>
                  <a:cubicBezTo>
                    <a:pt x="445" y="844"/>
                    <a:pt x="449" y="844"/>
                    <a:pt x="453" y="844"/>
                  </a:cubicBezTo>
                  <a:cubicBezTo>
                    <a:pt x="675" y="837"/>
                    <a:pt x="870" y="678"/>
                    <a:pt x="876" y="449"/>
                  </a:cubicBezTo>
                  <a:cubicBezTo>
                    <a:pt x="881" y="257"/>
                    <a:pt x="731" y="1"/>
                    <a:pt x="515"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9"/>
            <p:cNvSpPr/>
            <p:nvPr/>
          </p:nvSpPr>
          <p:spPr>
            <a:xfrm>
              <a:off x="1534706" y="2983841"/>
              <a:ext cx="289252" cy="277118"/>
            </a:xfrm>
            <a:custGeom>
              <a:avLst/>
              <a:gdLst/>
              <a:ahLst/>
              <a:cxnLst/>
              <a:rect l="l" t="t" r="r" b="b"/>
              <a:pathLst>
                <a:path w="882" h="845" extrusionOk="0">
                  <a:moveTo>
                    <a:pt x="437" y="223"/>
                  </a:moveTo>
                  <a:cubicBezTo>
                    <a:pt x="517" y="263"/>
                    <a:pt x="593" y="310"/>
                    <a:pt x="600" y="411"/>
                  </a:cubicBezTo>
                  <a:cubicBezTo>
                    <a:pt x="605" y="501"/>
                    <a:pt x="538" y="553"/>
                    <a:pt x="454" y="557"/>
                  </a:cubicBezTo>
                  <a:cubicBezTo>
                    <a:pt x="451" y="557"/>
                    <a:pt x="448" y="557"/>
                    <a:pt x="444" y="557"/>
                  </a:cubicBezTo>
                  <a:cubicBezTo>
                    <a:pt x="374" y="557"/>
                    <a:pt x="307" y="516"/>
                    <a:pt x="297" y="441"/>
                  </a:cubicBezTo>
                  <a:cubicBezTo>
                    <a:pt x="288" y="369"/>
                    <a:pt x="348" y="255"/>
                    <a:pt x="419" y="232"/>
                  </a:cubicBezTo>
                  <a:cubicBezTo>
                    <a:pt x="426" y="229"/>
                    <a:pt x="429" y="225"/>
                    <a:pt x="437" y="223"/>
                  </a:cubicBezTo>
                  <a:close/>
                  <a:moveTo>
                    <a:pt x="515" y="0"/>
                  </a:moveTo>
                  <a:cubicBezTo>
                    <a:pt x="509" y="0"/>
                    <a:pt x="502" y="1"/>
                    <a:pt x="496" y="1"/>
                  </a:cubicBezTo>
                  <a:cubicBezTo>
                    <a:pt x="477" y="3"/>
                    <a:pt x="458" y="10"/>
                    <a:pt x="442" y="21"/>
                  </a:cubicBezTo>
                  <a:cubicBezTo>
                    <a:pt x="426" y="13"/>
                    <a:pt x="409" y="8"/>
                    <a:pt x="388" y="8"/>
                  </a:cubicBezTo>
                  <a:cubicBezTo>
                    <a:pt x="382" y="8"/>
                    <a:pt x="376" y="8"/>
                    <a:pt x="370" y="9"/>
                  </a:cubicBezTo>
                  <a:cubicBezTo>
                    <a:pt x="146" y="35"/>
                    <a:pt x="0" y="240"/>
                    <a:pt x="15" y="461"/>
                  </a:cubicBezTo>
                  <a:cubicBezTo>
                    <a:pt x="29" y="685"/>
                    <a:pt x="219" y="845"/>
                    <a:pt x="439" y="845"/>
                  </a:cubicBezTo>
                  <a:cubicBezTo>
                    <a:pt x="443" y="845"/>
                    <a:pt x="448" y="844"/>
                    <a:pt x="453" y="844"/>
                  </a:cubicBezTo>
                  <a:cubicBezTo>
                    <a:pt x="675" y="839"/>
                    <a:pt x="870" y="680"/>
                    <a:pt x="876" y="451"/>
                  </a:cubicBezTo>
                  <a:cubicBezTo>
                    <a:pt x="881" y="256"/>
                    <a:pt x="731" y="0"/>
                    <a:pt x="515"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9"/>
            <p:cNvSpPr/>
            <p:nvPr/>
          </p:nvSpPr>
          <p:spPr>
            <a:xfrm>
              <a:off x="2276855" y="3025491"/>
              <a:ext cx="289252" cy="277118"/>
            </a:xfrm>
            <a:custGeom>
              <a:avLst/>
              <a:gdLst/>
              <a:ahLst/>
              <a:cxnLst/>
              <a:rect l="l" t="t" r="r" b="b"/>
              <a:pathLst>
                <a:path w="882" h="845" extrusionOk="0">
                  <a:moveTo>
                    <a:pt x="435" y="223"/>
                  </a:moveTo>
                  <a:cubicBezTo>
                    <a:pt x="516" y="263"/>
                    <a:pt x="591" y="310"/>
                    <a:pt x="600" y="412"/>
                  </a:cubicBezTo>
                  <a:cubicBezTo>
                    <a:pt x="606" y="499"/>
                    <a:pt x="537" y="553"/>
                    <a:pt x="454" y="558"/>
                  </a:cubicBezTo>
                  <a:cubicBezTo>
                    <a:pt x="451" y="558"/>
                    <a:pt x="449" y="558"/>
                    <a:pt x="446" y="558"/>
                  </a:cubicBezTo>
                  <a:cubicBezTo>
                    <a:pt x="375" y="558"/>
                    <a:pt x="307" y="517"/>
                    <a:pt x="297" y="441"/>
                  </a:cubicBezTo>
                  <a:cubicBezTo>
                    <a:pt x="287" y="369"/>
                    <a:pt x="347" y="256"/>
                    <a:pt x="418" y="232"/>
                  </a:cubicBezTo>
                  <a:cubicBezTo>
                    <a:pt x="425" y="230"/>
                    <a:pt x="429" y="226"/>
                    <a:pt x="435" y="223"/>
                  </a:cubicBezTo>
                  <a:close/>
                  <a:moveTo>
                    <a:pt x="515" y="0"/>
                  </a:moveTo>
                  <a:cubicBezTo>
                    <a:pt x="509" y="0"/>
                    <a:pt x="503" y="1"/>
                    <a:pt x="497" y="1"/>
                  </a:cubicBezTo>
                  <a:cubicBezTo>
                    <a:pt x="477" y="2"/>
                    <a:pt x="459" y="9"/>
                    <a:pt x="441" y="20"/>
                  </a:cubicBezTo>
                  <a:cubicBezTo>
                    <a:pt x="426" y="11"/>
                    <a:pt x="408" y="6"/>
                    <a:pt x="386" y="6"/>
                  </a:cubicBezTo>
                  <a:cubicBezTo>
                    <a:pt x="381" y="6"/>
                    <a:pt x="376" y="7"/>
                    <a:pt x="371" y="7"/>
                  </a:cubicBezTo>
                  <a:cubicBezTo>
                    <a:pt x="147" y="33"/>
                    <a:pt x="1" y="238"/>
                    <a:pt x="13" y="459"/>
                  </a:cubicBezTo>
                  <a:cubicBezTo>
                    <a:pt x="27" y="686"/>
                    <a:pt x="220" y="844"/>
                    <a:pt x="442" y="844"/>
                  </a:cubicBezTo>
                  <a:cubicBezTo>
                    <a:pt x="446" y="844"/>
                    <a:pt x="449" y="844"/>
                    <a:pt x="453" y="844"/>
                  </a:cubicBezTo>
                  <a:cubicBezTo>
                    <a:pt x="674" y="839"/>
                    <a:pt x="869" y="679"/>
                    <a:pt x="876" y="450"/>
                  </a:cubicBezTo>
                  <a:cubicBezTo>
                    <a:pt x="882" y="256"/>
                    <a:pt x="730" y="0"/>
                    <a:pt x="515"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9"/>
            <p:cNvSpPr/>
            <p:nvPr/>
          </p:nvSpPr>
          <p:spPr>
            <a:xfrm>
              <a:off x="1440257" y="3713856"/>
              <a:ext cx="289252" cy="277118"/>
            </a:xfrm>
            <a:custGeom>
              <a:avLst/>
              <a:gdLst/>
              <a:ahLst/>
              <a:cxnLst/>
              <a:rect l="l" t="t" r="r" b="b"/>
              <a:pathLst>
                <a:path w="882" h="845" extrusionOk="0">
                  <a:moveTo>
                    <a:pt x="436" y="222"/>
                  </a:moveTo>
                  <a:cubicBezTo>
                    <a:pt x="517" y="262"/>
                    <a:pt x="592" y="309"/>
                    <a:pt x="601" y="411"/>
                  </a:cubicBezTo>
                  <a:cubicBezTo>
                    <a:pt x="606" y="500"/>
                    <a:pt x="538" y="553"/>
                    <a:pt x="455" y="557"/>
                  </a:cubicBezTo>
                  <a:cubicBezTo>
                    <a:pt x="452" y="557"/>
                    <a:pt x="450" y="557"/>
                    <a:pt x="447" y="557"/>
                  </a:cubicBezTo>
                  <a:cubicBezTo>
                    <a:pt x="376" y="557"/>
                    <a:pt x="308" y="516"/>
                    <a:pt x="298" y="440"/>
                  </a:cubicBezTo>
                  <a:cubicBezTo>
                    <a:pt x="288" y="368"/>
                    <a:pt x="348" y="255"/>
                    <a:pt x="420" y="231"/>
                  </a:cubicBezTo>
                  <a:cubicBezTo>
                    <a:pt x="426" y="229"/>
                    <a:pt x="430" y="225"/>
                    <a:pt x="436" y="222"/>
                  </a:cubicBezTo>
                  <a:close/>
                  <a:moveTo>
                    <a:pt x="517" y="0"/>
                  </a:moveTo>
                  <a:cubicBezTo>
                    <a:pt x="510" y="0"/>
                    <a:pt x="503" y="1"/>
                    <a:pt x="497" y="1"/>
                  </a:cubicBezTo>
                  <a:cubicBezTo>
                    <a:pt x="477" y="2"/>
                    <a:pt x="459" y="10"/>
                    <a:pt x="441" y="21"/>
                  </a:cubicBezTo>
                  <a:cubicBezTo>
                    <a:pt x="425" y="13"/>
                    <a:pt x="405" y="7"/>
                    <a:pt x="381" y="7"/>
                  </a:cubicBezTo>
                  <a:cubicBezTo>
                    <a:pt x="378" y="7"/>
                    <a:pt x="374" y="7"/>
                    <a:pt x="371" y="7"/>
                  </a:cubicBezTo>
                  <a:cubicBezTo>
                    <a:pt x="147" y="33"/>
                    <a:pt x="1" y="239"/>
                    <a:pt x="16" y="459"/>
                  </a:cubicBezTo>
                  <a:cubicBezTo>
                    <a:pt x="29" y="685"/>
                    <a:pt x="221" y="845"/>
                    <a:pt x="443" y="845"/>
                  </a:cubicBezTo>
                  <a:cubicBezTo>
                    <a:pt x="447" y="845"/>
                    <a:pt x="450" y="845"/>
                    <a:pt x="454" y="844"/>
                  </a:cubicBezTo>
                  <a:cubicBezTo>
                    <a:pt x="675" y="838"/>
                    <a:pt x="870" y="679"/>
                    <a:pt x="877" y="450"/>
                  </a:cubicBezTo>
                  <a:cubicBezTo>
                    <a:pt x="882" y="256"/>
                    <a:pt x="731" y="0"/>
                    <a:pt x="517"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9"/>
            <p:cNvSpPr/>
            <p:nvPr/>
          </p:nvSpPr>
          <p:spPr>
            <a:xfrm>
              <a:off x="2183061" y="3755177"/>
              <a:ext cx="288596" cy="277118"/>
            </a:xfrm>
            <a:custGeom>
              <a:avLst/>
              <a:gdLst/>
              <a:ahLst/>
              <a:cxnLst/>
              <a:rect l="l" t="t" r="r" b="b"/>
              <a:pathLst>
                <a:path w="880" h="845" extrusionOk="0">
                  <a:moveTo>
                    <a:pt x="434" y="222"/>
                  </a:moveTo>
                  <a:cubicBezTo>
                    <a:pt x="515" y="262"/>
                    <a:pt x="590" y="309"/>
                    <a:pt x="597" y="411"/>
                  </a:cubicBezTo>
                  <a:cubicBezTo>
                    <a:pt x="604" y="500"/>
                    <a:pt x="536" y="553"/>
                    <a:pt x="452" y="557"/>
                  </a:cubicBezTo>
                  <a:cubicBezTo>
                    <a:pt x="450" y="557"/>
                    <a:pt x="447" y="557"/>
                    <a:pt x="444" y="557"/>
                  </a:cubicBezTo>
                  <a:cubicBezTo>
                    <a:pt x="372" y="557"/>
                    <a:pt x="304" y="517"/>
                    <a:pt x="294" y="441"/>
                  </a:cubicBezTo>
                  <a:cubicBezTo>
                    <a:pt x="285" y="369"/>
                    <a:pt x="345" y="255"/>
                    <a:pt x="417" y="231"/>
                  </a:cubicBezTo>
                  <a:cubicBezTo>
                    <a:pt x="423" y="229"/>
                    <a:pt x="427" y="225"/>
                    <a:pt x="434" y="222"/>
                  </a:cubicBezTo>
                  <a:close/>
                  <a:moveTo>
                    <a:pt x="515" y="0"/>
                  </a:moveTo>
                  <a:cubicBezTo>
                    <a:pt x="509" y="0"/>
                    <a:pt x="502" y="1"/>
                    <a:pt x="495" y="1"/>
                  </a:cubicBezTo>
                  <a:cubicBezTo>
                    <a:pt x="475" y="2"/>
                    <a:pt x="458" y="10"/>
                    <a:pt x="440" y="21"/>
                  </a:cubicBezTo>
                  <a:cubicBezTo>
                    <a:pt x="423" y="13"/>
                    <a:pt x="403" y="7"/>
                    <a:pt x="379" y="7"/>
                  </a:cubicBezTo>
                  <a:cubicBezTo>
                    <a:pt x="376" y="7"/>
                    <a:pt x="372" y="7"/>
                    <a:pt x="368" y="7"/>
                  </a:cubicBezTo>
                  <a:cubicBezTo>
                    <a:pt x="144" y="33"/>
                    <a:pt x="1" y="239"/>
                    <a:pt x="13" y="459"/>
                  </a:cubicBezTo>
                  <a:cubicBezTo>
                    <a:pt x="27" y="685"/>
                    <a:pt x="219" y="845"/>
                    <a:pt x="442" y="845"/>
                  </a:cubicBezTo>
                  <a:cubicBezTo>
                    <a:pt x="445" y="845"/>
                    <a:pt x="449" y="844"/>
                    <a:pt x="452" y="844"/>
                  </a:cubicBezTo>
                  <a:cubicBezTo>
                    <a:pt x="673" y="838"/>
                    <a:pt x="869" y="679"/>
                    <a:pt x="875" y="449"/>
                  </a:cubicBezTo>
                  <a:cubicBezTo>
                    <a:pt x="879" y="257"/>
                    <a:pt x="729" y="0"/>
                    <a:pt x="515"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4" name="Google Shape;2504;p49"/>
          <p:cNvGrpSpPr/>
          <p:nvPr/>
        </p:nvGrpSpPr>
        <p:grpSpPr>
          <a:xfrm rot="-216711">
            <a:off x="8534057" y="355984"/>
            <a:ext cx="225357" cy="199090"/>
            <a:chOff x="3659860" y="553674"/>
            <a:chExt cx="230842" cy="203957"/>
          </a:xfrm>
        </p:grpSpPr>
        <p:sp>
          <p:nvSpPr>
            <p:cNvPr id="2505" name="Google Shape;2505;p49"/>
            <p:cNvSpPr/>
            <p:nvPr/>
          </p:nvSpPr>
          <p:spPr>
            <a:xfrm>
              <a:off x="3659860" y="553674"/>
              <a:ext cx="230842" cy="203957"/>
            </a:xfrm>
            <a:custGeom>
              <a:avLst/>
              <a:gdLst/>
              <a:ahLst/>
              <a:cxnLst/>
              <a:rect l="l" t="t" r="r" b="b"/>
              <a:pathLst>
                <a:path w="7384" h="6524" extrusionOk="0">
                  <a:moveTo>
                    <a:pt x="3627" y="512"/>
                  </a:moveTo>
                  <a:cubicBezTo>
                    <a:pt x="4250" y="512"/>
                    <a:pt x="4882" y="721"/>
                    <a:pt x="5408" y="1148"/>
                  </a:cubicBezTo>
                  <a:cubicBezTo>
                    <a:pt x="6033" y="1655"/>
                    <a:pt x="6384" y="2372"/>
                    <a:pt x="6444" y="3106"/>
                  </a:cubicBezTo>
                  <a:cubicBezTo>
                    <a:pt x="4861" y="2491"/>
                    <a:pt x="3216" y="1903"/>
                    <a:pt x="1580" y="1436"/>
                  </a:cubicBezTo>
                  <a:cubicBezTo>
                    <a:pt x="2108" y="827"/>
                    <a:pt x="2861" y="512"/>
                    <a:pt x="3627" y="512"/>
                  </a:cubicBezTo>
                  <a:close/>
                  <a:moveTo>
                    <a:pt x="1383" y="1689"/>
                  </a:moveTo>
                  <a:cubicBezTo>
                    <a:pt x="3024" y="2361"/>
                    <a:pt x="4757" y="2934"/>
                    <a:pt x="6452" y="3445"/>
                  </a:cubicBezTo>
                  <a:cubicBezTo>
                    <a:pt x="6448" y="3540"/>
                    <a:pt x="6441" y="3637"/>
                    <a:pt x="6427" y="3731"/>
                  </a:cubicBezTo>
                  <a:cubicBezTo>
                    <a:pt x="6370" y="3858"/>
                    <a:pt x="6305" y="3979"/>
                    <a:pt x="6236" y="4096"/>
                  </a:cubicBezTo>
                  <a:cubicBezTo>
                    <a:pt x="4556" y="3451"/>
                    <a:pt x="2804" y="2839"/>
                    <a:pt x="1082" y="2293"/>
                  </a:cubicBezTo>
                  <a:cubicBezTo>
                    <a:pt x="1157" y="2081"/>
                    <a:pt x="1256" y="1878"/>
                    <a:pt x="1383" y="1689"/>
                  </a:cubicBezTo>
                  <a:close/>
                  <a:moveTo>
                    <a:pt x="1034" y="2583"/>
                  </a:moveTo>
                  <a:cubicBezTo>
                    <a:pt x="2614" y="3329"/>
                    <a:pt x="4390" y="3949"/>
                    <a:pt x="6074" y="4347"/>
                  </a:cubicBezTo>
                  <a:cubicBezTo>
                    <a:pt x="5590" y="5034"/>
                    <a:pt x="4890" y="5480"/>
                    <a:pt x="4009" y="5480"/>
                  </a:cubicBezTo>
                  <a:cubicBezTo>
                    <a:pt x="3779" y="5480"/>
                    <a:pt x="3536" y="5450"/>
                    <a:pt x="3281" y="5385"/>
                  </a:cubicBezTo>
                  <a:cubicBezTo>
                    <a:pt x="1956" y="5050"/>
                    <a:pt x="1151" y="3883"/>
                    <a:pt x="1034" y="2583"/>
                  </a:cubicBezTo>
                  <a:close/>
                  <a:moveTo>
                    <a:pt x="965" y="3633"/>
                  </a:moveTo>
                  <a:lnTo>
                    <a:pt x="965" y="3633"/>
                  </a:lnTo>
                  <a:cubicBezTo>
                    <a:pt x="1309" y="4630"/>
                    <a:pt x="2092" y="5435"/>
                    <a:pt x="3209" y="5703"/>
                  </a:cubicBezTo>
                  <a:cubicBezTo>
                    <a:pt x="3425" y="5754"/>
                    <a:pt x="3648" y="5779"/>
                    <a:pt x="3871" y="5779"/>
                  </a:cubicBezTo>
                  <a:cubicBezTo>
                    <a:pt x="4508" y="5779"/>
                    <a:pt x="5154" y="5579"/>
                    <a:pt x="5683" y="5224"/>
                  </a:cubicBezTo>
                  <a:lnTo>
                    <a:pt x="5683" y="5224"/>
                  </a:lnTo>
                  <a:cubicBezTo>
                    <a:pt x="5165" y="5745"/>
                    <a:pt x="4468" y="6013"/>
                    <a:pt x="3760" y="6013"/>
                  </a:cubicBezTo>
                  <a:cubicBezTo>
                    <a:pt x="3136" y="6013"/>
                    <a:pt x="2502" y="5804"/>
                    <a:pt x="1975" y="5377"/>
                  </a:cubicBezTo>
                  <a:cubicBezTo>
                    <a:pt x="1412" y="4919"/>
                    <a:pt x="1071" y="4292"/>
                    <a:pt x="965" y="3633"/>
                  </a:cubicBezTo>
                  <a:close/>
                  <a:moveTo>
                    <a:pt x="3624" y="1"/>
                  </a:moveTo>
                  <a:cubicBezTo>
                    <a:pt x="2682" y="1"/>
                    <a:pt x="1756" y="402"/>
                    <a:pt x="1125" y="1178"/>
                  </a:cubicBezTo>
                  <a:cubicBezTo>
                    <a:pt x="1" y="2563"/>
                    <a:pt x="237" y="4623"/>
                    <a:pt x="1652" y="5772"/>
                  </a:cubicBezTo>
                  <a:cubicBezTo>
                    <a:pt x="2274" y="6277"/>
                    <a:pt x="3021" y="6523"/>
                    <a:pt x="3758" y="6523"/>
                  </a:cubicBezTo>
                  <a:cubicBezTo>
                    <a:pt x="4700" y="6523"/>
                    <a:pt x="5626" y="6122"/>
                    <a:pt x="6256" y="5345"/>
                  </a:cubicBezTo>
                  <a:cubicBezTo>
                    <a:pt x="7383" y="3962"/>
                    <a:pt x="7146" y="1900"/>
                    <a:pt x="5730" y="752"/>
                  </a:cubicBezTo>
                  <a:cubicBezTo>
                    <a:pt x="5108" y="247"/>
                    <a:pt x="4361" y="1"/>
                    <a:pt x="3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9"/>
            <p:cNvSpPr/>
            <p:nvPr/>
          </p:nvSpPr>
          <p:spPr>
            <a:xfrm>
              <a:off x="3709254" y="569680"/>
              <a:ext cx="152061" cy="81032"/>
            </a:xfrm>
            <a:custGeom>
              <a:avLst/>
              <a:gdLst/>
              <a:ahLst/>
              <a:cxnLst/>
              <a:rect l="l" t="t" r="r" b="b"/>
              <a:pathLst>
                <a:path w="4864" h="2592" extrusionOk="0">
                  <a:moveTo>
                    <a:pt x="2046" y="0"/>
                  </a:moveTo>
                  <a:cubicBezTo>
                    <a:pt x="1281" y="0"/>
                    <a:pt x="528" y="314"/>
                    <a:pt x="0" y="923"/>
                  </a:cubicBezTo>
                  <a:cubicBezTo>
                    <a:pt x="1636" y="1390"/>
                    <a:pt x="3281" y="1977"/>
                    <a:pt x="4864" y="2592"/>
                  </a:cubicBezTo>
                  <a:cubicBezTo>
                    <a:pt x="4805" y="1860"/>
                    <a:pt x="4453" y="1142"/>
                    <a:pt x="3828" y="636"/>
                  </a:cubicBezTo>
                  <a:cubicBezTo>
                    <a:pt x="3302" y="209"/>
                    <a:pt x="2670" y="0"/>
                    <a:pt x="2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9"/>
            <p:cNvSpPr/>
            <p:nvPr/>
          </p:nvSpPr>
          <p:spPr>
            <a:xfrm>
              <a:off x="3693623" y="606444"/>
              <a:ext cx="167942" cy="75280"/>
            </a:xfrm>
            <a:custGeom>
              <a:avLst/>
              <a:gdLst/>
              <a:ahLst/>
              <a:cxnLst/>
              <a:rect l="l" t="t" r="r" b="b"/>
              <a:pathLst>
                <a:path w="5372" h="2408" extrusionOk="0">
                  <a:moveTo>
                    <a:pt x="302" y="1"/>
                  </a:moveTo>
                  <a:cubicBezTo>
                    <a:pt x="173" y="190"/>
                    <a:pt x="75" y="393"/>
                    <a:pt x="1" y="603"/>
                  </a:cubicBezTo>
                  <a:cubicBezTo>
                    <a:pt x="1723" y="1149"/>
                    <a:pt x="3473" y="1763"/>
                    <a:pt x="5155" y="2407"/>
                  </a:cubicBezTo>
                  <a:cubicBezTo>
                    <a:pt x="5223" y="2291"/>
                    <a:pt x="5289" y="2170"/>
                    <a:pt x="5346" y="2043"/>
                  </a:cubicBezTo>
                  <a:cubicBezTo>
                    <a:pt x="5361" y="1948"/>
                    <a:pt x="5367" y="1852"/>
                    <a:pt x="5371" y="1757"/>
                  </a:cubicBezTo>
                  <a:cubicBezTo>
                    <a:pt x="3676" y="1247"/>
                    <a:pt x="1943" y="674"/>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9"/>
            <p:cNvSpPr/>
            <p:nvPr/>
          </p:nvSpPr>
          <p:spPr>
            <a:xfrm>
              <a:off x="3690028" y="667185"/>
              <a:ext cx="147496" cy="74436"/>
            </a:xfrm>
            <a:custGeom>
              <a:avLst/>
              <a:gdLst/>
              <a:ahLst/>
              <a:cxnLst/>
              <a:rect l="l" t="t" r="r" b="b"/>
              <a:pathLst>
                <a:path w="4718" h="2381" extrusionOk="0">
                  <a:moveTo>
                    <a:pt x="0" y="1"/>
                  </a:moveTo>
                  <a:lnTo>
                    <a:pt x="0" y="1"/>
                  </a:lnTo>
                  <a:cubicBezTo>
                    <a:pt x="106" y="659"/>
                    <a:pt x="447" y="1287"/>
                    <a:pt x="1010" y="1745"/>
                  </a:cubicBezTo>
                  <a:cubicBezTo>
                    <a:pt x="1537" y="2172"/>
                    <a:pt x="2170" y="2381"/>
                    <a:pt x="2794" y="2381"/>
                  </a:cubicBezTo>
                  <a:cubicBezTo>
                    <a:pt x="3503" y="2381"/>
                    <a:pt x="4200" y="2112"/>
                    <a:pt x="4718" y="1590"/>
                  </a:cubicBezTo>
                  <a:lnTo>
                    <a:pt x="4718" y="1590"/>
                  </a:lnTo>
                  <a:cubicBezTo>
                    <a:pt x="4190" y="1946"/>
                    <a:pt x="3544" y="2146"/>
                    <a:pt x="2907" y="2146"/>
                  </a:cubicBezTo>
                  <a:cubicBezTo>
                    <a:pt x="2683" y="2146"/>
                    <a:pt x="2460" y="2121"/>
                    <a:pt x="2244" y="2070"/>
                  </a:cubicBezTo>
                  <a:cubicBezTo>
                    <a:pt x="1126" y="1803"/>
                    <a:pt x="344" y="99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9"/>
            <p:cNvSpPr/>
            <p:nvPr/>
          </p:nvSpPr>
          <p:spPr>
            <a:xfrm>
              <a:off x="3692122" y="634423"/>
              <a:ext cx="157626" cy="90599"/>
            </a:xfrm>
            <a:custGeom>
              <a:avLst/>
              <a:gdLst/>
              <a:ahLst/>
              <a:cxnLst/>
              <a:rect l="l" t="t" r="r" b="b"/>
              <a:pathLst>
                <a:path w="5042" h="2898" extrusionOk="0">
                  <a:moveTo>
                    <a:pt x="1" y="0"/>
                  </a:moveTo>
                  <a:lnTo>
                    <a:pt x="1" y="0"/>
                  </a:lnTo>
                  <a:cubicBezTo>
                    <a:pt x="119" y="1300"/>
                    <a:pt x="924" y="2467"/>
                    <a:pt x="2247" y="2802"/>
                  </a:cubicBezTo>
                  <a:cubicBezTo>
                    <a:pt x="2502" y="2867"/>
                    <a:pt x="2745" y="2897"/>
                    <a:pt x="2976" y="2897"/>
                  </a:cubicBezTo>
                  <a:cubicBezTo>
                    <a:pt x="3858" y="2897"/>
                    <a:pt x="4558" y="2451"/>
                    <a:pt x="5041" y="1764"/>
                  </a:cubicBezTo>
                  <a:cubicBezTo>
                    <a:pt x="3356" y="1366"/>
                    <a:pt x="1582" y="74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666;p34"/>
          <p:cNvSpPr txBox="1">
            <a:spLocks/>
          </p:cNvSpPr>
          <p:nvPr/>
        </p:nvSpPr>
        <p:spPr>
          <a:xfrm>
            <a:off x="187970" y="126675"/>
            <a:ext cx="5529975" cy="870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Fjalla One"/>
              <a:buNone/>
              <a:defRPr sz="3100" b="0" i="0" u="none" strike="noStrike" cap="none">
                <a:solidFill>
                  <a:schemeClr val="dk1"/>
                </a:solidFill>
                <a:latin typeface="Fjalla One"/>
                <a:ea typeface="Fjalla One"/>
                <a:cs typeface="Fjalla One"/>
                <a:sym typeface="Fjalla One"/>
              </a:defRPr>
            </a:lvl1pPr>
            <a:lvl2pPr marR="0" lvl="1"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9pPr>
          </a:lstStyle>
          <a:p>
            <a:r>
              <a:rPr lang="es-ES" sz="2800" b="1" dirty="0" smtClean="0"/>
              <a:t>Análisis Exploratorio</a:t>
            </a:r>
            <a:endParaRPr lang="es-ES" sz="2800" b="1" dirty="0"/>
          </a:p>
        </p:txBody>
      </p:sp>
      <p:grpSp>
        <p:nvGrpSpPr>
          <p:cNvPr id="93" name="Google Shape;2334;p47"/>
          <p:cNvGrpSpPr/>
          <p:nvPr/>
        </p:nvGrpSpPr>
        <p:grpSpPr>
          <a:xfrm>
            <a:off x="7863005" y="4367040"/>
            <a:ext cx="510150" cy="374900"/>
            <a:chOff x="2119263" y="3122075"/>
            <a:chExt cx="510150" cy="374900"/>
          </a:xfrm>
        </p:grpSpPr>
        <p:sp>
          <p:nvSpPr>
            <p:cNvPr id="94" name="Google Shape;2335;p47"/>
            <p:cNvSpPr/>
            <p:nvPr/>
          </p:nvSpPr>
          <p:spPr>
            <a:xfrm>
              <a:off x="2406213" y="3130000"/>
              <a:ext cx="31925" cy="47925"/>
            </a:xfrm>
            <a:custGeom>
              <a:avLst/>
              <a:gdLst/>
              <a:ahLst/>
              <a:cxnLst/>
              <a:rect l="l" t="t" r="r" b="b"/>
              <a:pathLst>
                <a:path w="1277" h="1917" extrusionOk="0">
                  <a:moveTo>
                    <a:pt x="638" y="0"/>
                  </a:moveTo>
                  <a:cubicBezTo>
                    <a:pt x="614" y="0"/>
                    <a:pt x="590" y="2"/>
                    <a:pt x="566" y="4"/>
                  </a:cubicBezTo>
                  <a:cubicBezTo>
                    <a:pt x="240" y="40"/>
                    <a:pt x="1" y="329"/>
                    <a:pt x="1" y="657"/>
                  </a:cubicBezTo>
                  <a:lnTo>
                    <a:pt x="1" y="1917"/>
                  </a:lnTo>
                  <a:lnTo>
                    <a:pt x="1276" y="1917"/>
                  </a:lnTo>
                  <a:lnTo>
                    <a:pt x="1276" y="639"/>
                  </a:lnTo>
                  <a:cubicBezTo>
                    <a:pt x="1276" y="286"/>
                    <a:pt x="991" y="0"/>
                    <a:pt x="6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336;p47"/>
            <p:cNvSpPr/>
            <p:nvPr/>
          </p:nvSpPr>
          <p:spPr>
            <a:xfrm>
              <a:off x="2126263" y="3162000"/>
              <a:ext cx="495175" cy="271975"/>
            </a:xfrm>
            <a:custGeom>
              <a:avLst/>
              <a:gdLst/>
              <a:ahLst/>
              <a:cxnLst/>
              <a:rect l="l" t="t" r="r" b="b"/>
              <a:pathLst>
                <a:path w="19807" h="10879" extrusionOk="0">
                  <a:moveTo>
                    <a:pt x="320" y="0"/>
                  </a:moveTo>
                  <a:cubicBezTo>
                    <a:pt x="143" y="0"/>
                    <a:pt x="0" y="143"/>
                    <a:pt x="0" y="320"/>
                  </a:cubicBezTo>
                  <a:lnTo>
                    <a:pt x="0" y="10559"/>
                  </a:lnTo>
                  <a:cubicBezTo>
                    <a:pt x="0" y="10736"/>
                    <a:pt x="143" y="10879"/>
                    <a:pt x="320" y="10879"/>
                  </a:cubicBezTo>
                  <a:lnTo>
                    <a:pt x="19487" y="10879"/>
                  </a:lnTo>
                  <a:cubicBezTo>
                    <a:pt x="19664" y="10879"/>
                    <a:pt x="19807" y="10736"/>
                    <a:pt x="19807" y="10559"/>
                  </a:cubicBezTo>
                  <a:lnTo>
                    <a:pt x="19807" y="7535"/>
                  </a:lnTo>
                  <a:cubicBezTo>
                    <a:pt x="19807" y="7216"/>
                    <a:pt x="19687" y="6909"/>
                    <a:pt x="19474" y="6674"/>
                  </a:cubicBezTo>
                  <a:lnTo>
                    <a:pt x="13797" y="419"/>
                  </a:lnTo>
                  <a:cubicBezTo>
                    <a:pt x="13555" y="152"/>
                    <a:pt x="13213" y="0"/>
                    <a:pt x="128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337;p47"/>
            <p:cNvSpPr/>
            <p:nvPr/>
          </p:nvSpPr>
          <p:spPr>
            <a:xfrm>
              <a:off x="2126213" y="3162000"/>
              <a:ext cx="495200" cy="271025"/>
            </a:xfrm>
            <a:custGeom>
              <a:avLst/>
              <a:gdLst/>
              <a:ahLst/>
              <a:cxnLst/>
              <a:rect l="l" t="t" r="r" b="b"/>
              <a:pathLst>
                <a:path w="19808" h="10841" extrusionOk="0">
                  <a:moveTo>
                    <a:pt x="320" y="0"/>
                  </a:moveTo>
                  <a:cubicBezTo>
                    <a:pt x="144" y="0"/>
                    <a:pt x="0" y="143"/>
                    <a:pt x="0" y="320"/>
                  </a:cubicBezTo>
                  <a:lnTo>
                    <a:pt x="0" y="10521"/>
                  </a:lnTo>
                  <a:cubicBezTo>
                    <a:pt x="0" y="10698"/>
                    <a:pt x="144" y="10840"/>
                    <a:pt x="320" y="10840"/>
                  </a:cubicBezTo>
                  <a:lnTo>
                    <a:pt x="19488" y="10840"/>
                  </a:lnTo>
                  <a:cubicBezTo>
                    <a:pt x="19664" y="10840"/>
                    <a:pt x="19808" y="10698"/>
                    <a:pt x="19808" y="10521"/>
                  </a:cubicBezTo>
                  <a:lnTo>
                    <a:pt x="19808" y="9924"/>
                  </a:lnTo>
                  <a:lnTo>
                    <a:pt x="19033" y="9924"/>
                  </a:lnTo>
                  <a:cubicBezTo>
                    <a:pt x="18920" y="9924"/>
                    <a:pt x="18815" y="9863"/>
                    <a:pt x="18753" y="9762"/>
                  </a:cubicBezTo>
                  <a:cubicBezTo>
                    <a:pt x="18240" y="8919"/>
                    <a:pt x="17290" y="8396"/>
                    <a:pt x="16273" y="8396"/>
                  </a:cubicBezTo>
                  <a:cubicBezTo>
                    <a:pt x="15255" y="8396"/>
                    <a:pt x="14305" y="8919"/>
                    <a:pt x="13792" y="9762"/>
                  </a:cubicBezTo>
                  <a:cubicBezTo>
                    <a:pt x="13730" y="9863"/>
                    <a:pt x="13625" y="9924"/>
                    <a:pt x="13511" y="9924"/>
                  </a:cubicBezTo>
                  <a:lnTo>
                    <a:pt x="7221" y="9924"/>
                  </a:lnTo>
                  <a:cubicBezTo>
                    <a:pt x="7107" y="9924"/>
                    <a:pt x="7004" y="9861"/>
                    <a:pt x="6942" y="9755"/>
                  </a:cubicBezTo>
                  <a:cubicBezTo>
                    <a:pt x="6430" y="8872"/>
                    <a:pt x="5481" y="8323"/>
                    <a:pt x="4465" y="8323"/>
                  </a:cubicBezTo>
                  <a:cubicBezTo>
                    <a:pt x="3450" y="8323"/>
                    <a:pt x="2501" y="8872"/>
                    <a:pt x="1988" y="9755"/>
                  </a:cubicBezTo>
                  <a:cubicBezTo>
                    <a:pt x="1926" y="9861"/>
                    <a:pt x="1822" y="9924"/>
                    <a:pt x="1710" y="9924"/>
                  </a:cubicBezTo>
                  <a:lnTo>
                    <a:pt x="1596" y="9924"/>
                  </a:lnTo>
                  <a:cubicBezTo>
                    <a:pt x="1243" y="9924"/>
                    <a:pt x="958" y="9638"/>
                    <a:pt x="958" y="9285"/>
                  </a:cubicBezTo>
                  <a:lnTo>
                    <a:pt x="958" y="0"/>
                  </a:ln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338;p47"/>
            <p:cNvSpPr/>
            <p:nvPr/>
          </p:nvSpPr>
          <p:spPr>
            <a:xfrm>
              <a:off x="2185588" y="3393400"/>
              <a:ext cx="105225" cy="95850"/>
            </a:xfrm>
            <a:custGeom>
              <a:avLst/>
              <a:gdLst/>
              <a:ahLst/>
              <a:cxnLst/>
              <a:rect l="l" t="t" r="r" b="b"/>
              <a:pathLst>
                <a:path w="4209" h="3834" extrusionOk="0">
                  <a:moveTo>
                    <a:pt x="2105" y="0"/>
                  </a:moveTo>
                  <a:cubicBezTo>
                    <a:pt x="1614" y="0"/>
                    <a:pt x="1124" y="188"/>
                    <a:pt x="750" y="562"/>
                  </a:cubicBezTo>
                  <a:cubicBezTo>
                    <a:pt x="1" y="1310"/>
                    <a:pt x="1" y="2524"/>
                    <a:pt x="750" y="3273"/>
                  </a:cubicBezTo>
                  <a:cubicBezTo>
                    <a:pt x="1124" y="3646"/>
                    <a:pt x="1614" y="3833"/>
                    <a:pt x="2105" y="3833"/>
                  </a:cubicBezTo>
                  <a:cubicBezTo>
                    <a:pt x="2595" y="3833"/>
                    <a:pt x="3086" y="3646"/>
                    <a:pt x="3460" y="3273"/>
                  </a:cubicBezTo>
                  <a:cubicBezTo>
                    <a:pt x="4209" y="2524"/>
                    <a:pt x="4209" y="1310"/>
                    <a:pt x="3460" y="562"/>
                  </a:cubicBezTo>
                  <a:cubicBezTo>
                    <a:pt x="3086" y="188"/>
                    <a:pt x="2595" y="0"/>
                    <a:pt x="21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339;p47"/>
            <p:cNvSpPr/>
            <p:nvPr/>
          </p:nvSpPr>
          <p:spPr>
            <a:xfrm>
              <a:off x="2294613" y="3241725"/>
              <a:ext cx="135550" cy="87675"/>
            </a:xfrm>
            <a:custGeom>
              <a:avLst/>
              <a:gdLst/>
              <a:ahLst/>
              <a:cxnLst/>
              <a:rect l="l" t="t" r="r" b="b"/>
              <a:pathLst>
                <a:path w="5422" h="3507" extrusionOk="0">
                  <a:moveTo>
                    <a:pt x="640" y="0"/>
                  </a:moveTo>
                  <a:cubicBezTo>
                    <a:pt x="287" y="0"/>
                    <a:pt x="1" y="285"/>
                    <a:pt x="1" y="637"/>
                  </a:cubicBezTo>
                  <a:lnTo>
                    <a:pt x="1" y="2868"/>
                  </a:lnTo>
                  <a:cubicBezTo>
                    <a:pt x="1" y="3222"/>
                    <a:pt x="286" y="3507"/>
                    <a:pt x="640" y="3507"/>
                  </a:cubicBezTo>
                  <a:lnTo>
                    <a:pt x="4783" y="3507"/>
                  </a:lnTo>
                  <a:cubicBezTo>
                    <a:pt x="5136" y="3507"/>
                    <a:pt x="5422" y="3222"/>
                    <a:pt x="5422" y="2868"/>
                  </a:cubicBezTo>
                  <a:lnTo>
                    <a:pt x="5422" y="639"/>
                  </a:lnTo>
                  <a:cubicBezTo>
                    <a:pt x="5422" y="285"/>
                    <a:pt x="5136" y="0"/>
                    <a:pt x="47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340;p47"/>
            <p:cNvSpPr/>
            <p:nvPr/>
          </p:nvSpPr>
          <p:spPr>
            <a:xfrm>
              <a:off x="2589538" y="3361250"/>
              <a:ext cx="31900" cy="31900"/>
            </a:xfrm>
            <a:custGeom>
              <a:avLst/>
              <a:gdLst/>
              <a:ahLst/>
              <a:cxnLst/>
              <a:rect l="l" t="t" r="r" b="b"/>
              <a:pathLst>
                <a:path w="1276" h="1276" extrusionOk="0">
                  <a:moveTo>
                    <a:pt x="0" y="0"/>
                  </a:moveTo>
                  <a:lnTo>
                    <a:pt x="0" y="636"/>
                  </a:lnTo>
                  <a:cubicBezTo>
                    <a:pt x="0" y="990"/>
                    <a:pt x="286" y="1275"/>
                    <a:pt x="639" y="1275"/>
                  </a:cubicBezTo>
                  <a:lnTo>
                    <a:pt x="1276" y="1275"/>
                  </a:lnTo>
                  <a:lnTo>
                    <a:pt x="1276" y="0"/>
                  </a:lnTo>
                  <a:close/>
                </a:path>
              </a:pathLst>
            </a:custGeom>
            <a:solidFill>
              <a:srgbClr val="C1E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341;p47"/>
            <p:cNvSpPr/>
            <p:nvPr/>
          </p:nvSpPr>
          <p:spPr>
            <a:xfrm>
              <a:off x="2219988" y="3425350"/>
              <a:ext cx="36525" cy="31975"/>
            </a:xfrm>
            <a:custGeom>
              <a:avLst/>
              <a:gdLst/>
              <a:ahLst/>
              <a:cxnLst/>
              <a:rect l="l" t="t" r="r" b="b"/>
              <a:pathLst>
                <a:path w="1461" h="1279" extrusionOk="0">
                  <a:moveTo>
                    <a:pt x="730" y="1"/>
                  </a:moveTo>
                  <a:cubicBezTo>
                    <a:pt x="625" y="1"/>
                    <a:pt x="518" y="27"/>
                    <a:pt x="419" y="82"/>
                  </a:cubicBezTo>
                  <a:cubicBezTo>
                    <a:pt x="111" y="255"/>
                    <a:pt x="1" y="644"/>
                    <a:pt x="174" y="952"/>
                  </a:cubicBezTo>
                  <a:cubicBezTo>
                    <a:pt x="290" y="1161"/>
                    <a:pt x="508" y="1279"/>
                    <a:pt x="732" y="1279"/>
                  </a:cubicBezTo>
                  <a:cubicBezTo>
                    <a:pt x="837" y="1279"/>
                    <a:pt x="944" y="1252"/>
                    <a:pt x="1043" y="1197"/>
                  </a:cubicBezTo>
                  <a:cubicBezTo>
                    <a:pt x="1351" y="1025"/>
                    <a:pt x="1461" y="635"/>
                    <a:pt x="1288" y="327"/>
                  </a:cubicBezTo>
                  <a:cubicBezTo>
                    <a:pt x="1171" y="118"/>
                    <a:pt x="954" y="1"/>
                    <a:pt x="730" y="1"/>
                  </a:cubicBezTo>
                  <a:close/>
                </a:path>
              </a:pathLst>
            </a:custGeom>
            <a:solidFill>
              <a:srgbClr val="ECE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342;p47"/>
            <p:cNvSpPr/>
            <p:nvPr/>
          </p:nvSpPr>
          <p:spPr>
            <a:xfrm>
              <a:off x="2480563" y="3393400"/>
              <a:ext cx="105200" cy="95850"/>
            </a:xfrm>
            <a:custGeom>
              <a:avLst/>
              <a:gdLst/>
              <a:ahLst/>
              <a:cxnLst/>
              <a:rect l="l" t="t" r="r" b="b"/>
              <a:pathLst>
                <a:path w="4208" h="3834" extrusionOk="0">
                  <a:moveTo>
                    <a:pt x="2104" y="0"/>
                  </a:moveTo>
                  <a:cubicBezTo>
                    <a:pt x="1613" y="0"/>
                    <a:pt x="1123" y="188"/>
                    <a:pt x="749" y="562"/>
                  </a:cubicBezTo>
                  <a:cubicBezTo>
                    <a:pt x="0" y="1310"/>
                    <a:pt x="0" y="2524"/>
                    <a:pt x="749" y="3273"/>
                  </a:cubicBezTo>
                  <a:cubicBezTo>
                    <a:pt x="1123" y="3646"/>
                    <a:pt x="1613" y="3833"/>
                    <a:pt x="2104" y="3833"/>
                  </a:cubicBezTo>
                  <a:cubicBezTo>
                    <a:pt x="2594" y="3833"/>
                    <a:pt x="3085" y="3646"/>
                    <a:pt x="3459" y="3273"/>
                  </a:cubicBezTo>
                  <a:cubicBezTo>
                    <a:pt x="4207" y="2524"/>
                    <a:pt x="4207" y="1310"/>
                    <a:pt x="3459" y="562"/>
                  </a:cubicBezTo>
                  <a:cubicBezTo>
                    <a:pt x="3085" y="188"/>
                    <a:pt x="2594" y="0"/>
                    <a:pt x="21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343;p47"/>
            <p:cNvSpPr/>
            <p:nvPr/>
          </p:nvSpPr>
          <p:spPr>
            <a:xfrm>
              <a:off x="2515613" y="3425325"/>
              <a:ext cx="35075" cy="31975"/>
            </a:xfrm>
            <a:custGeom>
              <a:avLst/>
              <a:gdLst/>
              <a:ahLst/>
              <a:cxnLst/>
              <a:rect l="l" t="t" r="r" b="b"/>
              <a:pathLst>
                <a:path w="1403" h="1279" extrusionOk="0">
                  <a:moveTo>
                    <a:pt x="702" y="1"/>
                  </a:moveTo>
                  <a:cubicBezTo>
                    <a:pt x="539" y="1"/>
                    <a:pt x="375" y="63"/>
                    <a:pt x="250" y="188"/>
                  </a:cubicBezTo>
                  <a:cubicBezTo>
                    <a:pt x="0" y="438"/>
                    <a:pt x="0" y="842"/>
                    <a:pt x="250" y="1092"/>
                  </a:cubicBezTo>
                  <a:cubicBezTo>
                    <a:pt x="375" y="1216"/>
                    <a:pt x="539" y="1279"/>
                    <a:pt x="702" y="1279"/>
                  </a:cubicBezTo>
                  <a:cubicBezTo>
                    <a:pt x="866" y="1279"/>
                    <a:pt x="1029" y="1216"/>
                    <a:pt x="1154" y="1092"/>
                  </a:cubicBezTo>
                  <a:cubicBezTo>
                    <a:pt x="1403" y="842"/>
                    <a:pt x="1403" y="438"/>
                    <a:pt x="1154" y="188"/>
                  </a:cubicBezTo>
                  <a:cubicBezTo>
                    <a:pt x="1029" y="63"/>
                    <a:pt x="866" y="1"/>
                    <a:pt x="702" y="1"/>
                  </a:cubicBezTo>
                  <a:close/>
                </a:path>
              </a:pathLst>
            </a:custGeom>
            <a:solidFill>
              <a:srgbClr val="ECE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344;p47"/>
            <p:cNvSpPr/>
            <p:nvPr/>
          </p:nvSpPr>
          <p:spPr>
            <a:xfrm>
              <a:off x="2462013" y="3241700"/>
              <a:ext cx="152025" cy="87675"/>
            </a:xfrm>
            <a:custGeom>
              <a:avLst/>
              <a:gdLst/>
              <a:ahLst/>
              <a:cxnLst/>
              <a:rect l="l" t="t" r="r" b="b"/>
              <a:pathLst>
                <a:path w="6081" h="3507" extrusionOk="0">
                  <a:moveTo>
                    <a:pt x="639" y="0"/>
                  </a:moveTo>
                  <a:cubicBezTo>
                    <a:pt x="286" y="0"/>
                    <a:pt x="1" y="285"/>
                    <a:pt x="1" y="638"/>
                  </a:cubicBezTo>
                  <a:lnTo>
                    <a:pt x="1" y="2868"/>
                  </a:lnTo>
                  <a:cubicBezTo>
                    <a:pt x="1" y="3222"/>
                    <a:pt x="286" y="3507"/>
                    <a:pt x="639" y="3507"/>
                  </a:cubicBezTo>
                  <a:lnTo>
                    <a:pt x="6080" y="3507"/>
                  </a:lnTo>
                  <a:cubicBezTo>
                    <a:pt x="6068" y="3493"/>
                    <a:pt x="6058" y="3475"/>
                    <a:pt x="6046" y="3461"/>
                  </a:cubicBezTo>
                  <a:lnTo>
                    <a:pt x="29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345;p47"/>
            <p:cNvSpPr/>
            <p:nvPr/>
          </p:nvSpPr>
          <p:spPr>
            <a:xfrm>
              <a:off x="2318538" y="3265600"/>
              <a:ext cx="87700" cy="39900"/>
            </a:xfrm>
            <a:custGeom>
              <a:avLst/>
              <a:gdLst/>
              <a:ahLst/>
              <a:cxnLst/>
              <a:rect l="l" t="t" r="r" b="b"/>
              <a:pathLst>
                <a:path w="3508" h="1596" extrusionOk="0">
                  <a:moveTo>
                    <a:pt x="639" y="0"/>
                  </a:moveTo>
                  <a:cubicBezTo>
                    <a:pt x="286" y="0"/>
                    <a:pt x="0" y="286"/>
                    <a:pt x="0" y="639"/>
                  </a:cubicBezTo>
                  <a:lnTo>
                    <a:pt x="0" y="957"/>
                  </a:lnTo>
                  <a:cubicBezTo>
                    <a:pt x="0" y="1310"/>
                    <a:pt x="286" y="1596"/>
                    <a:pt x="639" y="1596"/>
                  </a:cubicBezTo>
                  <a:lnTo>
                    <a:pt x="2869" y="1596"/>
                  </a:lnTo>
                  <a:cubicBezTo>
                    <a:pt x="3221" y="1596"/>
                    <a:pt x="3508" y="1309"/>
                    <a:pt x="3508" y="957"/>
                  </a:cubicBezTo>
                  <a:lnTo>
                    <a:pt x="3508" y="639"/>
                  </a:lnTo>
                  <a:cubicBezTo>
                    <a:pt x="3508" y="286"/>
                    <a:pt x="3222" y="0"/>
                    <a:pt x="2869" y="0"/>
                  </a:cubicBezTo>
                  <a:close/>
                </a:path>
              </a:pathLst>
            </a:custGeom>
            <a:solidFill>
              <a:srgbClr val="FFFFFF">
                <a:alpha val="34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346;p47"/>
            <p:cNvSpPr/>
            <p:nvPr/>
          </p:nvSpPr>
          <p:spPr>
            <a:xfrm>
              <a:off x="2485913" y="3265600"/>
              <a:ext cx="106525" cy="39900"/>
            </a:xfrm>
            <a:custGeom>
              <a:avLst/>
              <a:gdLst/>
              <a:ahLst/>
              <a:cxnLst/>
              <a:rect l="l" t="t" r="r" b="b"/>
              <a:pathLst>
                <a:path w="4261" h="1596" extrusionOk="0">
                  <a:moveTo>
                    <a:pt x="639" y="0"/>
                  </a:moveTo>
                  <a:cubicBezTo>
                    <a:pt x="286" y="0"/>
                    <a:pt x="1" y="286"/>
                    <a:pt x="1" y="638"/>
                  </a:cubicBezTo>
                  <a:lnTo>
                    <a:pt x="1" y="957"/>
                  </a:lnTo>
                  <a:cubicBezTo>
                    <a:pt x="1" y="1310"/>
                    <a:pt x="286" y="1596"/>
                    <a:pt x="640" y="1596"/>
                  </a:cubicBezTo>
                  <a:lnTo>
                    <a:pt x="4260" y="1596"/>
                  </a:lnTo>
                  <a:lnTo>
                    <a:pt x="2812" y="0"/>
                  </a:lnTo>
                  <a:close/>
                </a:path>
              </a:pathLst>
            </a:custGeom>
            <a:solidFill>
              <a:srgbClr val="FFFFFF">
                <a:alpha val="34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347;p47"/>
            <p:cNvSpPr/>
            <p:nvPr/>
          </p:nvSpPr>
          <p:spPr>
            <a:xfrm>
              <a:off x="2214788" y="3417875"/>
              <a:ext cx="46900" cy="46925"/>
            </a:xfrm>
            <a:custGeom>
              <a:avLst/>
              <a:gdLst/>
              <a:ahLst/>
              <a:cxnLst/>
              <a:rect l="l" t="t" r="r" b="b"/>
              <a:pathLst>
                <a:path w="1876" h="1877" extrusionOk="0">
                  <a:moveTo>
                    <a:pt x="938" y="599"/>
                  </a:moveTo>
                  <a:cubicBezTo>
                    <a:pt x="1125" y="599"/>
                    <a:pt x="1278" y="752"/>
                    <a:pt x="1278" y="939"/>
                  </a:cubicBezTo>
                  <a:cubicBezTo>
                    <a:pt x="1278" y="1126"/>
                    <a:pt x="1125" y="1280"/>
                    <a:pt x="938" y="1280"/>
                  </a:cubicBezTo>
                  <a:cubicBezTo>
                    <a:pt x="750" y="1280"/>
                    <a:pt x="597" y="1126"/>
                    <a:pt x="597" y="939"/>
                  </a:cubicBezTo>
                  <a:cubicBezTo>
                    <a:pt x="597" y="752"/>
                    <a:pt x="750" y="599"/>
                    <a:pt x="938" y="599"/>
                  </a:cubicBezTo>
                  <a:close/>
                  <a:moveTo>
                    <a:pt x="938" y="1"/>
                  </a:moveTo>
                  <a:cubicBezTo>
                    <a:pt x="420" y="1"/>
                    <a:pt x="0" y="422"/>
                    <a:pt x="0" y="939"/>
                  </a:cubicBezTo>
                  <a:cubicBezTo>
                    <a:pt x="0" y="1456"/>
                    <a:pt x="420" y="1877"/>
                    <a:pt x="938" y="1877"/>
                  </a:cubicBezTo>
                  <a:cubicBezTo>
                    <a:pt x="1455" y="1877"/>
                    <a:pt x="1875" y="1456"/>
                    <a:pt x="1875" y="939"/>
                  </a:cubicBezTo>
                  <a:cubicBezTo>
                    <a:pt x="1875" y="422"/>
                    <a:pt x="1455" y="1"/>
                    <a:pt x="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348;p47"/>
            <p:cNvSpPr/>
            <p:nvPr/>
          </p:nvSpPr>
          <p:spPr>
            <a:xfrm>
              <a:off x="2510288" y="3417875"/>
              <a:ext cx="46900" cy="46925"/>
            </a:xfrm>
            <a:custGeom>
              <a:avLst/>
              <a:gdLst/>
              <a:ahLst/>
              <a:cxnLst/>
              <a:rect l="l" t="t" r="r" b="b"/>
              <a:pathLst>
                <a:path w="1876" h="1877" extrusionOk="0">
                  <a:moveTo>
                    <a:pt x="938" y="599"/>
                  </a:moveTo>
                  <a:cubicBezTo>
                    <a:pt x="1126" y="599"/>
                    <a:pt x="1279" y="752"/>
                    <a:pt x="1279" y="939"/>
                  </a:cubicBezTo>
                  <a:cubicBezTo>
                    <a:pt x="1279" y="1126"/>
                    <a:pt x="1126" y="1280"/>
                    <a:pt x="938" y="1280"/>
                  </a:cubicBezTo>
                  <a:cubicBezTo>
                    <a:pt x="751" y="1280"/>
                    <a:pt x="598" y="1126"/>
                    <a:pt x="598" y="939"/>
                  </a:cubicBezTo>
                  <a:cubicBezTo>
                    <a:pt x="598" y="752"/>
                    <a:pt x="751" y="599"/>
                    <a:pt x="938" y="599"/>
                  </a:cubicBezTo>
                  <a:close/>
                  <a:moveTo>
                    <a:pt x="938" y="1"/>
                  </a:moveTo>
                  <a:cubicBezTo>
                    <a:pt x="421" y="1"/>
                    <a:pt x="1" y="422"/>
                    <a:pt x="1" y="939"/>
                  </a:cubicBezTo>
                  <a:cubicBezTo>
                    <a:pt x="1" y="1456"/>
                    <a:pt x="421" y="1877"/>
                    <a:pt x="938" y="1877"/>
                  </a:cubicBezTo>
                  <a:cubicBezTo>
                    <a:pt x="1456" y="1877"/>
                    <a:pt x="1876" y="1456"/>
                    <a:pt x="1876" y="939"/>
                  </a:cubicBezTo>
                  <a:cubicBezTo>
                    <a:pt x="1876" y="422"/>
                    <a:pt x="1456" y="1"/>
                    <a:pt x="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349;p47"/>
            <p:cNvSpPr/>
            <p:nvPr/>
          </p:nvSpPr>
          <p:spPr>
            <a:xfrm>
              <a:off x="2119263" y="3122075"/>
              <a:ext cx="510150" cy="374900"/>
            </a:xfrm>
            <a:custGeom>
              <a:avLst/>
              <a:gdLst/>
              <a:ahLst/>
              <a:cxnLst/>
              <a:rect l="l" t="t" r="r" b="b"/>
              <a:pathLst>
                <a:path w="20406" h="14996" extrusionOk="0">
                  <a:moveTo>
                    <a:pt x="12097" y="598"/>
                  </a:moveTo>
                  <a:cubicBezTo>
                    <a:pt x="12113" y="598"/>
                    <a:pt x="12130" y="600"/>
                    <a:pt x="12147" y="602"/>
                  </a:cubicBezTo>
                  <a:cubicBezTo>
                    <a:pt x="12315" y="626"/>
                    <a:pt x="12435" y="779"/>
                    <a:pt x="12435" y="949"/>
                  </a:cubicBezTo>
                  <a:lnTo>
                    <a:pt x="12435" y="1279"/>
                  </a:lnTo>
                  <a:lnTo>
                    <a:pt x="11757" y="1279"/>
                  </a:lnTo>
                  <a:lnTo>
                    <a:pt x="11757" y="938"/>
                  </a:lnTo>
                  <a:cubicBezTo>
                    <a:pt x="11757" y="751"/>
                    <a:pt x="11910" y="598"/>
                    <a:pt x="12097" y="598"/>
                  </a:cubicBezTo>
                  <a:close/>
                  <a:moveTo>
                    <a:pt x="16457" y="5103"/>
                  </a:moveTo>
                  <a:lnTo>
                    <a:pt x="19101" y="8013"/>
                  </a:lnTo>
                  <a:lnTo>
                    <a:pt x="14328" y="8013"/>
                  </a:lnTo>
                  <a:cubicBezTo>
                    <a:pt x="14142" y="8013"/>
                    <a:pt x="13988" y="7861"/>
                    <a:pt x="13988" y="7673"/>
                  </a:cubicBezTo>
                  <a:lnTo>
                    <a:pt x="13988" y="5443"/>
                  </a:lnTo>
                  <a:cubicBezTo>
                    <a:pt x="13988" y="5257"/>
                    <a:pt x="14140" y="5103"/>
                    <a:pt x="14328" y="5103"/>
                  </a:cubicBezTo>
                  <a:close/>
                  <a:moveTo>
                    <a:pt x="19806" y="9886"/>
                  </a:moveTo>
                  <a:lnTo>
                    <a:pt x="19808" y="10563"/>
                  </a:lnTo>
                  <a:lnTo>
                    <a:pt x="19470" y="10563"/>
                  </a:lnTo>
                  <a:cubicBezTo>
                    <a:pt x="19282" y="10563"/>
                    <a:pt x="19130" y="10412"/>
                    <a:pt x="19130" y="10223"/>
                  </a:cubicBezTo>
                  <a:lnTo>
                    <a:pt x="19130" y="9886"/>
                  </a:lnTo>
                  <a:close/>
                  <a:moveTo>
                    <a:pt x="13153" y="1877"/>
                  </a:moveTo>
                  <a:cubicBezTo>
                    <a:pt x="13428" y="1877"/>
                    <a:pt x="13693" y="1995"/>
                    <a:pt x="13877" y="2201"/>
                  </a:cubicBezTo>
                  <a:lnTo>
                    <a:pt x="15947" y="4507"/>
                  </a:lnTo>
                  <a:lnTo>
                    <a:pt x="14370" y="4507"/>
                  </a:lnTo>
                  <a:cubicBezTo>
                    <a:pt x="13852" y="4507"/>
                    <a:pt x="13433" y="4928"/>
                    <a:pt x="13433" y="5444"/>
                  </a:cubicBezTo>
                  <a:lnTo>
                    <a:pt x="13433" y="7674"/>
                  </a:lnTo>
                  <a:cubicBezTo>
                    <a:pt x="13433" y="8192"/>
                    <a:pt x="13853" y="8611"/>
                    <a:pt x="14370" y="8611"/>
                  </a:cubicBezTo>
                  <a:lnTo>
                    <a:pt x="19664" y="8611"/>
                  </a:lnTo>
                  <a:cubicBezTo>
                    <a:pt x="19758" y="8764"/>
                    <a:pt x="19809" y="8942"/>
                    <a:pt x="19809" y="9124"/>
                  </a:cubicBezTo>
                  <a:lnTo>
                    <a:pt x="19809" y="9288"/>
                  </a:lnTo>
                  <a:lnTo>
                    <a:pt x="18831" y="9288"/>
                  </a:lnTo>
                  <a:cubicBezTo>
                    <a:pt x="18667" y="9288"/>
                    <a:pt x="18533" y="9422"/>
                    <a:pt x="18533" y="9586"/>
                  </a:cubicBezTo>
                  <a:lnTo>
                    <a:pt x="18533" y="10223"/>
                  </a:lnTo>
                  <a:cubicBezTo>
                    <a:pt x="18533" y="10742"/>
                    <a:pt x="18953" y="11160"/>
                    <a:pt x="19470" y="11160"/>
                  </a:cubicBezTo>
                  <a:lnTo>
                    <a:pt x="19808" y="11160"/>
                  </a:lnTo>
                  <a:lnTo>
                    <a:pt x="19808" y="12130"/>
                  </a:lnTo>
                  <a:cubicBezTo>
                    <a:pt x="19808" y="12130"/>
                    <a:pt x="19785" y="12151"/>
                    <a:pt x="19774" y="12151"/>
                  </a:cubicBezTo>
                  <a:lnTo>
                    <a:pt x="19774" y="12159"/>
                  </a:lnTo>
                  <a:lnTo>
                    <a:pt x="18705" y="12159"/>
                  </a:lnTo>
                  <a:cubicBezTo>
                    <a:pt x="18672" y="12039"/>
                    <a:pt x="18630" y="11926"/>
                    <a:pt x="18578" y="11816"/>
                  </a:cubicBezTo>
                  <a:cubicBezTo>
                    <a:pt x="18526" y="11709"/>
                    <a:pt x="18419" y="11646"/>
                    <a:pt x="18308" y="11646"/>
                  </a:cubicBezTo>
                  <a:cubicBezTo>
                    <a:pt x="18265" y="11646"/>
                    <a:pt x="18221" y="11656"/>
                    <a:pt x="18180" y="11676"/>
                  </a:cubicBezTo>
                  <a:cubicBezTo>
                    <a:pt x="18030" y="11747"/>
                    <a:pt x="17967" y="11926"/>
                    <a:pt x="18039" y="12074"/>
                  </a:cubicBezTo>
                  <a:cubicBezTo>
                    <a:pt x="18145" y="12296"/>
                    <a:pt x="18198" y="12529"/>
                    <a:pt x="18198" y="12769"/>
                  </a:cubicBezTo>
                  <a:cubicBezTo>
                    <a:pt x="18198" y="13662"/>
                    <a:pt x="17474" y="14387"/>
                    <a:pt x="16580" y="14387"/>
                  </a:cubicBezTo>
                  <a:cubicBezTo>
                    <a:pt x="15689" y="14387"/>
                    <a:pt x="14962" y="13663"/>
                    <a:pt x="14962" y="12769"/>
                  </a:cubicBezTo>
                  <a:cubicBezTo>
                    <a:pt x="14962" y="11878"/>
                    <a:pt x="15688" y="11151"/>
                    <a:pt x="16580" y="11151"/>
                  </a:cubicBezTo>
                  <a:cubicBezTo>
                    <a:pt x="16821" y="11151"/>
                    <a:pt x="17056" y="11204"/>
                    <a:pt x="17276" y="11311"/>
                  </a:cubicBezTo>
                  <a:cubicBezTo>
                    <a:pt x="17317" y="11331"/>
                    <a:pt x="17361" y="11340"/>
                    <a:pt x="17404" y="11340"/>
                  </a:cubicBezTo>
                  <a:cubicBezTo>
                    <a:pt x="17516" y="11340"/>
                    <a:pt x="17623" y="11278"/>
                    <a:pt x="17674" y="11171"/>
                  </a:cubicBezTo>
                  <a:cubicBezTo>
                    <a:pt x="17745" y="11021"/>
                    <a:pt x="17682" y="10843"/>
                    <a:pt x="17532" y="10773"/>
                  </a:cubicBezTo>
                  <a:cubicBezTo>
                    <a:pt x="17230" y="10628"/>
                    <a:pt x="16909" y="10555"/>
                    <a:pt x="16579" y="10555"/>
                  </a:cubicBezTo>
                  <a:cubicBezTo>
                    <a:pt x="15573" y="10555"/>
                    <a:pt x="14452" y="12119"/>
                    <a:pt x="14452" y="12119"/>
                  </a:cubicBezTo>
                  <a:lnTo>
                    <a:pt x="6886" y="12119"/>
                  </a:lnTo>
                  <a:cubicBezTo>
                    <a:pt x="6886" y="12119"/>
                    <a:pt x="6811" y="11926"/>
                    <a:pt x="6758" y="11817"/>
                  </a:cubicBezTo>
                  <a:cubicBezTo>
                    <a:pt x="6707" y="11710"/>
                    <a:pt x="6600" y="11648"/>
                    <a:pt x="6490" y="11648"/>
                  </a:cubicBezTo>
                  <a:cubicBezTo>
                    <a:pt x="6446" y="11648"/>
                    <a:pt x="6402" y="11657"/>
                    <a:pt x="6360" y="11678"/>
                  </a:cubicBezTo>
                  <a:cubicBezTo>
                    <a:pt x="6210" y="11748"/>
                    <a:pt x="6148" y="11927"/>
                    <a:pt x="6220" y="12076"/>
                  </a:cubicBezTo>
                  <a:cubicBezTo>
                    <a:pt x="6326" y="12297"/>
                    <a:pt x="6379" y="12531"/>
                    <a:pt x="6379" y="12770"/>
                  </a:cubicBezTo>
                  <a:cubicBezTo>
                    <a:pt x="6379" y="13663"/>
                    <a:pt x="5654" y="14388"/>
                    <a:pt x="4761" y="14388"/>
                  </a:cubicBezTo>
                  <a:cubicBezTo>
                    <a:pt x="3869" y="14388"/>
                    <a:pt x="3143" y="13664"/>
                    <a:pt x="3143" y="12770"/>
                  </a:cubicBezTo>
                  <a:cubicBezTo>
                    <a:pt x="3143" y="11878"/>
                    <a:pt x="3869" y="11152"/>
                    <a:pt x="4761" y="11152"/>
                  </a:cubicBezTo>
                  <a:cubicBezTo>
                    <a:pt x="5002" y="11152"/>
                    <a:pt x="5236" y="11207"/>
                    <a:pt x="5456" y="11312"/>
                  </a:cubicBezTo>
                  <a:cubicBezTo>
                    <a:pt x="5498" y="11332"/>
                    <a:pt x="5542" y="11341"/>
                    <a:pt x="5585" y="11341"/>
                  </a:cubicBezTo>
                  <a:cubicBezTo>
                    <a:pt x="5697" y="11341"/>
                    <a:pt x="5804" y="11279"/>
                    <a:pt x="5854" y="11172"/>
                  </a:cubicBezTo>
                  <a:cubicBezTo>
                    <a:pt x="5926" y="11023"/>
                    <a:pt x="5863" y="10845"/>
                    <a:pt x="5713" y="10774"/>
                  </a:cubicBezTo>
                  <a:cubicBezTo>
                    <a:pt x="5410" y="10631"/>
                    <a:pt x="5090" y="10557"/>
                    <a:pt x="4760" y="10557"/>
                  </a:cubicBezTo>
                  <a:cubicBezTo>
                    <a:pt x="3753" y="10557"/>
                    <a:pt x="2901" y="11233"/>
                    <a:pt x="2633" y="12160"/>
                  </a:cubicBezTo>
                  <a:lnTo>
                    <a:pt x="606" y="12160"/>
                  </a:lnTo>
                  <a:cubicBezTo>
                    <a:pt x="595" y="12154"/>
                    <a:pt x="600" y="12133"/>
                    <a:pt x="600" y="12133"/>
                  </a:cubicBezTo>
                  <a:lnTo>
                    <a:pt x="600" y="9888"/>
                  </a:lnTo>
                  <a:lnTo>
                    <a:pt x="17541" y="9888"/>
                  </a:lnTo>
                  <a:cubicBezTo>
                    <a:pt x="17694" y="9888"/>
                    <a:pt x="17830" y="9778"/>
                    <a:pt x="17848" y="9626"/>
                  </a:cubicBezTo>
                  <a:cubicBezTo>
                    <a:pt x="17871" y="9444"/>
                    <a:pt x="17729" y="9290"/>
                    <a:pt x="17551" y="9290"/>
                  </a:cubicBezTo>
                  <a:lnTo>
                    <a:pt x="600" y="9290"/>
                  </a:lnTo>
                  <a:lnTo>
                    <a:pt x="600" y="1898"/>
                  </a:lnTo>
                  <a:cubicBezTo>
                    <a:pt x="600" y="1886"/>
                    <a:pt x="608" y="1877"/>
                    <a:pt x="621" y="1877"/>
                  </a:cubicBezTo>
                  <a:close/>
                  <a:moveTo>
                    <a:pt x="12097" y="1"/>
                  </a:moveTo>
                  <a:cubicBezTo>
                    <a:pt x="12075" y="1"/>
                    <a:pt x="12053" y="2"/>
                    <a:pt x="12032" y="3"/>
                  </a:cubicBezTo>
                  <a:cubicBezTo>
                    <a:pt x="11546" y="38"/>
                    <a:pt x="11159" y="443"/>
                    <a:pt x="11159" y="939"/>
                  </a:cubicBezTo>
                  <a:lnTo>
                    <a:pt x="11159" y="1280"/>
                  </a:lnTo>
                  <a:lnTo>
                    <a:pt x="619" y="1280"/>
                  </a:lnTo>
                  <a:cubicBezTo>
                    <a:pt x="278" y="1280"/>
                    <a:pt x="1" y="1557"/>
                    <a:pt x="1" y="1899"/>
                  </a:cubicBezTo>
                  <a:lnTo>
                    <a:pt x="1" y="12139"/>
                  </a:lnTo>
                  <a:cubicBezTo>
                    <a:pt x="1" y="12480"/>
                    <a:pt x="277" y="12757"/>
                    <a:pt x="619" y="12757"/>
                  </a:cubicBezTo>
                  <a:lnTo>
                    <a:pt x="2556" y="12757"/>
                  </a:lnTo>
                  <a:lnTo>
                    <a:pt x="2556" y="12778"/>
                  </a:lnTo>
                  <a:cubicBezTo>
                    <a:pt x="2556" y="14001"/>
                    <a:pt x="3550" y="14996"/>
                    <a:pt x="4771" y="14996"/>
                  </a:cubicBezTo>
                  <a:cubicBezTo>
                    <a:pt x="5993" y="14996"/>
                    <a:pt x="6987" y="14001"/>
                    <a:pt x="6987" y="12778"/>
                  </a:cubicBezTo>
                  <a:lnTo>
                    <a:pt x="6987" y="12757"/>
                  </a:lnTo>
                  <a:lnTo>
                    <a:pt x="14378" y="12757"/>
                  </a:lnTo>
                  <a:lnTo>
                    <a:pt x="14378" y="12778"/>
                  </a:lnTo>
                  <a:cubicBezTo>
                    <a:pt x="14378" y="14001"/>
                    <a:pt x="15371" y="14996"/>
                    <a:pt x="16593" y="14996"/>
                  </a:cubicBezTo>
                  <a:cubicBezTo>
                    <a:pt x="17814" y="14996"/>
                    <a:pt x="18808" y="14001"/>
                    <a:pt x="18808" y="12778"/>
                  </a:cubicBezTo>
                  <a:lnTo>
                    <a:pt x="18808" y="12757"/>
                  </a:lnTo>
                  <a:lnTo>
                    <a:pt x="19787" y="12757"/>
                  </a:lnTo>
                  <a:cubicBezTo>
                    <a:pt x="20129" y="12757"/>
                    <a:pt x="20405" y="12480"/>
                    <a:pt x="20405" y="12139"/>
                  </a:cubicBezTo>
                  <a:lnTo>
                    <a:pt x="20405" y="9113"/>
                  </a:lnTo>
                  <a:cubicBezTo>
                    <a:pt x="20405" y="8717"/>
                    <a:pt x="20260" y="8341"/>
                    <a:pt x="19995" y="8050"/>
                  </a:cubicBezTo>
                  <a:lnTo>
                    <a:pt x="14318" y="1796"/>
                  </a:lnTo>
                  <a:cubicBezTo>
                    <a:pt x="14020" y="1467"/>
                    <a:pt x="13594" y="1279"/>
                    <a:pt x="13152" y="1279"/>
                  </a:cubicBezTo>
                  <a:lnTo>
                    <a:pt x="13033" y="1279"/>
                  </a:lnTo>
                  <a:lnTo>
                    <a:pt x="13033" y="961"/>
                  </a:lnTo>
                  <a:cubicBezTo>
                    <a:pt x="13033" y="432"/>
                    <a:pt x="12617" y="1"/>
                    <a:pt x="12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350;p47"/>
            <p:cNvSpPr/>
            <p:nvPr/>
          </p:nvSpPr>
          <p:spPr>
            <a:xfrm>
              <a:off x="2286663" y="3234750"/>
              <a:ext cx="150450" cy="102625"/>
            </a:xfrm>
            <a:custGeom>
              <a:avLst/>
              <a:gdLst/>
              <a:ahLst/>
              <a:cxnLst/>
              <a:rect l="l" t="t" r="r" b="b"/>
              <a:pathLst>
                <a:path w="6018" h="4105" extrusionOk="0">
                  <a:moveTo>
                    <a:pt x="5080" y="596"/>
                  </a:moveTo>
                  <a:cubicBezTo>
                    <a:pt x="5267" y="596"/>
                    <a:pt x="5420" y="747"/>
                    <a:pt x="5420" y="936"/>
                  </a:cubicBezTo>
                  <a:lnTo>
                    <a:pt x="5420" y="3167"/>
                  </a:lnTo>
                  <a:cubicBezTo>
                    <a:pt x="5420" y="3354"/>
                    <a:pt x="5269" y="3506"/>
                    <a:pt x="5081" y="3506"/>
                  </a:cubicBezTo>
                  <a:lnTo>
                    <a:pt x="938" y="3506"/>
                  </a:lnTo>
                  <a:cubicBezTo>
                    <a:pt x="750" y="3506"/>
                    <a:pt x="597" y="3354"/>
                    <a:pt x="597" y="3166"/>
                  </a:cubicBezTo>
                  <a:lnTo>
                    <a:pt x="597" y="936"/>
                  </a:lnTo>
                  <a:cubicBezTo>
                    <a:pt x="597" y="750"/>
                    <a:pt x="749" y="596"/>
                    <a:pt x="938" y="596"/>
                  </a:cubicBezTo>
                  <a:close/>
                  <a:moveTo>
                    <a:pt x="938" y="1"/>
                  </a:moveTo>
                  <a:cubicBezTo>
                    <a:pt x="419" y="1"/>
                    <a:pt x="0" y="421"/>
                    <a:pt x="0" y="938"/>
                  </a:cubicBezTo>
                  <a:lnTo>
                    <a:pt x="0" y="3167"/>
                  </a:lnTo>
                  <a:cubicBezTo>
                    <a:pt x="0" y="3685"/>
                    <a:pt x="420" y="4104"/>
                    <a:pt x="938" y="4104"/>
                  </a:cubicBezTo>
                  <a:lnTo>
                    <a:pt x="5080" y="4104"/>
                  </a:lnTo>
                  <a:cubicBezTo>
                    <a:pt x="5599" y="4104"/>
                    <a:pt x="6017" y="3684"/>
                    <a:pt x="6017" y="3167"/>
                  </a:cubicBezTo>
                  <a:lnTo>
                    <a:pt x="6017" y="936"/>
                  </a:lnTo>
                  <a:cubicBezTo>
                    <a:pt x="6017" y="420"/>
                    <a:pt x="5599" y="1"/>
                    <a:pt x="50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351;p47"/>
            <p:cNvSpPr/>
            <p:nvPr/>
          </p:nvSpPr>
          <p:spPr>
            <a:xfrm>
              <a:off x="2150413" y="3201850"/>
              <a:ext cx="319450" cy="15000"/>
            </a:xfrm>
            <a:custGeom>
              <a:avLst/>
              <a:gdLst/>
              <a:ahLst/>
              <a:cxnLst/>
              <a:rect l="l" t="t" r="r" b="b"/>
              <a:pathLst>
                <a:path w="12778" h="600" extrusionOk="0">
                  <a:moveTo>
                    <a:pt x="330" y="0"/>
                  </a:moveTo>
                  <a:cubicBezTo>
                    <a:pt x="177" y="0"/>
                    <a:pt x="41" y="110"/>
                    <a:pt x="22" y="262"/>
                  </a:cubicBezTo>
                  <a:cubicBezTo>
                    <a:pt x="0" y="444"/>
                    <a:pt x="141" y="599"/>
                    <a:pt x="319" y="599"/>
                  </a:cubicBezTo>
                  <a:lnTo>
                    <a:pt x="12459" y="599"/>
                  </a:lnTo>
                  <a:cubicBezTo>
                    <a:pt x="12636" y="599"/>
                    <a:pt x="12778" y="444"/>
                    <a:pt x="12757" y="262"/>
                  </a:cubicBezTo>
                  <a:cubicBezTo>
                    <a:pt x="12736" y="110"/>
                    <a:pt x="12600" y="0"/>
                    <a:pt x="124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352;p47"/>
            <p:cNvSpPr/>
            <p:nvPr/>
          </p:nvSpPr>
          <p:spPr>
            <a:xfrm>
              <a:off x="2158538" y="3234650"/>
              <a:ext cx="103825" cy="102850"/>
            </a:xfrm>
            <a:custGeom>
              <a:avLst/>
              <a:gdLst/>
              <a:ahLst/>
              <a:cxnLst/>
              <a:rect l="l" t="t" r="r" b="b"/>
              <a:pathLst>
                <a:path w="4153" h="4114" extrusionOk="0">
                  <a:moveTo>
                    <a:pt x="2077" y="0"/>
                  </a:moveTo>
                  <a:cubicBezTo>
                    <a:pt x="1912" y="0"/>
                    <a:pt x="1778" y="134"/>
                    <a:pt x="1778" y="300"/>
                  </a:cubicBezTo>
                  <a:lnTo>
                    <a:pt x="1778" y="1759"/>
                  </a:lnTo>
                  <a:lnTo>
                    <a:pt x="331" y="1759"/>
                  </a:lnTo>
                  <a:cubicBezTo>
                    <a:pt x="178" y="1759"/>
                    <a:pt x="42" y="1869"/>
                    <a:pt x="24" y="2021"/>
                  </a:cubicBezTo>
                  <a:cubicBezTo>
                    <a:pt x="1" y="2202"/>
                    <a:pt x="142" y="2357"/>
                    <a:pt x="320" y="2357"/>
                  </a:cubicBezTo>
                  <a:lnTo>
                    <a:pt x="1779" y="2357"/>
                  </a:lnTo>
                  <a:lnTo>
                    <a:pt x="1779" y="3803"/>
                  </a:lnTo>
                  <a:cubicBezTo>
                    <a:pt x="1779" y="3956"/>
                    <a:pt x="1889" y="4092"/>
                    <a:pt x="2041" y="4111"/>
                  </a:cubicBezTo>
                  <a:cubicBezTo>
                    <a:pt x="2054" y="4113"/>
                    <a:pt x="2066" y="4114"/>
                    <a:pt x="2078" y="4114"/>
                  </a:cubicBezTo>
                  <a:cubicBezTo>
                    <a:pt x="2244" y="4114"/>
                    <a:pt x="2377" y="3980"/>
                    <a:pt x="2377" y="3814"/>
                  </a:cubicBezTo>
                  <a:lnTo>
                    <a:pt x="2377" y="2356"/>
                  </a:lnTo>
                  <a:lnTo>
                    <a:pt x="3824" y="2356"/>
                  </a:lnTo>
                  <a:cubicBezTo>
                    <a:pt x="3978" y="2356"/>
                    <a:pt x="4114" y="2246"/>
                    <a:pt x="4132" y="2094"/>
                  </a:cubicBezTo>
                  <a:cubicBezTo>
                    <a:pt x="4152" y="1912"/>
                    <a:pt x="4011" y="1757"/>
                    <a:pt x="3833" y="1757"/>
                  </a:cubicBezTo>
                  <a:lnTo>
                    <a:pt x="2376" y="1757"/>
                  </a:lnTo>
                  <a:lnTo>
                    <a:pt x="2376" y="311"/>
                  </a:lnTo>
                  <a:cubicBezTo>
                    <a:pt x="2376" y="158"/>
                    <a:pt x="2266" y="21"/>
                    <a:pt x="2114" y="3"/>
                  </a:cubicBezTo>
                  <a:cubicBezTo>
                    <a:pt x="2102" y="1"/>
                    <a:pt x="2089"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95;p30"/>
          <p:cNvSpPr txBox="1">
            <a:spLocks noGrp="1"/>
          </p:cNvSpPr>
          <p:nvPr>
            <p:ph type="subTitle" idx="1"/>
          </p:nvPr>
        </p:nvSpPr>
        <p:spPr>
          <a:xfrm rot="21599564">
            <a:off x="5483441" y="1255802"/>
            <a:ext cx="3312042" cy="426300"/>
          </a:xfrm>
          <a:prstGeom prst="rect">
            <a:avLst/>
          </a:prstGeom>
        </p:spPr>
        <p:txBody>
          <a:bodyPr spcFirstLastPara="1" wrap="square" lIns="91425" tIns="91425" rIns="91425" bIns="91425" anchor="t" anchorCtr="0">
            <a:noAutofit/>
          </a:bodyPr>
          <a:lstStyle/>
          <a:p>
            <a:pPr marL="0" lvl="0" indent="0"/>
            <a:r>
              <a:rPr lang="es-ES" dirty="0"/>
              <a:t>👉 </a:t>
            </a:r>
            <a:r>
              <a:rPr lang="es-ES" dirty="0" smtClean="0"/>
              <a:t>Con </a:t>
            </a:r>
            <a:r>
              <a:rPr lang="es-ES" dirty="0"/>
              <a:t>este análisis, observamos que dentro de la categoría de pacientes que sufrieron un accidente cerebrovascular la distribución de personas que fuman y fuman frecuentemente es menor a los que nunca fuman, además de existir un elevado número de personas de las cuales se desconoce su estatus de fumador, porque lo que no pareciera haber una relación directa entre esta variable y la posibilidad de sufrir un accidente cerebrovascular. </a:t>
            </a:r>
            <a:endParaRPr dirty="0"/>
          </a:p>
        </p:txBody>
      </p:sp>
      <p:pic>
        <p:nvPicPr>
          <p:cNvPr id="3" name="Imagen 2"/>
          <p:cNvPicPr>
            <a:picLocks noChangeAspect="1"/>
          </p:cNvPicPr>
          <p:nvPr/>
        </p:nvPicPr>
        <p:blipFill>
          <a:blip r:embed="rId3"/>
          <a:stretch>
            <a:fillRect/>
          </a:stretch>
        </p:blipFill>
        <p:spPr>
          <a:xfrm>
            <a:off x="263391" y="1385502"/>
            <a:ext cx="5087568" cy="3101163"/>
          </a:xfrm>
          <a:prstGeom prst="rect">
            <a:avLst/>
          </a:prstGeom>
        </p:spPr>
      </p:pic>
    </p:spTree>
    <p:extLst>
      <p:ext uri="{BB962C8B-B14F-4D97-AF65-F5344CB8AC3E}">
        <p14:creationId xmlns:p14="http://schemas.microsoft.com/office/powerpoint/2010/main" val="824355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41"/>
        <p:cNvGrpSpPr/>
        <p:nvPr/>
      </p:nvGrpSpPr>
      <p:grpSpPr>
        <a:xfrm>
          <a:off x="0" y="0"/>
          <a:ext cx="0" cy="0"/>
          <a:chOff x="0" y="0"/>
          <a:chExt cx="0" cy="0"/>
        </a:xfrm>
      </p:grpSpPr>
      <p:grpSp>
        <p:nvGrpSpPr>
          <p:cNvPr id="2443" name="Google Shape;2443;p49"/>
          <p:cNvGrpSpPr/>
          <p:nvPr/>
        </p:nvGrpSpPr>
        <p:grpSpPr>
          <a:xfrm rot="2238383">
            <a:off x="8674042" y="4299443"/>
            <a:ext cx="270227" cy="481140"/>
            <a:chOff x="2501746" y="1185251"/>
            <a:chExt cx="337479" cy="582170"/>
          </a:xfrm>
        </p:grpSpPr>
        <p:sp>
          <p:nvSpPr>
            <p:cNvPr id="2444" name="Google Shape;2444;p49"/>
            <p:cNvSpPr/>
            <p:nvPr/>
          </p:nvSpPr>
          <p:spPr>
            <a:xfrm>
              <a:off x="2501746" y="1185251"/>
              <a:ext cx="337479" cy="582170"/>
            </a:xfrm>
            <a:custGeom>
              <a:avLst/>
              <a:gdLst/>
              <a:ahLst/>
              <a:cxnLst/>
              <a:rect l="l" t="t" r="r" b="b"/>
              <a:pathLst>
                <a:path w="10795" h="18622" extrusionOk="0">
                  <a:moveTo>
                    <a:pt x="4676" y="465"/>
                  </a:moveTo>
                  <a:cubicBezTo>
                    <a:pt x="4976" y="465"/>
                    <a:pt x="5274" y="481"/>
                    <a:pt x="5575" y="510"/>
                  </a:cubicBezTo>
                  <a:cubicBezTo>
                    <a:pt x="5750" y="891"/>
                    <a:pt x="5917" y="1276"/>
                    <a:pt x="6051" y="1677"/>
                  </a:cubicBezTo>
                  <a:cubicBezTo>
                    <a:pt x="6155" y="1985"/>
                    <a:pt x="6230" y="2297"/>
                    <a:pt x="6297" y="2611"/>
                  </a:cubicBezTo>
                  <a:cubicBezTo>
                    <a:pt x="5673" y="3171"/>
                    <a:pt x="5007" y="3640"/>
                    <a:pt x="4157" y="3940"/>
                  </a:cubicBezTo>
                  <a:cubicBezTo>
                    <a:pt x="3503" y="4171"/>
                    <a:pt x="2863" y="4262"/>
                    <a:pt x="2223" y="4262"/>
                  </a:cubicBezTo>
                  <a:cubicBezTo>
                    <a:pt x="1784" y="4262"/>
                    <a:pt x="1345" y="4219"/>
                    <a:pt x="902" y="4150"/>
                  </a:cubicBezTo>
                  <a:cubicBezTo>
                    <a:pt x="716" y="3419"/>
                    <a:pt x="550" y="2696"/>
                    <a:pt x="430" y="1947"/>
                  </a:cubicBezTo>
                  <a:cubicBezTo>
                    <a:pt x="1084" y="1452"/>
                    <a:pt x="1788" y="1039"/>
                    <a:pt x="2623" y="773"/>
                  </a:cubicBezTo>
                  <a:cubicBezTo>
                    <a:pt x="3330" y="548"/>
                    <a:pt x="4005" y="465"/>
                    <a:pt x="4676" y="465"/>
                  </a:cubicBezTo>
                  <a:close/>
                  <a:moveTo>
                    <a:pt x="5899" y="3464"/>
                  </a:moveTo>
                  <a:cubicBezTo>
                    <a:pt x="6292" y="4637"/>
                    <a:pt x="6685" y="5810"/>
                    <a:pt x="7062" y="6988"/>
                  </a:cubicBezTo>
                  <a:cubicBezTo>
                    <a:pt x="6882" y="6963"/>
                    <a:pt x="6698" y="6952"/>
                    <a:pt x="6511" y="6952"/>
                  </a:cubicBezTo>
                  <a:cubicBezTo>
                    <a:pt x="5181" y="6952"/>
                    <a:pt x="3728" y="7550"/>
                    <a:pt x="2778" y="8381"/>
                  </a:cubicBezTo>
                  <a:cubicBezTo>
                    <a:pt x="2477" y="7134"/>
                    <a:pt x="2180" y="5886"/>
                    <a:pt x="1815" y="4658"/>
                  </a:cubicBezTo>
                  <a:lnTo>
                    <a:pt x="1815" y="4658"/>
                  </a:lnTo>
                  <a:cubicBezTo>
                    <a:pt x="1923" y="4664"/>
                    <a:pt x="2032" y="4667"/>
                    <a:pt x="2142" y="4667"/>
                  </a:cubicBezTo>
                  <a:cubicBezTo>
                    <a:pt x="3468" y="4667"/>
                    <a:pt x="4839" y="4228"/>
                    <a:pt x="5899" y="3464"/>
                  </a:cubicBezTo>
                  <a:close/>
                  <a:moveTo>
                    <a:pt x="6962" y="7274"/>
                  </a:moveTo>
                  <a:lnTo>
                    <a:pt x="6962" y="7274"/>
                  </a:lnTo>
                  <a:cubicBezTo>
                    <a:pt x="6618" y="8311"/>
                    <a:pt x="5355" y="8860"/>
                    <a:pt x="4194" y="8860"/>
                  </a:cubicBezTo>
                  <a:cubicBezTo>
                    <a:pt x="3742" y="8860"/>
                    <a:pt x="3305" y="8776"/>
                    <a:pt x="2944" y="8606"/>
                  </a:cubicBezTo>
                  <a:cubicBezTo>
                    <a:pt x="4254" y="7706"/>
                    <a:pt x="5407" y="7418"/>
                    <a:pt x="6962" y="7274"/>
                  </a:cubicBezTo>
                  <a:close/>
                  <a:moveTo>
                    <a:pt x="7214" y="7465"/>
                  </a:moveTo>
                  <a:cubicBezTo>
                    <a:pt x="7579" y="8620"/>
                    <a:pt x="7930" y="9777"/>
                    <a:pt x="8247" y="10945"/>
                  </a:cubicBezTo>
                  <a:cubicBezTo>
                    <a:pt x="8654" y="12447"/>
                    <a:pt x="10723" y="18197"/>
                    <a:pt x="7528" y="18197"/>
                  </a:cubicBezTo>
                  <a:cubicBezTo>
                    <a:pt x="7518" y="18197"/>
                    <a:pt x="7509" y="18197"/>
                    <a:pt x="7499" y="18197"/>
                  </a:cubicBezTo>
                  <a:cubicBezTo>
                    <a:pt x="6038" y="18181"/>
                    <a:pt x="5411" y="16692"/>
                    <a:pt x="4981" y="15609"/>
                  </a:cubicBezTo>
                  <a:cubicBezTo>
                    <a:pt x="4483" y="14352"/>
                    <a:pt x="4051" y="13071"/>
                    <a:pt x="3664" y="11777"/>
                  </a:cubicBezTo>
                  <a:cubicBezTo>
                    <a:pt x="3378" y="10822"/>
                    <a:pt x="3136" y="9856"/>
                    <a:pt x="2901" y="8886"/>
                  </a:cubicBezTo>
                  <a:lnTo>
                    <a:pt x="2901" y="8886"/>
                  </a:lnTo>
                  <a:cubicBezTo>
                    <a:pt x="3257" y="9102"/>
                    <a:pt x="3701" y="9201"/>
                    <a:pt x="4169" y="9201"/>
                  </a:cubicBezTo>
                  <a:cubicBezTo>
                    <a:pt x="5418" y="9201"/>
                    <a:pt x="6837" y="8498"/>
                    <a:pt x="7214" y="7465"/>
                  </a:cubicBezTo>
                  <a:close/>
                  <a:moveTo>
                    <a:pt x="4943" y="0"/>
                  </a:moveTo>
                  <a:cubicBezTo>
                    <a:pt x="3334" y="0"/>
                    <a:pt x="1638" y="556"/>
                    <a:pt x="363" y="1489"/>
                  </a:cubicBezTo>
                  <a:lnTo>
                    <a:pt x="1" y="1776"/>
                  </a:lnTo>
                  <a:lnTo>
                    <a:pt x="32" y="2264"/>
                  </a:lnTo>
                  <a:cubicBezTo>
                    <a:pt x="84" y="2863"/>
                    <a:pt x="186" y="3471"/>
                    <a:pt x="350" y="4052"/>
                  </a:cubicBezTo>
                  <a:lnTo>
                    <a:pt x="456" y="4409"/>
                  </a:lnTo>
                  <a:lnTo>
                    <a:pt x="1007" y="4557"/>
                  </a:lnTo>
                  <a:cubicBezTo>
                    <a:pt x="1155" y="4588"/>
                    <a:pt x="1308" y="4611"/>
                    <a:pt x="1460" y="4629"/>
                  </a:cubicBezTo>
                  <a:cubicBezTo>
                    <a:pt x="1940" y="7605"/>
                    <a:pt x="2800" y="10606"/>
                    <a:pt x="3749" y="13467"/>
                  </a:cubicBezTo>
                  <a:cubicBezTo>
                    <a:pt x="4273" y="15045"/>
                    <a:pt x="5089" y="18622"/>
                    <a:pt x="7440" y="18622"/>
                  </a:cubicBezTo>
                  <a:cubicBezTo>
                    <a:pt x="7591" y="18622"/>
                    <a:pt x="7747" y="18607"/>
                    <a:pt x="7910" y="18577"/>
                  </a:cubicBezTo>
                  <a:cubicBezTo>
                    <a:pt x="10794" y="18034"/>
                    <a:pt x="9439" y="13973"/>
                    <a:pt x="9041" y="12349"/>
                  </a:cubicBezTo>
                  <a:cubicBezTo>
                    <a:pt x="8279" y="9247"/>
                    <a:pt x="7270" y="6210"/>
                    <a:pt x="6261" y="3179"/>
                  </a:cubicBezTo>
                  <a:cubicBezTo>
                    <a:pt x="6303" y="3141"/>
                    <a:pt x="6349" y="3106"/>
                    <a:pt x="6391" y="3067"/>
                  </a:cubicBezTo>
                  <a:lnTo>
                    <a:pt x="6786" y="2661"/>
                  </a:lnTo>
                  <a:lnTo>
                    <a:pt x="6689" y="2244"/>
                  </a:lnTo>
                  <a:cubicBezTo>
                    <a:pt x="6536" y="1664"/>
                    <a:pt x="6311" y="1092"/>
                    <a:pt x="6041" y="562"/>
                  </a:cubicBezTo>
                  <a:lnTo>
                    <a:pt x="5759" y="52"/>
                  </a:lnTo>
                  <a:lnTo>
                    <a:pt x="5345" y="12"/>
                  </a:lnTo>
                  <a:cubicBezTo>
                    <a:pt x="5212" y="4"/>
                    <a:pt x="5078" y="0"/>
                    <a:pt x="49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9"/>
            <p:cNvSpPr/>
            <p:nvPr/>
          </p:nvSpPr>
          <p:spPr>
            <a:xfrm>
              <a:off x="2523723" y="1205727"/>
              <a:ext cx="146277" cy="47644"/>
            </a:xfrm>
            <a:custGeom>
              <a:avLst/>
              <a:gdLst/>
              <a:ahLst/>
              <a:cxnLst/>
              <a:rect l="l" t="t" r="r" b="b"/>
              <a:pathLst>
                <a:path w="4679" h="1524" extrusionOk="0">
                  <a:moveTo>
                    <a:pt x="3361" y="510"/>
                  </a:moveTo>
                  <a:cubicBezTo>
                    <a:pt x="3420" y="510"/>
                    <a:pt x="3481" y="511"/>
                    <a:pt x="3542" y="513"/>
                  </a:cubicBezTo>
                  <a:cubicBezTo>
                    <a:pt x="2716" y="911"/>
                    <a:pt x="1847" y="1078"/>
                    <a:pt x="923" y="1171"/>
                  </a:cubicBezTo>
                  <a:cubicBezTo>
                    <a:pt x="1711" y="723"/>
                    <a:pt x="2465" y="510"/>
                    <a:pt x="3361" y="510"/>
                  </a:cubicBezTo>
                  <a:close/>
                  <a:moveTo>
                    <a:pt x="4447" y="1"/>
                  </a:moveTo>
                  <a:cubicBezTo>
                    <a:pt x="4416" y="1"/>
                    <a:pt x="4384" y="10"/>
                    <a:pt x="4353" y="33"/>
                  </a:cubicBezTo>
                  <a:cubicBezTo>
                    <a:pt x="4241" y="113"/>
                    <a:pt x="4127" y="187"/>
                    <a:pt x="4015" y="256"/>
                  </a:cubicBezTo>
                  <a:cubicBezTo>
                    <a:pt x="3763" y="202"/>
                    <a:pt x="3500" y="176"/>
                    <a:pt x="3231" y="176"/>
                  </a:cubicBezTo>
                  <a:cubicBezTo>
                    <a:pt x="2210" y="176"/>
                    <a:pt x="1122" y="553"/>
                    <a:pt x="407" y="1216"/>
                  </a:cubicBezTo>
                  <a:cubicBezTo>
                    <a:pt x="318" y="1223"/>
                    <a:pt x="230" y="1229"/>
                    <a:pt x="139" y="1234"/>
                  </a:cubicBezTo>
                  <a:cubicBezTo>
                    <a:pt x="1" y="1243"/>
                    <a:pt x="28" y="1427"/>
                    <a:pt x="143" y="1449"/>
                  </a:cubicBezTo>
                  <a:cubicBezTo>
                    <a:pt x="408" y="1500"/>
                    <a:pt x="674" y="1524"/>
                    <a:pt x="939" y="1524"/>
                  </a:cubicBezTo>
                  <a:cubicBezTo>
                    <a:pt x="2231" y="1524"/>
                    <a:pt x="3510" y="960"/>
                    <a:pt x="4548" y="256"/>
                  </a:cubicBezTo>
                  <a:cubicBezTo>
                    <a:pt x="4679" y="167"/>
                    <a:pt x="4577" y="1"/>
                    <a:pt x="4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9"/>
            <p:cNvSpPr/>
            <p:nvPr/>
          </p:nvSpPr>
          <p:spPr>
            <a:xfrm>
              <a:off x="2670621" y="1485330"/>
              <a:ext cx="28261" cy="23728"/>
            </a:xfrm>
            <a:custGeom>
              <a:avLst/>
              <a:gdLst/>
              <a:ahLst/>
              <a:cxnLst/>
              <a:rect l="l" t="t" r="r" b="b"/>
              <a:pathLst>
                <a:path w="904" h="759" extrusionOk="0">
                  <a:moveTo>
                    <a:pt x="381" y="251"/>
                  </a:moveTo>
                  <a:cubicBezTo>
                    <a:pt x="447" y="251"/>
                    <a:pt x="514" y="272"/>
                    <a:pt x="546" y="328"/>
                  </a:cubicBezTo>
                  <a:cubicBezTo>
                    <a:pt x="581" y="387"/>
                    <a:pt x="542" y="447"/>
                    <a:pt x="485" y="479"/>
                  </a:cubicBezTo>
                  <a:cubicBezTo>
                    <a:pt x="458" y="494"/>
                    <a:pt x="428" y="504"/>
                    <a:pt x="399" y="504"/>
                  </a:cubicBezTo>
                  <a:cubicBezTo>
                    <a:pt x="366" y="504"/>
                    <a:pt x="335" y="492"/>
                    <a:pt x="313" y="462"/>
                  </a:cubicBezTo>
                  <a:cubicBezTo>
                    <a:pt x="280" y="414"/>
                    <a:pt x="271" y="317"/>
                    <a:pt x="318" y="271"/>
                  </a:cubicBezTo>
                  <a:cubicBezTo>
                    <a:pt x="323" y="266"/>
                    <a:pt x="326" y="261"/>
                    <a:pt x="329" y="255"/>
                  </a:cubicBezTo>
                  <a:cubicBezTo>
                    <a:pt x="346" y="253"/>
                    <a:pt x="363" y="251"/>
                    <a:pt x="381" y="251"/>
                  </a:cubicBezTo>
                  <a:close/>
                  <a:moveTo>
                    <a:pt x="444" y="1"/>
                  </a:moveTo>
                  <a:cubicBezTo>
                    <a:pt x="374" y="1"/>
                    <a:pt x="302" y="20"/>
                    <a:pt x="238" y="64"/>
                  </a:cubicBezTo>
                  <a:cubicBezTo>
                    <a:pt x="230" y="69"/>
                    <a:pt x="227" y="75"/>
                    <a:pt x="219" y="81"/>
                  </a:cubicBezTo>
                  <a:cubicBezTo>
                    <a:pt x="204" y="85"/>
                    <a:pt x="188" y="93"/>
                    <a:pt x="175" y="107"/>
                  </a:cubicBezTo>
                  <a:cubicBezTo>
                    <a:pt x="30" y="240"/>
                    <a:pt x="1" y="435"/>
                    <a:pt x="109" y="595"/>
                  </a:cubicBezTo>
                  <a:cubicBezTo>
                    <a:pt x="180" y="700"/>
                    <a:pt x="300" y="758"/>
                    <a:pt x="424" y="758"/>
                  </a:cubicBezTo>
                  <a:cubicBezTo>
                    <a:pt x="490" y="758"/>
                    <a:pt x="557" y="742"/>
                    <a:pt x="619" y="707"/>
                  </a:cubicBezTo>
                  <a:cubicBezTo>
                    <a:pt x="810" y="603"/>
                    <a:pt x="903" y="383"/>
                    <a:pt x="794" y="199"/>
                  </a:cubicBezTo>
                  <a:cubicBezTo>
                    <a:pt x="721" y="78"/>
                    <a:pt x="584" y="1"/>
                    <a:pt x="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9"/>
            <p:cNvSpPr/>
            <p:nvPr/>
          </p:nvSpPr>
          <p:spPr>
            <a:xfrm>
              <a:off x="2643580" y="1543820"/>
              <a:ext cx="38140" cy="31950"/>
            </a:xfrm>
            <a:custGeom>
              <a:avLst/>
              <a:gdLst/>
              <a:ahLst/>
              <a:cxnLst/>
              <a:rect l="l" t="t" r="r" b="b"/>
              <a:pathLst>
                <a:path w="1220" h="1022" extrusionOk="0">
                  <a:moveTo>
                    <a:pt x="525" y="248"/>
                  </a:moveTo>
                  <a:cubicBezTo>
                    <a:pt x="783" y="248"/>
                    <a:pt x="973" y="571"/>
                    <a:pt x="668" y="701"/>
                  </a:cubicBezTo>
                  <a:cubicBezTo>
                    <a:pt x="626" y="719"/>
                    <a:pt x="587" y="727"/>
                    <a:pt x="552" y="727"/>
                  </a:cubicBezTo>
                  <a:cubicBezTo>
                    <a:pt x="347" y="727"/>
                    <a:pt x="280" y="445"/>
                    <a:pt x="408" y="282"/>
                  </a:cubicBezTo>
                  <a:cubicBezTo>
                    <a:pt x="413" y="275"/>
                    <a:pt x="415" y="269"/>
                    <a:pt x="418" y="263"/>
                  </a:cubicBezTo>
                  <a:cubicBezTo>
                    <a:pt x="422" y="262"/>
                    <a:pt x="425" y="262"/>
                    <a:pt x="428" y="262"/>
                  </a:cubicBezTo>
                  <a:cubicBezTo>
                    <a:pt x="431" y="262"/>
                    <a:pt x="434" y="262"/>
                    <a:pt x="438" y="261"/>
                  </a:cubicBezTo>
                  <a:cubicBezTo>
                    <a:pt x="467" y="252"/>
                    <a:pt x="496" y="248"/>
                    <a:pt x="525" y="248"/>
                  </a:cubicBezTo>
                  <a:close/>
                  <a:moveTo>
                    <a:pt x="605" y="0"/>
                  </a:moveTo>
                  <a:cubicBezTo>
                    <a:pt x="526" y="0"/>
                    <a:pt x="446" y="17"/>
                    <a:pt x="371" y="51"/>
                  </a:cubicBezTo>
                  <a:cubicBezTo>
                    <a:pt x="343" y="65"/>
                    <a:pt x="326" y="87"/>
                    <a:pt x="315" y="112"/>
                  </a:cubicBezTo>
                  <a:cubicBezTo>
                    <a:pt x="312" y="112"/>
                    <a:pt x="310" y="111"/>
                    <a:pt x="307" y="111"/>
                  </a:cubicBezTo>
                  <a:cubicBezTo>
                    <a:pt x="285" y="111"/>
                    <a:pt x="260" y="119"/>
                    <a:pt x="240" y="134"/>
                  </a:cubicBezTo>
                  <a:cubicBezTo>
                    <a:pt x="17" y="290"/>
                    <a:pt x="0" y="582"/>
                    <a:pt x="135" y="793"/>
                  </a:cubicBezTo>
                  <a:cubicBezTo>
                    <a:pt x="231" y="943"/>
                    <a:pt x="393" y="1022"/>
                    <a:pt x="564" y="1022"/>
                  </a:cubicBezTo>
                  <a:cubicBezTo>
                    <a:pt x="653" y="1022"/>
                    <a:pt x="744" y="1000"/>
                    <a:pt x="829" y="956"/>
                  </a:cubicBezTo>
                  <a:cubicBezTo>
                    <a:pt x="1079" y="826"/>
                    <a:pt x="1220" y="544"/>
                    <a:pt x="1098" y="294"/>
                  </a:cubicBezTo>
                  <a:cubicBezTo>
                    <a:pt x="1008" y="111"/>
                    <a:pt x="810" y="0"/>
                    <a:pt x="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9"/>
            <p:cNvSpPr/>
            <p:nvPr/>
          </p:nvSpPr>
          <p:spPr>
            <a:xfrm>
              <a:off x="2721827" y="1610501"/>
              <a:ext cx="28168" cy="24416"/>
            </a:xfrm>
            <a:custGeom>
              <a:avLst/>
              <a:gdLst/>
              <a:ahLst/>
              <a:cxnLst/>
              <a:rect l="l" t="t" r="r" b="b"/>
              <a:pathLst>
                <a:path w="901" h="781" extrusionOk="0">
                  <a:moveTo>
                    <a:pt x="351" y="253"/>
                  </a:moveTo>
                  <a:cubicBezTo>
                    <a:pt x="482" y="253"/>
                    <a:pt x="593" y="398"/>
                    <a:pt x="439" y="474"/>
                  </a:cubicBezTo>
                  <a:cubicBezTo>
                    <a:pt x="416" y="485"/>
                    <a:pt x="391" y="491"/>
                    <a:pt x="367" y="491"/>
                  </a:cubicBezTo>
                  <a:cubicBezTo>
                    <a:pt x="334" y="491"/>
                    <a:pt x="302" y="478"/>
                    <a:pt x="279" y="448"/>
                  </a:cubicBezTo>
                  <a:cubicBezTo>
                    <a:pt x="231" y="382"/>
                    <a:pt x="267" y="313"/>
                    <a:pt x="312" y="257"/>
                  </a:cubicBezTo>
                  <a:cubicBezTo>
                    <a:pt x="325" y="254"/>
                    <a:pt x="338" y="253"/>
                    <a:pt x="351" y="253"/>
                  </a:cubicBezTo>
                  <a:close/>
                  <a:moveTo>
                    <a:pt x="432" y="1"/>
                  </a:moveTo>
                  <a:cubicBezTo>
                    <a:pt x="368" y="1"/>
                    <a:pt x="304" y="16"/>
                    <a:pt x="245" y="48"/>
                  </a:cubicBezTo>
                  <a:cubicBezTo>
                    <a:pt x="225" y="58"/>
                    <a:pt x="213" y="74"/>
                    <a:pt x="203" y="89"/>
                  </a:cubicBezTo>
                  <a:cubicBezTo>
                    <a:pt x="189" y="91"/>
                    <a:pt x="178" y="97"/>
                    <a:pt x="166" y="105"/>
                  </a:cubicBezTo>
                  <a:cubicBezTo>
                    <a:pt x="6" y="205"/>
                    <a:pt x="1" y="439"/>
                    <a:pt x="73" y="585"/>
                  </a:cubicBezTo>
                  <a:cubicBezTo>
                    <a:pt x="136" y="711"/>
                    <a:pt x="269" y="781"/>
                    <a:pt x="408" y="781"/>
                  </a:cubicBezTo>
                  <a:cubicBezTo>
                    <a:pt x="470" y="781"/>
                    <a:pt x="533" y="767"/>
                    <a:pt x="591" y="739"/>
                  </a:cubicBezTo>
                  <a:cubicBezTo>
                    <a:pt x="791" y="642"/>
                    <a:pt x="900" y="417"/>
                    <a:pt x="804" y="223"/>
                  </a:cubicBezTo>
                  <a:cubicBezTo>
                    <a:pt x="738" y="87"/>
                    <a:pt x="586" y="1"/>
                    <a:pt x="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9"/>
            <p:cNvSpPr/>
            <p:nvPr/>
          </p:nvSpPr>
          <p:spPr>
            <a:xfrm>
              <a:off x="2704321" y="1670898"/>
              <a:ext cx="38828" cy="32763"/>
            </a:xfrm>
            <a:custGeom>
              <a:avLst/>
              <a:gdLst/>
              <a:ahLst/>
              <a:cxnLst/>
              <a:rect l="l" t="t" r="r" b="b"/>
              <a:pathLst>
                <a:path w="1242" h="1048" extrusionOk="0">
                  <a:moveTo>
                    <a:pt x="598" y="301"/>
                  </a:moveTo>
                  <a:cubicBezTo>
                    <a:pt x="661" y="301"/>
                    <a:pt x="722" y="319"/>
                    <a:pt x="776" y="365"/>
                  </a:cubicBezTo>
                  <a:cubicBezTo>
                    <a:pt x="888" y="458"/>
                    <a:pt x="844" y="604"/>
                    <a:pt x="736" y="687"/>
                  </a:cubicBezTo>
                  <a:cubicBezTo>
                    <a:pt x="689" y="724"/>
                    <a:pt x="637" y="742"/>
                    <a:pt x="588" y="742"/>
                  </a:cubicBezTo>
                  <a:cubicBezTo>
                    <a:pt x="519" y="742"/>
                    <a:pt x="455" y="709"/>
                    <a:pt x="406" y="647"/>
                  </a:cubicBezTo>
                  <a:cubicBezTo>
                    <a:pt x="328" y="548"/>
                    <a:pt x="363" y="456"/>
                    <a:pt x="393" y="354"/>
                  </a:cubicBezTo>
                  <a:cubicBezTo>
                    <a:pt x="395" y="353"/>
                    <a:pt x="398" y="353"/>
                    <a:pt x="400" y="352"/>
                  </a:cubicBezTo>
                  <a:cubicBezTo>
                    <a:pt x="463" y="322"/>
                    <a:pt x="532" y="301"/>
                    <a:pt x="598" y="301"/>
                  </a:cubicBezTo>
                  <a:close/>
                  <a:moveTo>
                    <a:pt x="602" y="1"/>
                  </a:moveTo>
                  <a:cubicBezTo>
                    <a:pt x="464" y="1"/>
                    <a:pt x="327" y="49"/>
                    <a:pt x="228" y="155"/>
                  </a:cubicBezTo>
                  <a:cubicBezTo>
                    <a:pt x="213" y="172"/>
                    <a:pt x="205" y="192"/>
                    <a:pt x="202" y="212"/>
                  </a:cubicBezTo>
                  <a:cubicBezTo>
                    <a:pt x="0" y="363"/>
                    <a:pt x="52" y="685"/>
                    <a:pt x="185" y="860"/>
                  </a:cubicBezTo>
                  <a:cubicBezTo>
                    <a:pt x="281" y="988"/>
                    <a:pt x="428" y="1048"/>
                    <a:pt x="579" y="1048"/>
                  </a:cubicBezTo>
                  <a:cubicBezTo>
                    <a:pt x="719" y="1048"/>
                    <a:pt x="861" y="997"/>
                    <a:pt x="971" y="900"/>
                  </a:cubicBezTo>
                  <a:cubicBezTo>
                    <a:pt x="1201" y="696"/>
                    <a:pt x="1241" y="357"/>
                    <a:pt x="1007" y="150"/>
                  </a:cubicBezTo>
                  <a:cubicBezTo>
                    <a:pt x="899" y="55"/>
                    <a:pt x="750" y="1"/>
                    <a:pt x="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9"/>
            <p:cNvSpPr/>
            <p:nvPr/>
          </p:nvSpPr>
          <p:spPr>
            <a:xfrm>
              <a:off x="2682625" y="1637136"/>
              <a:ext cx="15663" cy="12036"/>
            </a:xfrm>
            <a:custGeom>
              <a:avLst/>
              <a:gdLst/>
              <a:ahLst/>
              <a:cxnLst/>
              <a:rect l="l" t="t" r="r" b="b"/>
              <a:pathLst>
                <a:path w="501" h="385" extrusionOk="0">
                  <a:moveTo>
                    <a:pt x="249" y="0"/>
                  </a:moveTo>
                  <a:cubicBezTo>
                    <a:pt x="246" y="0"/>
                    <a:pt x="244" y="0"/>
                    <a:pt x="241" y="1"/>
                  </a:cubicBezTo>
                  <a:cubicBezTo>
                    <a:pt x="100" y="6"/>
                    <a:pt x="1" y="147"/>
                    <a:pt x="61" y="271"/>
                  </a:cubicBezTo>
                  <a:cubicBezTo>
                    <a:pt x="63" y="274"/>
                    <a:pt x="64" y="280"/>
                    <a:pt x="68" y="284"/>
                  </a:cubicBezTo>
                  <a:cubicBezTo>
                    <a:pt x="95" y="351"/>
                    <a:pt x="170" y="384"/>
                    <a:pt x="242" y="384"/>
                  </a:cubicBezTo>
                  <a:cubicBezTo>
                    <a:pt x="251" y="384"/>
                    <a:pt x="261" y="384"/>
                    <a:pt x="270" y="383"/>
                  </a:cubicBezTo>
                  <a:cubicBezTo>
                    <a:pt x="351" y="373"/>
                    <a:pt x="398" y="319"/>
                    <a:pt x="433" y="256"/>
                  </a:cubicBezTo>
                  <a:cubicBezTo>
                    <a:pt x="500" y="133"/>
                    <a:pt x="375" y="0"/>
                    <a:pt x="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9"/>
            <p:cNvSpPr/>
            <p:nvPr/>
          </p:nvSpPr>
          <p:spPr>
            <a:xfrm>
              <a:off x="2717419" y="1557013"/>
              <a:ext cx="16069" cy="12974"/>
            </a:xfrm>
            <a:custGeom>
              <a:avLst/>
              <a:gdLst/>
              <a:ahLst/>
              <a:cxnLst/>
              <a:rect l="l" t="t" r="r" b="b"/>
              <a:pathLst>
                <a:path w="514" h="415" extrusionOk="0">
                  <a:moveTo>
                    <a:pt x="205" y="1"/>
                  </a:moveTo>
                  <a:cubicBezTo>
                    <a:pt x="148" y="1"/>
                    <a:pt x="92" y="25"/>
                    <a:pt x="55" y="86"/>
                  </a:cubicBezTo>
                  <a:cubicBezTo>
                    <a:pt x="26" y="133"/>
                    <a:pt x="1" y="174"/>
                    <a:pt x="1" y="229"/>
                  </a:cubicBezTo>
                  <a:cubicBezTo>
                    <a:pt x="1" y="342"/>
                    <a:pt x="76" y="414"/>
                    <a:pt x="179" y="414"/>
                  </a:cubicBezTo>
                  <a:cubicBezTo>
                    <a:pt x="203" y="414"/>
                    <a:pt x="230" y="410"/>
                    <a:pt x="257" y="401"/>
                  </a:cubicBezTo>
                  <a:cubicBezTo>
                    <a:pt x="314" y="383"/>
                    <a:pt x="347" y="348"/>
                    <a:pt x="386" y="306"/>
                  </a:cubicBezTo>
                  <a:cubicBezTo>
                    <a:pt x="514" y="169"/>
                    <a:pt x="354"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9"/>
            <p:cNvSpPr/>
            <p:nvPr/>
          </p:nvSpPr>
          <p:spPr>
            <a:xfrm>
              <a:off x="2636671" y="1515341"/>
              <a:ext cx="15225" cy="11223"/>
            </a:xfrm>
            <a:custGeom>
              <a:avLst/>
              <a:gdLst/>
              <a:ahLst/>
              <a:cxnLst/>
              <a:rect l="l" t="t" r="r" b="b"/>
              <a:pathLst>
                <a:path w="487" h="359" extrusionOk="0">
                  <a:moveTo>
                    <a:pt x="214" y="0"/>
                  </a:moveTo>
                  <a:cubicBezTo>
                    <a:pt x="160" y="0"/>
                    <a:pt x="105" y="23"/>
                    <a:pt x="69" y="70"/>
                  </a:cubicBezTo>
                  <a:cubicBezTo>
                    <a:pt x="1" y="160"/>
                    <a:pt x="43" y="284"/>
                    <a:pt x="148" y="325"/>
                  </a:cubicBezTo>
                  <a:lnTo>
                    <a:pt x="205" y="347"/>
                  </a:lnTo>
                  <a:cubicBezTo>
                    <a:pt x="224" y="355"/>
                    <a:pt x="244" y="358"/>
                    <a:pt x="262" y="358"/>
                  </a:cubicBezTo>
                  <a:cubicBezTo>
                    <a:pt x="389" y="358"/>
                    <a:pt x="487" y="202"/>
                    <a:pt x="393" y="102"/>
                  </a:cubicBezTo>
                  <a:cubicBezTo>
                    <a:pt x="379" y="88"/>
                    <a:pt x="366" y="73"/>
                    <a:pt x="352" y="58"/>
                  </a:cubicBezTo>
                  <a:cubicBezTo>
                    <a:pt x="316" y="20"/>
                    <a:pt x="265"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9"/>
            <p:cNvSpPr/>
            <p:nvPr/>
          </p:nvSpPr>
          <p:spPr>
            <a:xfrm>
              <a:off x="2558455" y="1293572"/>
              <a:ext cx="164097" cy="153749"/>
            </a:xfrm>
            <a:custGeom>
              <a:avLst/>
              <a:gdLst/>
              <a:ahLst/>
              <a:cxnLst/>
              <a:rect l="l" t="t" r="r" b="b"/>
              <a:pathLst>
                <a:path w="5249" h="4918" extrusionOk="0">
                  <a:moveTo>
                    <a:pt x="4084" y="1"/>
                  </a:moveTo>
                  <a:cubicBezTo>
                    <a:pt x="3024" y="764"/>
                    <a:pt x="1652" y="1203"/>
                    <a:pt x="324" y="1203"/>
                  </a:cubicBezTo>
                  <a:cubicBezTo>
                    <a:pt x="216" y="1203"/>
                    <a:pt x="108" y="1200"/>
                    <a:pt x="1" y="1194"/>
                  </a:cubicBezTo>
                  <a:lnTo>
                    <a:pt x="1" y="1194"/>
                  </a:lnTo>
                  <a:cubicBezTo>
                    <a:pt x="366" y="2421"/>
                    <a:pt x="663" y="3669"/>
                    <a:pt x="964" y="4917"/>
                  </a:cubicBezTo>
                  <a:cubicBezTo>
                    <a:pt x="1914" y="4087"/>
                    <a:pt x="3365" y="3488"/>
                    <a:pt x="4695" y="3488"/>
                  </a:cubicBezTo>
                  <a:cubicBezTo>
                    <a:pt x="4882" y="3488"/>
                    <a:pt x="5067" y="3500"/>
                    <a:pt x="5248" y="3525"/>
                  </a:cubicBezTo>
                  <a:cubicBezTo>
                    <a:pt x="4871" y="2346"/>
                    <a:pt x="4479" y="1173"/>
                    <a:pt x="4084" y="1"/>
                  </a:cubicBez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9"/>
            <p:cNvSpPr/>
            <p:nvPr/>
          </p:nvSpPr>
          <p:spPr>
            <a:xfrm>
              <a:off x="2592405" y="1418649"/>
              <a:ext cx="244567" cy="335540"/>
            </a:xfrm>
            <a:custGeom>
              <a:avLst/>
              <a:gdLst/>
              <a:ahLst/>
              <a:cxnLst/>
              <a:rect l="l" t="t" r="r" b="b"/>
              <a:pathLst>
                <a:path w="7823" h="10733" extrusionOk="0">
                  <a:moveTo>
                    <a:pt x="2947" y="2134"/>
                  </a:moveTo>
                  <a:cubicBezTo>
                    <a:pt x="3087" y="2134"/>
                    <a:pt x="3224" y="2211"/>
                    <a:pt x="3297" y="2332"/>
                  </a:cubicBezTo>
                  <a:cubicBezTo>
                    <a:pt x="3406" y="2516"/>
                    <a:pt x="3313" y="2736"/>
                    <a:pt x="3123" y="2840"/>
                  </a:cubicBezTo>
                  <a:cubicBezTo>
                    <a:pt x="3061" y="2875"/>
                    <a:pt x="2993" y="2891"/>
                    <a:pt x="2927" y="2891"/>
                  </a:cubicBezTo>
                  <a:cubicBezTo>
                    <a:pt x="2803" y="2891"/>
                    <a:pt x="2683" y="2833"/>
                    <a:pt x="2612" y="2728"/>
                  </a:cubicBezTo>
                  <a:cubicBezTo>
                    <a:pt x="2504" y="2570"/>
                    <a:pt x="2533" y="2373"/>
                    <a:pt x="2678" y="2240"/>
                  </a:cubicBezTo>
                  <a:cubicBezTo>
                    <a:pt x="2693" y="2226"/>
                    <a:pt x="2708" y="2218"/>
                    <a:pt x="2723" y="2214"/>
                  </a:cubicBezTo>
                  <a:cubicBezTo>
                    <a:pt x="2729" y="2207"/>
                    <a:pt x="2734" y="2202"/>
                    <a:pt x="2741" y="2197"/>
                  </a:cubicBezTo>
                  <a:cubicBezTo>
                    <a:pt x="2805" y="2154"/>
                    <a:pt x="2877" y="2134"/>
                    <a:pt x="2947" y="2134"/>
                  </a:cubicBezTo>
                  <a:close/>
                  <a:moveTo>
                    <a:pt x="1630" y="3094"/>
                  </a:moveTo>
                  <a:cubicBezTo>
                    <a:pt x="1681" y="3094"/>
                    <a:pt x="1731" y="3114"/>
                    <a:pt x="1768" y="3153"/>
                  </a:cubicBezTo>
                  <a:cubicBezTo>
                    <a:pt x="1782" y="3166"/>
                    <a:pt x="1795" y="3181"/>
                    <a:pt x="1809" y="3196"/>
                  </a:cubicBezTo>
                  <a:cubicBezTo>
                    <a:pt x="1902" y="3296"/>
                    <a:pt x="1804" y="3453"/>
                    <a:pt x="1678" y="3453"/>
                  </a:cubicBezTo>
                  <a:cubicBezTo>
                    <a:pt x="1660" y="3453"/>
                    <a:pt x="1641" y="3449"/>
                    <a:pt x="1622" y="3442"/>
                  </a:cubicBezTo>
                  <a:lnTo>
                    <a:pt x="1565" y="3420"/>
                  </a:lnTo>
                  <a:cubicBezTo>
                    <a:pt x="1459" y="3378"/>
                    <a:pt x="1417" y="3254"/>
                    <a:pt x="1485" y="3164"/>
                  </a:cubicBezTo>
                  <a:cubicBezTo>
                    <a:pt x="1521" y="3117"/>
                    <a:pt x="1575" y="3094"/>
                    <a:pt x="1630" y="3094"/>
                  </a:cubicBezTo>
                  <a:close/>
                  <a:moveTo>
                    <a:pt x="4204" y="4427"/>
                  </a:moveTo>
                  <a:cubicBezTo>
                    <a:pt x="4353" y="4427"/>
                    <a:pt x="4513" y="4595"/>
                    <a:pt x="4385" y="4732"/>
                  </a:cubicBezTo>
                  <a:cubicBezTo>
                    <a:pt x="4346" y="4774"/>
                    <a:pt x="4313" y="4809"/>
                    <a:pt x="4256" y="4827"/>
                  </a:cubicBezTo>
                  <a:cubicBezTo>
                    <a:pt x="4229" y="4836"/>
                    <a:pt x="4203" y="4840"/>
                    <a:pt x="4178" y="4840"/>
                  </a:cubicBezTo>
                  <a:cubicBezTo>
                    <a:pt x="4075" y="4840"/>
                    <a:pt x="3999" y="4767"/>
                    <a:pt x="4000" y="4655"/>
                  </a:cubicBezTo>
                  <a:cubicBezTo>
                    <a:pt x="4000" y="4598"/>
                    <a:pt x="4025" y="4559"/>
                    <a:pt x="4054" y="4512"/>
                  </a:cubicBezTo>
                  <a:cubicBezTo>
                    <a:pt x="4091" y="4451"/>
                    <a:pt x="4147" y="4427"/>
                    <a:pt x="4204" y="4427"/>
                  </a:cubicBezTo>
                  <a:close/>
                  <a:moveTo>
                    <a:pt x="2242" y="4004"/>
                  </a:moveTo>
                  <a:cubicBezTo>
                    <a:pt x="2447" y="4004"/>
                    <a:pt x="2645" y="4114"/>
                    <a:pt x="2735" y="4298"/>
                  </a:cubicBezTo>
                  <a:cubicBezTo>
                    <a:pt x="2857" y="4548"/>
                    <a:pt x="2716" y="4830"/>
                    <a:pt x="2466" y="4960"/>
                  </a:cubicBezTo>
                  <a:cubicBezTo>
                    <a:pt x="2381" y="5005"/>
                    <a:pt x="2289" y="5027"/>
                    <a:pt x="2199" y="5027"/>
                  </a:cubicBezTo>
                  <a:cubicBezTo>
                    <a:pt x="2029" y="5027"/>
                    <a:pt x="1867" y="4948"/>
                    <a:pt x="1772" y="4798"/>
                  </a:cubicBezTo>
                  <a:cubicBezTo>
                    <a:pt x="1637" y="4588"/>
                    <a:pt x="1656" y="4294"/>
                    <a:pt x="1877" y="4138"/>
                  </a:cubicBezTo>
                  <a:cubicBezTo>
                    <a:pt x="1899" y="4123"/>
                    <a:pt x="1922" y="4115"/>
                    <a:pt x="1945" y="4115"/>
                  </a:cubicBezTo>
                  <a:cubicBezTo>
                    <a:pt x="1947" y="4115"/>
                    <a:pt x="1950" y="4116"/>
                    <a:pt x="1953" y="4116"/>
                  </a:cubicBezTo>
                  <a:cubicBezTo>
                    <a:pt x="1961" y="4091"/>
                    <a:pt x="1980" y="4069"/>
                    <a:pt x="2008" y="4055"/>
                  </a:cubicBezTo>
                  <a:cubicBezTo>
                    <a:pt x="2083" y="4021"/>
                    <a:pt x="2163" y="4004"/>
                    <a:pt x="2242" y="4004"/>
                  </a:cubicBezTo>
                  <a:close/>
                  <a:moveTo>
                    <a:pt x="4573" y="6137"/>
                  </a:moveTo>
                  <a:cubicBezTo>
                    <a:pt x="4727" y="6137"/>
                    <a:pt x="4880" y="6224"/>
                    <a:pt x="4944" y="6360"/>
                  </a:cubicBezTo>
                  <a:cubicBezTo>
                    <a:pt x="5040" y="6554"/>
                    <a:pt x="4931" y="6779"/>
                    <a:pt x="4731" y="6876"/>
                  </a:cubicBezTo>
                  <a:cubicBezTo>
                    <a:pt x="4673" y="6904"/>
                    <a:pt x="4610" y="6918"/>
                    <a:pt x="4548" y="6918"/>
                  </a:cubicBezTo>
                  <a:cubicBezTo>
                    <a:pt x="4409" y="6918"/>
                    <a:pt x="4276" y="6848"/>
                    <a:pt x="4213" y="6722"/>
                  </a:cubicBezTo>
                  <a:cubicBezTo>
                    <a:pt x="4141" y="6576"/>
                    <a:pt x="4146" y="6342"/>
                    <a:pt x="4306" y="6242"/>
                  </a:cubicBezTo>
                  <a:cubicBezTo>
                    <a:pt x="4318" y="6234"/>
                    <a:pt x="4330" y="6231"/>
                    <a:pt x="4343" y="6226"/>
                  </a:cubicBezTo>
                  <a:cubicBezTo>
                    <a:pt x="4353" y="6210"/>
                    <a:pt x="4365" y="6195"/>
                    <a:pt x="4385" y="6185"/>
                  </a:cubicBezTo>
                  <a:cubicBezTo>
                    <a:pt x="4444" y="6152"/>
                    <a:pt x="4508" y="6137"/>
                    <a:pt x="4573" y="6137"/>
                  </a:cubicBezTo>
                  <a:close/>
                  <a:moveTo>
                    <a:pt x="3135" y="6989"/>
                  </a:moveTo>
                  <a:cubicBezTo>
                    <a:pt x="3261" y="6989"/>
                    <a:pt x="3386" y="7122"/>
                    <a:pt x="3319" y="7245"/>
                  </a:cubicBezTo>
                  <a:cubicBezTo>
                    <a:pt x="3284" y="7308"/>
                    <a:pt x="3236" y="7364"/>
                    <a:pt x="3156" y="7372"/>
                  </a:cubicBezTo>
                  <a:cubicBezTo>
                    <a:pt x="3147" y="7373"/>
                    <a:pt x="3137" y="7373"/>
                    <a:pt x="3128" y="7373"/>
                  </a:cubicBezTo>
                  <a:cubicBezTo>
                    <a:pt x="3056" y="7373"/>
                    <a:pt x="2981" y="7340"/>
                    <a:pt x="2954" y="7273"/>
                  </a:cubicBezTo>
                  <a:cubicBezTo>
                    <a:pt x="2950" y="7268"/>
                    <a:pt x="2949" y="7263"/>
                    <a:pt x="2947" y="7260"/>
                  </a:cubicBezTo>
                  <a:cubicBezTo>
                    <a:pt x="2887" y="7137"/>
                    <a:pt x="2986" y="6995"/>
                    <a:pt x="3127" y="6990"/>
                  </a:cubicBezTo>
                  <a:cubicBezTo>
                    <a:pt x="3130" y="6989"/>
                    <a:pt x="3132" y="6989"/>
                    <a:pt x="3135" y="6989"/>
                  </a:cubicBezTo>
                  <a:close/>
                  <a:moveTo>
                    <a:pt x="4182" y="8068"/>
                  </a:moveTo>
                  <a:cubicBezTo>
                    <a:pt x="4329" y="8068"/>
                    <a:pt x="4479" y="8122"/>
                    <a:pt x="4587" y="8217"/>
                  </a:cubicBezTo>
                  <a:cubicBezTo>
                    <a:pt x="4821" y="8426"/>
                    <a:pt x="4781" y="8765"/>
                    <a:pt x="4551" y="8968"/>
                  </a:cubicBezTo>
                  <a:cubicBezTo>
                    <a:pt x="4441" y="9064"/>
                    <a:pt x="4298" y="9116"/>
                    <a:pt x="4158" y="9116"/>
                  </a:cubicBezTo>
                  <a:cubicBezTo>
                    <a:pt x="4007" y="9116"/>
                    <a:pt x="3860" y="9056"/>
                    <a:pt x="3765" y="8928"/>
                  </a:cubicBezTo>
                  <a:cubicBezTo>
                    <a:pt x="3632" y="8752"/>
                    <a:pt x="3580" y="8430"/>
                    <a:pt x="3782" y="8279"/>
                  </a:cubicBezTo>
                  <a:cubicBezTo>
                    <a:pt x="3787" y="8260"/>
                    <a:pt x="3793" y="8241"/>
                    <a:pt x="3808" y="8223"/>
                  </a:cubicBezTo>
                  <a:cubicBezTo>
                    <a:pt x="3907" y="8116"/>
                    <a:pt x="4043" y="8068"/>
                    <a:pt x="4182" y="8068"/>
                  </a:cubicBezTo>
                  <a:close/>
                  <a:moveTo>
                    <a:pt x="4313" y="1"/>
                  </a:moveTo>
                  <a:cubicBezTo>
                    <a:pt x="3937" y="1034"/>
                    <a:pt x="2518" y="1736"/>
                    <a:pt x="1269" y="1736"/>
                  </a:cubicBezTo>
                  <a:cubicBezTo>
                    <a:pt x="801" y="1736"/>
                    <a:pt x="357" y="1638"/>
                    <a:pt x="1" y="1421"/>
                  </a:cubicBezTo>
                  <a:lnTo>
                    <a:pt x="1" y="1421"/>
                  </a:lnTo>
                  <a:cubicBezTo>
                    <a:pt x="236" y="2390"/>
                    <a:pt x="478" y="3357"/>
                    <a:pt x="764" y="4312"/>
                  </a:cubicBezTo>
                  <a:cubicBezTo>
                    <a:pt x="1150" y="5606"/>
                    <a:pt x="1583" y="6888"/>
                    <a:pt x="2081" y="8145"/>
                  </a:cubicBezTo>
                  <a:cubicBezTo>
                    <a:pt x="2511" y="9227"/>
                    <a:pt x="3138" y="10715"/>
                    <a:pt x="4599" y="10733"/>
                  </a:cubicBezTo>
                  <a:cubicBezTo>
                    <a:pt x="4608" y="10733"/>
                    <a:pt x="4618" y="10733"/>
                    <a:pt x="4627" y="10733"/>
                  </a:cubicBezTo>
                  <a:cubicBezTo>
                    <a:pt x="7822" y="10733"/>
                    <a:pt x="5754" y="4982"/>
                    <a:pt x="5345" y="3482"/>
                  </a:cubicBezTo>
                  <a:cubicBezTo>
                    <a:pt x="5028" y="2315"/>
                    <a:pt x="4679" y="1156"/>
                    <a:pt x="43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9"/>
            <p:cNvSpPr/>
            <p:nvPr/>
          </p:nvSpPr>
          <p:spPr>
            <a:xfrm>
              <a:off x="2679968" y="1418618"/>
              <a:ext cx="157032" cy="335509"/>
            </a:xfrm>
            <a:custGeom>
              <a:avLst/>
              <a:gdLst/>
              <a:ahLst/>
              <a:cxnLst/>
              <a:rect l="l" t="t" r="r" b="b"/>
              <a:pathLst>
                <a:path w="5023" h="10732" extrusionOk="0">
                  <a:moveTo>
                    <a:pt x="1512" y="1"/>
                  </a:moveTo>
                  <a:cubicBezTo>
                    <a:pt x="1392" y="330"/>
                    <a:pt x="1165" y="626"/>
                    <a:pt x="872" y="876"/>
                  </a:cubicBezTo>
                  <a:cubicBezTo>
                    <a:pt x="1221" y="2060"/>
                    <a:pt x="1597" y="3235"/>
                    <a:pt x="1908" y="4430"/>
                  </a:cubicBezTo>
                  <a:cubicBezTo>
                    <a:pt x="2240" y="5711"/>
                    <a:pt x="2596" y="7089"/>
                    <a:pt x="2589" y="8420"/>
                  </a:cubicBezTo>
                  <a:cubicBezTo>
                    <a:pt x="2584" y="9227"/>
                    <a:pt x="2206" y="10182"/>
                    <a:pt x="1241" y="10183"/>
                  </a:cubicBezTo>
                  <a:cubicBezTo>
                    <a:pt x="742" y="10183"/>
                    <a:pt x="357" y="9931"/>
                    <a:pt x="1" y="9624"/>
                  </a:cubicBezTo>
                  <a:lnTo>
                    <a:pt x="1" y="9624"/>
                  </a:lnTo>
                  <a:cubicBezTo>
                    <a:pt x="409" y="10238"/>
                    <a:pt x="969" y="10723"/>
                    <a:pt x="1798" y="10732"/>
                  </a:cubicBezTo>
                  <a:cubicBezTo>
                    <a:pt x="1808" y="10732"/>
                    <a:pt x="1817" y="10732"/>
                    <a:pt x="1827" y="10732"/>
                  </a:cubicBezTo>
                  <a:cubicBezTo>
                    <a:pt x="5022" y="10732"/>
                    <a:pt x="2953" y="4982"/>
                    <a:pt x="2544" y="3482"/>
                  </a:cubicBezTo>
                  <a:cubicBezTo>
                    <a:pt x="2227" y="2313"/>
                    <a:pt x="1878" y="1156"/>
                    <a:pt x="15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9"/>
            <p:cNvSpPr/>
            <p:nvPr/>
          </p:nvSpPr>
          <p:spPr>
            <a:xfrm>
              <a:off x="2593780" y="1412647"/>
              <a:ext cx="125644" cy="49582"/>
            </a:xfrm>
            <a:custGeom>
              <a:avLst/>
              <a:gdLst/>
              <a:ahLst/>
              <a:cxnLst/>
              <a:rect l="l" t="t" r="r" b="b"/>
              <a:pathLst>
                <a:path w="4019" h="1586" extrusionOk="0">
                  <a:moveTo>
                    <a:pt x="4018" y="0"/>
                  </a:moveTo>
                  <a:lnTo>
                    <a:pt x="4018" y="0"/>
                  </a:lnTo>
                  <a:cubicBezTo>
                    <a:pt x="2464" y="144"/>
                    <a:pt x="1310" y="432"/>
                    <a:pt x="0" y="1332"/>
                  </a:cubicBezTo>
                  <a:cubicBezTo>
                    <a:pt x="361" y="1502"/>
                    <a:pt x="797" y="1586"/>
                    <a:pt x="1249" y="1586"/>
                  </a:cubicBezTo>
                  <a:cubicBezTo>
                    <a:pt x="2410" y="1586"/>
                    <a:pt x="3674" y="1037"/>
                    <a:pt x="40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9"/>
            <p:cNvSpPr/>
            <p:nvPr/>
          </p:nvSpPr>
          <p:spPr>
            <a:xfrm>
              <a:off x="2729017" y="1618379"/>
              <a:ext cx="11380" cy="7503"/>
            </a:xfrm>
            <a:custGeom>
              <a:avLst/>
              <a:gdLst/>
              <a:ahLst/>
              <a:cxnLst/>
              <a:rect l="l" t="t" r="r" b="b"/>
              <a:pathLst>
                <a:path w="364" h="240" extrusionOk="0">
                  <a:moveTo>
                    <a:pt x="121" y="1"/>
                  </a:moveTo>
                  <a:cubicBezTo>
                    <a:pt x="108" y="1"/>
                    <a:pt x="95" y="2"/>
                    <a:pt x="82" y="5"/>
                  </a:cubicBezTo>
                  <a:cubicBezTo>
                    <a:pt x="37" y="61"/>
                    <a:pt x="1" y="130"/>
                    <a:pt x="49" y="196"/>
                  </a:cubicBezTo>
                  <a:cubicBezTo>
                    <a:pt x="72" y="226"/>
                    <a:pt x="104" y="239"/>
                    <a:pt x="137" y="239"/>
                  </a:cubicBezTo>
                  <a:cubicBezTo>
                    <a:pt x="161" y="239"/>
                    <a:pt x="186" y="233"/>
                    <a:pt x="209" y="222"/>
                  </a:cubicBezTo>
                  <a:cubicBezTo>
                    <a:pt x="363" y="146"/>
                    <a:pt x="252" y="1"/>
                    <a:pt x="1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9"/>
            <p:cNvSpPr/>
            <p:nvPr/>
          </p:nvSpPr>
          <p:spPr>
            <a:xfrm>
              <a:off x="2714637" y="1680308"/>
              <a:ext cx="17444" cy="13818"/>
            </a:xfrm>
            <a:custGeom>
              <a:avLst/>
              <a:gdLst/>
              <a:ahLst/>
              <a:cxnLst/>
              <a:rect l="l" t="t" r="r" b="b"/>
              <a:pathLst>
                <a:path w="558" h="442" extrusionOk="0">
                  <a:moveTo>
                    <a:pt x="269" y="0"/>
                  </a:moveTo>
                  <a:cubicBezTo>
                    <a:pt x="203" y="0"/>
                    <a:pt x="134" y="21"/>
                    <a:pt x="70" y="51"/>
                  </a:cubicBezTo>
                  <a:cubicBezTo>
                    <a:pt x="68" y="52"/>
                    <a:pt x="65" y="52"/>
                    <a:pt x="63" y="53"/>
                  </a:cubicBezTo>
                  <a:cubicBezTo>
                    <a:pt x="34" y="155"/>
                    <a:pt x="0" y="247"/>
                    <a:pt x="76" y="346"/>
                  </a:cubicBezTo>
                  <a:cubicBezTo>
                    <a:pt x="125" y="408"/>
                    <a:pt x="190" y="441"/>
                    <a:pt x="258" y="441"/>
                  </a:cubicBezTo>
                  <a:cubicBezTo>
                    <a:pt x="307" y="441"/>
                    <a:pt x="359" y="424"/>
                    <a:pt x="406" y="386"/>
                  </a:cubicBezTo>
                  <a:cubicBezTo>
                    <a:pt x="514" y="303"/>
                    <a:pt x="557" y="157"/>
                    <a:pt x="446" y="64"/>
                  </a:cubicBezTo>
                  <a:cubicBezTo>
                    <a:pt x="393" y="18"/>
                    <a:pt x="332" y="0"/>
                    <a:pt x="2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9"/>
            <p:cNvSpPr/>
            <p:nvPr/>
          </p:nvSpPr>
          <p:spPr>
            <a:xfrm>
              <a:off x="2679093" y="1493114"/>
              <a:ext cx="9691" cy="7972"/>
            </a:xfrm>
            <a:custGeom>
              <a:avLst/>
              <a:gdLst/>
              <a:ahLst/>
              <a:cxnLst/>
              <a:rect l="l" t="t" r="r" b="b"/>
              <a:pathLst>
                <a:path w="310" h="255" extrusionOk="0">
                  <a:moveTo>
                    <a:pt x="110" y="1"/>
                  </a:moveTo>
                  <a:cubicBezTo>
                    <a:pt x="92" y="1"/>
                    <a:pt x="75" y="3"/>
                    <a:pt x="58" y="5"/>
                  </a:cubicBezTo>
                  <a:cubicBezTo>
                    <a:pt x="55" y="11"/>
                    <a:pt x="52" y="16"/>
                    <a:pt x="47" y="21"/>
                  </a:cubicBezTo>
                  <a:cubicBezTo>
                    <a:pt x="0" y="66"/>
                    <a:pt x="9" y="164"/>
                    <a:pt x="42" y="212"/>
                  </a:cubicBezTo>
                  <a:cubicBezTo>
                    <a:pt x="64" y="242"/>
                    <a:pt x="95" y="254"/>
                    <a:pt x="128" y="254"/>
                  </a:cubicBezTo>
                  <a:cubicBezTo>
                    <a:pt x="157" y="254"/>
                    <a:pt x="187" y="245"/>
                    <a:pt x="214" y="229"/>
                  </a:cubicBezTo>
                  <a:cubicBezTo>
                    <a:pt x="271" y="196"/>
                    <a:pt x="310" y="137"/>
                    <a:pt x="275" y="78"/>
                  </a:cubicBezTo>
                  <a:cubicBezTo>
                    <a:pt x="243" y="22"/>
                    <a:pt x="176" y="1"/>
                    <a:pt x="1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9"/>
            <p:cNvSpPr/>
            <p:nvPr/>
          </p:nvSpPr>
          <p:spPr>
            <a:xfrm>
              <a:off x="2552577" y="1221670"/>
              <a:ext cx="81876" cy="20665"/>
            </a:xfrm>
            <a:custGeom>
              <a:avLst/>
              <a:gdLst/>
              <a:ahLst/>
              <a:cxnLst/>
              <a:rect l="l" t="t" r="r" b="b"/>
              <a:pathLst>
                <a:path w="2619" h="661" extrusionOk="0">
                  <a:moveTo>
                    <a:pt x="2442" y="0"/>
                  </a:moveTo>
                  <a:cubicBezTo>
                    <a:pt x="1544" y="0"/>
                    <a:pt x="789" y="212"/>
                    <a:pt x="0" y="661"/>
                  </a:cubicBezTo>
                  <a:cubicBezTo>
                    <a:pt x="924" y="568"/>
                    <a:pt x="1793" y="401"/>
                    <a:pt x="2619" y="3"/>
                  </a:cubicBezTo>
                  <a:cubicBezTo>
                    <a:pt x="2559" y="1"/>
                    <a:pt x="2501" y="0"/>
                    <a:pt x="2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9"/>
            <p:cNvSpPr/>
            <p:nvPr/>
          </p:nvSpPr>
          <p:spPr>
            <a:xfrm>
              <a:off x="2652333" y="1551573"/>
              <a:ext cx="21665" cy="15006"/>
            </a:xfrm>
            <a:custGeom>
              <a:avLst/>
              <a:gdLst/>
              <a:ahLst/>
              <a:cxnLst/>
              <a:rect l="l" t="t" r="r" b="b"/>
              <a:pathLst>
                <a:path w="693" h="480" extrusionOk="0">
                  <a:moveTo>
                    <a:pt x="245" y="0"/>
                  </a:moveTo>
                  <a:cubicBezTo>
                    <a:pt x="216" y="0"/>
                    <a:pt x="187" y="4"/>
                    <a:pt x="158" y="13"/>
                  </a:cubicBezTo>
                  <a:cubicBezTo>
                    <a:pt x="154" y="15"/>
                    <a:pt x="150" y="15"/>
                    <a:pt x="146" y="15"/>
                  </a:cubicBezTo>
                  <a:cubicBezTo>
                    <a:pt x="144" y="15"/>
                    <a:pt x="141" y="15"/>
                    <a:pt x="138" y="15"/>
                  </a:cubicBezTo>
                  <a:cubicBezTo>
                    <a:pt x="135" y="21"/>
                    <a:pt x="133" y="27"/>
                    <a:pt x="128" y="34"/>
                  </a:cubicBezTo>
                  <a:cubicBezTo>
                    <a:pt x="0" y="198"/>
                    <a:pt x="67" y="479"/>
                    <a:pt x="272" y="479"/>
                  </a:cubicBezTo>
                  <a:cubicBezTo>
                    <a:pt x="307" y="479"/>
                    <a:pt x="345" y="471"/>
                    <a:pt x="388" y="453"/>
                  </a:cubicBezTo>
                  <a:cubicBezTo>
                    <a:pt x="693" y="323"/>
                    <a:pt x="503" y="0"/>
                    <a:pt x="2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9"/>
            <p:cNvSpPr/>
            <p:nvPr/>
          </p:nvSpPr>
          <p:spPr>
            <a:xfrm>
              <a:off x="2515157" y="1199725"/>
              <a:ext cx="183480" cy="118766"/>
            </a:xfrm>
            <a:custGeom>
              <a:avLst/>
              <a:gdLst/>
              <a:ahLst/>
              <a:cxnLst/>
              <a:rect l="l" t="t" r="r" b="b"/>
              <a:pathLst>
                <a:path w="5869" h="3799" extrusionOk="0">
                  <a:moveTo>
                    <a:pt x="4722" y="193"/>
                  </a:moveTo>
                  <a:cubicBezTo>
                    <a:pt x="4852" y="193"/>
                    <a:pt x="4955" y="359"/>
                    <a:pt x="4823" y="448"/>
                  </a:cubicBezTo>
                  <a:cubicBezTo>
                    <a:pt x="3785" y="1152"/>
                    <a:pt x="2506" y="1716"/>
                    <a:pt x="1215" y="1716"/>
                  </a:cubicBezTo>
                  <a:cubicBezTo>
                    <a:pt x="949" y="1716"/>
                    <a:pt x="683" y="1692"/>
                    <a:pt x="418" y="1641"/>
                  </a:cubicBezTo>
                  <a:cubicBezTo>
                    <a:pt x="303" y="1619"/>
                    <a:pt x="275" y="1435"/>
                    <a:pt x="415" y="1426"/>
                  </a:cubicBezTo>
                  <a:cubicBezTo>
                    <a:pt x="505" y="1420"/>
                    <a:pt x="593" y="1415"/>
                    <a:pt x="682" y="1408"/>
                  </a:cubicBezTo>
                  <a:cubicBezTo>
                    <a:pt x="1397" y="744"/>
                    <a:pt x="2486" y="369"/>
                    <a:pt x="3508" y="369"/>
                  </a:cubicBezTo>
                  <a:cubicBezTo>
                    <a:pt x="3776" y="369"/>
                    <a:pt x="4039" y="394"/>
                    <a:pt x="4290" y="448"/>
                  </a:cubicBezTo>
                  <a:cubicBezTo>
                    <a:pt x="4402" y="378"/>
                    <a:pt x="4516" y="305"/>
                    <a:pt x="4628" y="225"/>
                  </a:cubicBezTo>
                  <a:cubicBezTo>
                    <a:pt x="4659" y="202"/>
                    <a:pt x="4692" y="193"/>
                    <a:pt x="4722" y="193"/>
                  </a:cubicBezTo>
                  <a:close/>
                  <a:moveTo>
                    <a:pt x="4247" y="1"/>
                  </a:moveTo>
                  <a:cubicBezTo>
                    <a:pt x="3576" y="1"/>
                    <a:pt x="2901" y="84"/>
                    <a:pt x="2194" y="309"/>
                  </a:cubicBezTo>
                  <a:cubicBezTo>
                    <a:pt x="1359" y="575"/>
                    <a:pt x="654" y="988"/>
                    <a:pt x="1" y="1482"/>
                  </a:cubicBezTo>
                  <a:cubicBezTo>
                    <a:pt x="122" y="2233"/>
                    <a:pt x="288" y="2956"/>
                    <a:pt x="472" y="3686"/>
                  </a:cubicBezTo>
                  <a:cubicBezTo>
                    <a:pt x="915" y="3756"/>
                    <a:pt x="1355" y="3799"/>
                    <a:pt x="1795" y="3799"/>
                  </a:cubicBezTo>
                  <a:cubicBezTo>
                    <a:pt x="2434" y="3799"/>
                    <a:pt x="3074" y="3708"/>
                    <a:pt x="3728" y="3476"/>
                  </a:cubicBezTo>
                  <a:cubicBezTo>
                    <a:pt x="4578" y="3175"/>
                    <a:pt x="5247" y="2707"/>
                    <a:pt x="5868" y="2147"/>
                  </a:cubicBezTo>
                  <a:cubicBezTo>
                    <a:pt x="5800" y="1833"/>
                    <a:pt x="5725" y="1521"/>
                    <a:pt x="5622" y="1213"/>
                  </a:cubicBezTo>
                  <a:cubicBezTo>
                    <a:pt x="5488" y="812"/>
                    <a:pt x="5320" y="428"/>
                    <a:pt x="5146" y="46"/>
                  </a:cubicBezTo>
                  <a:cubicBezTo>
                    <a:pt x="4845" y="17"/>
                    <a:pt x="4547" y="1"/>
                    <a:pt x="4247" y="1"/>
                  </a:cubicBezTo>
                  <a:close/>
                </a:path>
              </a:pathLst>
            </a:custGeom>
            <a:solidFill>
              <a:srgbClr val="F4E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9"/>
            <p:cNvSpPr/>
            <p:nvPr/>
          </p:nvSpPr>
          <p:spPr>
            <a:xfrm>
              <a:off x="2558486" y="1293478"/>
              <a:ext cx="164097" cy="110200"/>
            </a:xfrm>
            <a:custGeom>
              <a:avLst/>
              <a:gdLst/>
              <a:ahLst/>
              <a:cxnLst/>
              <a:rect l="l" t="t" r="r" b="b"/>
              <a:pathLst>
                <a:path w="5249" h="3525" extrusionOk="0">
                  <a:moveTo>
                    <a:pt x="4085" y="1"/>
                  </a:moveTo>
                  <a:cubicBezTo>
                    <a:pt x="3024" y="766"/>
                    <a:pt x="1652" y="1205"/>
                    <a:pt x="324" y="1205"/>
                  </a:cubicBezTo>
                  <a:cubicBezTo>
                    <a:pt x="216" y="1205"/>
                    <a:pt x="108" y="1202"/>
                    <a:pt x="1" y="1196"/>
                  </a:cubicBezTo>
                  <a:lnTo>
                    <a:pt x="1" y="1196"/>
                  </a:lnTo>
                  <a:cubicBezTo>
                    <a:pt x="78" y="1452"/>
                    <a:pt x="150" y="1709"/>
                    <a:pt x="220" y="1967"/>
                  </a:cubicBezTo>
                  <a:cubicBezTo>
                    <a:pt x="535" y="2006"/>
                    <a:pt x="854" y="2031"/>
                    <a:pt x="1171" y="2036"/>
                  </a:cubicBezTo>
                  <a:cubicBezTo>
                    <a:pt x="1299" y="2038"/>
                    <a:pt x="1430" y="2041"/>
                    <a:pt x="1564" y="2041"/>
                  </a:cubicBezTo>
                  <a:cubicBezTo>
                    <a:pt x="2233" y="2041"/>
                    <a:pt x="2950" y="1988"/>
                    <a:pt x="3525" y="1664"/>
                  </a:cubicBezTo>
                  <a:cubicBezTo>
                    <a:pt x="3545" y="1653"/>
                    <a:pt x="3565" y="1648"/>
                    <a:pt x="3584" y="1648"/>
                  </a:cubicBezTo>
                  <a:cubicBezTo>
                    <a:pt x="3613" y="1648"/>
                    <a:pt x="3641" y="1661"/>
                    <a:pt x="3663" y="1687"/>
                  </a:cubicBezTo>
                  <a:cubicBezTo>
                    <a:pt x="4071" y="2212"/>
                    <a:pt x="4272" y="2842"/>
                    <a:pt x="4381" y="3500"/>
                  </a:cubicBezTo>
                  <a:cubicBezTo>
                    <a:pt x="4486" y="3493"/>
                    <a:pt x="4591" y="3489"/>
                    <a:pt x="4695" y="3489"/>
                  </a:cubicBezTo>
                  <a:cubicBezTo>
                    <a:pt x="4883" y="3489"/>
                    <a:pt x="5068" y="3501"/>
                    <a:pt x="5248" y="3525"/>
                  </a:cubicBezTo>
                  <a:cubicBezTo>
                    <a:pt x="4872" y="2347"/>
                    <a:pt x="4480" y="1173"/>
                    <a:pt x="4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9"/>
            <p:cNvSpPr/>
            <p:nvPr/>
          </p:nvSpPr>
          <p:spPr>
            <a:xfrm>
              <a:off x="2515157" y="1199725"/>
              <a:ext cx="183480" cy="118766"/>
            </a:xfrm>
            <a:custGeom>
              <a:avLst/>
              <a:gdLst/>
              <a:ahLst/>
              <a:cxnLst/>
              <a:rect l="l" t="t" r="r" b="b"/>
              <a:pathLst>
                <a:path w="5869" h="3799" extrusionOk="0">
                  <a:moveTo>
                    <a:pt x="4722" y="193"/>
                  </a:moveTo>
                  <a:cubicBezTo>
                    <a:pt x="4852" y="193"/>
                    <a:pt x="4955" y="359"/>
                    <a:pt x="4823" y="448"/>
                  </a:cubicBezTo>
                  <a:cubicBezTo>
                    <a:pt x="3785" y="1152"/>
                    <a:pt x="2506" y="1716"/>
                    <a:pt x="1215" y="1716"/>
                  </a:cubicBezTo>
                  <a:cubicBezTo>
                    <a:pt x="949" y="1716"/>
                    <a:pt x="683" y="1692"/>
                    <a:pt x="418" y="1641"/>
                  </a:cubicBezTo>
                  <a:cubicBezTo>
                    <a:pt x="303" y="1619"/>
                    <a:pt x="275" y="1435"/>
                    <a:pt x="415" y="1426"/>
                  </a:cubicBezTo>
                  <a:cubicBezTo>
                    <a:pt x="505" y="1420"/>
                    <a:pt x="593" y="1415"/>
                    <a:pt x="682" y="1408"/>
                  </a:cubicBezTo>
                  <a:cubicBezTo>
                    <a:pt x="1397" y="744"/>
                    <a:pt x="2486" y="369"/>
                    <a:pt x="3508" y="369"/>
                  </a:cubicBezTo>
                  <a:cubicBezTo>
                    <a:pt x="3776" y="369"/>
                    <a:pt x="4039" y="394"/>
                    <a:pt x="4290" y="448"/>
                  </a:cubicBezTo>
                  <a:cubicBezTo>
                    <a:pt x="4402" y="378"/>
                    <a:pt x="4516" y="305"/>
                    <a:pt x="4628" y="225"/>
                  </a:cubicBezTo>
                  <a:cubicBezTo>
                    <a:pt x="4659" y="202"/>
                    <a:pt x="4692" y="193"/>
                    <a:pt x="4722" y="193"/>
                  </a:cubicBezTo>
                  <a:close/>
                  <a:moveTo>
                    <a:pt x="4247" y="1"/>
                  </a:moveTo>
                  <a:cubicBezTo>
                    <a:pt x="3576" y="1"/>
                    <a:pt x="2901" y="84"/>
                    <a:pt x="2194" y="309"/>
                  </a:cubicBezTo>
                  <a:cubicBezTo>
                    <a:pt x="1359" y="575"/>
                    <a:pt x="654" y="988"/>
                    <a:pt x="1" y="1482"/>
                  </a:cubicBezTo>
                  <a:cubicBezTo>
                    <a:pt x="122" y="2233"/>
                    <a:pt x="288" y="2956"/>
                    <a:pt x="472" y="3686"/>
                  </a:cubicBezTo>
                  <a:cubicBezTo>
                    <a:pt x="915" y="3756"/>
                    <a:pt x="1355" y="3799"/>
                    <a:pt x="1795" y="3799"/>
                  </a:cubicBezTo>
                  <a:cubicBezTo>
                    <a:pt x="2434" y="3799"/>
                    <a:pt x="3074" y="3708"/>
                    <a:pt x="3728" y="3476"/>
                  </a:cubicBezTo>
                  <a:cubicBezTo>
                    <a:pt x="4578" y="3175"/>
                    <a:pt x="5247" y="2707"/>
                    <a:pt x="5868" y="2147"/>
                  </a:cubicBezTo>
                  <a:cubicBezTo>
                    <a:pt x="5800" y="1833"/>
                    <a:pt x="5725" y="1521"/>
                    <a:pt x="5622" y="1213"/>
                  </a:cubicBezTo>
                  <a:cubicBezTo>
                    <a:pt x="5488" y="812"/>
                    <a:pt x="5320" y="428"/>
                    <a:pt x="5146" y="46"/>
                  </a:cubicBezTo>
                  <a:cubicBezTo>
                    <a:pt x="4845" y="17"/>
                    <a:pt x="4547" y="1"/>
                    <a:pt x="4247" y="1"/>
                  </a:cubicBez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9"/>
            <p:cNvSpPr/>
            <p:nvPr/>
          </p:nvSpPr>
          <p:spPr>
            <a:xfrm>
              <a:off x="2526161" y="1235801"/>
              <a:ext cx="172506" cy="82721"/>
            </a:xfrm>
            <a:custGeom>
              <a:avLst/>
              <a:gdLst/>
              <a:ahLst/>
              <a:cxnLst/>
              <a:rect l="l" t="t" r="r" b="b"/>
              <a:pathLst>
                <a:path w="5518" h="2646" extrusionOk="0">
                  <a:moveTo>
                    <a:pt x="5250" y="1"/>
                  </a:moveTo>
                  <a:cubicBezTo>
                    <a:pt x="4901" y="611"/>
                    <a:pt x="4228" y="1105"/>
                    <a:pt x="3652" y="1408"/>
                  </a:cubicBezTo>
                  <a:cubicBezTo>
                    <a:pt x="2942" y="1783"/>
                    <a:pt x="2173" y="2013"/>
                    <a:pt x="1371" y="2089"/>
                  </a:cubicBezTo>
                  <a:cubicBezTo>
                    <a:pt x="1126" y="2112"/>
                    <a:pt x="865" y="2149"/>
                    <a:pt x="610" y="2149"/>
                  </a:cubicBezTo>
                  <a:cubicBezTo>
                    <a:pt x="491" y="2149"/>
                    <a:pt x="373" y="2141"/>
                    <a:pt x="258" y="2119"/>
                  </a:cubicBezTo>
                  <a:cubicBezTo>
                    <a:pt x="164" y="2101"/>
                    <a:pt x="81" y="2074"/>
                    <a:pt x="1" y="2043"/>
                  </a:cubicBezTo>
                  <a:lnTo>
                    <a:pt x="1" y="2043"/>
                  </a:lnTo>
                  <a:cubicBezTo>
                    <a:pt x="39" y="2206"/>
                    <a:pt x="80" y="2370"/>
                    <a:pt x="122" y="2534"/>
                  </a:cubicBezTo>
                  <a:cubicBezTo>
                    <a:pt x="563" y="2603"/>
                    <a:pt x="1000" y="2645"/>
                    <a:pt x="1438" y="2645"/>
                  </a:cubicBezTo>
                  <a:cubicBezTo>
                    <a:pt x="2079" y="2645"/>
                    <a:pt x="2721" y="2554"/>
                    <a:pt x="3377" y="2323"/>
                  </a:cubicBezTo>
                  <a:cubicBezTo>
                    <a:pt x="4228" y="2023"/>
                    <a:pt x="4896" y="1554"/>
                    <a:pt x="5517" y="995"/>
                  </a:cubicBezTo>
                  <a:cubicBezTo>
                    <a:pt x="5449" y="680"/>
                    <a:pt x="5374" y="368"/>
                    <a:pt x="5271" y="60"/>
                  </a:cubicBezTo>
                  <a:cubicBezTo>
                    <a:pt x="5264" y="39"/>
                    <a:pt x="5256" y="19"/>
                    <a:pt x="5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6" name="Google Shape;2466;p49"/>
          <p:cNvGrpSpPr/>
          <p:nvPr/>
        </p:nvGrpSpPr>
        <p:grpSpPr>
          <a:xfrm>
            <a:off x="8593662" y="4071639"/>
            <a:ext cx="164265" cy="179843"/>
            <a:chOff x="3690028" y="2857398"/>
            <a:chExt cx="209896" cy="209803"/>
          </a:xfrm>
        </p:grpSpPr>
        <p:sp>
          <p:nvSpPr>
            <p:cNvPr id="2467" name="Google Shape;2467;p49"/>
            <p:cNvSpPr/>
            <p:nvPr/>
          </p:nvSpPr>
          <p:spPr>
            <a:xfrm>
              <a:off x="3704783" y="2873060"/>
              <a:ext cx="177446" cy="178134"/>
            </a:xfrm>
            <a:custGeom>
              <a:avLst/>
              <a:gdLst/>
              <a:ahLst/>
              <a:cxnLst/>
              <a:rect l="l" t="t" r="r" b="b"/>
              <a:pathLst>
                <a:path w="5676" h="5698" extrusionOk="0">
                  <a:moveTo>
                    <a:pt x="2610" y="1"/>
                  </a:moveTo>
                  <a:cubicBezTo>
                    <a:pt x="1948" y="372"/>
                    <a:pt x="1276" y="731"/>
                    <a:pt x="594" y="1062"/>
                  </a:cubicBezTo>
                  <a:cubicBezTo>
                    <a:pt x="709" y="1298"/>
                    <a:pt x="823" y="1537"/>
                    <a:pt x="937" y="1774"/>
                  </a:cubicBezTo>
                  <a:lnTo>
                    <a:pt x="1134" y="2183"/>
                  </a:lnTo>
                  <a:lnTo>
                    <a:pt x="780" y="2369"/>
                  </a:lnTo>
                  <a:cubicBezTo>
                    <a:pt x="520" y="2506"/>
                    <a:pt x="260" y="2646"/>
                    <a:pt x="1" y="2786"/>
                  </a:cubicBezTo>
                  <a:cubicBezTo>
                    <a:pt x="406" y="3575"/>
                    <a:pt x="803" y="4384"/>
                    <a:pt x="1166" y="5203"/>
                  </a:cubicBezTo>
                  <a:cubicBezTo>
                    <a:pt x="1427" y="5039"/>
                    <a:pt x="1688" y="4875"/>
                    <a:pt x="1952" y="4712"/>
                  </a:cubicBezTo>
                  <a:lnTo>
                    <a:pt x="2308" y="4492"/>
                  </a:lnTo>
                  <a:lnTo>
                    <a:pt x="2528" y="4880"/>
                  </a:lnTo>
                  <a:cubicBezTo>
                    <a:pt x="2684" y="5153"/>
                    <a:pt x="2842" y="5426"/>
                    <a:pt x="2996" y="5697"/>
                  </a:cubicBezTo>
                  <a:cubicBezTo>
                    <a:pt x="3633" y="5325"/>
                    <a:pt x="4264" y="4942"/>
                    <a:pt x="4888" y="4545"/>
                  </a:cubicBezTo>
                  <a:cubicBezTo>
                    <a:pt x="4740" y="4283"/>
                    <a:pt x="4593" y="4023"/>
                    <a:pt x="4452" y="3758"/>
                  </a:cubicBezTo>
                  <a:lnTo>
                    <a:pt x="4224" y="3333"/>
                  </a:lnTo>
                  <a:lnTo>
                    <a:pt x="4682" y="3067"/>
                  </a:lnTo>
                  <a:cubicBezTo>
                    <a:pt x="5012" y="2876"/>
                    <a:pt x="5343" y="2690"/>
                    <a:pt x="5675" y="2504"/>
                  </a:cubicBezTo>
                  <a:cubicBezTo>
                    <a:pt x="5327" y="1805"/>
                    <a:pt x="5005" y="1088"/>
                    <a:pt x="4690" y="375"/>
                  </a:cubicBezTo>
                  <a:cubicBezTo>
                    <a:pt x="4313" y="563"/>
                    <a:pt x="3936" y="754"/>
                    <a:pt x="3561" y="942"/>
                  </a:cubicBezTo>
                  <a:lnTo>
                    <a:pt x="3145" y="1152"/>
                  </a:lnTo>
                  <a:lnTo>
                    <a:pt x="2934" y="707"/>
                  </a:lnTo>
                  <a:cubicBezTo>
                    <a:pt x="2824" y="471"/>
                    <a:pt x="2717" y="235"/>
                    <a:pt x="26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9"/>
            <p:cNvSpPr/>
            <p:nvPr/>
          </p:nvSpPr>
          <p:spPr>
            <a:xfrm>
              <a:off x="3704752" y="2942398"/>
              <a:ext cx="152780" cy="108794"/>
            </a:xfrm>
            <a:custGeom>
              <a:avLst/>
              <a:gdLst/>
              <a:ahLst/>
              <a:cxnLst/>
              <a:rect l="l" t="t" r="r" b="b"/>
              <a:pathLst>
                <a:path w="4887" h="3480" extrusionOk="0">
                  <a:moveTo>
                    <a:pt x="1067" y="1"/>
                  </a:moveTo>
                  <a:lnTo>
                    <a:pt x="780" y="151"/>
                  </a:lnTo>
                  <a:cubicBezTo>
                    <a:pt x="520" y="288"/>
                    <a:pt x="260" y="428"/>
                    <a:pt x="1" y="568"/>
                  </a:cubicBezTo>
                  <a:cubicBezTo>
                    <a:pt x="406" y="1357"/>
                    <a:pt x="803" y="2166"/>
                    <a:pt x="1166" y="2985"/>
                  </a:cubicBezTo>
                  <a:cubicBezTo>
                    <a:pt x="1427" y="2821"/>
                    <a:pt x="1688" y="2657"/>
                    <a:pt x="1952" y="2494"/>
                  </a:cubicBezTo>
                  <a:lnTo>
                    <a:pt x="2308" y="2274"/>
                  </a:lnTo>
                  <a:lnTo>
                    <a:pt x="2528" y="2662"/>
                  </a:lnTo>
                  <a:cubicBezTo>
                    <a:pt x="2684" y="2935"/>
                    <a:pt x="2842" y="3208"/>
                    <a:pt x="2996" y="3479"/>
                  </a:cubicBezTo>
                  <a:cubicBezTo>
                    <a:pt x="3633" y="3107"/>
                    <a:pt x="4264" y="2724"/>
                    <a:pt x="4887" y="2327"/>
                  </a:cubicBezTo>
                  <a:cubicBezTo>
                    <a:pt x="4793" y="2159"/>
                    <a:pt x="4701" y="1989"/>
                    <a:pt x="4608" y="1821"/>
                  </a:cubicBezTo>
                  <a:cubicBezTo>
                    <a:pt x="4456" y="1848"/>
                    <a:pt x="4301" y="1861"/>
                    <a:pt x="4146" y="1861"/>
                  </a:cubicBezTo>
                  <a:cubicBezTo>
                    <a:pt x="3533" y="1861"/>
                    <a:pt x="2905" y="1659"/>
                    <a:pt x="2385" y="1347"/>
                  </a:cubicBezTo>
                  <a:cubicBezTo>
                    <a:pt x="1786" y="989"/>
                    <a:pt x="1372" y="532"/>
                    <a:pt x="10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9"/>
            <p:cNvSpPr/>
            <p:nvPr/>
          </p:nvSpPr>
          <p:spPr>
            <a:xfrm>
              <a:off x="3690028" y="2857398"/>
              <a:ext cx="209896" cy="209803"/>
            </a:xfrm>
            <a:custGeom>
              <a:avLst/>
              <a:gdLst/>
              <a:ahLst/>
              <a:cxnLst/>
              <a:rect l="l" t="t" r="r" b="b"/>
              <a:pathLst>
                <a:path w="6714" h="6711" extrusionOk="0">
                  <a:moveTo>
                    <a:pt x="3080" y="503"/>
                  </a:moveTo>
                  <a:cubicBezTo>
                    <a:pt x="3186" y="737"/>
                    <a:pt x="3294" y="973"/>
                    <a:pt x="3404" y="1209"/>
                  </a:cubicBezTo>
                  <a:lnTo>
                    <a:pt x="3615" y="1654"/>
                  </a:lnTo>
                  <a:lnTo>
                    <a:pt x="4031" y="1444"/>
                  </a:lnTo>
                  <a:cubicBezTo>
                    <a:pt x="4407" y="1256"/>
                    <a:pt x="4783" y="1065"/>
                    <a:pt x="5159" y="877"/>
                  </a:cubicBezTo>
                  <a:cubicBezTo>
                    <a:pt x="5473" y="1591"/>
                    <a:pt x="5797" y="2307"/>
                    <a:pt x="6145" y="3006"/>
                  </a:cubicBezTo>
                  <a:cubicBezTo>
                    <a:pt x="5815" y="3189"/>
                    <a:pt x="5484" y="3376"/>
                    <a:pt x="5154" y="3567"/>
                  </a:cubicBezTo>
                  <a:lnTo>
                    <a:pt x="4696" y="3833"/>
                  </a:lnTo>
                  <a:lnTo>
                    <a:pt x="4921" y="4260"/>
                  </a:lnTo>
                  <a:cubicBezTo>
                    <a:pt x="5063" y="4525"/>
                    <a:pt x="5210" y="4786"/>
                    <a:pt x="5357" y="5047"/>
                  </a:cubicBezTo>
                  <a:cubicBezTo>
                    <a:pt x="4733" y="5444"/>
                    <a:pt x="4102" y="5825"/>
                    <a:pt x="3466" y="6199"/>
                  </a:cubicBezTo>
                  <a:cubicBezTo>
                    <a:pt x="3311" y="5927"/>
                    <a:pt x="3154" y="5655"/>
                    <a:pt x="2997" y="5383"/>
                  </a:cubicBezTo>
                  <a:lnTo>
                    <a:pt x="2778" y="4994"/>
                  </a:lnTo>
                  <a:lnTo>
                    <a:pt x="2421" y="5214"/>
                  </a:lnTo>
                  <a:cubicBezTo>
                    <a:pt x="2158" y="5379"/>
                    <a:pt x="1898" y="5541"/>
                    <a:pt x="1635" y="5706"/>
                  </a:cubicBezTo>
                  <a:cubicBezTo>
                    <a:pt x="1273" y="4887"/>
                    <a:pt x="874" y="4077"/>
                    <a:pt x="470" y="3288"/>
                  </a:cubicBezTo>
                  <a:cubicBezTo>
                    <a:pt x="729" y="3148"/>
                    <a:pt x="989" y="3009"/>
                    <a:pt x="1249" y="2871"/>
                  </a:cubicBezTo>
                  <a:lnTo>
                    <a:pt x="1603" y="2685"/>
                  </a:lnTo>
                  <a:lnTo>
                    <a:pt x="1405" y="2276"/>
                  </a:lnTo>
                  <a:cubicBezTo>
                    <a:pt x="1293" y="2038"/>
                    <a:pt x="1179" y="1800"/>
                    <a:pt x="1064" y="1564"/>
                  </a:cubicBezTo>
                  <a:cubicBezTo>
                    <a:pt x="1746" y="1232"/>
                    <a:pt x="2419" y="873"/>
                    <a:pt x="3080" y="503"/>
                  </a:cubicBezTo>
                  <a:close/>
                  <a:moveTo>
                    <a:pt x="3220" y="0"/>
                  </a:moveTo>
                  <a:lnTo>
                    <a:pt x="2923" y="152"/>
                  </a:lnTo>
                  <a:cubicBezTo>
                    <a:pt x="2246" y="502"/>
                    <a:pt x="1571" y="867"/>
                    <a:pt x="916" y="1257"/>
                  </a:cubicBezTo>
                  <a:lnTo>
                    <a:pt x="608" y="1445"/>
                  </a:lnTo>
                  <a:lnTo>
                    <a:pt x="727" y="1723"/>
                  </a:lnTo>
                  <a:cubicBezTo>
                    <a:pt x="836" y="1975"/>
                    <a:pt x="947" y="2226"/>
                    <a:pt x="1063" y="2475"/>
                  </a:cubicBezTo>
                  <a:cubicBezTo>
                    <a:pt x="805" y="2629"/>
                    <a:pt x="548" y="2787"/>
                    <a:pt x="295" y="2947"/>
                  </a:cubicBezTo>
                  <a:lnTo>
                    <a:pt x="1" y="3134"/>
                  </a:lnTo>
                  <a:lnTo>
                    <a:pt x="136" y="3474"/>
                  </a:lnTo>
                  <a:cubicBezTo>
                    <a:pt x="468" y="4311"/>
                    <a:pt x="820" y="5155"/>
                    <a:pt x="1203" y="5977"/>
                  </a:cubicBezTo>
                  <a:lnTo>
                    <a:pt x="1363" y="6307"/>
                  </a:lnTo>
                  <a:lnTo>
                    <a:pt x="1790" y="6066"/>
                  </a:lnTo>
                  <a:cubicBezTo>
                    <a:pt x="2066" y="5910"/>
                    <a:pt x="2340" y="5756"/>
                    <a:pt x="2616" y="5600"/>
                  </a:cubicBezTo>
                  <a:cubicBezTo>
                    <a:pt x="2759" y="5881"/>
                    <a:pt x="2905" y="6162"/>
                    <a:pt x="3057" y="6440"/>
                  </a:cubicBezTo>
                  <a:lnTo>
                    <a:pt x="3207" y="6711"/>
                  </a:lnTo>
                  <a:lnTo>
                    <a:pt x="3633" y="6498"/>
                  </a:lnTo>
                  <a:cubicBezTo>
                    <a:pt x="4288" y="6160"/>
                    <a:pt x="4920" y="5780"/>
                    <a:pt x="5536" y="5373"/>
                  </a:cubicBezTo>
                  <a:lnTo>
                    <a:pt x="5900" y="5128"/>
                  </a:lnTo>
                  <a:lnTo>
                    <a:pt x="5746" y="4796"/>
                  </a:lnTo>
                  <a:cubicBezTo>
                    <a:pt x="5621" y="4527"/>
                    <a:pt x="5495" y="4260"/>
                    <a:pt x="5364" y="3993"/>
                  </a:cubicBezTo>
                  <a:cubicBezTo>
                    <a:pt x="5690" y="3793"/>
                    <a:pt x="6015" y="3592"/>
                    <a:pt x="6338" y="3387"/>
                  </a:cubicBezTo>
                  <a:lnTo>
                    <a:pt x="6714" y="3147"/>
                  </a:lnTo>
                  <a:lnTo>
                    <a:pt x="6546" y="2785"/>
                  </a:lnTo>
                  <a:cubicBezTo>
                    <a:pt x="6217" y="2084"/>
                    <a:pt x="5864" y="1390"/>
                    <a:pt x="5503" y="704"/>
                  </a:cubicBezTo>
                  <a:lnTo>
                    <a:pt x="5325" y="366"/>
                  </a:lnTo>
                  <a:lnTo>
                    <a:pt x="4996" y="496"/>
                  </a:lnTo>
                  <a:cubicBezTo>
                    <a:pt x="4595" y="659"/>
                    <a:pt x="4196" y="835"/>
                    <a:pt x="3800" y="1022"/>
                  </a:cubicBezTo>
                  <a:cubicBezTo>
                    <a:pt x="3669" y="786"/>
                    <a:pt x="3537" y="553"/>
                    <a:pt x="3404" y="320"/>
                  </a:cubicBezTo>
                  <a:lnTo>
                    <a:pt x="32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0" name="Google Shape;2470;p49"/>
          <p:cNvGrpSpPr/>
          <p:nvPr/>
        </p:nvGrpSpPr>
        <p:grpSpPr>
          <a:xfrm>
            <a:off x="7625538" y="66502"/>
            <a:ext cx="237467" cy="209810"/>
            <a:chOff x="3659860" y="553674"/>
            <a:chExt cx="230842" cy="203957"/>
          </a:xfrm>
        </p:grpSpPr>
        <p:sp>
          <p:nvSpPr>
            <p:cNvPr id="2471" name="Google Shape;2471;p49"/>
            <p:cNvSpPr/>
            <p:nvPr/>
          </p:nvSpPr>
          <p:spPr>
            <a:xfrm>
              <a:off x="3659860" y="553674"/>
              <a:ext cx="230842" cy="203957"/>
            </a:xfrm>
            <a:custGeom>
              <a:avLst/>
              <a:gdLst/>
              <a:ahLst/>
              <a:cxnLst/>
              <a:rect l="l" t="t" r="r" b="b"/>
              <a:pathLst>
                <a:path w="7384" h="6524" extrusionOk="0">
                  <a:moveTo>
                    <a:pt x="3627" y="512"/>
                  </a:moveTo>
                  <a:cubicBezTo>
                    <a:pt x="4250" y="512"/>
                    <a:pt x="4882" y="721"/>
                    <a:pt x="5408" y="1148"/>
                  </a:cubicBezTo>
                  <a:cubicBezTo>
                    <a:pt x="6033" y="1655"/>
                    <a:pt x="6384" y="2372"/>
                    <a:pt x="6444" y="3106"/>
                  </a:cubicBezTo>
                  <a:cubicBezTo>
                    <a:pt x="4861" y="2491"/>
                    <a:pt x="3216" y="1903"/>
                    <a:pt x="1580" y="1436"/>
                  </a:cubicBezTo>
                  <a:cubicBezTo>
                    <a:pt x="2108" y="827"/>
                    <a:pt x="2861" y="512"/>
                    <a:pt x="3627" y="512"/>
                  </a:cubicBezTo>
                  <a:close/>
                  <a:moveTo>
                    <a:pt x="1383" y="1689"/>
                  </a:moveTo>
                  <a:cubicBezTo>
                    <a:pt x="3024" y="2361"/>
                    <a:pt x="4757" y="2934"/>
                    <a:pt x="6452" y="3445"/>
                  </a:cubicBezTo>
                  <a:cubicBezTo>
                    <a:pt x="6448" y="3540"/>
                    <a:pt x="6441" y="3637"/>
                    <a:pt x="6427" y="3731"/>
                  </a:cubicBezTo>
                  <a:cubicBezTo>
                    <a:pt x="6370" y="3858"/>
                    <a:pt x="6305" y="3979"/>
                    <a:pt x="6236" y="4096"/>
                  </a:cubicBezTo>
                  <a:cubicBezTo>
                    <a:pt x="4556" y="3451"/>
                    <a:pt x="2804" y="2839"/>
                    <a:pt x="1082" y="2293"/>
                  </a:cubicBezTo>
                  <a:cubicBezTo>
                    <a:pt x="1157" y="2081"/>
                    <a:pt x="1256" y="1878"/>
                    <a:pt x="1383" y="1689"/>
                  </a:cubicBezTo>
                  <a:close/>
                  <a:moveTo>
                    <a:pt x="1034" y="2583"/>
                  </a:moveTo>
                  <a:cubicBezTo>
                    <a:pt x="2614" y="3329"/>
                    <a:pt x="4390" y="3949"/>
                    <a:pt x="6074" y="4347"/>
                  </a:cubicBezTo>
                  <a:cubicBezTo>
                    <a:pt x="5590" y="5034"/>
                    <a:pt x="4890" y="5480"/>
                    <a:pt x="4009" y="5480"/>
                  </a:cubicBezTo>
                  <a:cubicBezTo>
                    <a:pt x="3779" y="5480"/>
                    <a:pt x="3536" y="5450"/>
                    <a:pt x="3281" y="5385"/>
                  </a:cubicBezTo>
                  <a:cubicBezTo>
                    <a:pt x="1956" y="5050"/>
                    <a:pt x="1151" y="3883"/>
                    <a:pt x="1034" y="2583"/>
                  </a:cubicBezTo>
                  <a:close/>
                  <a:moveTo>
                    <a:pt x="965" y="3633"/>
                  </a:moveTo>
                  <a:lnTo>
                    <a:pt x="965" y="3633"/>
                  </a:lnTo>
                  <a:cubicBezTo>
                    <a:pt x="1309" y="4630"/>
                    <a:pt x="2092" y="5435"/>
                    <a:pt x="3209" y="5703"/>
                  </a:cubicBezTo>
                  <a:cubicBezTo>
                    <a:pt x="3425" y="5754"/>
                    <a:pt x="3648" y="5779"/>
                    <a:pt x="3871" y="5779"/>
                  </a:cubicBezTo>
                  <a:cubicBezTo>
                    <a:pt x="4508" y="5779"/>
                    <a:pt x="5154" y="5579"/>
                    <a:pt x="5683" y="5224"/>
                  </a:cubicBezTo>
                  <a:lnTo>
                    <a:pt x="5683" y="5224"/>
                  </a:lnTo>
                  <a:cubicBezTo>
                    <a:pt x="5165" y="5745"/>
                    <a:pt x="4468" y="6013"/>
                    <a:pt x="3760" y="6013"/>
                  </a:cubicBezTo>
                  <a:cubicBezTo>
                    <a:pt x="3136" y="6013"/>
                    <a:pt x="2502" y="5804"/>
                    <a:pt x="1975" y="5377"/>
                  </a:cubicBezTo>
                  <a:cubicBezTo>
                    <a:pt x="1412" y="4919"/>
                    <a:pt x="1071" y="4292"/>
                    <a:pt x="965" y="3633"/>
                  </a:cubicBezTo>
                  <a:close/>
                  <a:moveTo>
                    <a:pt x="3624" y="1"/>
                  </a:moveTo>
                  <a:cubicBezTo>
                    <a:pt x="2682" y="1"/>
                    <a:pt x="1756" y="402"/>
                    <a:pt x="1125" y="1178"/>
                  </a:cubicBezTo>
                  <a:cubicBezTo>
                    <a:pt x="1" y="2563"/>
                    <a:pt x="237" y="4623"/>
                    <a:pt x="1652" y="5772"/>
                  </a:cubicBezTo>
                  <a:cubicBezTo>
                    <a:pt x="2274" y="6277"/>
                    <a:pt x="3021" y="6523"/>
                    <a:pt x="3758" y="6523"/>
                  </a:cubicBezTo>
                  <a:cubicBezTo>
                    <a:pt x="4700" y="6523"/>
                    <a:pt x="5626" y="6122"/>
                    <a:pt x="6256" y="5345"/>
                  </a:cubicBezTo>
                  <a:cubicBezTo>
                    <a:pt x="7383" y="3962"/>
                    <a:pt x="7146" y="1900"/>
                    <a:pt x="5730" y="752"/>
                  </a:cubicBezTo>
                  <a:cubicBezTo>
                    <a:pt x="5108" y="247"/>
                    <a:pt x="4361" y="1"/>
                    <a:pt x="3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9"/>
            <p:cNvSpPr/>
            <p:nvPr/>
          </p:nvSpPr>
          <p:spPr>
            <a:xfrm>
              <a:off x="3709254" y="569680"/>
              <a:ext cx="152061" cy="81032"/>
            </a:xfrm>
            <a:custGeom>
              <a:avLst/>
              <a:gdLst/>
              <a:ahLst/>
              <a:cxnLst/>
              <a:rect l="l" t="t" r="r" b="b"/>
              <a:pathLst>
                <a:path w="4864" h="2592" extrusionOk="0">
                  <a:moveTo>
                    <a:pt x="2046" y="0"/>
                  </a:moveTo>
                  <a:cubicBezTo>
                    <a:pt x="1281" y="0"/>
                    <a:pt x="528" y="314"/>
                    <a:pt x="0" y="923"/>
                  </a:cubicBezTo>
                  <a:cubicBezTo>
                    <a:pt x="1636" y="1390"/>
                    <a:pt x="3281" y="1977"/>
                    <a:pt x="4864" y="2592"/>
                  </a:cubicBezTo>
                  <a:cubicBezTo>
                    <a:pt x="4805" y="1860"/>
                    <a:pt x="4453" y="1142"/>
                    <a:pt x="3828" y="636"/>
                  </a:cubicBezTo>
                  <a:cubicBezTo>
                    <a:pt x="3302" y="209"/>
                    <a:pt x="2670" y="0"/>
                    <a:pt x="2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9"/>
            <p:cNvSpPr/>
            <p:nvPr/>
          </p:nvSpPr>
          <p:spPr>
            <a:xfrm>
              <a:off x="3693623" y="606444"/>
              <a:ext cx="167942" cy="75280"/>
            </a:xfrm>
            <a:custGeom>
              <a:avLst/>
              <a:gdLst/>
              <a:ahLst/>
              <a:cxnLst/>
              <a:rect l="l" t="t" r="r" b="b"/>
              <a:pathLst>
                <a:path w="5372" h="2408" extrusionOk="0">
                  <a:moveTo>
                    <a:pt x="302" y="1"/>
                  </a:moveTo>
                  <a:cubicBezTo>
                    <a:pt x="173" y="190"/>
                    <a:pt x="75" y="393"/>
                    <a:pt x="1" y="603"/>
                  </a:cubicBezTo>
                  <a:cubicBezTo>
                    <a:pt x="1723" y="1149"/>
                    <a:pt x="3473" y="1763"/>
                    <a:pt x="5155" y="2407"/>
                  </a:cubicBezTo>
                  <a:cubicBezTo>
                    <a:pt x="5223" y="2291"/>
                    <a:pt x="5289" y="2170"/>
                    <a:pt x="5346" y="2043"/>
                  </a:cubicBezTo>
                  <a:cubicBezTo>
                    <a:pt x="5361" y="1948"/>
                    <a:pt x="5367" y="1852"/>
                    <a:pt x="5371" y="1757"/>
                  </a:cubicBezTo>
                  <a:cubicBezTo>
                    <a:pt x="3676" y="1247"/>
                    <a:pt x="1943" y="674"/>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9"/>
            <p:cNvSpPr/>
            <p:nvPr/>
          </p:nvSpPr>
          <p:spPr>
            <a:xfrm>
              <a:off x="3690028" y="667185"/>
              <a:ext cx="147496" cy="74436"/>
            </a:xfrm>
            <a:custGeom>
              <a:avLst/>
              <a:gdLst/>
              <a:ahLst/>
              <a:cxnLst/>
              <a:rect l="l" t="t" r="r" b="b"/>
              <a:pathLst>
                <a:path w="4718" h="2381" extrusionOk="0">
                  <a:moveTo>
                    <a:pt x="0" y="1"/>
                  </a:moveTo>
                  <a:lnTo>
                    <a:pt x="0" y="1"/>
                  </a:lnTo>
                  <a:cubicBezTo>
                    <a:pt x="106" y="659"/>
                    <a:pt x="447" y="1287"/>
                    <a:pt x="1010" y="1745"/>
                  </a:cubicBezTo>
                  <a:cubicBezTo>
                    <a:pt x="1537" y="2172"/>
                    <a:pt x="2170" y="2381"/>
                    <a:pt x="2794" y="2381"/>
                  </a:cubicBezTo>
                  <a:cubicBezTo>
                    <a:pt x="3503" y="2381"/>
                    <a:pt x="4200" y="2112"/>
                    <a:pt x="4718" y="1590"/>
                  </a:cubicBezTo>
                  <a:lnTo>
                    <a:pt x="4718" y="1590"/>
                  </a:lnTo>
                  <a:cubicBezTo>
                    <a:pt x="4190" y="1946"/>
                    <a:pt x="3544" y="2146"/>
                    <a:pt x="2907" y="2146"/>
                  </a:cubicBezTo>
                  <a:cubicBezTo>
                    <a:pt x="2683" y="2146"/>
                    <a:pt x="2460" y="2121"/>
                    <a:pt x="2244" y="2070"/>
                  </a:cubicBezTo>
                  <a:cubicBezTo>
                    <a:pt x="1126" y="1803"/>
                    <a:pt x="344" y="99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9"/>
            <p:cNvSpPr/>
            <p:nvPr/>
          </p:nvSpPr>
          <p:spPr>
            <a:xfrm>
              <a:off x="3692122" y="634423"/>
              <a:ext cx="157626" cy="90599"/>
            </a:xfrm>
            <a:custGeom>
              <a:avLst/>
              <a:gdLst/>
              <a:ahLst/>
              <a:cxnLst/>
              <a:rect l="l" t="t" r="r" b="b"/>
              <a:pathLst>
                <a:path w="5042" h="2898" extrusionOk="0">
                  <a:moveTo>
                    <a:pt x="1" y="0"/>
                  </a:moveTo>
                  <a:lnTo>
                    <a:pt x="1" y="0"/>
                  </a:lnTo>
                  <a:cubicBezTo>
                    <a:pt x="119" y="1300"/>
                    <a:pt x="924" y="2467"/>
                    <a:pt x="2247" y="2802"/>
                  </a:cubicBezTo>
                  <a:cubicBezTo>
                    <a:pt x="2502" y="2867"/>
                    <a:pt x="2745" y="2897"/>
                    <a:pt x="2976" y="2897"/>
                  </a:cubicBezTo>
                  <a:cubicBezTo>
                    <a:pt x="3858" y="2897"/>
                    <a:pt x="4558" y="2451"/>
                    <a:pt x="5041" y="1764"/>
                  </a:cubicBezTo>
                  <a:cubicBezTo>
                    <a:pt x="3356" y="1366"/>
                    <a:pt x="1582" y="74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6" name="Google Shape;2476;p49"/>
          <p:cNvGrpSpPr/>
          <p:nvPr/>
        </p:nvGrpSpPr>
        <p:grpSpPr>
          <a:xfrm>
            <a:off x="7974644" y="319778"/>
            <a:ext cx="97812" cy="95695"/>
            <a:chOff x="3679086" y="979362"/>
            <a:chExt cx="222401" cy="217587"/>
          </a:xfrm>
        </p:grpSpPr>
        <p:sp>
          <p:nvSpPr>
            <p:cNvPr id="2477" name="Google Shape;2477;p49"/>
            <p:cNvSpPr/>
            <p:nvPr/>
          </p:nvSpPr>
          <p:spPr>
            <a:xfrm>
              <a:off x="3679086" y="979362"/>
              <a:ext cx="222401" cy="217587"/>
            </a:xfrm>
            <a:custGeom>
              <a:avLst/>
              <a:gdLst/>
              <a:ahLst/>
              <a:cxnLst/>
              <a:rect l="l" t="t" r="r" b="b"/>
              <a:pathLst>
                <a:path w="7114" h="6960" extrusionOk="0">
                  <a:moveTo>
                    <a:pt x="3557" y="551"/>
                  </a:moveTo>
                  <a:cubicBezTo>
                    <a:pt x="4422" y="551"/>
                    <a:pt x="5201" y="909"/>
                    <a:pt x="5750" y="1481"/>
                  </a:cubicBezTo>
                  <a:cubicBezTo>
                    <a:pt x="4011" y="2042"/>
                    <a:pt x="2239" y="2666"/>
                    <a:pt x="555" y="3386"/>
                  </a:cubicBezTo>
                  <a:cubicBezTo>
                    <a:pt x="605" y="1816"/>
                    <a:pt x="1930" y="551"/>
                    <a:pt x="3557" y="551"/>
                  </a:cubicBezTo>
                  <a:close/>
                  <a:moveTo>
                    <a:pt x="5985" y="1762"/>
                  </a:moveTo>
                  <a:cubicBezTo>
                    <a:pt x="6047" y="1844"/>
                    <a:pt x="6105" y="1928"/>
                    <a:pt x="6159" y="2017"/>
                  </a:cubicBezTo>
                  <a:cubicBezTo>
                    <a:pt x="6196" y="2162"/>
                    <a:pt x="6225" y="2307"/>
                    <a:pt x="6247" y="2452"/>
                  </a:cubicBezTo>
                  <a:cubicBezTo>
                    <a:pt x="4406" y="3053"/>
                    <a:pt x="2528" y="3728"/>
                    <a:pt x="720" y="4441"/>
                  </a:cubicBezTo>
                  <a:cubicBezTo>
                    <a:pt x="637" y="4215"/>
                    <a:pt x="583" y="3978"/>
                    <a:pt x="560" y="3733"/>
                  </a:cubicBezTo>
                  <a:cubicBezTo>
                    <a:pt x="2388" y="3182"/>
                    <a:pt x="4224" y="2484"/>
                    <a:pt x="5985" y="1762"/>
                  </a:cubicBezTo>
                  <a:close/>
                  <a:moveTo>
                    <a:pt x="6282" y="2770"/>
                  </a:moveTo>
                  <a:cubicBezTo>
                    <a:pt x="6359" y="3910"/>
                    <a:pt x="5890" y="4958"/>
                    <a:pt x="4651" y="5532"/>
                  </a:cubicBezTo>
                  <a:cubicBezTo>
                    <a:pt x="4228" y="5728"/>
                    <a:pt x="3791" y="5819"/>
                    <a:pt x="3361" y="5819"/>
                  </a:cubicBezTo>
                  <a:cubicBezTo>
                    <a:pt x="2438" y="5819"/>
                    <a:pt x="1544" y="5402"/>
                    <a:pt x="877" y="4717"/>
                  </a:cubicBezTo>
                  <a:cubicBezTo>
                    <a:pt x="2702" y="4266"/>
                    <a:pt x="4604" y="3582"/>
                    <a:pt x="6282" y="2770"/>
                  </a:cubicBezTo>
                  <a:close/>
                  <a:moveTo>
                    <a:pt x="6549" y="3766"/>
                  </a:moveTo>
                  <a:lnTo>
                    <a:pt x="6549" y="3766"/>
                  </a:lnTo>
                  <a:cubicBezTo>
                    <a:pt x="6401" y="5249"/>
                    <a:pt x="5115" y="6411"/>
                    <a:pt x="3557" y="6411"/>
                  </a:cubicBezTo>
                  <a:cubicBezTo>
                    <a:pt x="2776" y="6411"/>
                    <a:pt x="2065" y="6117"/>
                    <a:pt x="1531" y="5639"/>
                  </a:cubicBezTo>
                  <a:lnTo>
                    <a:pt x="1531" y="5639"/>
                  </a:lnTo>
                  <a:cubicBezTo>
                    <a:pt x="2085" y="5984"/>
                    <a:pt x="2718" y="6177"/>
                    <a:pt x="3368" y="6177"/>
                  </a:cubicBezTo>
                  <a:cubicBezTo>
                    <a:pt x="3847" y="6177"/>
                    <a:pt x="4335" y="6072"/>
                    <a:pt x="4807" y="5845"/>
                  </a:cubicBezTo>
                  <a:cubicBezTo>
                    <a:pt x="5635" y="5447"/>
                    <a:pt x="6277" y="4653"/>
                    <a:pt x="6549" y="3766"/>
                  </a:cubicBezTo>
                  <a:close/>
                  <a:moveTo>
                    <a:pt x="3557" y="1"/>
                  </a:moveTo>
                  <a:cubicBezTo>
                    <a:pt x="1595" y="1"/>
                    <a:pt x="0" y="1562"/>
                    <a:pt x="0" y="3480"/>
                  </a:cubicBezTo>
                  <a:cubicBezTo>
                    <a:pt x="0" y="5398"/>
                    <a:pt x="1595" y="6959"/>
                    <a:pt x="3557" y="6959"/>
                  </a:cubicBezTo>
                  <a:cubicBezTo>
                    <a:pt x="5519" y="6959"/>
                    <a:pt x="7114" y="5398"/>
                    <a:pt x="7114" y="3480"/>
                  </a:cubicBezTo>
                  <a:cubicBezTo>
                    <a:pt x="7113" y="1562"/>
                    <a:pt x="5517" y="1"/>
                    <a:pt x="35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9"/>
            <p:cNvSpPr/>
            <p:nvPr/>
          </p:nvSpPr>
          <p:spPr>
            <a:xfrm>
              <a:off x="3696405" y="996556"/>
              <a:ext cx="162409" cy="88660"/>
            </a:xfrm>
            <a:custGeom>
              <a:avLst/>
              <a:gdLst/>
              <a:ahLst/>
              <a:cxnLst/>
              <a:rect l="l" t="t" r="r" b="b"/>
              <a:pathLst>
                <a:path w="5195" h="2836" extrusionOk="0">
                  <a:moveTo>
                    <a:pt x="3003" y="1"/>
                  </a:moveTo>
                  <a:cubicBezTo>
                    <a:pt x="1378" y="1"/>
                    <a:pt x="52" y="1264"/>
                    <a:pt x="0" y="2836"/>
                  </a:cubicBezTo>
                  <a:lnTo>
                    <a:pt x="0" y="2836"/>
                  </a:lnTo>
                  <a:cubicBezTo>
                    <a:pt x="1683" y="2117"/>
                    <a:pt x="3457" y="1492"/>
                    <a:pt x="5195" y="933"/>
                  </a:cubicBezTo>
                  <a:cubicBezTo>
                    <a:pt x="4647" y="361"/>
                    <a:pt x="3867" y="1"/>
                    <a:pt x="30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9"/>
            <p:cNvSpPr/>
            <p:nvPr/>
          </p:nvSpPr>
          <p:spPr>
            <a:xfrm>
              <a:off x="3706471" y="1065988"/>
              <a:ext cx="171412" cy="95319"/>
            </a:xfrm>
            <a:custGeom>
              <a:avLst/>
              <a:gdLst/>
              <a:ahLst/>
              <a:cxnLst/>
              <a:rect l="l" t="t" r="r" b="b"/>
              <a:pathLst>
                <a:path w="5483" h="3049" extrusionOk="0">
                  <a:moveTo>
                    <a:pt x="5406" y="1"/>
                  </a:moveTo>
                  <a:lnTo>
                    <a:pt x="5406" y="1"/>
                  </a:lnTo>
                  <a:cubicBezTo>
                    <a:pt x="3728" y="812"/>
                    <a:pt x="1826" y="1497"/>
                    <a:pt x="1" y="1947"/>
                  </a:cubicBezTo>
                  <a:cubicBezTo>
                    <a:pt x="669" y="2632"/>
                    <a:pt x="1563" y="3048"/>
                    <a:pt x="2487" y="3048"/>
                  </a:cubicBezTo>
                  <a:cubicBezTo>
                    <a:pt x="2916" y="3048"/>
                    <a:pt x="3352" y="2958"/>
                    <a:pt x="3775" y="2763"/>
                  </a:cubicBezTo>
                  <a:cubicBezTo>
                    <a:pt x="5014" y="2189"/>
                    <a:pt x="5483" y="1140"/>
                    <a:pt x="5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9"/>
            <p:cNvSpPr/>
            <p:nvPr/>
          </p:nvSpPr>
          <p:spPr>
            <a:xfrm>
              <a:off x="3696561" y="1034414"/>
              <a:ext cx="177759" cy="83783"/>
            </a:xfrm>
            <a:custGeom>
              <a:avLst/>
              <a:gdLst/>
              <a:ahLst/>
              <a:cxnLst/>
              <a:rect l="l" t="t" r="r" b="b"/>
              <a:pathLst>
                <a:path w="5686" h="2680" extrusionOk="0">
                  <a:moveTo>
                    <a:pt x="5425" y="1"/>
                  </a:moveTo>
                  <a:cubicBezTo>
                    <a:pt x="3664" y="723"/>
                    <a:pt x="1828" y="1421"/>
                    <a:pt x="0" y="1972"/>
                  </a:cubicBezTo>
                  <a:cubicBezTo>
                    <a:pt x="22" y="2217"/>
                    <a:pt x="77" y="2455"/>
                    <a:pt x="158" y="2680"/>
                  </a:cubicBezTo>
                  <a:cubicBezTo>
                    <a:pt x="1967" y="1968"/>
                    <a:pt x="3843" y="1292"/>
                    <a:pt x="5685" y="691"/>
                  </a:cubicBezTo>
                  <a:cubicBezTo>
                    <a:pt x="5665" y="546"/>
                    <a:pt x="5637" y="401"/>
                    <a:pt x="5598" y="256"/>
                  </a:cubicBezTo>
                  <a:cubicBezTo>
                    <a:pt x="5546" y="167"/>
                    <a:pt x="5488" y="83"/>
                    <a:pt x="54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9"/>
            <p:cNvSpPr/>
            <p:nvPr/>
          </p:nvSpPr>
          <p:spPr>
            <a:xfrm>
              <a:off x="3726916" y="1097125"/>
              <a:ext cx="156906" cy="82658"/>
            </a:xfrm>
            <a:custGeom>
              <a:avLst/>
              <a:gdLst/>
              <a:ahLst/>
              <a:cxnLst/>
              <a:rect l="l" t="t" r="r" b="b"/>
              <a:pathLst>
                <a:path w="5019" h="2644" extrusionOk="0">
                  <a:moveTo>
                    <a:pt x="5018" y="1"/>
                  </a:moveTo>
                  <a:lnTo>
                    <a:pt x="5018" y="1"/>
                  </a:lnTo>
                  <a:cubicBezTo>
                    <a:pt x="4747" y="886"/>
                    <a:pt x="4104" y="1680"/>
                    <a:pt x="3277" y="2078"/>
                  </a:cubicBezTo>
                  <a:cubicBezTo>
                    <a:pt x="2805" y="2305"/>
                    <a:pt x="2317" y="2410"/>
                    <a:pt x="1838" y="2410"/>
                  </a:cubicBezTo>
                  <a:cubicBezTo>
                    <a:pt x="1188" y="2410"/>
                    <a:pt x="555" y="2217"/>
                    <a:pt x="1" y="1872"/>
                  </a:cubicBezTo>
                  <a:lnTo>
                    <a:pt x="1" y="1872"/>
                  </a:lnTo>
                  <a:cubicBezTo>
                    <a:pt x="535" y="2350"/>
                    <a:pt x="1246" y="2644"/>
                    <a:pt x="2027" y="2644"/>
                  </a:cubicBezTo>
                  <a:cubicBezTo>
                    <a:pt x="3586" y="2644"/>
                    <a:pt x="4871" y="1482"/>
                    <a:pt x="50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2" name="Google Shape;2482;p49"/>
          <p:cNvGrpSpPr/>
          <p:nvPr/>
        </p:nvGrpSpPr>
        <p:grpSpPr>
          <a:xfrm rot="1373748">
            <a:off x="8633025" y="145733"/>
            <a:ext cx="441685" cy="169537"/>
            <a:chOff x="544300" y="2466338"/>
            <a:chExt cx="6583924" cy="2527183"/>
          </a:xfrm>
        </p:grpSpPr>
        <p:sp>
          <p:nvSpPr>
            <p:cNvPr id="2483" name="Google Shape;2483;p49"/>
            <p:cNvSpPr/>
            <p:nvPr/>
          </p:nvSpPr>
          <p:spPr>
            <a:xfrm>
              <a:off x="6090246" y="3400336"/>
              <a:ext cx="104944" cy="109863"/>
            </a:xfrm>
            <a:custGeom>
              <a:avLst/>
              <a:gdLst/>
              <a:ahLst/>
              <a:cxnLst/>
              <a:rect l="l" t="t" r="r" b="b"/>
              <a:pathLst>
                <a:path w="320" h="335" extrusionOk="0">
                  <a:moveTo>
                    <a:pt x="149" y="0"/>
                  </a:moveTo>
                  <a:cubicBezTo>
                    <a:pt x="144" y="3"/>
                    <a:pt x="139" y="6"/>
                    <a:pt x="132" y="10"/>
                  </a:cubicBezTo>
                  <a:cubicBezTo>
                    <a:pt x="60" y="32"/>
                    <a:pt x="0" y="146"/>
                    <a:pt x="9" y="219"/>
                  </a:cubicBezTo>
                  <a:cubicBezTo>
                    <a:pt x="19" y="293"/>
                    <a:pt x="85" y="335"/>
                    <a:pt x="156" y="335"/>
                  </a:cubicBezTo>
                  <a:cubicBezTo>
                    <a:pt x="160" y="335"/>
                    <a:pt x="163" y="335"/>
                    <a:pt x="167" y="334"/>
                  </a:cubicBezTo>
                  <a:cubicBezTo>
                    <a:pt x="252" y="329"/>
                    <a:pt x="320" y="277"/>
                    <a:pt x="312" y="189"/>
                  </a:cubicBezTo>
                  <a:cubicBezTo>
                    <a:pt x="306" y="87"/>
                    <a:pt x="229" y="41"/>
                    <a:pt x="1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9"/>
            <p:cNvSpPr/>
            <p:nvPr/>
          </p:nvSpPr>
          <p:spPr>
            <a:xfrm>
              <a:off x="5995796" y="4129695"/>
              <a:ext cx="104944" cy="109535"/>
            </a:xfrm>
            <a:custGeom>
              <a:avLst/>
              <a:gdLst/>
              <a:ahLst/>
              <a:cxnLst/>
              <a:rect l="l" t="t" r="r" b="b"/>
              <a:pathLst>
                <a:path w="320" h="334" extrusionOk="0">
                  <a:moveTo>
                    <a:pt x="150" y="0"/>
                  </a:moveTo>
                  <a:cubicBezTo>
                    <a:pt x="144" y="3"/>
                    <a:pt x="139" y="7"/>
                    <a:pt x="132" y="10"/>
                  </a:cubicBezTo>
                  <a:cubicBezTo>
                    <a:pt x="61" y="34"/>
                    <a:pt x="1" y="146"/>
                    <a:pt x="10" y="219"/>
                  </a:cubicBezTo>
                  <a:cubicBezTo>
                    <a:pt x="20" y="292"/>
                    <a:pt x="85" y="334"/>
                    <a:pt x="155" y="334"/>
                  </a:cubicBezTo>
                  <a:cubicBezTo>
                    <a:pt x="159" y="334"/>
                    <a:pt x="163" y="334"/>
                    <a:pt x="167" y="333"/>
                  </a:cubicBezTo>
                  <a:cubicBezTo>
                    <a:pt x="252" y="330"/>
                    <a:pt x="319" y="276"/>
                    <a:pt x="313" y="188"/>
                  </a:cubicBezTo>
                  <a:cubicBezTo>
                    <a:pt x="306" y="88"/>
                    <a:pt x="230" y="42"/>
                    <a:pt x="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9"/>
            <p:cNvSpPr/>
            <p:nvPr/>
          </p:nvSpPr>
          <p:spPr>
            <a:xfrm>
              <a:off x="731559" y="2647037"/>
              <a:ext cx="6210389" cy="2166438"/>
            </a:xfrm>
            <a:custGeom>
              <a:avLst/>
              <a:gdLst/>
              <a:ahLst/>
              <a:cxnLst/>
              <a:rect l="l" t="t" r="r" b="b"/>
              <a:pathLst>
                <a:path w="18937" h="6606" extrusionOk="0">
                  <a:moveTo>
                    <a:pt x="2964" y="1027"/>
                  </a:moveTo>
                  <a:cubicBezTo>
                    <a:pt x="3179" y="1027"/>
                    <a:pt x="3330" y="1283"/>
                    <a:pt x="3324" y="1478"/>
                  </a:cubicBezTo>
                  <a:cubicBezTo>
                    <a:pt x="3318" y="1707"/>
                    <a:pt x="3123" y="1866"/>
                    <a:pt x="2902" y="1871"/>
                  </a:cubicBezTo>
                  <a:cubicBezTo>
                    <a:pt x="2897" y="1871"/>
                    <a:pt x="2892" y="1872"/>
                    <a:pt x="2888" y="1872"/>
                  </a:cubicBezTo>
                  <a:cubicBezTo>
                    <a:pt x="2668" y="1872"/>
                    <a:pt x="2477" y="1712"/>
                    <a:pt x="2464" y="1488"/>
                  </a:cubicBezTo>
                  <a:cubicBezTo>
                    <a:pt x="2450" y="1266"/>
                    <a:pt x="2596" y="1062"/>
                    <a:pt x="2819" y="1036"/>
                  </a:cubicBezTo>
                  <a:cubicBezTo>
                    <a:pt x="2825" y="1035"/>
                    <a:pt x="2831" y="1035"/>
                    <a:pt x="2837" y="1035"/>
                  </a:cubicBezTo>
                  <a:cubicBezTo>
                    <a:pt x="2857" y="1035"/>
                    <a:pt x="2875" y="1040"/>
                    <a:pt x="2891" y="1048"/>
                  </a:cubicBezTo>
                  <a:cubicBezTo>
                    <a:pt x="2907" y="1037"/>
                    <a:pt x="2925" y="1030"/>
                    <a:pt x="2945" y="1028"/>
                  </a:cubicBezTo>
                  <a:cubicBezTo>
                    <a:pt x="2951" y="1028"/>
                    <a:pt x="2958" y="1027"/>
                    <a:pt x="2964" y="1027"/>
                  </a:cubicBezTo>
                  <a:close/>
                  <a:moveTo>
                    <a:pt x="5227" y="1153"/>
                  </a:moveTo>
                  <a:cubicBezTo>
                    <a:pt x="5442" y="1153"/>
                    <a:pt x="5594" y="1410"/>
                    <a:pt x="5588" y="1604"/>
                  </a:cubicBezTo>
                  <a:cubicBezTo>
                    <a:pt x="5581" y="1833"/>
                    <a:pt x="5386" y="1993"/>
                    <a:pt x="5165" y="1998"/>
                  </a:cubicBezTo>
                  <a:cubicBezTo>
                    <a:pt x="5161" y="1998"/>
                    <a:pt x="5156" y="1999"/>
                    <a:pt x="5152" y="1999"/>
                  </a:cubicBezTo>
                  <a:cubicBezTo>
                    <a:pt x="4930" y="1999"/>
                    <a:pt x="4740" y="1839"/>
                    <a:pt x="4725" y="1613"/>
                  </a:cubicBezTo>
                  <a:cubicBezTo>
                    <a:pt x="4713" y="1391"/>
                    <a:pt x="4859" y="1187"/>
                    <a:pt x="5083" y="1161"/>
                  </a:cubicBezTo>
                  <a:cubicBezTo>
                    <a:pt x="5089" y="1160"/>
                    <a:pt x="5094" y="1160"/>
                    <a:pt x="5100" y="1160"/>
                  </a:cubicBezTo>
                  <a:cubicBezTo>
                    <a:pt x="5120" y="1160"/>
                    <a:pt x="5137" y="1166"/>
                    <a:pt x="5153" y="1174"/>
                  </a:cubicBezTo>
                  <a:cubicBezTo>
                    <a:pt x="5171" y="1163"/>
                    <a:pt x="5189" y="1156"/>
                    <a:pt x="5209" y="1154"/>
                  </a:cubicBezTo>
                  <a:cubicBezTo>
                    <a:pt x="5215" y="1154"/>
                    <a:pt x="5221" y="1153"/>
                    <a:pt x="5227" y="1153"/>
                  </a:cubicBezTo>
                  <a:close/>
                  <a:moveTo>
                    <a:pt x="14307" y="1947"/>
                  </a:moveTo>
                  <a:cubicBezTo>
                    <a:pt x="14522" y="1947"/>
                    <a:pt x="14673" y="2203"/>
                    <a:pt x="14667" y="2396"/>
                  </a:cubicBezTo>
                  <a:cubicBezTo>
                    <a:pt x="14661" y="2628"/>
                    <a:pt x="14466" y="2787"/>
                    <a:pt x="14245" y="2792"/>
                  </a:cubicBezTo>
                  <a:cubicBezTo>
                    <a:pt x="14242" y="2792"/>
                    <a:pt x="14238" y="2792"/>
                    <a:pt x="14234" y="2792"/>
                  </a:cubicBezTo>
                  <a:cubicBezTo>
                    <a:pt x="14012" y="2792"/>
                    <a:pt x="13820" y="2633"/>
                    <a:pt x="13806" y="2407"/>
                  </a:cubicBezTo>
                  <a:cubicBezTo>
                    <a:pt x="13793" y="2186"/>
                    <a:pt x="13938" y="1981"/>
                    <a:pt x="14162" y="1955"/>
                  </a:cubicBezTo>
                  <a:cubicBezTo>
                    <a:pt x="14167" y="1954"/>
                    <a:pt x="14172" y="1954"/>
                    <a:pt x="14176" y="1954"/>
                  </a:cubicBezTo>
                  <a:cubicBezTo>
                    <a:pt x="14198" y="1954"/>
                    <a:pt x="14216" y="1959"/>
                    <a:pt x="14233" y="1966"/>
                  </a:cubicBezTo>
                  <a:cubicBezTo>
                    <a:pt x="14250" y="1957"/>
                    <a:pt x="14268" y="1948"/>
                    <a:pt x="14288" y="1947"/>
                  </a:cubicBezTo>
                  <a:cubicBezTo>
                    <a:pt x="14294" y="1947"/>
                    <a:pt x="14300" y="1947"/>
                    <a:pt x="14307" y="1947"/>
                  </a:cubicBezTo>
                  <a:close/>
                  <a:moveTo>
                    <a:pt x="16569" y="2074"/>
                  </a:moveTo>
                  <a:cubicBezTo>
                    <a:pt x="16784" y="2074"/>
                    <a:pt x="16935" y="2330"/>
                    <a:pt x="16928" y="2524"/>
                  </a:cubicBezTo>
                  <a:cubicBezTo>
                    <a:pt x="16922" y="2754"/>
                    <a:pt x="16728" y="2913"/>
                    <a:pt x="16507" y="2918"/>
                  </a:cubicBezTo>
                  <a:cubicBezTo>
                    <a:pt x="16502" y="2918"/>
                    <a:pt x="16497" y="2918"/>
                    <a:pt x="16492" y="2918"/>
                  </a:cubicBezTo>
                  <a:cubicBezTo>
                    <a:pt x="16273" y="2918"/>
                    <a:pt x="16083" y="2759"/>
                    <a:pt x="16068" y="2532"/>
                  </a:cubicBezTo>
                  <a:cubicBezTo>
                    <a:pt x="16056" y="2312"/>
                    <a:pt x="16202" y="2108"/>
                    <a:pt x="16423" y="2082"/>
                  </a:cubicBezTo>
                  <a:cubicBezTo>
                    <a:pt x="16430" y="2081"/>
                    <a:pt x="16435" y="2080"/>
                    <a:pt x="16441" y="2080"/>
                  </a:cubicBezTo>
                  <a:cubicBezTo>
                    <a:pt x="16462" y="2080"/>
                    <a:pt x="16479" y="2086"/>
                    <a:pt x="16495" y="2094"/>
                  </a:cubicBezTo>
                  <a:cubicBezTo>
                    <a:pt x="16512" y="2084"/>
                    <a:pt x="16531" y="2076"/>
                    <a:pt x="16550" y="2074"/>
                  </a:cubicBezTo>
                  <a:cubicBezTo>
                    <a:pt x="16557" y="2074"/>
                    <a:pt x="16563" y="2074"/>
                    <a:pt x="16569" y="2074"/>
                  </a:cubicBezTo>
                  <a:close/>
                  <a:moveTo>
                    <a:pt x="2677" y="3253"/>
                  </a:moveTo>
                  <a:cubicBezTo>
                    <a:pt x="2891" y="3253"/>
                    <a:pt x="3043" y="3510"/>
                    <a:pt x="3037" y="3703"/>
                  </a:cubicBezTo>
                  <a:cubicBezTo>
                    <a:pt x="3031" y="3932"/>
                    <a:pt x="2836" y="4092"/>
                    <a:pt x="2615" y="4097"/>
                  </a:cubicBezTo>
                  <a:cubicBezTo>
                    <a:pt x="2611" y="4098"/>
                    <a:pt x="2606" y="4098"/>
                    <a:pt x="2602" y="4098"/>
                  </a:cubicBezTo>
                  <a:cubicBezTo>
                    <a:pt x="2381" y="4098"/>
                    <a:pt x="2190" y="3938"/>
                    <a:pt x="2177" y="3712"/>
                  </a:cubicBezTo>
                  <a:cubicBezTo>
                    <a:pt x="2163" y="3490"/>
                    <a:pt x="2308" y="3286"/>
                    <a:pt x="2532" y="3260"/>
                  </a:cubicBezTo>
                  <a:cubicBezTo>
                    <a:pt x="2537" y="3259"/>
                    <a:pt x="2542" y="3259"/>
                    <a:pt x="2547" y="3259"/>
                  </a:cubicBezTo>
                  <a:cubicBezTo>
                    <a:pt x="2568" y="3259"/>
                    <a:pt x="2586" y="3265"/>
                    <a:pt x="2602" y="3274"/>
                  </a:cubicBezTo>
                  <a:cubicBezTo>
                    <a:pt x="2620" y="3263"/>
                    <a:pt x="2638" y="3255"/>
                    <a:pt x="2658" y="3254"/>
                  </a:cubicBezTo>
                  <a:cubicBezTo>
                    <a:pt x="2664" y="3254"/>
                    <a:pt x="2670" y="3253"/>
                    <a:pt x="2677" y="3253"/>
                  </a:cubicBezTo>
                  <a:close/>
                  <a:moveTo>
                    <a:pt x="4938" y="3379"/>
                  </a:moveTo>
                  <a:cubicBezTo>
                    <a:pt x="5154" y="3379"/>
                    <a:pt x="5305" y="3636"/>
                    <a:pt x="5298" y="3829"/>
                  </a:cubicBezTo>
                  <a:cubicBezTo>
                    <a:pt x="5293" y="4058"/>
                    <a:pt x="5098" y="4218"/>
                    <a:pt x="4876" y="4223"/>
                  </a:cubicBezTo>
                  <a:cubicBezTo>
                    <a:pt x="4872" y="4224"/>
                    <a:pt x="4868" y="4224"/>
                    <a:pt x="4864" y="4224"/>
                  </a:cubicBezTo>
                  <a:cubicBezTo>
                    <a:pt x="4644" y="4224"/>
                    <a:pt x="4452" y="4064"/>
                    <a:pt x="4438" y="3838"/>
                  </a:cubicBezTo>
                  <a:cubicBezTo>
                    <a:pt x="4425" y="3617"/>
                    <a:pt x="4571" y="3412"/>
                    <a:pt x="4793" y="3386"/>
                  </a:cubicBezTo>
                  <a:cubicBezTo>
                    <a:pt x="4797" y="3386"/>
                    <a:pt x="4801" y="3386"/>
                    <a:pt x="4805" y="3386"/>
                  </a:cubicBezTo>
                  <a:cubicBezTo>
                    <a:pt x="4829" y="3386"/>
                    <a:pt x="4848" y="3391"/>
                    <a:pt x="4865" y="3400"/>
                  </a:cubicBezTo>
                  <a:cubicBezTo>
                    <a:pt x="4882" y="3389"/>
                    <a:pt x="4900" y="3381"/>
                    <a:pt x="4919" y="3380"/>
                  </a:cubicBezTo>
                  <a:cubicBezTo>
                    <a:pt x="4925" y="3380"/>
                    <a:pt x="4932" y="3379"/>
                    <a:pt x="4938" y="3379"/>
                  </a:cubicBezTo>
                  <a:close/>
                  <a:moveTo>
                    <a:pt x="14019" y="4173"/>
                  </a:moveTo>
                  <a:cubicBezTo>
                    <a:pt x="14234" y="4173"/>
                    <a:pt x="14384" y="4430"/>
                    <a:pt x="14377" y="4623"/>
                  </a:cubicBezTo>
                  <a:cubicBezTo>
                    <a:pt x="14372" y="4852"/>
                    <a:pt x="14178" y="5013"/>
                    <a:pt x="13956" y="5018"/>
                  </a:cubicBezTo>
                  <a:cubicBezTo>
                    <a:pt x="13951" y="5018"/>
                    <a:pt x="13947" y="5018"/>
                    <a:pt x="13943" y="5018"/>
                  </a:cubicBezTo>
                  <a:cubicBezTo>
                    <a:pt x="13722" y="5018"/>
                    <a:pt x="13532" y="4858"/>
                    <a:pt x="13517" y="4633"/>
                  </a:cubicBezTo>
                  <a:cubicBezTo>
                    <a:pt x="13505" y="4411"/>
                    <a:pt x="13651" y="4207"/>
                    <a:pt x="13872" y="4181"/>
                  </a:cubicBezTo>
                  <a:cubicBezTo>
                    <a:pt x="13878" y="4180"/>
                    <a:pt x="13883" y="4180"/>
                    <a:pt x="13889" y="4180"/>
                  </a:cubicBezTo>
                  <a:cubicBezTo>
                    <a:pt x="13910" y="4180"/>
                    <a:pt x="13927" y="4185"/>
                    <a:pt x="13944" y="4193"/>
                  </a:cubicBezTo>
                  <a:cubicBezTo>
                    <a:pt x="13961" y="4183"/>
                    <a:pt x="13980" y="4176"/>
                    <a:pt x="13999" y="4173"/>
                  </a:cubicBezTo>
                  <a:cubicBezTo>
                    <a:pt x="14006" y="4173"/>
                    <a:pt x="14013" y="4173"/>
                    <a:pt x="14019" y="4173"/>
                  </a:cubicBezTo>
                  <a:close/>
                  <a:moveTo>
                    <a:pt x="16281" y="4301"/>
                  </a:moveTo>
                  <a:cubicBezTo>
                    <a:pt x="16496" y="4301"/>
                    <a:pt x="16647" y="4557"/>
                    <a:pt x="16641" y="4750"/>
                  </a:cubicBezTo>
                  <a:cubicBezTo>
                    <a:pt x="16636" y="4978"/>
                    <a:pt x="16441" y="5139"/>
                    <a:pt x="16219" y="5144"/>
                  </a:cubicBezTo>
                  <a:cubicBezTo>
                    <a:pt x="16215" y="5144"/>
                    <a:pt x="16211" y="5144"/>
                    <a:pt x="16207" y="5144"/>
                  </a:cubicBezTo>
                  <a:cubicBezTo>
                    <a:pt x="15986" y="5144"/>
                    <a:pt x="15795" y="4984"/>
                    <a:pt x="15781" y="4760"/>
                  </a:cubicBezTo>
                  <a:cubicBezTo>
                    <a:pt x="15767" y="4539"/>
                    <a:pt x="15912" y="4334"/>
                    <a:pt x="16136" y="4308"/>
                  </a:cubicBezTo>
                  <a:cubicBezTo>
                    <a:pt x="16141" y="4307"/>
                    <a:pt x="16146" y="4307"/>
                    <a:pt x="16150" y="4307"/>
                  </a:cubicBezTo>
                  <a:cubicBezTo>
                    <a:pt x="16172" y="4307"/>
                    <a:pt x="16191" y="4313"/>
                    <a:pt x="16208" y="4321"/>
                  </a:cubicBezTo>
                  <a:cubicBezTo>
                    <a:pt x="16224" y="4311"/>
                    <a:pt x="16242" y="4303"/>
                    <a:pt x="16262" y="4302"/>
                  </a:cubicBezTo>
                  <a:cubicBezTo>
                    <a:pt x="16268" y="4301"/>
                    <a:pt x="16275" y="4301"/>
                    <a:pt x="16281" y="4301"/>
                  </a:cubicBezTo>
                  <a:close/>
                  <a:moveTo>
                    <a:pt x="8924" y="951"/>
                  </a:moveTo>
                  <a:cubicBezTo>
                    <a:pt x="10146" y="951"/>
                    <a:pt x="11381" y="1130"/>
                    <a:pt x="12534" y="1418"/>
                  </a:cubicBezTo>
                  <a:cubicBezTo>
                    <a:pt x="12598" y="1434"/>
                    <a:pt x="12635" y="1470"/>
                    <a:pt x="12652" y="1515"/>
                  </a:cubicBezTo>
                  <a:cubicBezTo>
                    <a:pt x="12664" y="1529"/>
                    <a:pt x="12674" y="1546"/>
                    <a:pt x="12679" y="1569"/>
                  </a:cubicBezTo>
                  <a:cubicBezTo>
                    <a:pt x="12908" y="2687"/>
                    <a:pt x="12819" y="4233"/>
                    <a:pt x="12416" y="5304"/>
                  </a:cubicBezTo>
                  <a:cubicBezTo>
                    <a:pt x="12415" y="5306"/>
                    <a:pt x="12413" y="5309"/>
                    <a:pt x="12412" y="5311"/>
                  </a:cubicBezTo>
                  <a:cubicBezTo>
                    <a:pt x="12387" y="5382"/>
                    <a:pt x="12328" y="5443"/>
                    <a:pt x="12236" y="5448"/>
                  </a:cubicBezTo>
                  <a:cubicBezTo>
                    <a:pt x="11689" y="5485"/>
                    <a:pt x="11130" y="5506"/>
                    <a:pt x="10568" y="5506"/>
                  </a:cubicBezTo>
                  <a:cubicBezTo>
                    <a:pt x="9246" y="5506"/>
                    <a:pt x="7904" y="5389"/>
                    <a:pt x="6646" y="5088"/>
                  </a:cubicBezTo>
                  <a:cubicBezTo>
                    <a:pt x="6638" y="5089"/>
                    <a:pt x="6629" y="5089"/>
                    <a:pt x="6621" y="5089"/>
                  </a:cubicBezTo>
                  <a:cubicBezTo>
                    <a:pt x="6546" y="5089"/>
                    <a:pt x="6476" y="5047"/>
                    <a:pt x="6464" y="4950"/>
                  </a:cubicBezTo>
                  <a:cubicBezTo>
                    <a:pt x="6322" y="3777"/>
                    <a:pt x="6318" y="2454"/>
                    <a:pt x="6750" y="1335"/>
                  </a:cubicBezTo>
                  <a:cubicBezTo>
                    <a:pt x="6723" y="1260"/>
                    <a:pt x="6755" y="1159"/>
                    <a:pt x="6847" y="1141"/>
                  </a:cubicBezTo>
                  <a:cubicBezTo>
                    <a:pt x="7523" y="1010"/>
                    <a:pt x="8221" y="951"/>
                    <a:pt x="8924" y="951"/>
                  </a:cubicBezTo>
                  <a:close/>
                  <a:moveTo>
                    <a:pt x="2766" y="0"/>
                  </a:moveTo>
                  <a:cubicBezTo>
                    <a:pt x="2128" y="0"/>
                    <a:pt x="1515" y="230"/>
                    <a:pt x="1027" y="658"/>
                  </a:cubicBezTo>
                  <a:cubicBezTo>
                    <a:pt x="492" y="1127"/>
                    <a:pt x="170" y="1772"/>
                    <a:pt x="123" y="2477"/>
                  </a:cubicBezTo>
                  <a:lnTo>
                    <a:pt x="97" y="2872"/>
                  </a:lnTo>
                  <a:cubicBezTo>
                    <a:pt x="0" y="4333"/>
                    <a:pt x="1109" y="5602"/>
                    <a:pt x="2569" y="5700"/>
                  </a:cubicBezTo>
                  <a:lnTo>
                    <a:pt x="15986" y="6598"/>
                  </a:lnTo>
                  <a:cubicBezTo>
                    <a:pt x="16050" y="6603"/>
                    <a:pt x="16114" y="6605"/>
                    <a:pt x="16178" y="6605"/>
                  </a:cubicBezTo>
                  <a:cubicBezTo>
                    <a:pt x="17554" y="6605"/>
                    <a:pt x="18720" y="5524"/>
                    <a:pt x="18813" y="4128"/>
                  </a:cubicBezTo>
                  <a:lnTo>
                    <a:pt x="18839" y="3732"/>
                  </a:lnTo>
                  <a:cubicBezTo>
                    <a:pt x="18937" y="2272"/>
                    <a:pt x="17828" y="1004"/>
                    <a:pt x="16366" y="906"/>
                  </a:cubicBezTo>
                  <a:lnTo>
                    <a:pt x="2949" y="7"/>
                  </a:lnTo>
                  <a:cubicBezTo>
                    <a:pt x="2939" y="5"/>
                    <a:pt x="2928" y="5"/>
                    <a:pt x="2919" y="4"/>
                  </a:cubicBezTo>
                  <a:cubicBezTo>
                    <a:pt x="2868" y="2"/>
                    <a:pt x="2817" y="0"/>
                    <a:pt x="2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9"/>
            <p:cNvSpPr/>
            <p:nvPr/>
          </p:nvSpPr>
          <p:spPr>
            <a:xfrm>
              <a:off x="730575" y="3021555"/>
              <a:ext cx="6129386" cy="1792903"/>
            </a:xfrm>
            <a:custGeom>
              <a:avLst/>
              <a:gdLst/>
              <a:ahLst/>
              <a:cxnLst/>
              <a:rect l="l" t="t" r="r" b="b"/>
              <a:pathLst>
                <a:path w="18690" h="5467" extrusionOk="0">
                  <a:moveTo>
                    <a:pt x="598" y="0"/>
                  </a:moveTo>
                  <a:cubicBezTo>
                    <a:pt x="323" y="393"/>
                    <a:pt x="157" y="849"/>
                    <a:pt x="124" y="1337"/>
                  </a:cubicBezTo>
                  <a:lnTo>
                    <a:pt x="98" y="1733"/>
                  </a:lnTo>
                  <a:cubicBezTo>
                    <a:pt x="0" y="3194"/>
                    <a:pt x="1109" y="4462"/>
                    <a:pt x="2569" y="4560"/>
                  </a:cubicBezTo>
                  <a:lnTo>
                    <a:pt x="15987" y="5460"/>
                  </a:lnTo>
                  <a:cubicBezTo>
                    <a:pt x="16051" y="5464"/>
                    <a:pt x="16114" y="5466"/>
                    <a:pt x="16177" y="5466"/>
                  </a:cubicBezTo>
                  <a:cubicBezTo>
                    <a:pt x="17336" y="5466"/>
                    <a:pt x="18344" y="4698"/>
                    <a:pt x="18690" y="3622"/>
                  </a:cubicBezTo>
                  <a:lnTo>
                    <a:pt x="18690" y="3622"/>
                  </a:lnTo>
                  <a:cubicBezTo>
                    <a:pt x="18006" y="3640"/>
                    <a:pt x="17321" y="3660"/>
                    <a:pt x="16635" y="3683"/>
                  </a:cubicBezTo>
                  <a:cubicBezTo>
                    <a:pt x="16593" y="3872"/>
                    <a:pt x="16419" y="3997"/>
                    <a:pt x="16222" y="4002"/>
                  </a:cubicBezTo>
                  <a:cubicBezTo>
                    <a:pt x="16218" y="4002"/>
                    <a:pt x="16214" y="4002"/>
                    <a:pt x="16210" y="4002"/>
                  </a:cubicBezTo>
                  <a:cubicBezTo>
                    <a:pt x="16021" y="4002"/>
                    <a:pt x="15853" y="3885"/>
                    <a:pt x="15801" y="3709"/>
                  </a:cubicBezTo>
                  <a:lnTo>
                    <a:pt x="15671" y="3712"/>
                  </a:lnTo>
                  <a:cubicBezTo>
                    <a:pt x="15208" y="3725"/>
                    <a:pt x="14744" y="3728"/>
                    <a:pt x="14280" y="3731"/>
                  </a:cubicBezTo>
                  <a:cubicBezTo>
                    <a:pt x="14201" y="3819"/>
                    <a:pt x="14086" y="3873"/>
                    <a:pt x="13959" y="3877"/>
                  </a:cubicBezTo>
                  <a:cubicBezTo>
                    <a:pt x="13954" y="3877"/>
                    <a:pt x="13949" y="3877"/>
                    <a:pt x="13945" y="3877"/>
                  </a:cubicBezTo>
                  <a:cubicBezTo>
                    <a:pt x="13817" y="3877"/>
                    <a:pt x="13699" y="3822"/>
                    <a:pt x="13620" y="3731"/>
                  </a:cubicBezTo>
                  <a:cubicBezTo>
                    <a:pt x="13268" y="3728"/>
                    <a:pt x="12915" y="3723"/>
                    <a:pt x="12562" y="3714"/>
                  </a:cubicBezTo>
                  <a:cubicBezTo>
                    <a:pt x="12521" y="3871"/>
                    <a:pt x="12473" y="4020"/>
                    <a:pt x="12420" y="4162"/>
                  </a:cubicBezTo>
                  <a:cubicBezTo>
                    <a:pt x="12418" y="4164"/>
                    <a:pt x="12416" y="4167"/>
                    <a:pt x="12415" y="4169"/>
                  </a:cubicBezTo>
                  <a:cubicBezTo>
                    <a:pt x="12390" y="4240"/>
                    <a:pt x="12331" y="4301"/>
                    <a:pt x="12239" y="4306"/>
                  </a:cubicBezTo>
                  <a:cubicBezTo>
                    <a:pt x="11692" y="4343"/>
                    <a:pt x="11133" y="4364"/>
                    <a:pt x="10571" y="4364"/>
                  </a:cubicBezTo>
                  <a:cubicBezTo>
                    <a:pt x="9250" y="4364"/>
                    <a:pt x="7907" y="4247"/>
                    <a:pt x="6649" y="3946"/>
                  </a:cubicBezTo>
                  <a:cubicBezTo>
                    <a:pt x="6641" y="3947"/>
                    <a:pt x="6632" y="3947"/>
                    <a:pt x="6624" y="3947"/>
                  </a:cubicBezTo>
                  <a:cubicBezTo>
                    <a:pt x="6549" y="3947"/>
                    <a:pt x="6479" y="3905"/>
                    <a:pt x="6467" y="3808"/>
                  </a:cubicBezTo>
                  <a:cubicBezTo>
                    <a:pt x="6445" y="3623"/>
                    <a:pt x="6428" y="3435"/>
                    <a:pt x="6413" y="3244"/>
                  </a:cubicBezTo>
                  <a:cubicBezTo>
                    <a:pt x="5981" y="3181"/>
                    <a:pt x="5546" y="3106"/>
                    <a:pt x="5117" y="3009"/>
                  </a:cubicBezTo>
                  <a:cubicBezTo>
                    <a:pt x="5048" y="3053"/>
                    <a:pt x="4967" y="3079"/>
                    <a:pt x="4879" y="3081"/>
                  </a:cubicBezTo>
                  <a:cubicBezTo>
                    <a:pt x="4875" y="3082"/>
                    <a:pt x="4870" y="3082"/>
                    <a:pt x="4866" y="3082"/>
                  </a:cubicBezTo>
                  <a:cubicBezTo>
                    <a:pt x="4699" y="3082"/>
                    <a:pt x="4552" y="2990"/>
                    <a:pt x="4482" y="2848"/>
                  </a:cubicBezTo>
                  <a:cubicBezTo>
                    <a:pt x="3938" y="2695"/>
                    <a:pt x="3415" y="2499"/>
                    <a:pt x="2930" y="2247"/>
                  </a:cubicBezTo>
                  <a:lnTo>
                    <a:pt x="2930" y="2247"/>
                  </a:lnTo>
                  <a:cubicBezTo>
                    <a:pt x="3001" y="2337"/>
                    <a:pt x="3044" y="2458"/>
                    <a:pt x="3041" y="2561"/>
                  </a:cubicBezTo>
                  <a:cubicBezTo>
                    <a:pt x="3034" y="2791"/>
                    <a:pt x="2839" y="2950"/>
                    <a:pt x="2618" y="2955"/>
                  </a:cubicBezTo>
                  <a:cubicBezTo>
                    <a:pt x="2614" y="2956"/>
                    <a:pt x="2609" y="2956"/>
                    <a:pt x="2605" y="2956"/>
                  </a:cubicBezTo>
                  <a:cubicBezTo>
                    <a:pt x="2384" y="2956"/>
                    <a:pt x="2193" y="2796"/>
                    <a:pt x="2179" y="2570"/>
                  </a:cubicBezTo>
                  <a:cubicBezTo>
                    <a:pt x="2166" y="2348"/>
                    <a:pt x="2311" y="2144"/>
                    <a:pt x="2535" y="2118"/>
                  </a:cubicBezTo>
                  <a:cubicBezTo>
                    <a:pt x="2541" y="2117"/>
                    <a:pt x="2546" y="2117"/>
                    <a:pt x="2552" y="2117"/>
                  </a:cubicBezTo>
                  <a:cubicBezTo>
                    <a:pt x="2572" y="2117"/>
                    <a:pt x="2589" y="2123"/>
                    <a:pt x="2605" y="2131"/>
                  </a:cubicBezTo>
                  <a:cubicBezTo>
                    <a:pt x="2623" y="2120"/>
                    <a:pt x="2641" y="2113"/>
                    <a:pt x="2661" y="2112"/>
                  </a:cubicBezTo>
                  <a:cubicBezTo>
                    <a:pt x="2668" y="2112"/>
                    <a:pt x="2676" y="2113"/>
                    <a:pt x="2684" y="2114"/>
                  </a:cubicBezTo>
                  <a:cubicBezTo>
                    <a:pt x="2491" y="2004"/>
                    <a:pt x="2306" y="1884"/>
                    <a:pt x="2129" y="1753"/>
                  </a:cubicBezTo>
                  <a:cubicBezTo>
                    <a:pt x="1641" y="1389"/>
                    <a:pt x="896" y="709"/>
                    <a:pt x="5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9"/>
            <p:cNvSpPr/>
            <p:nvPr/>
          </p:nvSpPr>
          <p:spPr>
            <a:xfrm>
              <a:off x="5348425" y="3359015"/>
              <a:ext cx="104944" cy="109863"/>
            </a:xfrm>
            <a:custGeom>
              <a:avLst/>
              <a:gdLst/>
              <a:ahLst/>
              <a:cxnLst/>
              <a:rect l="l" t="t" r="r" b="b"/>
              <a:pathLst>
                <a:path w="320" h="335" extrusionOk="0">
                  <a:moveTo>
                    <a:pt x="148" y="0"/>
                  </a:moveTo>
                  <a:cubicBezTo>
                    <a:pt x="143" y="2"/>
                    <a:pt x="138" y="6"/>
                    <a:pt x="132" y="10"/>
                  </a:cubicBezTo>
                  <a:cubicBezTo>
                    <a:pt x="60" y="32"/>
                    <a:pt x="1" y="147"/>
                    <a:pt x="10" y="219"/>
                  </a:cubicBezTo>
                  <a:cubicBezTo>
                    <a:pt x="20" y="293"/>
                    <a:pt x="85" y="335"/>
                    <a:pt x="157" y="335"/>
                  </a:cubicBezTo>
                  <a:cubicBezTo>
                    <a:pt x="160" y="335"/>
                    <a:pt x="164" y="335"/>
                    <a:pt x="167" y="334"/>
                  </a:cubicBezTo>
                  <a:cubicBezTo>
                    <a:pt x="250" y="329"/>
                    <a:pt x="319" y="277"/>
                    <a:pt x="313" y="189"/>
                  </a:cubicBezTo>
                  <a:cubicBezTo>
                    <a:pt x="305" y="86"/>
                    <a:pt x="230" y="41"/>
                    <a:pt x="1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9"/>
            <p:cNvSpPr/>
            <p:nvPr/>
          </p:nvSpPr>
          <p:spPr>
            <a:xfrm>
              <a:off x="1628499" y="3056974"/>
              <a:ext cx="104944" cy="110191"/>
            </a:xfrm>
            <a:custGeom>
              <a:avLst/>
              <a:gdLst/>
              <a:ahLst/>
              <a:cxnLst/>
              <a:rect l="l" t="t" r="r" b="b"/>
              <a:pathLst>
                <a:path w="320" h="336" extrusionOk="0">
                  <a:moveTo>
                    <a:pt x="150" y="1"/>
                  </a:moveTo>
                  <a:cubicBezTo>
                    <a:pt x="144" y="4"/>
                    <a:pt x="139" y="7"/>
                    <a:pt x="132" y="10"/>
                  </a:cubicBezTo>
                  <a:cubicBezTo>
                    <a:pt x="61" y="33"/>
                    <a:pt x="1" y="147"/>
                    <a:pt x="10" y="219"/>
                  </a:cubicBezTo>
                  <a:cubicBezTo>
                    <a:pt x="20" y="294"/>
                    <a:pt x="86" y="335"/>
                    <a:pt x="157" y="335"/>
                  </a:cubicBezTo>
                  <a:cubicBezTo>
                    <a:pt x="160" y="335"/>
                    <a:pt x="164" y="335"/>
                    <a:pt x="167" y="335"/>
                  </a:cubicBezTo>
                  <a:cubicBezTo>
                    <a:pt x="252" y="330"/>
                    <a:pt x="319" y="278"/>
                    <a:pt x="313" y="189"/>
                  </a:cubicBezTo>
                  <a:cubicBezTo>
                    <a:pt x="306" y="87"/>
                    <a:pt x="230" y="41"/>
                    <a:pt x="1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9"/>
            <p:cNvSpPr/>
            <p:nvPr/>
          </p:nvSpPr>
          <p:spPr>
            <a:xfrm>
              <a:off x="1534378" y="3786332"/>
              <a:ext cx="104616" cy="110519"/>
            </a:xfrm>
            <a:custGeom>
              <a:avLst/>
              <a:gdLst/>
              <a:ahLst/>
              <a:cxnLst/>
              <a:rect l="l" t="t" r="r" b="b"/>
              <a:pathLst>
                <a:path w="319" h="337" extrusionOk="0">
                  <a:moveTo>
                    <a:pt x="148" y="1"/>
                  </a:moveTo>
                  <a:cubicBezTo>
                    <a:pt x="143" y="4"/>
                    <a:pt x="138" y="8"/>
                    <a:pt x="132" y="10"/>
                  </a:cubicBezTo>
                  <a:cubicBezTo>
                    <a:pt x="60" y="34"/>
                    <a:pt x="0" y="147"/>
                    <a:pt x="10" y="219"/>
                  </a:cubicBezTo>
                  <a:cubicBezTo>
                    <a:pt x="20" y="295"/>
                    <a:pt x="86" y="336"/>
                    <a:pt x="159" y="336"/>
                  </a:cubicBezTo>
                  <a:cubicBezTo>
                    <a:pt x="162" y="336"/>
                    <a:pt x="164" y="336"/>
                    <a:pt x="167" y="336"/>
                  </a:cubicBezTo>
                  <a:cubicBezTo>
                    <a:pt x="251" y="331"/>
                    <a:pt x="319" y="279"/>
                    <a:pt x="313" y="190"/>
                  </a:cubicBezTo>
                  <a:cubicBezTo>
                    <a:pt x="304" y="88"/>
                    <a:pt x="229" y="42"/>
                    <a:pt x="1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9"/>
            <p:cNvSpPr/>
            <p:nvPr/>
          </p:nvSpPr>
          <p:spPr>
            <a:xfrm>
              <a:off x="2276527" y="3828310"/>
              <a:ext cx="104944" cy="110191"/>
            </a:xfrm>
            <a:custGeom>
              <a:avLst/>
              <a:gdLst/>
              <a:ahLst/>
              <a:cxnLst/>
              <a:rect l="l" t="t" r="r" b="b"/>
              <a:pathLst>
                <a:path w="320" h="336" extrusionOk="0">
                  <a:moveTo>
                    <a:pt x="149" y="1"/>
                  </a:moveTo>
                  <a:cubicBezTo>
                    <a:pt x="144" y="3"/>
                    <a:pt x="138" y="7"/>
                    <a:pt x="132" y="10"/>
                  </a:cubicBezTo>
                  <a:cubicBezTo>
                    <a:pt x="60" y="33"/>
                    <a:pt x="1" y="147"/>
                    <a:pt x="9" y="220"/>
                  </a:cubicBezTo>
                  <a:cubicBezTo>
                    <a:pt x="19" y="294"/>
                    <a:pt x="85" y="335"/>
                    <a:pt x="157" y="335"/>
                  </a:cubicBezTo>
                  <a:cubicBezTo>
                    <a:pt x="161" y="335"/>
                    <a:pt x="164" y="335"/>
                    <a:pt x="167" y="335"/>
                  </a:cubicBezTo>
                  <a:cubicBezTo>
                    <a:pt x="252" y="330"/>
                    <a:pt x="319" y="278"/>
                    <a:pt x="313" y="189"/>
                  </a:cubicBezTo>
                  <a:cubicBezTo>
                    <a:pt x="305" y="86"/>
                    <a:pt x="230" y="41"/>
                    <a:pt x="1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9"/>
            <p:cNvSpPr/>
            <p:nvPr/>
          </p:nvSpPr>
          <p:spPr>
            <a:xfrm>
              <a:off x="2370976" y="3098295"/>
              <a:ext cx="104616" cy="110519"/>
            </a:xfrm>
            <a:custGeom>
              <a:avLst/>
              <a:gdLst/>
              <a:ahLst/>
              <a:cxnLst/>
              <a:rect l="l" t="t" r="r" b="b"/>
              <a:pathLst>
                <a:path w="319" h="337" extrusionOk="0">
                  <a:moveTo>
                    <a:pt x="148" y="1"/>
                  </a:moveTo>
                  <a:cubicBezTo>
                    <a:pt x="143" y="4"/>
                    <a:pt x="138" y="8"/>
                    <a:pt x="131" y="10"/>
                  </a:cubicBezTo>
                  <a:cubicBezTo>
                    <a:pt x="60" y="34"/>
                    <a:pt x="0" y="149"/>
                    <a:pt x="10" y="219"/>
                  </a:cubicBezTo>
                  <a:cubicBezTo>
                    <a:pt x="20" y="294"/>
                    <a:pt x="86" y="336"/>
                    <a:pt x="159" y="336"/>
                  </a:cubicBezTo>
                  <a:cubicBezTo>
                    <a:pt x="162" y="336"/>
                    <a:pt x="164" y="336"/>
                    <a:pt x="167" y="336"/>
                  </a:cubicBezTo>
                  <a:cubicBezTo>
                    <a:pt x="250" y="331"/>
                    <a:pt x="319" y="279"/>
                    <a:pt x="313" y="190"/>
                  </a:cubicBezTo>
                  <a:cubicBezTo>
                    <a:pt x="304" y="87"/>
                    <a:pt x="229" y="41"/>
                    <a:pt x="1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9"/>
            <p:cNvSpPr/>
            <p:nvPr/>
          </p:nvSpPr>
          <p:spPr>
            <a:xfrm>
              <a:off x="2929473" y="3112397"/>
              <a:ext cx="1874234" cy="1200297"/>
            </a:xfrm>
            <a:custGeom>
              <a:avLst/>
              <a:gdLst/>
              <a:ahLst/>
              <a:cxnLst/>
              <a:rect l="l" t="t" r="r" b="b"/>
              <a:pathLst>
                <a:path w="5715" h="3660" extrusionOk="0">
                  <a:moveTo>
                    <a:pt x="2293" y="0"/>
                  </a:moveTo>
                  <a:cubicBezTo>
                    <a:pt x="1642" y="0"/>
                    <a:pt x="985" y="27"/>
                    <a:pt x="311" y="41"/>
                  </a:cubicBezTo>
                  <a:cubicBezTo>
                    <a:pt x="162" y="1196"/>
                    <a:pt x="1" y="2215"/>
                    <a:pt x="118" y="3389"/>
                  </a:cubicBezTo>
                  <a:cubicBezTo>
                    <a:pt x="1902" y="3503"/>
                    <a:pt x="3653" y="3657"/>
                    <a:pt x="5445" y="3659"/>
                  </a:cubicBezTo>
                  <a:cubicBezTo>
                    <a:pt x="5491" y="3109"/>
                    <a:pt x="5613" y="2602"/>
                    <a:pt x="5654" y="2051"/>
                  </a:cubicBezTo>
                  <a:cubicBezTo>
                    <a:pt x="5696" y="1502"/>
                    <a:pt x="5676" y="1015"/>
                    <a:pt x="5715" y="444"/>
                  </a:cubicBezTo>
                  <a:lnTo>
                    <a:pt x="5711" y="444"/>
                  </a:lnTo>
                  <a:cubicBezTo>
                    <a:pt x="4548" y="81"/>
                    <a:pt x="3429" y="0"/>
                    <a:pt x="22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9"/>
            <p:cNvSpPr/>
            <p:nvPr/>
          </p:nvSpPr>
          <p:spPr>
            <a:xfrm>
              <a:off x="5254304" y="4088373"/>
              <a:ext cx="104616" cy="109863"/>
            </a:xfrm>
            <a:custGeom>
              <a:avLst/>
              <a:gdLst/>
              <a:ahLst/>
              <a:cxnLst/>
              <a:rect l="l" t="t" r="r" b="b"/>
              <a:pathLst>
                <a:path w="319" h="335" extrusionOk="0">
                  <a:moveTo>
                    <a:pt x="148" y="0"/>
                  </a:moveTo>
                  <a:cubicBezTo>
                    <a:pt x="143" y="3"/>
                    <a:pt x="138" y="6"/>
                    <a:pt x="131" y="10"/>
                  </a:cubicBezTo>
                  <a:cubicBezTo>
                    <a:pt x="60" y="32"/>
                    <a:pt x="0" y="147"/>
                    <a:pt x="9" y="219"/>
                  </a:cubicBezTo>
                  <a:cubicBezTo>
                    <a:pt x="18" y="292"/>
                    <a:pt x="84" y="335"/>
                    <a:pt x="157" y="335"/>
                  </a:cubicBezTo>
                  <a:cubicBezTo>
                    <a:pt x="160" y="335"/>
                    <a:pt x="163" y="335"/>
                    <a:pt x="167" y="334"/>
                  </a:cubicBezTo>
                  <a:cubicBezTo>
                    <a:pt x="251" y="329"/>
                    <a:pt x="319" y="277"/>
                    <a:pt x="313" y="189"/>
                  </a:cubicBezTo>
                  <a:cubicBezTo>
                    <a:pt x="304" y="88"/>
                    <a:pt x="229" y="42"/>
                    <a:pt x="1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9"/>
            <p:cNvSpPr/>
            <p:nvPr/>
          </p:nvSpPr>
          <p:spPr>
            <a:xfrm>
              <a:off x="544300" y="2466338"/>
              <a:ext cx="6583924" cy="2527183"/>
            </a:xfrm>
            <a:custGeom>
              <a:avLst/>
              <a:gdLst/>
              <a:ahLst/>
              <a:cxnLst/>
              <a:rect l="l" t="t" r="r" b="b"/>
              <a:pathLst>
                <a:path w="20076" h="7706" extrusionOk="0">
                  <a:moveTo>
                    <a:pt x="3338" y="552"/>
                  </a:moveTo>
                  <a:cubicBezTo>
                    <a:pt x="3389" y="552"/>
                    <a:pt x="3439" y="554"/>
                    <a:pt x="3490" y="556"/>
                  </a:cubicBezTo>
                  <a:cubicBezTo>
                    <a:pt x="3500" y="556"/>
                    <a:pt x="3511" y="558"/>
                    <a:pt x="3521" y="558"/>
                  </a:cubicBezTo>
                  <a:lnTo>
                    <a:pt x="16939" y="1457"/>
                  </a:lnTo>
                  <a:cubicBezTo>
                    <a:pt x="18399" y="1555"/>
                    <a:pt x="19508" y="2823"/>
                    <a:pt x="19410" y="4284"/>
                  </a:cubicBezTo>
                  <a:lnTo>
                    <a:pt x="19384" y="4680"/>
                  </a:lnTo>
                  <a:cubicBezTo>
                    <a:pt x="19291" y="6078"/>
                    <a:pt x="18124" y="7158"/>
                    <a:pt x="16747" y="7158"/>
                  </a:cubicBezTo>
                  <a:cubicBezTo>
                    <a:pt x="16684" y="7158"/>
                    <a:pt x="16621" y="7156"/>
                    <a:pt x="16557" y="7151"/>
                  </a:cubicBezTo>
                  <a:lnTo>
                    <a:pt x="3140" y="6252"/>
                  </a:lnTo>
                  <a:cubicBezTo>
                    <a:pt x="1680" y="6154"/>
                    <a:pt x="571" y="4885"/>
                    <a:pt x="668" y="3425"/>
                  </a:cubicBezTo>
                  <a:lnTo>
                    <a:pt x="694" y="3029"/>
                  </a:lnTo>
                  <a:cubicBezTo>
                    <a:pt x="741" y="2326"/>
                    <a:pt x="1063" y="1679"/>
                    <a:pt x="1598" y="1210"/>
                  </a:cubicBezTo>
                  <a:cubicBezTo>
                    <a:pt x="2086" y="783"/>
                    <a:pt x="2699" y="552"/>
                    <a:pt x="3338" y="552"/>
                  </a:cubicBezTo>
                  <a:close/>
                  <a:moveTo>
                    <a:pt x="3331" y="1"/>
                  </a:moveTo>
                  <a:cubicBezTo>
                    <a:pt x="2563" y="1"/>
                    <a:pt x="1824" y="281"/>
                    <a:pt x="1236" y="796"/>
                  </a:cubicBezTo>
                  <a:cubicBezTo>
                    <a:pt x="589" y="1360"/>
                    <a:pt x="203" y="2140"/>
                    <a:pt x="146" y="2992"/>
                  </a:cubicBezTo>
                  <a:lnTo>
                    <a:pt x="120" y="3388"/>
                  </a:lnTo>
                  <a:cubicBezTo>
                    <a:pt x="1" y="5149"/>
                    <a:pt x="1339" y="6680"/>
                    <a:pt x="3103" y="6799"/>
                  </a:cubicBezTo>
                  <a:lnTo>
                    <a:pt x="16520" y="7698"/>
                  </a:lnTo>
                  <a:cubicBezTo>
                    <a:pt x="16533" y="7699"/>
                    <a:pt x="16545" y="7699"/>
                    <a:pt x="16556" y="7700"/>
                  </a:cubicBezTo>
                  <a:cubicBezTo>
                    <a:pt x="16617" y="7704"/>
                    <a:pt x="16677" y="7705"/>
                    <a:pt x="16737" y="7705"/>
                  </a:cubicBezTo>
                  <a:cubicBezTo>
                    <a:pt x="18406" y="7705"/>
                    <a:pt x="19818" y="6406"/>
                    <a:pt x="19931" y="4715"/>
                  </a:cubicBezTo>
                  <a:lnTo>
                    <a:pt x="19957" y="4319"/>
                  </a:lnTo>
                  <a:cubicBezTo>
                    <a:pt x="20075" y="2557"/>
                    <a:pt x="18737" y="1026"/>
                    <a:pt x="16974" y="907"/>
                  </a:cubicBezTo>
                  <a:lnTo>
                    <a:pt x="3557" y="9"/>
                  </a:lnTo>
                  <a:cubicBezTo>
                    <a:pt x="3481" y="3"/>
                    <a:pt x="3406" y="1"/>
                    <a:pt x="3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9"/>
            <p:cNvSpPr/>
            <p:nvPr/>
          </p:nvSpPr>
          <p:spPr>
            <a:xfrm>
              <a:off x="2803541" y="2958917"/>
              <a:ext cx="2161518" cy="1493812"/>
            </a:xfrm>
            <a:custGeom>
              <a:avLst/>
              <a:gdLst/>
              <a:ahLst/>
              <a:cxnLst/>
              <a:rect l="l" t="t" r="r" b="b"/>
              <a:pathLst>
                <a:path w="6591" h="4555" extrusionOk="0">
                  <a:moveTo>
                    <a:pt x="2679" y="468"/>
                  </a:moveTo>
                  <a:cubicBezTo>
                    <a:pt x="3815" y="468"/>
                    <a:pt x="4933" y="547"/>
                    <a:pt x="6095" y="910"/>
                  </a:cubicBezTo>
                  <a:lnTo>
                    <a:pt x="6098" y="910"/>
                  </a:lnTo>
                  <a:cubicBezTo>
                    <a:pt x="6060" y="1482"/>
                    <a:pt x="6080" y="1967"/>
                    <a:pt x="6038" y="2517"/>
                  </a:cubicBezTo>
                  <a:cubicBezTo>
                    <a:pt x="5996" y="3070"/>
                    <a:pt x="5875" y="3574"/>
                    <a:pt x="5829" y="4125"/>
                  </a:cubicBezTo>
                  <a:cubicBezTo>
                    <a:pt x="4037" y="4122"/>
                    <a:pt x="2286" y="3965"/>
                    <a:pt x="502" y="3850"/>
                  </a:cubicBezTo>
                  <a:cubicBezTo>
                    <a:pt x="386" y="2676"/>
                    <a:pt x="546" y="1663"/>
                    <a:pt x="695" y="508"/>
                  </a:cubicBezTo>
                  <a:cubicBezTo>
                    <a:pt x="1370" y="494"/>
                    <a:pt x="2027" y="468"/>
                    <a:pt x="2679" y="468"/>
                  </a:cubicBezTo>
                  <a:close/>
                  <a:moveTo>
                    <a:pt x="2606" y="0"/>
                  </a:moveTo>
                  <a:cubicBezTo>
                    <a:pt x="1903" y="0"/>
                    <a:pt x="1205" y="59"/>
                    <a:pt x="529" y="190"/>
                  </a:cubicBezTo>
                  <a:cubicBezTo>
                    <a:pt x="437" y="209"/>
                    <a:pt x="405" y="309"/>
                    <a:pt x="432" y="384"/>
                  </a:cubicBezTo>
                  <a:cubicBezTo>
                    <a:pt x="0" y="1503"/>
                    <a:pt x="3" y="2828"/>
                    <a:pt x="146" y="3999"/>
                  </a:cubicBezTo>
                  <a:cubicBezTo>
                    <a:pt x="158" y="4097"/>
                    <a:pt x="226" y="4139"/>
                    <a:pt x="300" y="4139"/>
                  </a:cubicBezTo>
                  <a:cubicBezTo>
                    <a:pt x="310" y="4139"/>
                    <a:pt x="319" y="4138"/>
                    <a:pt x="328" y="4137"/>
                  </a:cubicBezTo>
                  <a:cubicBezTo>
                    <a:pt x="1586" y="4438"/>
                    <a:pt x="2929" y="4555"/>
                    <a:pt x="4250" y="4555"/>
                  </a:cubicBezTo>
                  <a:cubicBezTo>
                    <a:pt x="4812" y="4555"/>
                    <a:pt x="5371" y="4534"/>
                    <a:pt x="5918" y="4497"/>
                  </a:cubicBezTo>
                  <a:cubicBezTo>
                    <a:pt x="6010" y="4491"/>
                    <a:pt x="6070" y="4431"/>
                    <a:pt x="6094" y="4360"/>
                  </a:cubicBezTo>
                  <a:cubicBezTo>
                    <a:pt x="6095" y="4358"/>
                    <a:pt x="6097" y="4355"/>
                    <a:pt x="6098" y="4353"/>
                  </a:cubicBezTo>
                  <a:cubicBezTo>
                    <a:pt x="6501" y="3282"/>
                    <a:pt x="6590" y="1736"/>
                    <a:pt x="6361" y="618"/>
                  </a:cubicBezTo>
                  <a:cubicBezTo>
                    <a:pt x="6356" y="595"/>
                    <a:pt x="6346" y="579"/>
                    <a:pt x="6334" y="564"/>
                  </a:cubicBezTo>
                  <a:cubicBezTo>
                    <a:pt x="6317" y="522"/>
                    <a:pt x="6280" y="485"/>
                    <a:pt x="6216" y="467"/>
                  </a:cubicBezTo>
                  <a:cubicBezTo>
                    <a:pt x="5063" y="179"/>
                    <a:pt x="3828" y="0"/>
                    <a:pt x="2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9"/>
            <p:cNvSpPr/>
            <p:nvPr/>
          </p:nvSpPr>
          <p:spPr>
            <a:xfrm>
              <a:off x="5254631" y="3285554"/>
              <a:ext cx="288924" cy="277446"/>
            </a:xfrm>
            <a:custGeom>
              <a:avLst/>
              <a:gdLst/>
              <a:ahLst/>
              <a:cxnLst/>
              <a:rect l="l" t="t" r="r" b="b"/>
              <a:pathLst>
                <a:path w="881" h="846" extrusionOk="0">
                  <a:moveTo>
                    <a:pt x="434" y="222"/>
                  </a:moveTo>
                  <a:cubicBezTo>
                    <a:pt x="516" y="263"/>
                    <a:pt x="591" y="310"/>
                    <a:pt x="599" y="412"/>
                  </a:cubicBezTo>
                  <a:cubicBezTo>
                    <a:pt x="605" y="500"/>
                    <a:pt x="537" y="553"/>
                    <a:pt x="453" y="557"/>
                  </a:cubicBezTo>
                  <a:cubicBezTo>
                    <a:pt x="450" y="557"/>
                    <a:pt x="448" y="558"/>
                    <a:pt x="445" y="558"/>
                  </a:cubicBezTo>
                  <a:cubicBezTo>
                    <a:pt x="373" y="558"/>
                    <a:pt x="306" y="517"/>
                    <a:pt x="295" y="442"/>
                  </a:cubicBezTo>
                  <a:cubicBezTo>
                    <a:pt x="287" y="369"/>
                    <a:pt x="346" y="255"/>
                    <a:pt x="418" y="231"/>
                  </a:cubicBezTo>
                  <a:cubicBezTo>
                    <a:pt x="424" y="229"/>
                    <a:pt x="428" y="225"/>
                    <a:pt x="434" y="222"/>
                  </a:cubicBezTo>
                  <a:close/>
                  <a:moveTo>
                    <a:pt x="515" y="1"/>
                  </a:moveTo>
                  <a:cubicBezTo>
                    <a:pt x="508" y="1"/>
                    <a:pt x="502" y="1"/>
                    <a:pt x="496" y="1"/>
                  </a:cubicBezTo>
                  <a:cubicBezTo>
                    <a:pt x="476" y="2"/>
                    <a:pt x="458" y="11"/>
                    <a:pt x="442" y="21"/>
                  </a:cubicBezTo>
                  <a:cubicBezTo>
                    <a:pt x="426" y="14"/>
                    <a:pt x="408" y="8"/>
                    <a:pt x="388" y="8"/>
                  </a:cubicBezTo>
                  <a:cubicBezTo>
                    <a:pt x="382" y="8"/>
                    <a:pt x="376" y="9"/>
                    <a:pt x="370" y="10"/>
                  </a:cubicBezTo>
                  <a:cubicBezTo>
                    <a:pt x="146" y="36"/>
                    <a:pt x="0" y="241"/>
                    <a:pt x="15" y="461"/>
                  </a:cubicBezTo>
                  <a:cubicBezTo>
                    <a:pt x="27" y="686"/>
                    <a:pt x="220" y="846"/>
                    <a:pt x="442" y="846"/>
                  </a:cubicBezTo>
                  <a:cubicBezTo>
                    <a:pt x="446" y="846"/>
                    <a:pt x="450" y="846"/>
                    <a:pt x="453" y="846"/>
                  </a:cubicBezTo>
                  <a:cubicBezTo>
                    <a:pt x="674" y="841"/>
                    <a:pt x="870" y="681"/>
                    <a:pt x="876" y="452"/>
                  </a:cubicBezTo>
                  <a:cubicBezTo>
                    <a:pt x="881" y="257"/>
                    <a:pt x="730" y="1"/>
                    <a:pt x="515"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9"/>
            <p:cNvSpPr/>
            <p:nvPr/>
          </p:nvSpPr>
          <p:spPr>
            <a:xfrm>
              <a:off x="5996124" y="3326876"/>
              <a:ext cx="289580" cy="277118"/>
            </a:xfrm>
            <a:custGeom>
              <a:avLst/>
              <a:gdLst/>
              <a:ahLst/>
              <a:cxnLst/>
              <a:rect l="l" t="t" r="r" b="b"/>
              <a:pathLst>
                <a:path w="883" h="845" extrusionOk="0">
                  <a:moveTo>
                    <a:pt x="437" y="223"/>
                  </a:moveTo>
                  <a:cubicBezTo>
                    <a:pt x="518" y="264"/>
                    <a:pt x="593" y="311"/>
                    <a:pt x="601" y="412"/>
                  </a:cubicBezTo>
                  <a:cubicBezTo>
                    <a:pt x="606" y="501"/>
                    <a:pt x="539" y="553"/>
                    <a:pt x="456" y="557"/>
                  </a:cubicBezTo>
                  <a:cubicBezTo>
                    <a:pt x="452" y="558"/>
                    <a:pt x="449" y="558"/>
                    <a:pt x="445" y="558"/>
                  </a:cubicBezTo>
                  <a:cubicBezTo>
                    <a:pt x="374" y="558"/>
                    <a:pt x="307" y="516"/>
                    <a:pt x="297" y="442"/>
                  </a:cubicBezTo>
                  <a:cubicBezTo>
                    <a:pt x="289" y="369"/>
                    <a:pt x="348" y="255"/>
                    <a:pt x="420" y="233"/>
                  </a:cubicBezTo>
                  <a:cubicBezTo>
                    <a:pt x="427" y="229"/>
                    <a:pt x="431" y="225"/>
                    <a:pt x="437" y="223"/>
                  </a:cubicBezTo>
                  <a:close/>
                  <a:moveTo>
                    <a:pt x="516" y="1"/>
                  </a:moveTo>
                  <a:cubicBezTo>
                    <a:pt x="510" y="1"/>
                    <a:pt x="504" y="1"/>
                    <a:pt x="497" y="1"/>
                  </a:cubicBezTo>
                  <a:cubicBezTo>
                    <a:pt x="478" y="3"/>
                    <a:pt x="459" y="11"/>
                    <a:pt x="442" y="21"/>
                  </a:cubicBezTo>
                  <a:cubicBezTo>
                    <a:pt x="426" y="13"/>
                    <a:pt x="408" y="8"/>
                    <a:pt x="385" y="8"/>
                  </a:cubicBezTo>
                  <a:cubicBezTo>
                    <a:pt x="380" y="8"/>
                    <a:pt x="375" y="8"/>
                    <a:pt x="370" y="9"/>
                  </a:cubicBezTo>
                  <a:cubicBezTo>
                    <a:pt x="146" y="36"/>
                    <a:pt x="1" y="240"/>
                    <a:pt x="15" y="459"/>
                  </a:cubicBezTo>
                  <a:cubicBezTo>
                    <a:pt x="30" y="685"/>
                    <a:pt x="222" y="845"/>
                    <a:pt x="443" y="845"/>
                  </a:cubicBezTo>
                  <a:cubicBezTo>
                    <a:pt x="447" y="845"/>
                    <a:pt x="450" y="845"/>
                    <a:pt x="454" y="845"/>
                  </a:cubicBezTo>
                  <a:cubicBezTo>
                    <a:pt x="675" y="838"/>
                    <a:pt x="870" y="680"/>
                    <a:pt x="877" y="451"/>
                  </a:cubicBezTo>
                  <a:cubicBezTo>
                    <a:pt x="882" y="257"/>
                    <a:pt x="731" y="1"/>
                    <a:pt x="516"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9"/>
            <p:cNvSpPr/>
            <p:nvPr/>
          </p:nvSpPr>
          <p:spPr>
            <a:xfrm>
              <a:off x="5160182" y="4015569"/>
              <a:ext cx="289252" cy="277118"/>
            </a:xfrm>
            <a:custGeom>
              <a:avLst/>
              <a:gdLst/>
              <a:ahLst/>
              <a:cxnLst/>
              <a:rect l="l" t="t" r="r" b="b"/>
              <a:pathLst>
                <a:path w="882" h="845" extrusionOk="0">
                  <a:moveTo>
                    <a:pt x="435" y="222"/>
                  </a:moveTo>
                  <a:cubicBezTo>
                    <a:pt x="516" y="263"/>
                    <a:pt x="591" y="310"/>
                    <a:pt x="600" y="411"/>
                  </a:cubicBezTo>
                  <a:cubicBezTo>
                    <a:pt x="606" y="499"/>
                    <a:pt x="538" y="553"/>
                    <a:pt x="454" y="556"/>
                  </a:cubicBezTo>
                  <a:cubicBezTo>
                    <a:pt x="450" y="557"/>
                    <a:pt x="447" y="557"/>
                    <a:pt x="444" y="557"/>
                  </a:cubicBezTo>
                  <a:cubicBezTo>
                    <a:pt x="372" y="557"/>
                    <a:pt x="305" y="515"/>
                    <a:pt x="296" y="441"/>
                  </a:cubicBezTo>
                  <a:cubicBezTo>
                    <a:pt x="287" y="368"/>
                    <a:pt x="347" y="254"/>
                    <a:pt x="418" y="232"/>
                  </a:cubicBezTo>
                  <a:cubicBezTo>
                    <a:pt x="425" y="228"/>
                    <a:pt x="429" y="226"/>
                    <a:pt x="435" y="222"/>
                  </a:cubicBezTo>
                  <a:close/>
                  <a:moveTo>
                    <a:pt x="518" y="1"/>
                  </a:moveTo>
                  <a:cubicBezTo>
                    <a:pt x="511" y="1"/>
                    <a:pt x="504" y="1"/>
                    <a:pt x="496" y="1"/>
                  </a:cubicBezTo>
                  <a:cubicBezTo>
                    <a:pt x="477" y="3"/>
                    <a:pt x="459" y="10"/>
                    <a:pt x="441" y="20"/>
                  </a:cubicBezTo>
                  <a:cubicBezTo>
                    <a:pt x="425" y="12"/>
                    <a:pt x="407" y="7"/>
                    <a:pt x="386" y="7"/>
                  </a:cubicBezTo>
                  <a:cubicBezTo>
                    <a:pt x="381" y="7"/>
                    <a:pt x="375" y="7"/>
                    <a:pt x="369" y="8"/>
                  </a:cubicBezTo>
                  <a:cubicBezTo>
                    <a:pt x="146" y="34"/>
                    <a:pt x="1" y="239"/>
                    <a:pt x="14" y="460"/>
                  </a:cubicBezTo>
                  <a:cubicBezTo>
                    <a:pt x="29" y="686"/>
                    <a:pt x="221" y="845"/>
                    <a:pt x="443" y="845"/>
                  </a:cubicBezTo>
                  <a:cubicBezTo>
                    <a:pt x="447" y="845"/>
                    <a:pt x="450" y="845"/>
                    <a:pt x="454" y="845"/>
                  </a:cubicBezTo>
                  <a:cubicBezTo>
                    <a:pt x="674" y="838"/>
                    <a:pt x="870" y="679"/>
                    <a:pt x="876" y="450"/>
                  </a:cubicBezTo>
                  <a:cubicBezTo>
                    <a:pt x="882" y="258"/>
                    <a:pt x="731" y="1"/>
                    <a:pt x="518"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9"/>
            <p:cNvSpPr/>
            <p:nvPr/>
          </p:nvSpPr>
          <p:spPr>
            <a:xfrm>
              <a:off x="5902003" y="4056890"/>
              <a:ext cx="289252" cy="276790"/>
            </a:xfrm>
            <a:custGeom>
              <a:avLst/>
              <a:gdLst/>
              <a:ahLst/>
              <a:cxnLst/>
              <a:rect l="l" t="t" r="r" b="b"/>
              <a:pathLst>
                <a:path w="882" h="844" extrusionOk="0">
                  <a:moveTo>
                    <a:pt x="437" y="224"/>
                  </a:moveTo>
                  <a:cubicBezTo>
                    <a:pt x="517" y="264"/>
                    <a:pt x="593" y="311"/>
                    <a:pt x="600" y="413"/>
                  </a:cubicBezTo>
                  <a:cubicBezTo>
                    <a:pt x="605" y="500"/>
                    <a:pt x="538" y="553"/>
                    <a:pt x="454" y="557"/>
                  </a:cubicBezTo>
                  <a:cubicBezTo>
                    <a:pt x="452" y="558"/>
                    <a:pt x="449" y="558"/>
                    <a:pt x="447" y="558"/>
                  </a:cubicBezTo>
                  <a:cubicBezTo>
                    <a:pt x="375" y="558"/>
                    <a:pt x="307" y="516"/>
                    <a:pt x="297" y="443"/>
                  </a:cubicBezTo>
                  <a:cubicBezTo>
                    <a:pt x="288" y="370"/>
                    <a:pt x="348" y="257"/>
                    <a:pt x="420" y="233"/>
                  </a:cubicBezTo>
                  <a:cubicBezTo>
                    <a:pt x="426" y="231"/>
                    <a:pt x="429" y="226"/>
                    <a:pt x="437" y="224"/>
                  </a:cubicBezTo>
                  <a:close/>
                  <a:moveTo>
                    <a:pt x="515" y="1"/>
                  </a:moveTo>
                  <a:cubicBezTo>
                    <a:pt x="509" y="1"/>
                    <a:pt x="502" y="1"/>
                    <a:pt x="496" y="1"/>
                  </a:cubicBezTo>
                  <a:cubicBezTo>
                    <a:pt x="476" y="3"/>
                    <a:pt x="458" y="11"/>
                    <a:pt x="442" y="21"/>
                  </a:cubicBezTo>
                  <a:cubicBezTo>
                    <a:pt x="425" y="13"/>
                    <a:pt x="406" y="7"/>
                    <a:pt x="383" y="7"/>
                  </a:cubicBezTo>
                  <a:cubicBezTo>
                    <a:pt x="379" y="7"/>
                    <a:pt x="374" y="7"/>
                    <a:pt x="370" y="8"/>
                  </a:cubicBezTo>
                  <a:cubicBezTo>
                    <a:pt x="146" y="34"/>
                    <a:pt x="0" y="239"/>
                    <a:pt x="15" y="460"/>
                  </a:cubicBezTo>
                  <a:cubicBezTo>
                    <a:pt x="29" y="684"/>
                    <a:pt x="219" y="844"/>
                    <a:pt x="441" y="844"/>
                  </a:cubicBezTo>
                  <a:cubicBezTo>
                    <a:pt x="445" y="844"/>
                    <a:pt x="449" y="844"/>
                    <a:pt x="453" y="844"/>
                  </a:cubicBezTo>
                  <a:cubicBezTo>
                    <a:pt x="675" y="837"/>
                    <a:pt x="870" y="678"/>
                    <a:pt x="876" y="449"/>
                  </a:cubicBezTo>
                  <a:cubicBezTo>
                    <a:pt x="881" y="257"/>
                    <a:pt x="731" y="1"/>
                    <a:pt x="515"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9"/>
            <p:cNvSpPr/>
            <p:nvPr/>
          </p:nvSpPr>
          <p:spPr>
            <a:xfrm>
              <a:off x="1534706" y="2983841"/>
              <a:ext cx="289252" cy="277118"/>
            </a:xfrm>
            <a:custGeom>
              <a:avLst/>
              <a:gdLst/>
              <a:ahLst/>
              <a:cxnLst/>
              <a:rect l="l" t="t" r="r" b="b"/>
              <a:pathLst>
                <a:path w="882" h="845" extrusionOk="0">
                  <a:moveTo>
                    <a:pt x="437" y="223"/>
                  </a:moveTo>
                  <a:cubicBezTo>
                    <a:pt x="517" y="263"/>
                    <a:pt x="593" y="310"/>
                    <a:pt x="600" y="411"/>
                  </a:cubicBezTo>
                  <a:cubicBezTo>
                    <a:pt x="605" y="501"/>
                    <a:pt x="538" y="553"/>
                    <a:pt x="454" y="557"/>
                  </a:cubicBezTo>
                  <a:cubicBezTo>
                    <a:pt x="451" y="557"/>
                    <a:pt x="448" y="557"/>
                    <a:pt x="444" y="557"/>
                  </a:cubicBezTo>
                  <a:cubicBezTo>
                    <a:pt x="374" y="557"/>
                    <a:pt x="307" y="516"/>
                    <a:pt x="297" y="441"/>
                  </a:cubicBezTo>
                  <a:cubicBezTo>
                    <a:pt x="288" y="369"/>
                    <a:pt x="348" y="255"/>
                    <a:pt x="419" y="232"/>
                  </a:cubicBezTo>
                  <a:cubicBezTo>
                    <a:pt x="426" y="229"/>
                    <a:pt x="429" y="225"/>
                    <a:pt x="437" y="223"/>
                  </a:cubicBezTo>
                  <a:close/>
                  <a:moveTo>
                    <a:pt x="515" y="0"/>
                  </a:moveTo>
                  <a:cubicBezTo>
                    <a:pt x="509" y="0"/>
                    <a:pt x="502" y="1"/>
                    <a:pt x="496" y="1"/>
                  </a:cubicBezTo>
                  <a:cubicBezTo>
                    <a:pt x="477" y="3"/>
                    <a:pt x="458" y="10"/>
                    <a:pt x="442" y="21"/>
                  </a:cubicBezTo>
                  <a:cubicBezTo>
                    <a:pt x="426" y="13"/>
                    <a:pt x="409" y="8"/>
                    <a:pt x="388" y="8"/>
                  </a:cubicBezTo>
                  <a:cubicBezTo>
                    <a:pt x="382" y="8"/>
                    <a:pt x="376" y="8"/>
                    <a:pt x="370" y="9"/>
                  </a:cubicBezTo>
                  <a:cubicBezTo>
                    <a:pt x="146" y="35"/>
                    <a:pt x="0" y="240"/>
                    <a:pt x="15" y="461"/>
                  </a:cubicBezTo>
                  <a:cubicBezTo>
                    <a:pt x="29" y="685"/>
                    <a:pt x="219" y="845"/>
                    <a:pt x="439" y="845"/>
                  </a:cubicBezTo>
                  <a:cubicBezTo>
                    <a:pt x="443" y="845"/>
                    <a:pt x="448" y="844"/>
                    <a:pt x="453" y="844"/>
                  </a:cubicBezTo>
                  <a:cubicBezTo>
                    <a:pt x="675" y="839"/>
                    <a:pt x="870" y="680"/>
                    <a:pt x="876" y="451"/>
                  </a:cubicBezTo>
                  <a:cubicBezTo>
                    <a:pt x="881" y="256"/>
                    <a:pt x="731" y="0"/>
                    <a:pt x="515"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9"/>
            <p:cNvSpPr/>
            <p:nvPr/>
          </p:nvSpPr>
          <p:spPr>
            <a:xfrm>
              <a:off x="2276855" y="3025491"/>
              <a:ext cx="289252" cy="277118"/>
            </a:xfrm>
            <a:custGeom>
              <a:avLst/>
              <a:gdLst/>
              <a:ahLst/>
              <a:cxnLst/>
              <a:rect l="l" t="t" r="r" b="b"/>
              <a:pathLst>
                <a:path w="882" h="845" extrusionOk="0">
                  <a:moveTo>
                    <a:pt x="435" y="223"/>
                  </a:moveTo>
                  <a:cubicBezTo>
                    <a:pt x="516" y="263"/>
                    <a:pt x="591" y="310"/>
                    <a:pt x="600" y="412"/>
                  </a:cubicBezTo>
                  <a:cubicBezTo>
                    <a:pt x="606" y="499"/>
                    <a:pt x="537" y="553"/>
                    <a:pt x="454" y="558"/>
                  </a:cubicBezTo>
                  <a:cubicBezTo>
                    <a:pt x="451" y="558"/>
                    <a:pt x="449" y="558"/>
                    <a:pt x="446" y="558"/>
                  </a:cubicBezTo>
                  <a:cubicBezTo>
                    <a:pt x="375" y="558"/>
                    <a:pt x="307" y="517"/>
                    <a:pt x="297" y="441"/>
                  </a:cubicBezTo>
                  <a:cubicBezTo>
                    <a:pt x="287" y="369"/>
                    <a:pt x="347" y="256"/>
                    <a:pt x="418" y="232"/>
                  </a:cubicBezTo>
                  <a:cubicBezTo>
                    <a:pt x="425" y="230"/>
                    <a:pt x="429" y="226"/>
                    <a:pt x="435" y="223"/>
                  </a:cubicBezTo>
                  <a:close/>
                  <a:moveTo>
                    <a:pt x="515" y="0"/>
                  </a:moveTo>
                  <a:cubicBezTo>
                    <a:pt x="509" y="0"/>
                    <a:pt x="503" y="1"/>
                    <a:pt x="497" y="1"/>
                  </a:cubicBezTo>
                  <a:cubicBezTo>
                    <a:pt x="477" y="2"/>
                    <a:pt x="459" y="9"/>
                    <a:pt x="441" y="20"/>
                  </a:cubicBezTo>
                  <a:cubicBezTo>
                    <a:pt x="426" y="11"/>
                    <a:pt x="408" y="6"/>
                    <a:pt x="386" y="6"/>
                  </a:cubicBezTo>
                  <a:cubicBezTo>
                    <a:pt x="381" y="6"/>
                    <a:pt x="376" y="7"/>
                    <a:pt x="371" y="7"/>
                  </a:cubicBezTo>
                  <a:cubicBezTo>
                    <a:pt x="147" y="33"/>
                    <a:pt x="1" y="238"/>
                    <a:pt x="13" y="459"/>
                  </a:cubicBezTo>
                  <a:cubicBezTo>
                    <a:pt x="27" y="686"/>
                    <a:pt x="220" y="844"/>
                    <a:pt x="442" y="844"/>
                  </a:cubicBezTo>
                  <a:cubicBezTo>
                    <a:pt x="446" y="844"/>
                    <a:pt x="449" y="844"/>
                    <a:pt x="453" y="844"/>
                  </a:cubicBezTo>
                  <a:cubicBezTo>
                    <a:pt x="674" y="839"/>
                    <a:pt x="869" y="679"/>
                    <a:pt x="876" y="450"/>
                  </a:cubicBezTo>
                  <a:cubicBezTo>
                    <a:pt x="882" y="256"/>
                    <a:pt x="730" y="0"/>
                    <a:pt x="515"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9"/>
            <p:cNvSpPr/>
            <p:nvPr/>
          </p:nvSpPr>
          <p:spPr>
            <a:xfrm>
              <a:off x="1440257" y="3713856"/>
              <a:ext cx="289252" cy="277118"/>
            </a:xfrm>
            <a:custGeom>
              <a:avLst/>
              <a:gdLst/>
              <a:ahLst/>
              <a:cxnLst/>
              <a:rect l="l" t="t" r="r" b="b"/>
              <a:pathLst>
                <a:path w="882" h="845" extrusionOk="0">
                  <a:moveTo>
                    <a:pt x="436" y="222"/>
                  </a:moveTo>
                  <a:cubicBezTo>
                    <a:pt x="517" y="262"/>
                    <a:pt x="592" y="309"/>
                    <a:pt x="601" y="411"/>
                  </a:cubicBezTo>
                  <a:cubicBezTo>
                    <a:pt x="606" y="500"/>
                    <a:pt x="538" y="553"/>
                    <a:pt x="455" y="557"/>
                  </a:cubicBezTo>
                  <a:cubicBezTo>
                    <a:pt x="452" y="557"/>
                    <a:pt x="450" y="557"/>
                    <a:pt x="447" y="557"/>
                  </a:cubicBezTo>
                  <a:cubicBezTo>
                    <a:pt x="376" y="557"/>
                    <a:pt x="308" y="516"/>
                    <a:pt x="298" y="440"/>
                  </a:cubicBezTo>
                  <a:cubicBezTo>
                    <a:pt x="288" y="368"/>
                    <a:pt x="348" y="255"/>
                    <a:pt x="420" y="231"/>
                  </a:cubicBezTo>
                  <a:cubicBezTo>
                    <a:pt x="426" y="229"/>
                    <a:pt x="430" y="225"/>
                    <a:pt x="436" y="222"/>
                  </a:cubicBezTo>
                  <a:close/>
                  <a:moveTo>
                    <a:pt x="517" y="0"/>
                  </a:moveTo>
                  <a:cubicBezTo>
                    <a:pt x="510" y="0"/>
                    <a:pt x="503" y="1"/>
                    <a:pt x="497" y="1"/>
                  </a:cubicBezTo>
                  <a:cubicBezTo>
                    <a:pt x="477" y="2"/>
                    <a:pt x="459" y="10"/>
                    <a:pt x="441" y="21"/>
                  </a:cubicBezTo>
                  <a:cubicBezTo>
                    <a:pt x="425" y="13"/>
                    <a:pt x="405" y="7"/>
                    <a:pt x="381" y="7"/>
                  </a:cubicBezTo>
                  <a:cubicBezTo>
                    <a:pt x="378" y="7"/>
                    <a:pt x="374" y="7"/>
                    <a:pt x="371" y="7"/>
                  </a:cubicBezTo>
                  <a:cubicBezTo>
                    <a:pt x="147" y="33"/>
                    <a:pt x="1" y="239"/>
                    <a:pt x="16" y="459"/>
                  </a:cubicBezTo>
                  <a:cubicBezTo>
                    <a:pt x="29" y="685"/>
                    <a:pt x="221" y="845"/>
                    <a:pt x="443" y="845"/>
                  </a:cubicBezTo>
                  <a:cubicBezTo>
                    <a:pt x="447" y="845"/>
                    <a:pt x="450" y="845"/>
                    <a:pt x="454" y="844"/>
                  </a:cubicBezTo>
                  <a:cubicBezTo>
                    <a:pt x="675" y="838"/>
                    <a:pt x="870" y="679"/>
                    <a:pt x="877" y="450"/>
                  </a:cubicBezTo>
                  <a:cubicBezTo>
                    <a:pt x="882" y="256"/>
                    <a:pt x="731" y="0"/>
                    <a:pt x="517"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9"/>
            <p:cNvSpPr/>
            <p:nvPr/>
          </p:nvSpPr>
          <p:spPr>
            <a:xfrm>
              <a:off x="2183061" y="3755177"/>
              <a:ext cx="288596" cy="277118"/>
            </a:xfrm>
            <a:custGeom>
              <a:avLst/>
              <a:gdLst/>
              <a:ahLst/>
              <a:cxnLst/>
              <a:rect l="l" t="t" r="r" b="b"/>
              <a:pathLst>
                <a:path w="880" h="845" extrusionOk="0">
                  <a:moveTo>
                    <a:pt x="434" y="222"/>
                  </a:moveTo>
                  <a:cubicBezTo>
                    <a:pt x="515" y="262"/>
                    <a:pt x="590" y="309"/>
                    <a:pt x="597" y="411"/>
                  </a:cubicBezTo>
                  <a:cubicBezTo>
                    <a:pt x="604" y="500"/>
                    <a:pt x="536" y="553"/>
                    <a:pt x="452" y="557"/>
                  </a:cubicBezTo>
                  <a:cubicBezTo>
                    <a:pt x="450" y="557"/>
                    <a:pt x="447" y="557"/>
                    <a:pt x="444" y="557"/>
                  </a:cubicBezTo>
                  <a:cubicBezTo>
                    <a:pt x="372" y="557"/>
                    <a:pt x="304" y="517"/>
                    <a:pt x="294" y="441"/>
                  </a:cubicBezTo>
                  <a:cubicBezTo>
                    <a:pt x="285" y="369"/>
                    <a:pt x="345" y="255"/>
                    <a:pt x="417" y="231"/>
                  </a:cubicBezTo>
                  <a:cubicBezTo>
                    <a:pt x="423" y="229"/>
                    <a:pt x="427" y="225"/>
                    <a:pt x="434" y="222"/>
                  </a:cubicBezTo>
                  <a:close/>
                  <a:moveTo>
                    <a:pt x="515" y="0"/>
                  </a:moveTo>
                  <a:cubicBezTo>
                    <a:pt x="509" y="0"/>
                    <a:pt x="502" y="1"/>
                    <a:pt x="495" y="1"/>
                  </a:cubicBezTo>
                  <a:cubicBezTo>
                    <a:pt x="475" y="2"/>
                    <a:pt x="458" y="10"/>
                    <a:pt x="440" y="21"/>
                  </a:cubicBezTo>
                  <a:cubicBezTo>
                    <a:pt x="423" y="13"/>
                    <a:pt x="403" y="7"/>
                    <a:pt x="379" y="7"/>
                  </a:cubicBezTo>
                  <a:cubicBezTo>
                    <a:pt x="376" y="7"/>
                    <a:pt x="372" y="7"/>
                    <a:pt x="368" y="7"/>
                  </a:cubicBezTo>
                  <a:cubicBezTo>
                    <a:pt x="144" y="33"/>
                    <a:pt x="1" y="239"/>
                    <a:pt x="13" y="459"/>
                  </a:cubicBezTo>
                  <a:cubicBezTo>
                    <a:pt x="27" y="685"/>
                    <a:pt x="219" y="845"/>
                    <a:pt x="442" y="845"/>
                  </a:cubicBezTo>
                  <a:cubicBezTo>
                    <a:pt x="445" y="845"/>
                    <a:pt x="449" y="844"/>
                    <a:pt x="452" y="844"/>
                  </a:cubicBezTo>
                  <a:cubicBezTo>
                    <a:pt x="673" y="838"/>
                    <a:pt x="869" y="679"/>
                    <a:pt x="875" y="449"/>
                  </a:cubicBezTo>
                  <a:cubicBezTo>
                    <a:pt x="879" y="257"/>
                    <a:pt x="729" y="0"/>
                    <a:pt x="515"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4" name="Google Shape;2504;p49"/>
          <p:cNvGrpSpPr/>
          <p:nvPr/>
        </p:nvGrpSpPr>
        <p:grpSpPr>
          <a:xfrm rot="-216711">
            <a:off x="8534057" y="355984"/>
            <a:ext cx="225357" cy="199090"/>
            <a:chOff x="3659860" y="553674"/>
            <a:chExt cx="230842" cy="203957"/>
          </a:xfrm>
        </p:grpSpPr>
        <p:sp>
          <p:nvSpPr>
            <p:cNvPr id="2505" name="Google Shape;2505;p49"/>
            <p:cNvSpPr/>
            <p:nvPr/>
          </p:nvSpPr>
          <p:spPr>
            <a:xfrm>
              <a:off x="3659860" y="553674"/>
              <a:ext cx="230842" cy="203957"/>
            </a:xfrm>
            <a:custGeom>
              <a:avLst/>
              <a:gdLst/>
              <a:ahLst/>
              <a:cxnLst/>
              <a:rect l="l" t="t" r="r" b="b"/>
              <a:pathLst>
                <a:path w="7384" h="6524" extrusionOk="0">
                  <a:moveTo>
                    <a:pt x="3627" y="512"/>
                  </a:moveTo>
                  <a:cubicBezTo>
                    <a:pt x="4250" y="512"/>
                    <a:pt x="4882" y="721"/>
                    <a:pt x="5408" y="1148"/>
                  </a:cubicBezTo>
                  <a:cubicBezTo>
                    <a:pt x="6033" y="1655"/>
                    <a:pt x="6384" y="2372"/>
                    <a:pt x="6444" y="3106"/>
                  </a:cubicBezTo>
                  <a:cubicBezTo>
                    <a:pt x="4861" y="2491"/>
                    <a:pt x="3216" y="1903"/>
                    <a:pt x="1580" y="1436"/>
                  </a:cubicBezTo>
                  <a:cubicBezTo>
                    <a:pt x="2108" y="827"/>
                    <a:pt x="2861" y="512"/>
                    <a:pt x="3627" y="512"/>
                  </a:cubicBezTo>
                  <a:close/>
                  <a:moveTo>
                    <a:pt x="1383" y="1689"/>
                  </a:moveTo>
                  <a:cubicBezTo>
                    <a:pt x="3024" y="2361"/>
                    <a:pt x="4757" y="2934"/>
                    <a:pt x="6452" y="3445"/>
                  </a:cubicBezTo>
                  <a:cubicBezTo>
                    <a:pt x="6448" y="3540"/>
                    <a:pt x="6441" y="3637"/>
                    <a:pt x="6427" y="3731"/>
                  </a:cubicBezTo>
                  <a:cubicBezTo>
                    <a:pt x="6370" y="3858"/>
                    <a:pt x="6305" y="3979"/>
                    <a:pt x="6236" y="4096"/>
                  </a:cubicBezTo>
                  <a:cubicBezTo>
                    <a:pt x="4556" y="3451"/>
                    <a:pt x="2804" y="2839"/>
                    <a:pt x="1082" y="2293"/>
                  </a:cubicBezTo>
                  <a:cubicBezTo>
                    <a:pt x="1157" y="2081"/>
                    <a:pt x="1256" y="1878"/>
                    <a:pt x="1383" y="1689"/>
                  </a:cubicBezTo>
                  <a:close/>
                  <a:moveTo>
                    <a:pt x="1034" y="2583"/>
                  </a:moveTo>
                  <a:cubicBezTo>
                    <a:pt x="2614" y="3329"/>
                    <a:pt x="4390" y="3949"/>
                    <a:pt x="6074" y="4347"/>
                  </a:cubicBezTo>
                  <a:cubicBezTo>
                    <a:pt x="5590" y="5034"/>
                    <a:pt x="4890" y="5480"/>
                    <a:pt x="4009" y="5480"/>
                  </a:cubicBezTo>
                  <a:cubicBezTo>
                    <a:pt x="3779" y="5480"/>
                    <a:pt x="3536" y="5450"/>
                    <a:pt x="3281" y="5385"/>
                  </a:cubicBezTo>
                  <a:cubicBezTo>
                    <a:pt x="1956" y="5050"/>
                    <a:pt x="1151" y="3883"/>
                    <a:pt x="1034" y="2583"/>
                  </a:cubicBezTo>
                  <a:close/>
                  <a:moveTo>
                    <a:pt x="965" y="3633"/>
                  </a:moveTo>
                  <a:lnTo>
                    <a:pt x="965" y="3633"/>
                  </a:lnTo>
                  <a:cubicBezTo>
                    <a:pt x="1309" y="4630"/>
                    <a:pt x="2092" y="5435"/>
                    <a:pt x="3209" y="5703"/>
                  </a:cubicBezTo>
                  <a:cubicBezTo>
                    <a:pt x="3425" y="5754"/>
                    <a:pt x="3648" y="5779"/>
                    <a:pt x="3871" y="5779"/>
                  </a:cubicBezTo>
                  <a:cubicBezTo>
                    <a:pt x="4508" y="5779"/>
                    <a:pt x="5154" y="5579"/>
                    <a:pt x="5683" y="5224"/>
                  </a:cubicBezTo>
                  <a:lnTo>
                    <a:pt x="5683" y="5224"/>
                  </a:lnTo>
                  <a:cubicBezTo>
                    <a:pt x="5165" y="5745"/>
                    <a:pt x="4468" y="6013"/>
                    <a:pt x="3760" y="6013"/>
                  </a:cubicBezTo>
                  <a:cubicBezTo>
                    <a:pt x="3136" y="6013"/>
                    <a:pt x="2502" y="5804"/>
                    <a:pt x="1975" y="5377"/>
                  </a:cubicBezTo>
                  <a:cubicBezTo>
                    <a:pt x="1412" y="4919"/>
                    <a:pt x="1071" y="4292"/>
                    <a:pt x="965" y="3633"/>
                  </a:cubicBezTo>
                  <a:close/>
                  <a:moveTo>
                    <a:pt x="3624" y="1"/>
                  </a:moveTo>
                  <a:cubicBezTo>
                    <a:pt x="2682" y="1"/>
                    <a:pt x="1756" y="402"/>
                    <a:pt x="1125" y="1178"/>
                  </a:cubicBezTo>
                  <a:cubicBezTo>
                    <a:pt x="1" y="2563"/>
                    <a:pt x="237" y="4623"/>
                    <a:pt x="1652" y="5772"/>
                  </a:cubicBezTo>
                  <a:cubicBezTo>
                    <a:pt x="2274" y="6277"/>
                    <a:pt x="3021" y="6523"/>
                    <a:pt x="3758" y="6523"/>
                  </a:cubicBezTo>
                  <a:cubicBezTo>
                    <a:pt x="4700" y="6523"/>
                    <a:pt x="5626" y="6122"/>
                    <a:pt x="6256" y="5345"/>
                  </a:cubicBezTo>
                  <a:cubicBezTo>
                    <a:pt x="7383" y="3962"/>
                    <a:pt x="7146" y="1900"/>
                    <a:pt x="5730" y="752"/>
                  </a:cubicBezTo>
                  <a:cubicBezTo>
                    <a:pt x="5108" y="247"/>
                    <a:pt x="4361" y="1"/>
                    <a:pt x="3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9"/>
            <p:cNvSpPr/>
            <p:nvPr/>
          </p:nvSpPr>
          <p:spPr>
            <a:xfrm>
              <a:off x="3709254" y="569680"/>
              <a:ext cx="152061" cy="81032"/>
            </a:xfrm>
            <a:custGeom>
              <a:avLst/>
              <a:gdLst/>
              <a:ahLst/>
              <a:cxnLst/>
              <a:rect l="l" t="t" r="r" b="b"/>
              <a:pathLst>
                <a:path w="4864" h="2592" extrusionOk="0">
                  <a:moveTo>
                    <a:pt x="2046" y="0"/>
                  </a:moveTo>
                  <a:cubicBezTo>
                    <a:pt x="1281" y="0"/>
                    <a:pt x="528" y="314"/>
                    <a:pt x="0" y="923"/>
                  </a:cubicBezTo>
                  <a:cubicBezTo>
                    <a:pt x="1636" y="1390"/>
                    <a:pt x="3281" y="1977"/>
                    <a:pt x="4864" y="2592"/>
                  </a:cubicBezTo>
                  <a:cubicBezTo>
                    <a:pt x="4805" y="1860"/>
                    <a:pt x="4453" y="1142"/>
                    <a:pt x="3828" y="636"/>
                  </a:cubicBezTo>
                  <a:cubicBezTo>
                    <a:pt x="3302" y="209"/>
                    <a:pt x="2670" y="0"/>
                    <a:pt x="2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9"/>
            <p:cNvSpPr/>
            <p:nvPr/>
          </p:nvSpPr>
          <p:spPr>
            <a:xfrm>
              <a:off x="3693623" y="606444"/>
              <a:ext cx="167942" cy="75280"/>
            </a:xfrm>
            <a:custGeom>
              <a:avLst/>
              <a:gdLst/>
              <a:ahLst/>
              <a:cxnLst/>
              <a:rect l="l" t="t" r="r" b="b"/>
              <a:pathLst>
                <a:path w="5372" h="2408" extrusionOk="0">
                  <a:moveTo>
                    <a:pt x="302" y="1"/>
                  </a:moveTo>
                  <a:cubicBezTo>
                    <a:pt x="173" y="190"/>
                    <a:pt x="75" y="393"/>
                    <a:pt x="1" y="603"/>
                  </a:cubicBezTo>
                  <a:cubicBezTo>
                    <a:pt x="1723" y="1149"/>
                    <a:pt x="3473" y="1763"/>
                    <a:pt x="5155" y="2407"/>
                  </a:cubicBezTo>
                  <a:cubicBezTo>
                    <a:pt x="5223" y="2291"/>
                    <a:pt x="5289" y="2170"/>
                    <a:pt x="5346" y="2043"/>
                  </a:cubicBezTo>
                  <a:cubicBezTo>
                    <a:pt x="5361" y="1948"/>
                    <a:pt x="5367" y="1852"/>
                    <a:pt x="5371" y="1757"/>
                  </a:cubicBezTo>
                  <a:cubicBezTo>
                    <a:pt x="3676" y="1247"/>
                    <a:pt x="1943" y="674"/>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9"/>
            <p:cNvSpPr/>
            <p:nvPr/>
          </p:nvSpPr>
          <p:spPr>
            <a:xfrm>
              <a:off x="3690028" y="667185"/>
              <a:ext cx="147496" cy="74436"/>
            </a:xfrm>
            <a:custGeom>
              <a:avLst/>
              <a:gdLst/>
              <a:ahLst/>
              <a:cxnLst/>
              <a:rect l="l" t="t" r="r" b="b"/>
              <a:pathLst>
                <a:path w="4718" h="2381" extrusionOk="0">
                  <a:moveTo>
                    <a:pt x="0" y="1"/>
                  </a:moveTo>
                  <a:lnTo>
                    <a:pt x="0" y="1"/>
                  </a:lnTo>
                  <a:cubicBezTo>
                    <a:pt x="106" y="659"/>
                    <a:pt x="447" y="1287"/>
                    <a:pt x="1010" y="1745"/>
                  </a:cubicBezTo>
                  <a:cubicBezTo>
                    <a:pt x="1537" y="2172"/>
                    <a:pt x="2170" y="2381"/>
                    <a:pt x="2794" y="2381"/>
                  </a:cubicBezTo>
                  <a:cubicBezTo>
                    <a:pt x="3503" y="2381"/>
                    <a:pt x="4200" y="2112"/>
                    <a:pt x="4718" y="1590"/>
                  </a:cubicBezTo>
                  <a:lnTo>
                    <a:pt x="4718" y="1590"/>
                  </a:lnTo>
                  <a:cubicBezTo>
                    <a:pt x="4190" y="1946"/>
                    <a:pt x="3544" y="2146"/>
                    <a:pt x="2907" y="2146"/>
                  </a:cubicBezTo>
                  <a:cubicBezTo>
                    <a:pt x="2683" y="2146"/>
                    <a:pt x="2460" y="2121"/>
                    <a:pt x="2244" y="2070"/>
                  </a:cubicBezTo>
                  <a:cubicBezTo>
                    <a:pt x="1126" y="1803"/>
                    <a:pt x="344" y="99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9"/>
            <p:cNvSpPr/>
            <p:nvPr/>
          </p:nvSpPr>
          <p:spPr>
            <a:xfrm>
              <a:off x="3692122" y="634423"/>
              <a:ext cx="157626" cy="90599"/>
            </a:xfrm>
            <a:custGeom>
              <a:avLst/>
              <a:gdLst/>
              <a:ahLst/>
              <a:cxnLst/>
              <a:rect l="l" t="t" r="r" b="b"/>
              <a:pathLst>
                <a:path w="5042" h="2898" extrusionOk="0">
                  <a:moveTo>
                    <a:pt x="1" y="0"/>
                  </a:moveTo>
                  <a:lnTo>
                    <a:pt x="1" y="0"/>
                  </a:lnTo>
                  <a:cubicBezTo>
                    <a:pt x="119" y="1300"/>
                    <a:pt x="924" y="2467"/>
                    <a:pt x="2247" y="2802"/>
                  </a:cubicBezTo>
                  <a:cubicBezTo>
                    <a:pt x="2502" y="2867"/>
                    <a:pt x="2745" y="2897"/>
                    <a:pt x="2976" y="2897"/>
                  </a:cubicBezTo>
                  <a:cubicBezTo>
                    <a:pt x="3858" y="2897"/>
                    <a:pt x="4558" y="2451"/>
                    <a:pt x="5041" y="1764"/>
                  </a:cubicBezTo>
                  <a:cubicBezTo>
                    <a:pt x="3356" y="1366"/>
                    <a:pt x="1582" y="74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666;p34"/>
          <p:cNvSpPr txBox="1">
            <a:spLocks/>
          </p:cNvSpPr>
          <p:nvPr/>
        </p:nvSpPr>
        <p:spPr>
          <a:xfrm>
            <a:off x="187970" y="126675"/>
            <a:ext cx="5529975" cy="870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Fjalla One"/>
              <a:buNone/>
              <a:defRPr sz="3100" b="0" i="0" u="none" strike="noStrike" cap="none">
                <a:solidFill>
                  <a:schemeClr val="dk1"/>
                </a:solidFill>
                <a:latin typeface="Fjalla One"/>
                <a:ea typeface="Fjalla One"/>
                <a:cs typeface="Fjalla One"/>
                <a:sym typeface="Fjalla One"/>
              </a:defRPr>
            </a:lvl1pPr>
            <a:lvl2pPr marR="0" lvl="1"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9pPr>
          </a:lstStyle>
          <a:p>
            <a:r>
              <a:rPr lang="es-ES" sz="2800" b="1" dirty="0" smtClean="0"/>
              <a:t>Análisis Exploratorio</a:t>
            </a:r>
            <a:endParaRPr lang="es-ES" sz="2800" b="1" dirty="0"/>
          </a:p>
        </p:txBody>
      </p:sp>
      <p:grpSp>
        <p:nvGrpSpPr>
          <p:cNvPr id="93" name="Google Shape;2334;p47"/>
          <p:cNvGrpSpPr/>
          <p:nvPr/>
        </p:nvGrpSpPr>
        <p:grpSpPr>
          <a:xfrm>
            <a:off x="7863005" y="4367040"/>
            <a:ext cx="510150" cy="374900"/>
            <a:chOff x="2119263" y="3122075"/>
            <a:chExt cx="510150" cy="374900"/>
          </a:xfrm>
        </p:grpSpPr>
        <p:sp>
          <p:nvSpPr>
            <p:cNvPr id="94" name="Google Shape;2335;p47"/>
            <p:cNvSpPr/>
            <p:nvPr/>
          </p:nvSpPr>
          <p:spPr>
            <a:xfrm>
              <a:off x="2406213" y="3130000"/>
              <a:ext cx="31925" cy="47925"/>
            </a:xfrm>
            <a:custGeom>
              <a:avLst/>
              <a:gdLst/>
              <a:ahLst/>
              <a:cxnLst/>
              <a:rect l="l" t="t" r="r" b="b"/>
              <a:pathLst>
                <a:path w="1277" h="1917" extrusionOk="0">
                  <a:moveTo>
                    <a:pt x="638" y="0"/>
                  </a:moveTo>
                  <a:cubicBezTo>
                    <a:pt x="614" y="0"/>
                    <a:pt x="590" y="2"/>
                    <a:pt x="566" y="4"/>
                  </a:cubicBezTo>
                  <a:cubicBezTo>
                    <a:pt x="240" y="40"/>
                    <a:pt x="1" y="329"/>
                    <a:pt x="1" y="657"/>
                  </a:cubicBezTo>
                  <a:lnTo>
                    <a:pt x="1" y="1917"/>
                  </a:lnTo>
                  <a:lnTo>
                    <a:pt x="1276" y="1917"/>
                  </a:lnTo>
                  <a:lnTo>
                    <a:pt x="1276" y="639"/>
                  </a:lnTo>
                  <a:cubicBezTo>
                    <a:pt x="1276" y="286"/>
                    <a:pt x="991" y="0"/>
                    <a:pt x="6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336;p47"/>
            <p:cNvSpPr/>
            <p:nvPr/>
          </p:nvSpPr>
          <p:spPr>
            <a:xfrm>
              <a:off x="2126263" y="3162000"/>
              <a:ext cx="495175" cy="271975"/>
            </a:xfrm>
            <a:custGeom>
              <a:avLst/>
              <a:gdLst/>
              <a:ahLst/>
              <a:cxnLst/>
              <a:rect l="l" t="t" r="r" b="b"/>
              <a:pathLst>
                <a:path w="19807" h="10879" extrusionOk="0">
                  <a:moveTo>
                    <a:pt x="320" y="0"/>
                  </a:moveTo>
                  <a:cubicBezTo>
                    <a:pt x="143" y="0"/>
                    <a:pt x="0" y="143"/>
                    <a:pt x="0" y="320"/>
                  </a:cubicBezTo>
                  <a:lnTo>
                    <a:pt x="0" y="10559"/>
                  </a:lnTo>
                  <a:cubicBezTo>
                    <a:pt x="0" y="10736"/>
                    <a:pt x="143" y="10879"/>
                    <a:pt x="320" y="10879"/>
                  </a:cubicBezTo>
                  <a:lnTo>
                    <a:pt x="19487" y="10879"/>
                  </a:lnTo>
                  <a:cubicBezTo>
                    <a:pt x="19664" y="10879"/>
                    <a:pt x="19807" y="10736"/>
                    <a:pt x="19807" y="10559"/>
                  </a:cubicBezTo>
                  <a:lnTo>
                    <a:pt x="19807" y="7535"/>
                  </a:lnTo>
                  <a:cubicBezTo>
                    <a:pt x="19807" y="7216"/>
                    <a:pt x="19687" y="6909"/>
                    <a:pt x="19474" y="6674"/>
                  </a:cubicBezTo>
                  <a:lnTo>
                    <a:pt x="13797" y="419"/>
                  </a:lnTo>
                  <a:cubicBezTo>
                    <a:pt x="13555" y="152"/>
                    <a:pt x="13213" y="0"/>
                    <a:pt x="128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337;p47"/>
            <p:cNvSpPr/>
            <p:nvPr/>
          </p:nvSpPr>
          <p:spPr>
            <a:xfrm>
              <a:off x="2126213" y="3162000"/>
              <a:ext cx="495200" cy="271025"/>
            </a:xfrm>
            <a:custGeom>
              <a:avLst/>
              <a:gdLst/>
              <a:ahLst/>
              <a:cxnLst/>
              <a:rect l="l" t="t" r="r" b="b"/>
              <a:pathLst>
                <a:path w="19808" h="10841" extrusionOk="0">
                  <a:moveTo>
                    <a:pt x="320" y="0"/>
                  </a:moveTo>
                  <a:cubicBezTo>
                    <a:pt x="144" y="0"/>
                    <a:pt x="0" y="143"/>
                    <a:pt x="0" y="320"/>
                  </a:cubicBezTo>
                  <a:lnTo>
                    <a:pt x="0" y="10521"/>
                  </a:lnTo>
                  <a:cubicBezTo>
                    <a:pt x="0" y="10698"/>
                    <a:pt x="144" y="10840"/>
                    <a:pt x="320" y="10840"/>
                  </a:cubicBezTo>
                  <a:lnTo>
                    <a:pt x="19488" y="10840"/>
                  </a:lnTo>
                  <a:cubicBezTo>
                    <a:pt x="19664" y="10840"/>
                    <a:pt x="19808" y="10698"/>
                    <a:pt x="19808" y="10521"/>
                  </a:cubicBezTo>
                  <a:lnTo>
                    <a:pt x="19808" y="9924"/>
                  </a:lnTo>
                  <a:lnTo>
                    <a:pt x="19033" y="9924"/>
                  </a:lnTo>
                  <a:cubicBezTo>
                    <a:pt x="18920" y="9924"/>
                    <a:pt x="18815" y="9863"/>
                    <a:pt x="18753" y="9762"/>
                  </a:cubicBezTo>
                  <a:cubicBezTo>
                    <a:pt x="18240" y="8919"/>
                    <a:pt x="17290" y="8396"/>
                    <a:pt x="16273" y="8396"/>
                  </a:cubicBezTo>
                  <a:cubicBezTo>
                    <a:pt x="15255" y="8396"/>
                    <a:pt x="14305" y="8919"/>
                    <a:pt x="13792" y="9762"/>
                  </a:cubicBezTo>
                  <a:cubicBezTo>
                    <a:pt x="13730" y="9863"/>
                    <a:pt x="13625" y="9924"/>
                    <a:pt x="13511" y="9924"/>
                  </a:cubicBezTo>
                  <a:lnTo>
                    <a:pt x="7221" y="9924"/>
                  </a:lnTo>
                  <a:cubicBezTo>
                    <a:pt x="7107" y="9924"/>
                    <a:pt x="7004" y="9861"/>
                    <a:pt x="6942" y="9755"/>
                  </a:cubicBezTo>
                  <a:cubicBezTo>
                    <a:pt x="6430" y="8872"/>
                    <a:pt x="5481" y="8323"/>
                    <a:pt x="4465" y="8323"/>
                  </a:cubicBezTo>
                  <a:cubicBezTo>
                    <a:pt x="3450" y="8323"/>
                    <a:pt x="2501" y="8872"/>
                    <a:pt x="1988" y="9755"/>
                  </a:cubicBezTo>
                  <a:cubicBezTo>
                    <a:pt x="1926" y="9861"/>
                    <a:pt x="1822" y="9924"/>
                    <a:pt x="1710" y="9924"/>
                  </a:cubicBezTo>
                  <a:lnTo>
                    <a:pt x="1596" y="9924"/>
                  </a:lnTo>
                  <a:cubicBezTo>
                    <a:pt x="1243" y="9924"/>
                    <a:pt x="958" y="9638"/>
                    <a:pt x="958" y="9285"/>
                  </a:cubicBezTo>
                  <a:lnTo>
                    <a:pt x="958" y="0"/>
                  </a:ln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338;p47"/>
            <p:cNvSpPr/>
            <p:nvPr/>
          </p:nvSpPr>
          <p:spPr>
            <a:xfrm>
              <a:off x="2185588" y="3393400"/>
              <a:ext cx="105225" cy="95850"/>
            </a:xfrm>
            <a:custGeom>
              <a:avLst/>
              <a:gdLst/>
              <a:ahLst/>
              <a:cxnLst/>
              <a:rect l="l" t="t" r="r" b="b"/>
              <a:pathLst>
                <a:path w="4209" h="3834" extrusionOk="0">
                  <a:moveTo>
                    <a:pt x="2105" y="0"/>
                  </a:moveTo>
                  <a:cubicBezTo>
                    <a:pt x="1614" y="0"/>
                    <a:pt x="1124" y="188"/>
                    <a:pt x="750" y="562"/>
                  </a:cubicBezTo>
                  <a:cubicBezTo>
                    <a:pt x="1" y="1310"/>
                    <a:pt x="1" y="2524"/>
                    <a:pt x="750" y="3273"/>
                  </a:cubicBezTo>
                  <a:cubicBezTo>
                    <a:pt x="1124" y="3646"/>
                    <a:pt x="1614" y="3833"/>
                    <a:pt x="2105" y="3833"/>
                  </a:cubicBezTo>
                  <a:cubicBezTo>
                    <a:pt x="2595" y="3833"/>
                    <a:pt x="3086" y="3646"/>
                    <a:pt x="3460" y="3273"/>
                  </a:cubicBezTo>
                  <a:cubicBezTo>
                    <a:pt x="4209" y="2524"/>
                    <a:pt x="4209" y="1310"/>
                    <a:pt x="3460" y="562"/>
                  </a:cubicBezTo>
                  <a:cubicBezTo>
                    <a:pt x="3086" y="188"/>
                    <a:pt x="2595" y="0"/>
                    <a:pt x="21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339;p47"/>
            <p:cNvSpPr/>
            <p:nvPr/>
          </p:nvSpPr>
          <p:spPr>
            <a:xfrm>
              <a:off x="2294613" y="3241725"/>
              <a:ext cx="135550" cy="87675"/>
            </a:xfrm>
            <a:custGeom>
              <a:avLst/>
              <a:gdLst/>
              <a:ahLst/>
              <a:cxnLst/>
              <a:rect l="l" t="t" r="r" b="b"/>
              <a:pathLst>
                <a:path w="5422" h="3507" extrusionOk="0">
                  <a:moveTo>
                    <a:pt x="640" y="0"/>
                  </a:moveTo>
                  <a:cubicBezTo>
                    <a:pt x="287" y="0"/>
                    <a:pt x="1" y="285"/>
                    <a:pt x="1" y="637"/>
                  </a:cubicBezTo>
                  <a:lnTo>
                    <a:pt x="1" y="2868"/>
                  </a:lnTo>
                  <a:cubicBezTo>
                    <a:pt x="1" y="3222"/>
                    <a:pt x="286" y="3507"/>
                    <a:pt x="640" y="3507"/>
                  </a:cubicBezTo>
                  <a:lnTo>
                    <a:pt x="4783" y="3507"/>
                  </a:lnTo>
                  <a:cubicBezTo>
                    <a:pt x="5136" y="3507"/>
                    <a:pt x="5422" y="3222"/>
                    <a:pt x="5422" y="2868"/>
                  </a:cubicBezTo>
                  <a:lnTo>
                    <a:pt x="5422" y="639"/>
                  </a:lnTo>
                  <a:cubicBezTo>
                    <a:pt x="5422" y="285"/>
                    <a:pt x="5136" y="0"/>
                    <a:pt x="47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340;p47"/>
            <p:cNvSpPr/>
            <p:nvPr/>
          </p:nvSpPr>
          <p:spPr>
            <a:xfrm>
              <a:off x="2589538" y="3361250"/>
              <a:ext cx="31900" cy="31900"/>
            </a:xfrm>
            <a:custGeom>
              <a:avLst/>
              <a:gdLst/>
              <a:ahLst/>
              <a:cxnLst/>
              <a:rect l="l" t="t" r="r" b="b"/>
              <a:pathLst>
                <a:path w="1276" h="1276" extrusionOk="0">
                  <a:moveTo>
                    <a:pt x="0" y="0"/>
                  </a:moveTo>
                  <a:lnTo>
                    <a:pt x="0" y="636"/>
                  </a:lnTo>
                  <a:cubicBezTo>
                    <a:pt x="0" y="990"/>
                    <a:pt x="286" y="1275"/>
                    <a:pt x="639" y="1275"/>
                  </a:cubicBezTo>
                  <a:lnTo>
                    <a:pt x="1276" y="1275"/>
                  </a:lnTo>
                  <a:lnTo>
                    <a:pt x="1276" y="0"/>
                  </a:lnTo>
                  <a:close/>
                </a:path>
              </a:pathLst>
            </a:custGeom>
            <a:solidFill>
              <a:srgbClr val="C1E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341;p47"/>
            <p:cNvSpPr/>
            <p:nvPr/>
          </p:nvSpPr>
          <p:spPr>
            <a:xfrm>
              <a:off x="2219988" y="3425350"/>
              <a:ext cx="36525" cy="31975"/>
            </a:xfrm>
            <a:custGeom>
              <a:avLst/>
              <a:gdLst/>
              <a:ahLst/>
              <a:cxnLst/>
              <a:rect l="l" t="t" r="r" b="b"/>
              <a:pathLst>
                <a:path w="1461" h="1279" extrusionOk="0">
                  <a:moveTo>
                    <a:pt x="730" y="1"/>
                  </a:moveTo>
                  <a:cubicBezTo>
                    <a:pt x="625" y="1"/>
                    <a:pt x="518" y="27"/>
                    <a:pt x="419" y="82"/>
                  </a:cubicBezTo>
                  <a:cubicBezTo>
                    <a:pt x="111" y="255"/>
                    <a:pt x="1" y="644"/>
                    <a:pt x="174" y="952"/>
                  </a:cubicBezTo>
                  <a:cubicBezTo>
                    <a:pt x="290" y="1161"/>
                    <a:pt x="508" y="1279"/>
                    <a:pt x="732" y="1279"/>
                  </a:cubicBezTo>
                  <a:cubicBezTo>
                    <a:pt x="837" y="1279"/>
                    <a:pt x="944" y="1252"/>
                    <a:pt x="1043" y="1197"/>
                  </a:cubicBezTo>
                  <a:cubicBezTo>
                    <a:pt x="1351" y="1025"/>
                    <a:pt x="1461" y="635"/>
                    <a:pt x="1288" y="327"/>
                  </a:cubicBezTo>
                  <a:cubicBezTo>
                    <a:pt x="1171" y="118"/>
                    <a:pt x="954" y="1"/>
                    <a:pt x="730" y="1"/>
                  </a:cubicBezTo>
                  <a:close/>
                </a:path>
              </a:pathLst>
            </a:custGeom>
            <a:solidFill>
              <a:srgbClr val="ECE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342;p47"/>
            <p:cNvSpPr/>
            <p:nvPr/>
          </p:nvSpPr>
          <p:spPr>
            <a:xfrm>
              <a:off x="2480563" y="3393400"/>
              <a:ext cx="105200" cy="95850"/>
            </a:xfrm>
            <a:custGeom>
              <a:avLst/>
              <a:gdLst/>
              <a:ahLst/>
              <a:cxnLst/>
              <a:rect l="l" t="t" r="r" b="b"/>
              <a:pathLst>
                <a:path w="4208" h="3834" extrusionOk="0">
                  <a:moveTo>
                    <a:pt x="2104" y="0"/>
                  </a:moveTo>
                  <a:cubicBezTo>
                    <a:pt x="1613" y="0"/>
                    <a:pt x="1123" y="188"/>
                    <a:pt x="749" y="562"/>
                  </a:cubicBezTo>
                  <a:cubicBezTo>
                    <a:pt x="0" y="1310"/>
                    <a:pt x="0" y="2524"/>
                    <a:pt x="749" y="3273"/>
                  </a:cubicBezTo>
                  <a:cubicBezTo>
                    <a:pt x="1123" y="3646"/>
                    <a:pt x="1613" y="3833"/>
                    <a:pt x="2104" y="3833"/>
                  </a:cubicBezTo>
                  <a:cubicBezTo>
                    <a:pt x="2594" y="3833"/>
                    <a:pt x="3085" y="3646"/>
                    <a:pt x="3459" y="3273"/>
                  </a:cubicBezTo>
                  <a:cubicBezTo>
                    <a:pt x="4207" y="2524"/>
                    <a:pt x="4207" y="1310"/>
                    <a:pt x="3459" y="562"/>
                  </a:cubicBezTo>
                  <a:cubicBezTo>
                    <a:pt x="3085" y="188"/>
                    <a:pt x="2594" y="0"/>
                    <a:pt x="21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343;p47"/>
            <p:cNvSpPr/>
            <p:nvPr/>
          </p:nvSpPr>
          <p:spPr>
            <a:xfrm>
              <a:off x="2515613" y="3425325"/>
              <a:ext cx="35075" cy="31975"/>
            </a:xfrm>
            <a:custGeom>
              <a:avLst/>
              <a:gdLst/>
              <a:ahLst/>
              <a:cxnLst/>
              <a:rect l="l" t="t" r="r" b="b"/>
              <a:pathLst>
                <a:path w="1403" h="1279" extrusionOk="0">
                  <a:moveTo>
                    <a:pt x="702" y="1"/>
                  </a:moveTo>
                  <a:cubicBezTo>
                    <a:pt x="539" y="1"/>
                    <a:pt x="375" y="63"/>
                    <a:pt x="250" y="188"/>
                  </a:cubicBezTo>
                  <a:cubicBezTo>
                    <a:pt x="0" y="438"/>
                    <a:pt x="0" y="842"/>
                    <a:pt x="250" y="1092"/>
                  </a:cubicBezTo>
                  <a:cubicBezTo>
                    <a:pt x="375" y="1216"/>
                    <a:pt x="539" y="1279"/>
                    <a:pt x="702" y="1279"/>
                  </a:cubicBezTo>
                  <a:cubicBezTo>
                    <a:pt x="866" y="1279"/>
                    <a:pt x="1029" y="1216"/>
                    <a:pt x="1154" y="1092"/>
                  </a:cubicBezTo>
                  <a:cubicBezTo>
                    <a:pt x="1403" y="842"/>
                    <a:pt x="1403" y="438"/>
                    <a:pt x="1154" y="188"/>
                  </a:cubicBezTo>
                  <a:cubicBezTo>
                    <a:pt x="1029" y="63"/>
                    <a:pt x="866" y="1"/>
                    <a:pt x="702" y="1"/>
                  </a:cubicBezTo>
                  <a:close/>
                </a:path>
              </a:pathLst>
            </a:custGeom>
            <a:solidFill>
              <a:srgbClr val="ECE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344;p47"/>
            <p:cNvSpPr/>
            <p:nvPr/>
          </p:nvSpPr>
          <p:spPr>
            <a:xfrm>
              <a:off x="2462013" y="3241700"/>
              <a:ext cx="152025" cy="87675"/>
            </a:xfrm>
            <a:custGeom>
              <a:avLst/>
              <a:gdLst/>
              <a:ahLst/>
              <a:cxnLst/>
              <a:rect l="l" t="t" r="r" b="b"/>
              <a:pathLst>
                <a:path w="6081" h="3507" extrusionOk="0">
                  <a:moveTo>
                    <a:pt x="639" y="0"/>
                  </a:moveTo>
                  <a:cubicBezTo>
                    <a:pt x="286" y="0"/>
                    <a:pt x="1" y="285"/>
                    <a:pt x="1" y="638"/>
                  </a:cubicBezTo>
                  <a:lnTo>
                    <a:pt x="1" y="2868"/>
                  </a:lnTo>
                  <a:cubicBezTo>
                    <a:pt x="1" y="3222"/>
                    <a:pt x="286" y="3507"/>
                    <a:pt x="639" y="3507"/>
                  </a:cubicBezTo>
                  <a:lnTo>
                    <a:pt x="6080" y="3507"/>
                  </a:lnTo>
                  <a:cubicBezTo>
                    <a:pt x="6068" y="3493"/>
                    <a:pt x="6058" y="3475"/>
                    <a:pt x="6046" y="3461"/>
                  </a:cubicBezTo>
                  <a:lnTo>
                    <a:pt x="29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345;p47"/>
            <p:cNvSpPr/>
            <p:nvPr/>
          </p:nvSpPr>
          <p:spPr>
            <a:xfrm>
              <a:off x="2318538" y="3265600"/>
              <a:ext cx="87700" cy="39900"/>
            </a:xfrm>
            <a:custGeom>
              <a:avLst/>
              <a:gdLst/>
              <a:ahLst/>
              <a:cxnLst/>
              <a:rect l="l" t="t" r="r" b="b"/>
              <a:pathLst>
                <a:path w="3508" h="1596" extrusionOk="0">
                  <a:moveTo>
                    <a:pt x="639" y="0"/>
                  </a:moveTo>
                  <a:cubicBezTo>
                    <a:pt x="286" y="0"/>
                    <a:pt x="0" y="286"/>
                    <a:pt x="0" y="639"/>
                  </a:cubicBezTo>
                  <a:lnTo>
                    <a:pt x="0" y="957"/>
                  </a:lnTo>
                  <a:cubicBezTo>
                    <a:pt x="0" y="1310"/>
                    <a:pt x="286" y="1596"/>
                    <a:pt x="639" y="1596"/>
                  </a:cubicBezTo>
                  <a:lnTo>
                    <a:pt x="2869" y="1596"/>
                  </a:lnTo>
                  <a:cubicBezTo>
                    <a:pt x="3221" y="1596"/>
                    <a:pt x="3508" y="1309"/>
                    <a:pt x="3508" y="957"/>
                  </a:cubicBezTo>
                  <a:lnTo>
                    <a:pt x="3508" y="639"/>
                  </a:lnTo>
                  <a:cubicBezTo>
                    <a:pt x="3508" y="286"/>
                    <a:pt x="3222" y="0"/>
                    <a:pt x="2869" y="0"/>
                  </a:cubicBezTo>
                  <a:close/>
                </a:path>
              </a:pathLst>
            </a:custGeom>
            <a:solidFill>
              <a:srgbClr val="FFFFFF">
                <a:alpha val="34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346;p47"/>
            <p:cNvSpPr/>
            <p:nvPr/>
          </p:nvSpPr>
          <p:spPr>
            <a:xfrm>
              <a:off x="2485913" y="3265600"/>
              <a:ext cx="106525" cy="39900"/>
            </a:xfrm>
            <a:custGeom>
              <a:avLst/>
              <a:gdLst/>
              <a:ahLst/>
              <a:cxnLst/>
              <a:rect l="l" t="t" r="r" b="b"/>
              <a:pathLst>
                <a:path w="4261" h="1596" extrusionOk="0">
                  <a:moveTo>
                    <a:pt x="639" y="0"/>
                  </a:moveTo>
                  <a:cubicBezTo>
                    <a:pt x="286" y="0"/>
                    <a:pt x="1" y="286"/>
                    <a:pt x="1" y="638"/>
                  </a:cubicBezTo>
                  <a:lnTo>
                    <a:pt x="1" y="957"/>
                  </a:lnTo>
                  <a:cubicBezTo>
                    <a:pt x="1" y="1310"/>
                    <a:pt x="286" y="1596"/>
                    <a:pt x="640" y="1596"/>
                  </a:cubicBezTo>
                  <a:lnTo>
                    <a:pt x="4260" y="1596"/>
                  </a:lnTo>
                  <a:lnTo>
                    <a:pt x="2812" y="0"/>
                  </a:lnTo>
                  <a:close/>
                </a:path>
              </a:pathLst>
            </a:custGeom>
            <a:solidFill>
              <a:srgbClr val="FFFFFF">
                <a:alpha val="34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347;p47"/>
            <p:cNvSpPr/>
            <p:nvPr/>
          </p:nvSpPr>
          <p:spPr>
            <a:xfrm>
              <a:off x="2214788" y="3417875"/>
              <a:ext cx="46900" cy="46925"/>
            </a:xfrm>
            <a:custGeom>
              <a:avLst/>
              <a:gdLst/>
              <a:ahLst/>
              <a:cxnLst/>
              <a:rect l="l" t="t" r="r" b="b"/>
              <a:pathLst>
                <a:path w="1876" h="1877" extrusionOk="0">
                  <a:moveTo>
                    <a:pt x="938" y="599"/>
                  </a:moveTo>
                  <a:cubicBezTo>
                    <a:pt x="1125" y="599"/>
                    <a:pt x="1278" y="752"/>
                    <a:pt x="1278" y="939"/>
                  </a:cubicBezTo>
                  <a:cubicBezTo>
                    <a:pt x="1278" y="1126"/>
                    <a:pt x="1125" y="1280"/>
                    <a:pt x="938" y="1280"/>
                  </a:cubicBezTo>
                  <a:cubicBezTo>
                    <a:pt x="750" y="1280"/>
                    <a:pt x="597" y="1126"/>
                    <a:pt x="597" y="939"/>
                  </a:cubicBezTo>
                  <a:cubicBezTo>
                    <a:pt x="597" y="752"/>
                    <a:pt x="750" y="599"/>
                    <a:pt x="938" y="599"/>
                  </a:cubicBezTo>
                  <a:close/>
                  <a:moveTo>
                    <a:pt x="938" y="1"/>
                  </a:moveTo>
                  <a:cubicBezTo>
                    <a:pt x="420" y="1"/>
                    <a:pt x="0" y="422"/>
                    <a:pt x="0" y="939"/>
                  </a:cubicBezTo>
                  <a:cubicBezTo>
                    <a:pt x="0" y="1456"/>
                    <a:pt x="420" y="1877"/>
                    <a:pt x="938" y="1877"/>
                  </a:cubicBezTo>
                  <a:cubicBezTo>
                    <a:pt x="1455" y="1877"/>
                    <a:pt x="1875" y="1456"/>
                    <a:pt x="1875" y="939"/>
                  </a:cubicBezTo>
                  <a:cubicBezTo>
                    <a:pt x="1875" y="422"/>
                    <a:pt x="1455" y="1"/>
                    <a:pt x="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348;p47"/>
            <p:cNvSpPr/>
            <p:nvPr/>
          </p:nvSpPr>
          <p:spPr>
            <a:xfrm>
              <a:off x="2510288" y="3417875"/>
              <a:ext cx="46900" cy="46925"/>
            </a:xfrm>
            <a:custGeom>
              <a:avLst/>
              <a:gdLst/>
              <a:ahLst/>
              <a:cxnLst/>
              <a:rect l="l" t="t" r="r" b="b"/>
              <a:pathLst>
                <a:path w="1876" h="1877" extrusionOk="0">
                  <a:moveTo>
                    <a:pt x="938" y="599"/>
                  </a:moveTo>
                  <a:cubicBezTo>
                    <a:pt x="1126" y="599"/>
                    <a:pt x="1279" y="752"/>
                    <a:pt x="1279" y="939"/>
                  </a:cubicBezTo>
                  <a:cubicBezTo>
                    <a:pt x="1279" y="1126"/>
                    <a:pt x="1126" y="1280"/>
                    <a:pt x="938" y="1280"/>
                  </a:cubicBezTo>
                  <a:cubicBezTo>
                    <a:pt x="751" y="1280"/>
                    <a:pt x="598" y="1126"/>
                    <a:pt x="598" y="939"/>
                  </a:cubicBezTo>
                  <a:cubicBezTo>
                    <a:pt x="598" y="752"/>
                    <a:pt x="751" y="599"/>
                    <a:pt x="938" y="599"/>
                  </a:cubicBezTo>
                  <a:close/>
                  <a:moveTo>
                    <a:pt x="938" y="1"/>
                  </a:moveTo>
                  <a:cubicBezTo>
                    <a:pt x="421" y="1"/>
                    <a:pt x="1" y="422"/>
                    <a:pt x="1" y="939"/>
                  </a:cubicBezTo>
                  <a:cubicBezTo>
                    <a:pt x="1" y="1456"/>
                    <a:pt x="421" y="1877"/>
                    <a:pt x="938" y="1877"/>
                  </a:cubicBezTo>
                  <a:cubicBezTo>
                    <a:pt x="1456" y="1877"/>
                    <a:pt x="1876" y="1456"/>
                    <a:pt x="1876" y="939"/>
                  </a:cubicBezTo>
                  <a:cubicBezTo>
                    <a:pt x="1876" y="422"/>
                    <a:pt x="1456" y="1"/>
                    <a:pt x="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349;p47"/>
            <p:cNvSpPr/>
            <p:nvPr/>
          </p:nvSpPr>
          <p:spPr>
            <a:xfrm>
              <a:off x="2119263" y="3122075"/>
              <a:ext cx="510150" cy="374900"/>
            </a:xfrm>
            <a:custGeom>
              <a:avLst/>
              <a:gdLst/>
              <a:ahLst/>
              <a:cxnLst/>
              <a:rect l="l" t="t" r="r" b="b"/>
              <a:pathLst>
                <a:path w="20406" h="14996" extrusionOk="0">
                  <a:moveTo>
                    <a:pt x="12097" y="598"/>
                  </a:moveTo>
                  <a:cubicBezTo>
                    <a:pt x="12113" y="598"/>
                    <a:pt x="12130" y="600"/>
                    <a:pt x="12147" y="602"/>
                  </a:cubicBezTo>
                  <a:cubicBezTo>
                    <a:pt x="12315" y="626"/>
                    <a:pt x="12435" y="779"/>
                    <a:pt x="12435" y="949"/>
                  </a:cubicBezTo>
                  <a:lnTo>
                    <a:pt x="12435" y="1279"/>
                  </a:lnTo>
                  <a:lnTo>
                    <a:pt x="11757" y="1279"/>
                  </a:lnTo>
                  <a:lnTo>
                    <a:pt x="11757" y="938"/>
                  </a:lnTo>
                  <a:cubicBezTo>
                    <a:pt x="11757" y="751"/>
                    <a:pt x="11910" y="598"/>
                    <a:pt x="12097" y="598"/>
                  </a:cubicBezTo>
                  <a:close/>
                  <a:moveTo>
                    <a:pt x="16457" y="5103"/>
                  </a:moveTo>
                  <a:lnTo>
                    <a:pt x="19101" y="8013"/>
                  </a:lnTo>
                  <a:lnTo>
                    <a:pt x="14328" y="8013"/>
                  </a:lnTo>
                  <a:cubicBezTo>
                    <a:pt x="14142" y="8013"/>
                    <a:pt x="13988" y="7861"/>
                    <a:pt x="13988" y="7673"/>
                  </a:cubicBezTo>
                  <a:lnTo>
                    <a:pt x="13988" y="5443"/>
                  </a:lnTo>
                  <a:cubicBezTo>
                    <a:pt x="13988" y="5257"/>
                    <a:pt x="14140" y="5103"/>
                    <a:pt x="14328" y="5103"/>
                  </a:cubicBezTo>
                  <a:close/>
                  <a:moveTo>
                    <a:pt x="19806" y="9886"/>
                  </a:moveTo>
                  <a:lnTo>
                    <a:pt x="19808" y="10563"/>
                  </a:lnTo>
                  <a:lnTo>
                    <a:pt x="19470" y="10563"/>
                  </a:lnTo>
                  <a:cubicBezTo>
                    <a:pt x="19282" y="10563"/>
                    <a:pt x="19130" y="10412"/>
                    <a:pt x="19130" y="10223"/>
                  </a:cubicBezTo>
                  <a:lnTo>
                    <a:pt x="19130" y="9886"/>
                  </a:lnTo>
                  <a:close/>
                  <a:moveTo>
                    <a:pt x="13153" y="1877"/>
                  </a:moveTo>
                  <a:cubicBezTo>
                    <a:pt x="13428" y="1877"/>
                    <a:pt x="13693" y="1995"/>
                    <a:pt x="13877" y="2201"/>
                  </a:cubicBezTo>
                  <a:lnTo>
                    <a:pt x="15947" y="4507"/>
                  </a:lnTo>
                  <a:lnTo>
                    <a:pt x="14370" y="4507"/>
                  </a:lnTo>
                  <a:cubicBezTo>
                    <a:pt x="13852" y="4507"/>
                    <a:pt x="13433" y="4928"/>
                    <a:pt x="13433" y="5444"/>
                  </a:cubicBezTo>
                  <a:lnTo>
                    <a:pt x="13433" y="7674"/>
                  </a:lnTo>
                  <a:cubicBezTo>
                    <a:pt x="13433" y="8192"/>
                    <a:pt x="13853" y="8611"/>
                    <a:pt x="14370" y="8611"/>
                  </a:cubicBezTo>
                  <a:lnTo>
                    <a:pt x="19664" y="8611"/>
                  </a:lnTo>
                  <a:cubicBezTo>
                    <a:pt x="19758" y="8764"/>
                    <a:pt x="19809" y="8942"/>
                    <a:pt x="19809" y="9124"/>
                  </a:cubicBezTo>
                  <a:lnTo>
                    <a:pt x="19809" y="9288"/>
                  </a:lnTo>
                  <a:lnTo>
                    <a:pt x="18831" y="9288"/>
                  </a:lnTo>
                  <a:cubicBezTo>
                    <a:pt x="18667" y="9288"/>
                    <a:pt x="18533" y="9422"/>
                    <a:pt x="18533" y="9586"/>
                  </a:cubicBezTo>
                  <a:lnTo>
                    <a:pt x="18533" y="10223"/>
                  </a:lnTo>
                  <a:cubicBezTo>
                    <a:pt x="18533" y="10742"/>
                    <a:pt x="18953" y="11160"/>
                    <a:pt x="19470" y="11160"/>
                  </a:cubicBezTo>
                  <a:lnTo>
                    <a:pt x="19808" y="11160"/>
                  </a:lnTo>
                  <a:lnTo>
                    <a:pt x="19808" y="12130"/>
                  </a:lnTo>
                  <a:cubicBezTo>
                    <a:pt x="19808" y="12130"/>
                    <a:pt x="19785" y="12151"/>
                    <a:pt x="19774" y="12151"/>
                  </a:cubicBezTo>
                  <a:lnTo>
                    <a:pt x="19774" y="12159"/>
                  </a:lnTo>
                  <a:lnTo>
                    <a:pt x="18705" y="12159"/>
                  </a:lnTo>
                  <a:cubicBezTo>
                    <a:pt x="18672" y="12039"/>
                    <a:pt x="18630" y="11926"/>
                    <a:pt x="18578" y="11816"/>
                  </a:cubicBezTo>
                  <a:cubicBezTo>
                    <a:pt x="18526" y="11709"/>
                    <a:pt x="18419" y="11646"/>
                    <a:pt x="18308" y="11646"/>
                  </a:cubicBezTo>
                  <a:cubicBezTo>
                    <a:pt x="18265" y="11646"/>
                    <a:pt x="18221" y="11656"/>
                    <a:pt x="18180" y="11676"/>
                  </a:cubicBezTo>
                  <a:cubicBezTo>
                    <a:pt x="18030" y="11747"/>
                    <a:pt x="17967" y="11926"/>
                    <a:pt x="18039" y="12074"/>
                  </a:cubicBezTo>
                  <a:cubicBezTo>
                    <a:pt x="18145" y="12296"/>
                    <a:pt x="18198" y="12529"/>
                    <a:pt x="18198" y="12769"/>
                  </a:cubicBezTo>
                  <a:cubicBezTo>
                    <a:pt x="18198" y="13662"/>
                    <a:pt x="17474" y="14387"/>
                    <a:pt x="16580" y="14387"/>
                  </a:cubicBezTo>
                  <a:cubicBezTo>
                    <a:pt x="15689" y="14387"/>
                    <a:pt x="14962" y="13663"/>
                    <a:pt x="14962" y="12769"/>
                  </a:cubicBezTo>
                  <a:cubicBezTo>
                    <a:pt x="14962" y="11878"/>
                    <a:pt x="15688" y="11151"/>
                    <a:pt x="16580" y="11151"/>
                  </a:cubicBezTo>
                  <a:cubicBezTo>
                    <a:pt x="16821" y="11151"/>
                    <a:pt x="17056" y="11204"/>
                    <a:pt x="17276" y="11311"/>
                  </a:cubicBezTo>
                  <a:cubicBezTo>
                    <a:pt x="17317" y="11331"/>
                    <a:pt x="17361" y="11340"/>
                    <a:pt x="17404" y="11340"/>
                  </a:cubicBezTo>
                  <a:cubicBezTo>
                    <a:pt x="17516" y="11340"/>
                    <a:pt x="17623" y="11278"/>
                    <a:pt x="17674" y="11171"/>
                  </a:cubicBezTo>
                  <a:cubicBezTo>
                    <a:pt x="17745" y="11021"/>
                    <a:pt x="17682" y="10843"/>
                    <a:pt x="17532" y="10773"/>
                  </a:cubicBezTo>
                  <a:cubicBezTo>
                    <a:pt x="17230" y="10628"/>
                    <a:pt x="16909" y="10555"/>
                    <a:pt x="16579" y="10555"/>
                  </a:cubicBezTo>
                  <a:cubicBezTo>
                    <a:pt x="15573" y="10555"/>
                    <a:pt x="14452" y="12119"/>
                    <a:pt x="14452" y="12119"/>
                  </a:cubicBezTo>
                  <a:lnTo>
                    <a:pt x="6886" y="12119"/>
                  </a:lnTo>
                  <a:cubicBezTo>
                    <a:pt x="6886" y="12119"/>
                    <a:pt x="6811" y="11926"/>
                    <a:pt x="6758" y="11817"/>
                  </a:cubicBezTo>
                  <a:cubicBezTo>
                    <a:pt x="6707" y="11710"/>
                    <a:pt x="6600" y="11648"/>
                    <a:pt x="6490" y="11648"/>
                  </a:cubicBezTo>
                  <a:cubicBezTo>
                    <a:pt x="6446" y="11648"/>
                    <a:pt x="6402" y="11657"/>
                    <a:pt x="6360" y="11678"/>
                  </a:cubicBezTo>
                  <a:cubicBezTo>
                    <a:pt x="6210" y="11748"/>
                    <a:pt x="6148" y="11927"/>
                    <a:pt x="6220" y="12076"/>
                  </a:cubicBezTo>
                  <a:cubicBezTo>
                    <a:pt x="6326" y="12297"/>
                    <a:pt x="6379" y="12531"/>
                    <a:pt x="6379" y="12770"/>
                  </a:cubicBezTo>
                  <a:cubicBezTo>
                    <a:pt x="6379" y="13663"/>
                    <a:pt x="5654" y="14388"/>
                    <a:pt x="4761" y="14388"/>
                  </a:cubicBezTo>
                  <a:cubicBezTo>
                    <a:pt x="3869" y="14388"/>
                    <a:pt x="3143" y="13664"/>
                    <a:pt x="3143" y="12770"/>
                  </a:cubicBezTo>
                  <a:cubicBezTo>
                    <a:pt x="3143" y="11878"/>
                    <a:pt x="3869" y="11152"/>
                    <a:pt x="4761" y="11152"/>
                  </a:cubicBezTo>
                  <a:cubicBezTo>
                    <a:pt x="5002" y="11152"/>
                    <a:pt x="5236" y="11207"/>
                    <a:pt x="5456" y="11312"/>
                  </a:cubicBezTo>
                  <a:cubicBezTo>
                    <a:pt x="5498" y="11332"/>
                    <a:pt x="5542" y="11341"/>
                    <a:pt x="5585" y="11341"/>
                  </a:cubicBezTo>
                  <a:cubicBezTo>
                    <a:pt x="5697" y="11341"/>
                    <a:pt x="5804" y="11279"/>
                    <a:pt x="5854" y="11172"/>
                  </a:cubicBezTo>
                  <a:cubicBezTo>
                    <a:pt x="5926" y="11023"/>
                    <a:pt x="5863" y="10845"/>
                    <a:pt x="5713" y="10774"/>
                  </a:cubicBezTo>
                  <a:cubicBezTo>
                    <a:pt x="5410" y="10631"/>
                    <a:pt x="5090" y="10557"/>
                    <a:pt x="4760" y="10557"/>
                  </a:cubicBezTo>
                  <a:cubicBezTo>
                    <a:pt x="3753" y="10557"/>
                    <a:pt x="2901" y="11233"/>
                    <a:pt x="2633" y="12160"/>
                  </a:cubicBezTo>
                  <a:lnTo>
                    <a:pt x="606" y="12160"/>
                  </a:lnTo>
                  <a:cubicBezTo>
                    <a:pt x="595" y="12154"/>
                    <a:pt x="600" y="12133"/>
                    <a:pt x="600" y="12133"/>
                  </a:cubicBezTo>
                  <a:lnTo>
                    <a:pt x="600" y="9888"/>
                  </a:lnTo>
                  <a:lnTo>
                    <a:pt x="17541" y="9888"/>
                  </a:lnTo>
                  <a:cubicBezTo>
                    <a:pt x="17694" y="9888"/>
                    <a:pt x="17830" y="9778"/>
                    <a:pt x="17848" y="9626"/>
                  </a:cubicBezTo>
                  <a:cubicBezTo>
                    <a:pt x="17871" y="9444"/>
                    <a:pt x="17729" y="9290"/>
                    <a:pt x="17551" y="9290"/>
                  </a:cubicBezTo>
                  <a:lnTo>
                    <a:pt x="600" y="9290"/>
                  </a:lnTo>
                  <a:lnTo>
                    <a:pt x="600" y="1898"/>
                  </a:lnTo>
                  <a:cubicBezTo>
                    <a:pt x="600" y="1886"/>
                    <a:pt x="608" y="1877"/>
                    <a:pt x="621" y="1877"/>
                  </a:cubicBezTo>
                  <a:close/>
                  <a:moveTo>
                    <a:pt x="12097" y="1"/>
                  </a:moveTo>
                  <a:cubicBezTo>
                    <a:pt x="12075" y="1"/>
                    <a:pt x="12053" y="2"/>
                    <a:pt x="12032" y="3"/>
                  </a:cubicBezTo>
                  <a:cubicBezTo>
                    <a:pt x="11546" y="38"/>
                    <a:pt x="11159" y="443"/>
                    <a:pt x="11159" y="939"/>
                  </a:cubicBezTo>
                  <a:lnTo>
                    <a:pt x="11159" y="1280"/>
                  </a:lnTo>
                  <a:lnTo>
                    <a:pt x="619" y="1280"/>
                  </a:lnTo>
                  <a:cubicBezTo>
                    <a:pt x="278" y="1280"/>
                    <a:pt x="1" y="1557"/>
                    <a:pt x="1" y="1899"/>
                  </a:cubicBezTo>
                  <a:lnTo>
                    <a:pt x="1" y="12139"/>
                  </a:lnTo>
                  <a:cubicBezTo>
                    <a:pt x="1" y="12480"/>
                    <a:pt x="277" y="12757"/>
                    <a:pt x="619" y="12757"/>
                  </a:cubicBezTo>
                  <a:lnTo>
                    <a:pt x="2556" y="12757"/>
                  </a:lnTo>
                  <a:lnTo>
                    <a:pt x="2556" y="12778"/>
                  </a:lnTo>
                  <a:cubicBezTo>
                    <a:pt x="2556" y="14001"/>
                    <a:pt x="3550" y="14996"/>
                    <a:pt x="4771" y="14996"/>
                  </a:cubicBezTo>
                  <a:cubicBezTo>
                    <a:pt x="5993" y="14996"/>
                    <a:pt x="6987" y="14001"/>
                    <a:pt x="6987" y="12778"/>
                  </a:cubicBezTo>
                  <a:lnTo>
                    <a:pt x="6987" y="12757"/>
                  </a:lnTo>
                  <a:lnTo>
                    <a:pt x="14378" y="12757"/>
                  </a:lnTo>
                  <a:lnTo>
                    <a:pt x="14378" y="12778"/>
                  </a:lnTo>
                  <a:cubicBezTo>
                    <a:pt x="14378" y="14001"/>
                    <a:pt x="15371" y="14996"/>
                    <a:pt x="16593" y="14996"/>
                  </a:cubicBezTo>
                  <a:cubicBezTo>
                    <a:pt x="17814" y="14996"/>
                    <a:pt x="18808" y="14001"/>
                    <a:pt x="18808" y="12778"/>
                  </a:cubicBezTo>
                  <a:lnTo>
                    <a:pt x="18808" y="12757"/>
                  </a:lnTo>
                  <a:lnTo>
                    <a:pt x="19787" y="12757"/>
                  </a:lnTo>
                  <a:cubicBezTo>
                    <a:pt x="20129" y="12757"/>
                    <a:pt x="20405" y="12480"/>
                    <a:pt x="20405" y="12139"/>
                  </a:cubicBezTo>
                  <a:lnTo>
                    <a:pt x="20405" y="9113"/>
                  </a:lnTo>
                  <a:cubicBezTo>
                    <a:pt x="20405" y="8717"/>
                    <a:pt x="20260" y="8341"/>
                    <a:pt x="19995" y="8050"/>
                  </a:cubicBezTo>
                  <a:lnTo>
                    <a:pt x="14318" y="1796"/>
                  </a:lnTo>
                  <a:cubicBezTo>
                    <a:pt x="14020" y="1467"/>
                    <a:pt x="13594" y="1279"/>
                    <a:pt x="13152" y="1279"/>
                  </a:cubicBezTo>
                  <a:lnTo>
                    <a:pt x="13033" y="1279"/>
                  </a:lnTo>
                  <a:lnTo>
                    <a:pt x="13033" y="961"/>
                  </a:lnTo>
                  <a:cubicBezTo>
                    <a:pt x="13033" y="432"/>
                    <a:pt x="12617" y="1"/>
                    <a:pt x="12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350;p47"/>
            <p:cNvSpPr/>
            <p:nvPr/>
          </p:nvSpPr>
          <p:spPr>
            <a:xfrm>
              <a:off x="2286663" y="3234750"/>
              <a:ext cx="150450" cy="102625"/>
            </a:xfrm>
            <a:custGeom>
              <a:avLst/>
              <a:gdLst/>
              <a:ahLst/>
              <a:cxnLst/>
              <a:rect l="l" t="t" r="r" b="b"/>
              <a:pathLst>
                <a:path w="6018" h="4105" extrusionOk="0">
                  <a:moveTo>
                    <a:pt x="5080" y="596"/>
                  </a:moveTo>
                  <a:cubicBezTo>
                    <a:pt x="5267" y="596"/>
                    <a:pt x="5420" y="747"/>
                    <a:pt x="5420" y="936"/>
                  </a:cubicBezTo>
                  <a:lnTo>
                    <a:pt x="5420" y="3167"/>
                  </a:lnTo>
                  <a:cubicBezTo>
                    <a:pt x="5420" y="3354"/>
                    <a:pt x="5269" y="3506"/>
                    <a:pt x="5081" y="3506"/>
                  </a:cubicBezTo>
                  <a:lnTo>
                    <a:pt x="938" y="3506"/>
                  </a:lnTo>
                  <a:cubicBezTo>
                    <a:pt x="750" y="3506"/>
                    <a:pt x="597" y="3354"/>
                    <a:pt x="597" y="3166"/>
                  </a:cubicBezTo>
                  <a:lnTo>
                    <a:pt x="597" y="936"/>
                  </a:lnTo>
                  <a:cubicBezTo>
                    <a:pt x="597" y="750"/>
                    <a:pt x="749" y="596"/>
                    <a:pt x="938" y="596"/>
                  </a:cubicBezTo>
                  <a:close/>
                  <a:moveTo>
                    <a:pt x="938" y="1"/>
                  </a:moveTo>
                  <a:cubicBezTo>
                    <a:pt x="419" y="1"/>
                    <a:pt x="0" y="421"/>
                    <a:pt x="0" y="938"/>
                  </a:cubicBezTo>
                  <a:lnTo>
                    <a:pt x="0" y="3167"/>
                  </a:lnTo>
                  <a:cubicBezTo>
                    <a:pt x="0" y="3685"/>
                    <a:pt x="420" y="4104"/>
                    <a:pt x="938" y="4104"/>
                  </a:cubicBezTo>
                  <a:lnTo>
                    <a:pt x="5080" y="4104"/>
                  </a:lnTo>
                  <a:cubicBezTo>
                    <a:pt x="5599" y="4104"/>
                    <a:pt x="6017" y="3684"/>
                    <a:pt x="6017" y="3167"/>
                  </a:cubicBezTo>
                  <a:lnTo>
                    <a:pt x="6017" y="936"/>
                  </a:lnTo>
                  <a:cubicBezTo>
                    <a:pt x="6017" y="420"/>
                    <a:pt x="5599" y="1"/>
                    <a:pt x="50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351;p47"/>
            <p:cNvSpPr/>
            <p:nvPr/>
          </p:nvSpPr>
          <p:spPr>
            <a:xfrm>
              <a:off x="2150413" y="3201850"/>
              <a:ext cx="319450" cy="15000"/>
            </a:xfrm>
            <a:custGeom>
              <a:avLst/>
              <a:gdLst/>
              <a:ahLst/>
              <a:cxnLst/>
              <a:rect l="l" t="t" r="r" b="b"/>
              <a:pathLst>
                <a:path w="12778" h="600" extrusionOk="0">
                  <a:moveTo>
                    <a:pt x="330" y="0"/>
                  </a:moveTo>
                  <a:cubicBezTo>
                    <a:pt x="177" y="0"/>
                    <a:pt x="41" y="110"/>
                    <a:pt x="22" y="262"/>
                  </a:cubicBezTo>
                  <a:cubicBezTo>
                    <a:pt x="0" y="444"/>
                    <a:pt x="141" y="599"/>
                    <a:pt x="319" y="599"/>
                  </a:cubicBezTo>
                  <a:lnTo>
                    <a:pt x="12459" y="599"/>
                  </a:lnTo>
                  <a:cubicBezTo>
                    <a:pt x="12636" y="599"/>
                    <a:pt x="12778" y="444"/>
                    <a:pt x="12757" y="262"/>
                  </a:cubicBezTo>
                  <a:cubicBezTo>
                    <a:pt x="12736" y="110"/>
                    <a:pt x="12600" y="0"/>
                    <a:pt x="124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352;p47"/>
            <p:cNvSpPr/>
            <p:nvPr/>
          </p:nvSpPr>
          <p:spPr>
            <a:xfrm>
              <a:off x="2158538" y="3234650"/>
              <a:ext cx="103825" cy="102850"/>
            </a:xfrm>
            <a:custGeom>
              <a:avLst/>
              <a:gdLst/>
              <a:ahLst/>
              <a:cxnLst/>
              <a:rect l="l" t="t" r="r" b="b"/>
              <a:pathLst>
                <a:path w="4153" h="4114" extrusionOk="0">
                  <a:moveTo>
                    <a:pt x="2077" y="0"/>
                  </a:moveTo>
                  <a:cubicBezTo>
                    <a:pt x="1912" y="0"/>
                    <a:pt x="1778" y="134"/>
                    <a:pt x="1778" y="300"/>
                  </a:cubicBezTo>
                  <a:lnTo>
                    <a:pt x="1778" y="1759"/>
                  </a:lnTo>
                  <a:lnTo>
                    <a:pt x="331" y="1759"/>
                  </a:lnTo>
                  <a:cubicBezTo>
                    <a:pt x="178" y="1759"/>
                    <a:pt x="42" y="1869"/>
                    <a:pt x="24" y="2021"/>
                  </a:cubicBezTo>
                  <a:cubicBezTo>
                    <a:pt x="1" y="2202"/>
                    <a:pt x="142" y="2357"/>
                    <a:pt x="320" y="2357"/>
                  </a:cubicBezTo>
                  <a:lnTo>
                    <a:pt x="1779" y="2357"/>
                  </a:lnTo>
                  <a:lnTo>
                    <a:pt x="1779" y="3803"/>
                  </a:lnTo>
                  <a:cubicBezTo>
                    <a:pt x="1779" y="3956"/>
                    <a:pt x="1889" y="4092"/>
                    <a:pt x="2041" y="4111"/>
                  </a:cubicBezTo>
                  <a:cubicBezTo>
                    <a:pt x="2054" y="4113"/>
                    <a:pt x="2066" y="4114"/>
                    <a:pt x="2078" y="4114"/>
                  </a:cubicBezTo>
                  <a:cubicBezTo>
                    <a:pt x="2244" y="4114"/>
                    <a:pt x="2377" y="3980"/>
                    <a:pt x="2377" y="3814"/>
                  </a:cubicBezTo>
                  <a:lnTo>
                    <a:pt x="2377" y="2356"/>
                  </a:lnTo>
                  <a:lnTo>
                    <a:pt x="3824" y="2356"/>
                  </a:lnTo>
                  <a:cubicBezTo>
                    <a:pt x="3978" y="2356"/>
                    <a:pt x="4114" y="2246"/>
                    <a:pt x="4132" y="2094"/>
                  </a:cubicBezTo>
                  <a:cubicBezTo>
                    <a:pt x="4152" y="1912"/>
                    <a:pt x="4011" y="1757"/>
                    <a:pt x="3833" y="1757"/>
                  </a:cubicBezTo>
                  <a:lnTo>
                    <a:pt x="2376" y="1757"/>
                  </a:lnTo>
                  <a:lnTo>
                    <a:pt x="2376" y="311"/>
                  </a:lnTo>
                  <a:cubicBezTo>
                    <a:pt x="2376" y="158"/>
                    <a:pt x="2266" y="21"/>
                    <a:pt x="2114" y="3"/>
                  </a:cubicBezTo>
                  <a:cubicBezTo>
                    <a:pt x="2102" y="1"/>
                    <a:pt x="2089"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95;p30"/>
          <p:cNvSpPr txBox="1">
            <a:spLocks noGrp="1"/>
          </p:cNvSpPr>
          <p:nvPr>
            <p:ph type="subTitle" idx="1"/>
          </p:nvPr>
        </p:nvSpPr>
        <p:spPr>
          <a:xfrm rot="21599564">
            <a:off x="5113471" y="900816"/>
            <a:ext cx="3259656" cy="781336"/>
          </a:xfrm>
          <a:prstGeom prst="rect">
            <a:avLst/>
          </a:prstGeom>
        </p:spPr>
        <p:txBody>
          <a:bodyPr spcFirstLastPara="1" wrap="square" lIns="91425" tIns="91425" rIns="91425" bIns="91425" anchor="t" anchorCtr="0">
            <a:noAutofit/>
          </a:bodyPr>
          <a:lstStyle/>
          <a:p>
            <a:pPr marL="0" lvl="0" indent="0"/>
            <a:r>
              <a:rPr lang="es-ES" dirty="0"/>
              <a:t>👉 </a:t>
            </a:r>
            <a:r>
              <a:rPr lang="es-ES" dirty="0" smtClean="0"/>
              <a:t> Con </a:t>
            </a:r>
            <a:r>
              <a:rPr lang="es-ES" dirty="0"/>
              <a:t>estos gráficos comparativos, observamos que para la categoría de personas sanas los niveles promedio de glucosa en sangre se encuentran en su mayoría alrededor de los 100mg/dl (valor considerado dentro del rango normal). Mientras tanto, para la categoría de haber padecido la enfermedad, los datos recopilados se agrupan en su mayoría por debajo de los 100mg/dl y entre los 200 y 250mg/dl (valores considerados dentro del rango normal</a:t>
            </a:r>
            <a:r>
              <a:rPr lang="es-ES" dirty="0" smtClean="0"/>
              <a:t>).</a:t>
            </a:r>
            <a:endParaRPr lang="es-ES" dirty="0"/>
          </a:p>
        </p:txBody>
      </p:sp>
      <p:pic>
        <p:nvPicPr>
          <p:cNvPr id="5" name="Imagen 4"/>
          <p:cNvPicPr>
            <a:picLocks noChangeAspect="1"/>
          </p:cNvPicPr>
          <p:nvPr/>
        </p:nvPicPr>
        <p:blipFill>
          <a:blip r:embed="rId3"/>
          <a:stretch>
            <a:fillRect/>
          </a:stretch>
        </p:blipFill>
        <p:spPr>
          <a:xfrm>
            <a:off x="358372" y="1185910"/>
            <a:ext cx="4584648" cy="2407661"/>
          </a:xfrm>
          <a:prstGeom prst="rect">
            <a:avLst/>
          </a:prstGeom>
        </p:spPr>
      </p:pic>
      <p:sp>
        <p:nvSpPr>
          <p:cNvPr id="113" name="Google Shape;195;p30"/>
          <p:cNvSpPr txBox="1">
            <a:spLocks noGrp="1"/>
          </p:cNvSpPr>
          <p:nvPr>
            <p:ph type="subTitle" idx="1"/>
          </p:nvPr>
        </p:nvSpPr>
        <p:spPr>
          <a:xfrm rot="21599564">
            <a:off x="516981" y="3782441"/>
            <a:ext cx="3681990" cy="781336"/>
          </a:xfrm>
          <a:prstGeom prst="rect">
            <a:avLst/>
          </a:prstGeom>
        </p:spPr>
        <p:txBody>
          <a:bodyPr spcFirstLastPara="1" wrap="square" lIns="91425" tIns="91425" rIns="91425" bIns="91425" anchor="t" anchorCtr="0">
            <a:noAutofit/>
          </a:bodyPr>
          <a:lstStyle/>
          <a:p>
            <a:pPr marL="0" lvl="0" indent="0"/>
            <a:r>
              <a:rPr lang="es-ES" dirty="0"/>
              <a:t>👉 </a:t>
            </a:r>
            <a:r>
              <a:rPr lang="es-ES" dirty="0" smtClean="0"/>
              <a:t> Por </a:t>
            </a:r>
            <a:r>
              <a:rPr lang="es-ES" dirty="0"/>
              <a:t>lo que concluimos que es un factor importante para determinar la posibilidad de sufrir accidentes cerebrovasculares.</a:t>
            </a:r>
          </a:p>
        </p:txBody>
      </p:sp>
    </p:spTree>
    <p:extLst>
      <p:ext uri="{BB962C8B-B14F-4D97-AF65-F5344CB8AC3E}">
        <p14:creationId xmlns:p14="http://schemas.microsoft.com/office/powerpoint/2010/main" val="2233740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1"/>
        <p:cNvGrpSpPr/>
        <p:nvPr/>
      </p:nvGrpSpPr>
      <p:grpSpPr>
        <a:xfrm>
          <a:off x="0" y="0"/>
          <a:ext cx="0" cy="0"/>
          <a:chOff x="0" y="0"/>
          <a:chExt cx="0" cy="0"/>
        </a:xfrm>
      </p:grpSpPr>
      <p:grpSp>
        <p:nvGrpSpPr>
          <p:cNvPr id="2443" name="Google Shape;2443;p49"/>
          <p:cNvGrpSpPr/>
          <p:nvPr/>
        </p:nvGrpSpPr>
        <p:grpSpPr>
          <a:xfrm rot="2238383">
            <a:off x="8674042" y="4299443"/>
            <a:ext cx="270227" cy="481140"/>
            <a:chOff x="2501746" y="1185251"/>
            <a:chExt cx="337479" cy="582170"/>
          </a:xfrm>
        </p:grpSpPr>
        <p:sp>
          <p:nvSpPr>
            <p:cNvPr id="2444" name="Google Shape;2444;p49"/>
            <p:cNvSpPr/>
            <p:nvPr/>
          </p:nvSpPr>
          <p:spPr>
            <a:xfrm>
              <a:off x="2501746" y="1185251"/>
              <a:ext cx="337479" cy="582170"/>
            </a:xfrm>
            <a:custGeom>
              <a:avLst/>
              <a:gdLst/>
              <a:ahLst/>
              <a:cxnLst/>
              <a:rect l="l" t="t" r="r" b="b"/>
              <a:pathLst>
                <a:path w="10795" h="18622" extrusionOk="0">
                  <a:moveTo>
                    <a:pt x="4676" y="465"/>
                  </a:moveTo>
                  <a:cubicBezTo>
                    <a:pt x="4976" y="465"/>
                    <a:pt x="5274" y="481"/>
                    <a:pt x="5575" y="510"/>
                  </a:cubicBezTo>
                  <a:cubicBezTo>
                    <a:pt x="5750" y="891"/>
                    <a:pt x="5917" y="1276"/>
                    <a:pt x="6051" y="1677"/>
                  </a:cubicBezTo>
                  <a:cubicBezTo>
                    <a:pt x="6155" y="1985"/>
                    <a:pt x="6230" y="2297"/>
                    <a:pt x="6297" y="2611"/>
                  </a:cubicBezTo>
                  <a:cubicBezTo>
                    <a:pt x="5673" y="3171"/>
                    <a:pt x="5007" y="3640"/>
                    <a:pt x="4157" y="3940"/>
                  </a:cubicBezTo>
                  <a:cubicBezTo>
                    <a:pt x="3503" y="4171"/>
                    <a:pt x="2863" y="4262"/>
                    <a:pt x="2223" y="4262"/>
                  </a:cubicBezTo>
                  <a:cubicBezTo>
                    <a:pt x="1784" y="4262"/>
                    <a:pt x="1345" y="4219"/>
                    <a:pt x="902" y="4150"/>
                  </a:cubicBezTo>
                  <a:cubicBezTo>
                    <a:pt x="716" y="3419"/>
                    <a:pt x="550" y="2696"/>
                    <a:pt x="430" y="1947"/>
                  </a:cubicBezTo>
                  <a:cubicBezTo>
                    <a:pt x="1084" y="1452"/>
                    <a:pt x="1788" y="1039"/>
                    <a:pt x="2623" y="773"/>
                  </a:cubicBezTo>
                  <a:cubicBezTo>
                    <a:pt x="3330" y="548"/>
                    <a:pt x="4005" y="465"/>
                    <a:pt x="4676" y="465"/>
                  </a:cubicBezTo>
                  <a:close/>
                  <a:moveTo>
                    <a:pt x="5899" y="3464"/>
                  </a:moveTo>
                  <a:cubicBezTo>
                    <a:pt x="6292" y="4637"/>
                    <a:pt x="6685" y="5810"/>
                    <a:pt x="7062" y="6988"/>
                  </a:cubicBezTo>
                  <a:cubicBezTo>
                    <a:pt x="6882" y="6963"/>
                    <a:pt x="6698" y="6952"/>
                    <a:pt x="6511" y="6952"/>
                  </a:cubicBezTo>
                  <a:cubicBezTo>
                    <a:pt x="5181" y="6952"/>
                    <a:pt x="3728" y="7550"/>
                    <a:pt x="2778" y="8381"/>
                  </a:cubicBezTo>
                  <a:cubicBezTo>
                    <a:pt x="2477" y="7134"/>
                    <a:pt x="2180" y="5886"/>
                    <a:pt x="1815" y="4658"/>
                  </a:cubicBezTo>
                  <a:lnTo>
                    <a:pt x="1815" y="4658"/>
                  </a:lnTo>
                  <a:cubicBezTo>
                    <a:pt x="1923" y="4664"/>
                    <a:pt x="2032" y="4667"/>
                    <a:pt x="2142" y="4667"/>
                  </a:cubicBezTo>
                  <a:cubicBezTo>
                    <a:pt x="3468" y="4667"/>
                    <a:pt x="4839" y="4228"/>
                    <a:pt x="5899" y="3464"/>
                  </a:cubicBezTo>
                  <a:close/>
                  <a:moveTo>
                    <a:pt x="6962" y="7274"/>
                  </a:moveTo>
                  <a:lnTo>
                    <a:pt x="6962" y="7274"/>
                  </a:lnTo>
                  <a:cubicBezTo>
                    <a:pt x="6618" y="8311"/>
                    <a:pt x="5355" y="8860"/>
                    <a:pt x="4194" y="8860"/>
                  </a:cubicBezTo>
                  <a:cubicBezTo>
                    <a:pt x="3742" y="8860"/>
                    <a:pt x="3305" y="8776"/>
                    <a:pt x="2944" y="8606"/>
                  </a:cubicBezTo>
                  <a:cubicBezTo>
                    <a:pt x="4254" y="7706"/>
                    <a:pt x="5407" y="7418"/>
                    <a:pt x="6962" y="7274"/>
                  </a:cubicBezTo>
                  <a:close/>
                  <a:moveTo>
                    <a:pt x="7214" y="7465"/>
                  </a:moveTo>
                  <a:cubicBezTo>
                    <a:pt x="7579" y="8620"/>
                    <a:pt x="7930" y="9777"/>
                    <a:pt x="8247" y="10945"/>
                  </a:cubicBezTo>
                  <a:cubicBezTo>
                    <a:pt x="8654" y="12447"/>
                    <a:pt x="10723" y="18197"/>
                    <a:pt x="7528" y="18197"/>
                  </a:cubicBezTo>
                  <a:cubicBezTo>
                    <a:pt x="7518" y="18197"/>
                    <a:pt x="7509" y="18197"/>
                    <a:pt x="7499" y="18197"/>
                  </a:cubicBezTo>
                  <a:cubicBezTo>
                    <a:pt x="6038" y="18181"/>
                    <a:pt x="5411" y="16692"/>
                    <a:pt x="4981" y="15609"/>
                  </a:cubicBezTo>
                  <a:cubicBezTo>
                    <a:pt x="4483" y="14352"/>
                    <a:pt x="4051" y="13071"/>
                    <a:pt x="3664" y="11777"/>
                  </a:cubicBezTo>
                  <a:cubicBezTo>
                    <a:pt x="3378" y="10822"/>
                    <a:pt x="3136" y="9856"/>
                    <a:pt x="2901" y="8886"/>
                  </a:cubicBezTo>
                  <a:lnTo>
                    <a:pt x="2901" y="8886"/>
                  </a:lnTo>
                  <a:cubicBezTo>
                    <a:pt x="3257" y="9102"/>
                    <a:pt x="3701" y="9201"/>
                    <a:pt x="4169" y="9201"/>
                  </a:cubicBezTo>
                  <a:cubicBezTo>
                    <a:pt x="5418" y="9201"/>
                    <a:pt x="6837" y="8498"/>
                    <a:pt x="7214" y="7465"/>
                  </a:cubicBezTo>
                  <a:close/>
                  <a:moveTo>
                    <a:pt x="4943" y="0"/>
                  </a:moveTo>
                  <a:cubicBezTo>
                    <a:pt x="3334" y="0"/>
                    <a:pt x="1638" y="556"/>
                    <a:pt x="363" y="1489"/>
                  </a:cubicBezTo>
                  <a:lnTo>
                    <a:pt x="1" y="1776"/>
                  </a:lnTo>
                  <a:lnTo>
                    <a:pt x="32" y="2264"/>
                  </a:lnTo>
                  <a:cubicBezTo>
                    <a:pt x="84" y="2863"/>
                    <a:pt x="186" y="3471"/>
                    <a:pt x="350" y="4052"/>
                  </a:cubicBezTo>
                  <a:lnTo>
                    <a:pt x="456" y="4409"/>
                  </a:lnTo>
                  <a:lnTo>
                    <a:pt x="1007" y="4557"/>
                  </a:lnTo>
                  <a:cubicBezTo>
                    <a:pt x="1155" y="4588"/>
                    <a:pt x="1308" y="4611"/>
                    <a:pt x="1460" y="4629"/>
                  </a:cubicBezTo>
                  <a:cubicBezTo>
                    <a:pt x="1940" y="7605"/>
                    <a:pt x="2800" y="10606"/>
                    <a:pt x="3749" y="13467"/>
                  </a:cubicBezTo>
                  <a:cubicBezTo>
                    <a:pt x="4273" y="15045"/>
                    <a:pt x="5089" y="18622"/>
                    <a:pt x="7440" y="18622"/>
                  </a:cubicBezTo>
                  <a:cubicBezTo>
                    <a:pt x="7591" y="18622"/>
                    <a:pt x="7747" y="18607"/>
                    <a:pt x="7910" y="18577"/>
                  </a:cubicBezTo>
                  <a:cubicBezTo>
                    <a:pt x="10794" y="18034"/>
                    <a:pt x="9439" y="13973"/>
                    <a:pt x="9041" y="12349"/>
                  </a:cubicBezTo>
                  <a:cubicBezTo>
                    <a:pt x="8279" y="9247"/>
                    <a:pt x="7270" y="6210"/>
                    <a:pt x="6261" y="3179"/>
                  </a:cubicBezTo>
                  <a:cubicBezTo>
                    <a:pt x="6303" y="3141"/>
                    <a:pt x="6349" y="3106"/>
                    <a:pt x="6391" y="3067"/>
                  </a:cubicBezTo>
                  <a:lnTo>
                    <a:pt x="6786" y="2661"/>
                  </a:lnTo>
                  <a:lnTo>
                    <a:pt x="6689" y="2244"/>
                  </a:lnTo>
                  <a:cubicBezTo>
                    <a:pt x="6536" y="1664"/>
                    <a:pt x="6311" y="1092"/>
                    <a:pt x="6041" y="562"/>
                  </a:cubicBezTo>
                  <a:lnTo>
                    <a:pt x="5759" y="52"/>
                  </a:lnTo>
                  <a:lnTo>
                    <a:pt x="5345" y="12"/>
                  </a:lnTo>
                  <a:cubicBezTo>
                    <a:pt x="5212" y="4"/>
                    <a:pt x="5078" y="0"/>
                    <a:pt x="49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9"/>
            <p:cNvSpPr/>
            <p:nvPr/>
          </p:nvSpPr>
          <p:spPr>
            <a:xfrm>
              <a:off x="2523723" y="1205727"/>
              <a:ext cx="146277" cy="47644"/>
            </a:xfrm>
            <a:custGeom>
              <a:avLst/>
              <a:gdLst/>
              <a:ahLst/>
              <a:cxnLst/>
              <a:rect l="l" t="t" r="r" b="b"/>
              <a:pathLst>
                <a:path w="4679" h="1524" extrusionOk="0">
                  <a:moveTo>
                    <a:pt x="3361" y="510"/>
                  </a:moveTo>
                  <a:cubicBezTo>
                    <a:pt x="3420" y="510"/>
                    <a:pt x="3481" y="511"/>
                    <a:pt x="3542" y="513"/>
                  </a:cubicBezTo>
                  <a:cubicBezTo>
                    <a:pt x="2716" y="911"/>
                    <a:pt x="1847" y="1078"/>
                    <a:pt x="923" y="1171"/>
                  </a:cubicBezTo>
                  <a:cubicBezTo>
                    <a:pt x="1711" y="723"/>
                    <a:pt x="2465" y="510"/>
                    <a:pt x="3361" y="510"/>
                  </a:cubicBezTo>
                  <a:close/>
                  <a:moveTo>
                    <a:pt x="4447" y="1"/>
                  </a:moveTo>
                  <a:cubicBezTo>
                    <a:pt x="4416" y="1"/>
                    <a:pt x="4384" y="10"/>
                    <a:pt x="4353" y="33"/>
                  </a:cubicBezTo>
                  <a:cubicBezTo>
                    <a:pt x="4241" y="113"/>
                    <a:pt x="4127" y="187"/>
                    <a:pt x="4015" y="256"/>
                  </a:cubicBezTo>
                  <a:cubicBezTo>
                    <a:pt x="3763" y="202"/>
                    <a:pt x="3500" y="176"/>
                    <a:pt x="3231" y="176"/>
                  </a:cubicBezTo>
                  <a:cubicBezTo>
                    <a:pt x="2210" y="176"/>
                    <a:pt x="1122" y="553"/>
                    <a:pt x="407" y="1216"/>
                  </a:cubicBezTo>
                  <a:cubicBezTo>
                    <a:pt x="318" y="1223"/>
                    <a:pt x="230" y="1229"/>
                    <a:pt x="139" y="1234"/>
                  </a:cubicBezTo>
                  <a:cubicBezTo>
                    <a:pt x="1" y="1243"/>
                    <a:pt x="28" y="1427"/>
                    <a:pt x="143" y="1449"/>
                  </a:cubicBezTo>
                  <a:cubicBezTo>
                    <a:pt x="408" y="1500"/>
                    <a:pt x="674" y="1524"/>
                    <a:pt x="939" y="1524"/>
                  </a:cubicBezTo>
                  <a:cubicBezTo>
                    <a:pt x="2231" y="1524"/>
                    <a:pt x="3510" y="960"/>
                    <a:pt x="4548" y="256"/>
                  </a:cubicBezTo>
                  <a:cubicBezTo>
                    <a:pt x="4679" y="167"/>
                    <a:pt x="4577" y="1"/>
                    <a:pt x="4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9"/>
            <p:cNvSpPr/>
            <p:nvPr/>
          </p:nvSpPr>
          <p:spPr>
            <a:xfrm>
              <a:off x="2670621" y="1485330"/>
              <a:ext cx="28261" cy="23728"/>
            </a:xfrm>
            <a:custGeom>
              <a:avLst/>
              <a:gdLst/>
              <a:ahLst/>
              <a:cxnLst/>
              <a:rect l="l" t="t" r="r" b="b"/>
              <a:pathLst>
                <a:path w="904" h="759" extrusionOk="0">
                  <a:moveTo>
                    <a:pt x="381" y="251"/>
                  </a:moveTo>
                  <a:cubicBezTo>
                    <a:pt x="447" y="251"/>
                    <a:pt x="514" y="272"/>
                    <a:pt x="546" y="328"/>
                  </a:cubicBezTo>
                  <a:cubicBezTo>
                    <a:pt x="581" y="387"/>
                    <a:pt x="542" y="447"/>
                    <a:pt x="485" y="479"/>
                  </a:cubicBezTo>
                  <a:cubicBezTo>
                    <a:pt x="458" y="494"/>
                    <a:pt x="428" y="504"/>
                    <a:pt x="399" y="504"/>
                  </a:cubicBezTo>
                  <a:cubicBezTo>
                    <a:pt x="366" y="504"/>
                    <a:pt x="335" y="492"/>
                    <a:pt x="313" y="462"/>
                  </a:cubicBezTo>
                  <a:cubicBezTo>
                    <a:pt x="280" y="414"/>
                    <a:pt x="271" y="317"/>
                    <a:pt x="318" y="271"/>
                  </a:cubicBezTo>
                  <a:cubicBezTo>
                    <a:pt x="323" y="266"/>
                    <a:pt x="326" y="261"/>
                    <a:pt x="329" y="255"/>
                  </a:cubicBezTo>
                  <a:cubicBezTo>
                    <a:pt x="346" y="253"/>
                    <a:pt x="363" y="251"/>
                    <a:pt x="381" y="251"/>
                  </a:cubicBezTo>
                  <a:close/>
                  <a:moveTo>
                    <a:pt x="444" y="1"/>
                  </a:moveTo>
                  <a:cubicBezTo>
                    <a:pt x="374" y="1"/>
                    <a:pt x="302" y="20"/>
                    <a:pt x="238" y="64"/>
                  </a:cubicBezTo>
                  <a:cubicBezTo>
                    <a:pt x="230" y="69"/>
                    <a:pt x="227" y="75"/>
                    <a:pt x="219" y="81"/>
                  </a:cubicBezTo>
                  <a:cubicBezTo>
                    <a:pt x="204" y="85"/>
                    <a:pt x="188" y="93"/>
                    <a:pt x="175" y="107"/>
                  </a:cubicBezTo>
                  <a:cubicBezTo>
                    <a:pt x="30" y="240"/>
                    <a:pt x="1" y="435"/>
                    <a:pt x="109" y="595"/>
                  </a:cubicBezTo>
                  <a:cubicBezTo>
                    <a:pt x="180" y="700"/>
                    <a:pt x="300" y="758"/>
                    <a:pt x="424" y="758"/>
                  </a:cubicBezTo>
                  <a:cubicBezTo>
                    <a:pt x="490" y="758"/>
                    <a:pt x="557" y="742"/>
                    <a:pt x="619" y="707"/>
                  </a:cubicBezTo>
                  <a:cubicBezTo>
                    <a:pt x="810" y="603"/>
                    <a:pt x="903" y="383"/>
                    <a:pt x="794" y="199"/>
                  </a:cubicBezTo>
                  <a:cubicBezTo>
                    <a:pt x="721" y="78"/>
                    <a:pt x="584" y="1"/>
                    <a:pt x="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9"/>
            <p:cNvSpPr/>
            <p:nvPr/>
          </p:nvSpPr>
          <p:spPr>
            <a:xfrm>
              <a:off x="2643580" y="1543820"/>
              <a:ext cx="38140" cy="31950"/>
            </a:xfrm>
            <a:custGeom>
              <a:avLst/>
              <a:gdLst/>
              <a:ahLst/>
              <a:cxnLst/>
              <a:rect l="l" t="t" r="r" b="b"/>
              <a:pathLst>
                <a:path w="1220" h="1022" extrusionOk="0">
                  <a:moveTo>
                    <a:pt x="525" y="248"/>
                  </a:moveTo>
                  <a:cubicBezTo>
                    <a:pt x="783" y="248"/>
                    <a:pt x="973" y="571"/>
                    <a:pt x="668" y="701"/>
                  </a:cubicBezTo>
                  <a:cubicBezTo>
                    <a:pt x="626" y="719"/>
                    <a:pt x="587" y="727"/>
                    <a:pt x="552" y="727"/>
                  </a:cubicBezTo>
                  <a:cubicBezTo>
                    <a:pt x="347" y="727"/>
                    <a:pt x="280" y="445"/>
                    <a:pt x="408" y="282"/>
                  </a:cubicBezTo>
                  <a:cubicBezTo>
                    <a:pt x="413" y="275"/>
                    <a:pt x="415" y="269"/>
                    <a:pt x="418" y="263"/>
                  </a:cubicBezTo>
                  <a:cubicBezTo>
                    <a:pt x="422" y="262"/>
                    <a:pt x="425" y="262"/>
                    <a:pt x="428" y="262"/>
                  </a:cubicBezTo>
                  <a:cubicBezTo>
                    <a:pt x="431" y="262"/>
                    <a:pt x="434" y="262"/>
                    <a:pt x="438" y="261"/>
                  </a:cubicBezTo>
                  <a:cubicBezTo>
                    <a:pt x="467" y="252"/>
                    <a:pt x="496" y="248"/>
                    <a:pt x="525" y="248"/>
                  </a:cubicBezTo>
                  <a:close/>
                  <a:moveTo>
                    <a:pt x="605" y="0"/>
                  </a:moveTo>
                  <a:cubicBezTo>
                    <a:pt x="526" y="0"/>
                    <a:pt x="446" y="17"/>
                    <a:pt x="371" y="51"/>
                  </a:cubicBezTo>
                  <a:cubicBezTo>
                    <a:pt x="343" y="65"/>
                    <a:pt x="326" y="87"/>
                    <a:pt x="315" y="112"/>
                  </a:cubicBezTo>
                  <a:cubicBezTo>
                    <a:pt x="312" y="112"/>
                    <a:pt x="310" y="111"/>
                    <a:pt x="307" y="111"/>
                  </a:cubicBezTo>
                  <a:cubicBezTo>
                    <a:pt x="285" y="111"/>
                    <a:pt x="260" y="119"/>
                    <a:pt x="240" y="134"/>
                  </a:cubicBezTo>
                  <a:cubicBezTo>
                    <a:pt x="17" y="290"/>
                    <a:pt x="0" y="582"/>
                    <a:pt x="135" y="793"/>
                  </a:cubicBezTo>
                  <a:cubicBezTo>
                    <a:pt x="231" y="943"/>
                    <a:pt x="393" y="1022"/>
                    <a:pt x="564" y="1022"/>
                  </a:cubicBezTo>
                  <a:cubicBezTo>
                    <a:pt x="653" y="1022"/>
                    <a:pt x="744" y="1000"/>
                    <a:pt x="829" y="956"/>
                  </a:cubicBezTo>
                  <a:cubicBezTo>
                    <a:pt x="1079" y="826"/>
                    <a:pt x="1220" y="544"/>
                    <a:pt x="1098" y="294"/>
                  </a:cubicBezTo>
                  <a:cubicBezTo>
                    <a:pt x="1008" y="111"/>
                    <a:pt x="810" y="0"/>
                    <a:pt x="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9"/>
            <p:cNvSpPr/>
            <p:nvPr/>
          </p:nvSpPr>
          <p:spPr>
            <a:xfrm>
              <a:off x="2721827" y="1610501"/>
              <a:ext cx="28168" cy="24416"/>
            </a:xfrm>
            <a:custGeom>
              <a:avLst/>
              <a:gdLst/>
              <a:ahLst/>
              <a:cxnLst/>
              <a:rect l="l" t="t" r="r" b="b"/>
              <a:pathLst>
                <a:path w="901" h="781" extrusionOk="0">
                  <a:moveTo>
                    <a:pt x="351" y="253"/>
                  </a:moveTo>
                  <a:cubicBezTo>
                    <a:pt x="482" y="253"/>
                    <a:pt x="593" y="398"/>
                    <a:pt x="439" y="474"/>
                  </a:cubicBezTo>
                  <a:cubicBezTo>
                    <a:pt x="416" y="485"/>
                    <a:pt x="391" y="491"/>
                    <a:pt x="367" y="491"/>
                  </a:cubicBezTo>
                  <a:cubicBezTo>
                    <a:pt x="334" y="491"/>
                    <a:pt x="302" y="478"/>
                    <a:pt x="279" y="448"/>
                  </a:cubicBezTo>
                  <a:cubicBezTo>
                    <a:pt x="231" y="382"/>
                    <a:pt x="267" y="313"/>
                    <a:pt x="312" y="257"/>
                  </a:cubicBezTo>
                  <a:cubicBezTo>
                    <a:pt x="325" y="254"/>
                    <a:pt x="338" y="253"/>
                    <a:pt x="351" y="253"/>
                  </a:cubicBezTo>
                  <a:close/>
                  <a:moveTo>
                    <a:pt x="432" y="1"/>
                  </a:moveTo>
                  <a:cubicBezTo>
                    <a:pt x="368" y="1"/>
                    <a:pt x="304" y="16"/>
                    <a:pt x="245" y="48"/>
                  </a:cubicBezTo>
                  <a:cubicBezTo>
                    <a:pt x="225" y="58"/>
                    <a:pt x="213" y="74"/>
                    <a:pt x="203" y="89"/>
                  </a:cubicBezTo>
                  <a:cubicBezTo>
                    <a:pt x="189" y="91"/>
                    <a:pt x="178" y="97"/>
                    <a:pt x="166" y="105"/>
                  </a:cubicBezTo>
                  <a:cubicBezTo>
                    <a:pt x="6" y="205"/>
                    <a:pt x="1" y="439"/>
                    <a:pt x="73" y="585"/>
                  </a:cubicBezTo>
                  <a:cubicBezTo>
                    <a:pt x="136" y="711"/>
                    <a:pt x="269" y="781"/>
                    <a:pt x="408" y="781"/>
                  </a:cubicBezTo>
                  <a:cubicBezTo>
                    <a:pt x="470" y="781"/>
                    <a:pt x="533" y="767"/>
                    <a:pt x="591" y="739"/>
                  </a:cubicBezTo>
                  <a:cubicBezTo>
                    <a:pt x="791" y="642"/>
                    <a:pt x="900" y="417"/>
                    <a:pt x="804" y="223"/>
                  </a:cubicBezTo>
                  <a:cubicBezTo>
                    <a:pt x="738" y="87"/>
                    <a:pt x="586" y="1"/>
                    <a:pt x="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9"/>
            <p:cNvSpPr/>
            <p:nvPr/>
          </p:nvSpPr>
          <p:spPr>
            <a:xfrm>
              <a:off x="2704321" y="1670898"/>
              <a:ext cx="38828" cy="32763"/>
            </a:xfrm>
            <a:custGeom>
              <a:avLst/>
              <a:gdLst/>
              <a:ahLst/>
              <a:cxnLst/>
              <a:rect l="l" t="t" r="r" b="b"/>
              <a:pathLst>
                <a:path w="1242" h="1048" extrusionOk="0">
                  <a:moveTo>
                    <a:pt x="598" y="301"/>
                  </a:moveTo>
                  <a:cubicBezTo>
                    <a:pt x="661" y="301"/>
                    <a:pt x="722" y="319"/>
                    <a:pt x="776" y="365"/>
                  </a:cubicBezTo>
                  <a:cubicBezTo>
                    <a:pt x="888" y="458"/>
                    <a:pt x="844" y="604"/>
                    <a:pt x="736" y="687"/>
                  </a:cubicBezTo>
                  <a:cubicBezTo>
                    <a:pt x="689" y="724"/>
                    <a:pt x="637" y="742"/>
                    <a:pt x="588" y="742"/>
                  </a:cubicBezTo>
                  <a:cubicBezTo>
                    <a:pt x="519" y="742"/>
                    <a:pt x="455" y="709"/>
                    <a:pt x="406" y="647"/>
                  </a:cubicBezTo>
                  <a:cubicBezTo>
                    <a:pt x="328" y="548"/>
                    <a:pt x="363" y="456"/>
                    <a:pt x="393" y="354"/>
                  </a:cubicBezTo>
                  <a:cubicBezTo>
                    <a:pt x="395" y="353"/>
                    <a:pt x="398" y="353"/>
                    <a:pt x="400" y="352"/>
                  </a:cubicBezTo>
                  <a:cubicBezTo>
                    <a:pt x="463" y="322"/>
                    <a:pt x="532" y="301"/>
                    <a:pt x="598" y="301"/>
                  </a:cubicBezTo>
                  <a:close/>
                  <a:moveTo>
                    <a:pt x="602" y="1"/>
                  </a:moveTo>
                  <a:cubicBezTo>
                    <a:pt x="464" y="1"/>
                    <a:pt x="327" y="49"/>
                    <a:pt x="228" y="155"/>
                  </a:cubicBezTo>
                  <a:cubicBezTo>
                    <a:pt x="213" y="172"/>
                    <a:pt x="205" y="192"/>
                    <a:pt x="202" y="212"/>
                  </a:cubicBezTo>
                  <a:cubicBezTo>
                    <a:pt x="0" y="363"/>
                    <a:pt x="52" y="685"/>
                    <a:pt x="185" y="860"/>
                  </a:cubicBezTo>
                  <a:cubicBezTo>
                    <a:pt x="281" y="988"/>
                    <a:pt x="428" y="1048"/>
                    <a:pt x="579" y="1048"/>
                  </a:cubicBezTo>
                  <a:cubicBezTo>
                    <a:pt x="719" y="1048"/>
                    <a:pt x="861" y="997"/>
                    <a:pt x="971" y="900"/>
                  </a:cubicBezTo>
                  <a:cubicBezTo>
                    <a:pt x="1201" y="696"/>
                    <a:pt x="1241" y="357"/>
                    <a:pt x="1007" y="150"/>
                  </a:cubicBezTo>
                  <a:cubicBezTo>
                    <a:pt x="899" y="55"/>
                    <a:pt x="750" y="1"/>
                    <a:pt x="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9"/>
            <p:cNvSpPr/>
            <p:nvPr/>
          </p:nvSpPr>
          <p:spPr>
            <a:xfrm>
              <a:off x="2682625" y="1637136"/>
              <a:ext cx="15663" cy="12036"/>
            </a:xfrm>
            <a:custGeom>
              <a:avLst/>
              <a:gdLst/>
              <a:ahLst/>
              <a:cxnLst/>
              <a:rect l="l" t="t" r="r" b="b"/>
              <a:pathLst>
                <a:path w="501" h="385" extrusionOk="0">
                  <a:moveTo>
                    <a:pt x="249" y="0"/>
                  </a:moveTo>
                  <a:cubicBezTo>
                    <a:pt x="246" y="0"/>
                    <a:pt x="244" y="0"/>
                    <a:pt x="241" y="1"/>
                  </a:cubicBezTo>
                  <a:cubicBezTo>
                    <a:pt x="100" y="6"/>
                    <a:pt x="1" y="147"/>
                    <a:pt x="61" y="271"/>
                  </a:cubicBezTo>
                  <a:cubicBezTo>
                    <a:pt x="63" y="274"/>
                    <a:pt x="64" y="280"/>
                    <a:pt x="68" y="284"/>
                  </a:cubicBezTo>
                  <a:cubicBezTo>
                    <a:pt x="95" y="351"/>
                    <a:pt x="170" y="384"/>
                    <a:pt x="242" y="384"/>
                  </a:cubicBezTo>
                  <a:cubicBezTo>
                    <a:pt x="251" y="384"/>
                    <a:pt x="261" y="384"/>
                    <a:pt x="270" y="383"/>
                  </a:cubicBezTo>
                  <a:cubicBezTo>
                    <a:pt x="351" y="373"/>
                    <a:pt x="398" y="319"/>
                    <a:pt x="433" y="256"/>
                  </a:cubicBezTo>
                  <a:cubicBezTo>
                    <a:pt x="500" y="133"/>
                    <a:pt x="375" y="0"/>
                    <a:pt x="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9"/>
            <p:cNvSpPr/>
            <p:nvPr/>
          </p:nvSpPr>
          <p:spPr>
            <a:xfrm>
              <a:off x="2717419" y="1557013"/>
              <a:ext cx="16069" cy="12974"/>
            </a:xfrm>
            <a:custGeom>
              <a:avLst/>
              <a:gdLst/>
              <a:ahLst/>
              <a:cxnLst/>
              <a:rect l="l" t="t" r="r" b="b"/>
              <a:pathLst>
                <a:path w="514" h="415" extrusionOk="0">
                  <a:moveTo>
                    <a:pt x="205" y="1"/>
                  </a:moveTo>
                  <a:cubicBezTo>
                    <a:pt x="148" y="1"/>
                    <a:pt x="92" y="25"/>
                    <a:pt x="55" y="86"/>
                  </a:cubicBezTo>
                  <a:cubicBezTo>
                    <a:pt x="26" y="133"/>
                    <a:pt x="1" y="174"/>
                    <a:pt x="1" y="229"/>
                  </a:cubicBezTo>
                  <a:cubicBezTo>
                    <a:pt x="1" y="342"/>
                    <a:pt x="76" y="414"/>
                    <a:pt x="179" y="414"/>
                  </a:cubicBezTo>
                  <a:cubicBezTo>
                    <a:pt x="203" y="414"/>
                    <a:pt x="230" y="410"/>
                    <a:pt x="257" y="401"/>
                  </a:cubicBezTo>
                  <a:cubicBezTo>
                    <a:pt x="314" y="383"/>
                    <a:pt x="347" y="348"/>
                    <a:pt x="386" y="306"/>
                  </a:cubicBezTo>
                  <a:cubicBezTo>
                    <a:pt x="514" y="169"/>
                    <a:pt x="354"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9"/>
            <p:cNvSpPr/>
            <p:nvPr/>
          </p:nvSpPr>
          <p:spPr>
            <a:xfrm>
              <a:off x="2636671" y="1515341"/>
              <a:ext cx="15225" cy="11223"/>
            </a:xfrm>
            <a:custGeom>
              <a:avLst/>
              <a:gdLst/>
              <a:ahLst/>
              <a:cxnLst/>
              <a:rect l="l" t="t" r="r" b="b"/>
              <a:pathLst>
                <a:path w="487" h="359" extrusionOk="0">
                  <a:moveTo>
                    <a:pt x="214" y="0"/>
                  </a:moveTo>
                  <a:cubicBezTo>
                    <a:pt x="160" y="0"/>
                    <a:pt x="105" y="23"/>
                    <a:pt x="69" y="70"/>
                  </a:cubicBezTo>
                  <a:cubicBezTo>
                    <a:pt x="1" y="160"/>
                    <a:pt x="43" y="284"/>
                    <a:pt x="148" y="325"/>
                  </a:cubicBezTo>
                  <a:lnTo>
                    <a:pt x="205" y="347"/>
                  </a:lnTo>
                  <a:cubicBezTo>
                    <a:pt x="224" y="355"/>
                    <a:pt x="244" y="358"/>
                    <a:pt x="262" y="358"/>
                  </a:cubicBezTo>
                  <a:cubicBezTo>
                    <a:pt x="389" y="358"/>
                    <a:pt x="487" y="202"/>
                    <a:pt x="393" y="102"/>
                  </a:cubicBezTo>
                  <a:cubicBezTo>
                    <a:pt x="379" y="88"/>
                    <a:pt x="366" y="73"/>
                    <a:pt x="352" y="58"/>
                  </a:cubicBezTo>
                  <a:cubicBezTo>
                    <a:pt x="316" y="20"/>
                    <a:pt x="265"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9"/>
            <p:cNvSpPr/>
            <p:nvPr/>
          </p:nvSpPr>
          <p:spPr>
            <a:xfrm>
              <a:off x="2558455" y="1293572"/>
              <a:ext cx="164097" cy="153749"/>
            </a:xfrm>
            <a:custGeom>
              <a:avLst/>
              <a:gdLst/>
              <a:ahLst/>
              <a:cxnLst/>
              <a:rect l="l" t="t" r="r" b="b"/>
              <a:pathLst>
                <a:path w="5249" h="4918" extrusionOk="0">
                  <a:moveTo>
                    <a:pt x="4084" y="1"/>
                  </a:moveTo>
                  <a:cubicBezTo>
                    <a:pt x="3024" y="764"/>
                    <a:pt x="1652" y="1203"/>
                    <a:pt x="324" y="1203"/>
                  </a:cubicBezTo>
                  <a:cubicBezTo>
                    <a:pt x="216" y="1203"/>
                    <a:pt x="108" y="1200"/>
                    <a:pt x="1" y="1194"/>
                  </a:cubicBezTo>
                  <a:lnTo>
                    <a:pt x="1" y="1194"/>
                  </a:lnTo>
                  <a:cubicBezTo>
                    <a:pt x="366" y="2421"/>
                    <a:pt x="663" y="3669"/>
                    <a:pt x="964" y="4917"/>
                  </a:cubicBezTo>
                  <a:cubicBezTo>
                    <a:pt x="1914" y="4087"/>
                    <a:pt x="3365" y="3488"/>
                    <a:pt x="4695" y="3488"/>
                  </a:cubicBezTo>
                  <a:cubicBezTo>
                    <a:pt x="4882" y="3488"/>
                    <a:pt x="5067" y="3500"/>
                    <a:pt x="5248" y="3525"/>
                  </a:cubicBezTo>
                  <a:cubicBezTo>
                    <a:pt x="4871" y="2346"/>
                    <a:pt x="4479" y="1173"/>
                    <a:pt x="4084" y="1"/>
                  </a:cubicBez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9"/>
            <p:cNvSpPr/>
            <p:nvPr/>
          </p:nvSpPr>
          <p:spPr>
            <a:xfrm>
              <a:off x="2592405" y="1418649"/>
              <a:ext cx="244567" cy="335540"/>
            </a:xfrm>
            <a:custGeom>
              <a:avLst/>
              <a:gdLst/>
              <a:ahLst/>
              <a:cxnLst/>
              <a:rect l="l" t="t" r="r" b="b"/>
              <a:pathLst>
                <a:path w="7823" h="10733" extrusionOk="0">
                  <a:moveTo>
                    <a:pt x="2947" y="2134"/>
                  </a:moveTo>
                  <a:cubicBezTo>
                    <a:pt x="3087" y="2134"/>
                    <a:pt x="3224" y="2211"/>
                    <a:pt x="3297" y="2332"/>
                  </a:cubicBezTo>
                  <a:cubicBezTo>
                    <a:pt x="3406" y="2516"/>
                    <a:pt x="3313" y="2736"/>
                    <a:pt x="3123" y="2840"/>
                  </a:cubicBezTo>
                  <a:cubicBezTo>
                    <a:pt x="3061" y="2875"/>
                    <a:pt x="2993" y="2891"/>
                    <a:pt x="2927" y="2891"/>
                  </a:cubicBezTo>
                  <a:cubicBezTo>
                    <a:pt x="2803" y="2891"/>
                    <a:pt x="2683" y="2833"/>
                    <a:pt x="2612" y="2728"/>
                  </a:cubicBezTo>
                  <a:cubicBezTo>
                    <a:pt x="2504" y="2570"/>
                    <a:pt x="2533" y="2373"/>
                    <a:pt x="2678" y="2240"/>
                  </a:cubicBezTo>
                  <a:cubicBezTo>
                    <a:pt x="2693" y="2226"/>
                    <a:pt x="2708" y="2218"/>
                    <a:pt x="2723" y="2214"/>
                  </a:cubicBezTo>
                  <a:cubicBezTo>
                    <a:pt x="2729" y="2207"/>
                    <a:pt x="2734" y="2202"/>
                    <a:pt x="2741" y="2197"/>
                  </a:cubicBezTo>
                  <a:cubicBezTo>
                    <a:pt x="2805" y="2154"/>
                    <a:pt x="2877" y="2134"/>
                    <a:pt x="2947" y="2134"/>
                  </a:cubicBezTo>
                  <a:close/>
                  <a:moveTo>
                    <a:pt x="1630" y="3094"/>
                  </a:moveTo>
                  <a:cubicBezTo>
                    <a:pt x="1681" y="3094"/>
                    <a:pt x="1731" y="3114"/>
                    <a:pt x="1768" y="3153"/>
                  </a:cubicBezTo>
                  <a:cubicBezTo>
                    <a:pt x="1782" y="3166"/>
                    <a:pt x="1795" y="3181"/>
                    <a:pt x="1809" y="3196"/>
                  </a:cubicBezTo>
                  <a:cubicBezTo>
                    <a:pt x="1902" y="3296"/>
                    <a:pt x="1804" y="3453"/>
                    <a:pt x="1678" y="3453"/>
                  </a:cubicBezTo>
                  <a:cubicBezTo>
                    <a:pt x="1660" y="3453"/>
                    <a:pt x="1641" y="3449"/>
                    <a:pt x="1622" y="3442"/>
                  </a:cubicBezTo>
                  <a:lnTo>
                    <a:pt x="1565" y="3420"/>
                  </a:lnTo>
                  <a:cubicBezTo>
                    <a:pt x="1459" y="3378"/>
                    <a:pt x="1417" y="3254"/>
                    <a:pt x="1485" y="3164"/>
                  </a:cubicBezTo>
                  <a:cubicBezTo>
                    <a:pt x="1521" y="3117"/>
                    <a:pt x="1575" y="3094"/>
                    <a:pt x="1630" y="3094"/>
                  </a:cubicBezTo>
                  <a:close/>
                  <a:moveTo>
                    <a:pt x="4204" y="4427"/>
                  </a:moveTo>
                  <a:cubicBezTo>
                    <a:pt x="4353" y="4427"/>
                    <a:pt x="4513" y="4595"/>
                    <a:pt x="4385" y="4732"/>
                  </a:cubicBezTo>
                  <a:cubicBezTo>
                    <a:pt x="4346" y="4774"/>
                    <a:pt x="4313" y="4809"/>
                    <a:pt x="4256" y="4827"/>
                  </a:cubicBezTo>
                  <a:cubicBezTo>
                    <a:pt x="4229" y="4836"/>
                    <a:pt x="4203" y="4840"/>
                    <a:pt x="4178" y="4840"/>
                  </a:cubicBezTo>
                  <a:cubicBezTo>
                    <a:pt x="4075" y="4840"/>
                    <a:pt x="3999" y="4767"/>
                    <a:pt x="4000" y="4655"/>
                  </a:cubicBezTo>
                  <a:cubicBezTo>
                    <a:pt x="4000" y="4598"/>
                    <a:pt x="4025" y="4559"/>
                    <a:pt x="4054" y="4512"/>
                  </a:cubicBezTo>
                  <a:cubicBezTo>
                    <a:pt x="4091" y="4451"/>
                    <a:pt x="4147" y="4427"/>
                    <a:pt x="4204" y="4427"/>
                  </a:cubicBezTo>
                  <a:close/>
                  <a:moveTo>
                    <a:pt x="2242" y="4004"/>
                  </a:moveTo>
                  <a:cubicBezTo>
                    <a:pt x="2447" y="4004"/>
                    <a:pt x="2645" y="4114"/>
                    <a:pt x="2735" y="4298"/>
                  </a:cubicBezTo>
                  <a:cubicBezTo>
                    <a:pt x="2857" y="4548"/>
                    <a:pt x="2716" y="4830"/>
                    <a:pt x="2466" y="4960"/>
                  </a:cubicBezTo>
                  <a:cubicBezTo>
                    <a:pt x="2381" y="5005"/>
                    <a:pt x="2289" y="5027"/>
                    <a:pt x="2199" y="5027"/>
                  </a:cubicBezTo>
                  <a:cubicBezTo>
                    <a:pt x="2029" y="5027"/>
                    <a:pt x="1867" y="4948"/>
                    <a:pt x="1772" y="4798"/>
                  </a:cubicBezTo>
                  <a:cubicBezTo>
                    <a:pt x="1637" y="4588"/>
                    <a:pt x="1656" y="4294"/>
                    <a:pt x="1877" y="4138"/>
                  </a:cubicBezTo>
                  <a:cubicBezTo>
                    <a:pt x="1899" y="4123"/>
                    <a:pt x="1922" y="4115"/>
                    <a:pt x="1945" y="4115"/>
                  </a:cubicBezTo>
                  <a:cubicBezTo>
                    <a:pt x="1947" y="4115"/>
                    <a:pt x="1950" y="4116"/>
                    <a:pt x="1953" y="4116"/>
                  </a:cubicBezTo>
                  <a:cubicBezTo>
                    <a:pt x="1961" y="4091"/>
                    <a:pt x="1980" y="4069"/>
                    <a:pt x="2008" y="4055"/>
                  </a:cubicBezTo>
                  <a:cubicBezTo>
                    <a:pt x="2083" y="4021"/>
                    <a:pt x="2163" y="4004"/>
                    <a:pt x="2242" y="4004"/>
                  </a:cubicBezTo>
                  <a:close/>
                  <a:moveTo>
                    <a:pt x="4573" y="6137"/>
                  </a:moveTo>
                  <a:cubicBezTo>
                    <a:pt x="4727" y="6137"/>
                    <a:pt x="4880" y="6224"/>
                    <a:pt x="4944" y="6360"/>
                  </a:cubicBezTo>
                  <a:cubicBezTo>
                    <a:pt x="5040" y="6554"/>
                    <a:pt x="4931" y="6779"/>
                    <a:pt x="4731" y="6876"/>
                  </a:cubicBezTo>
                  <a:cubicBezTo>
                    <a:pt x="4673" y="6904"/>
                    <a:pt x="4610" y="6918"/>
                    <a:pt x="4548" y="6918"/>
                  </a:cubicBezTo>
                  <a:cubicBezTo>
                    <a:pt x="4409" y="6918"/>
                    <a:pt x="4276" y="6848"/>
                    <a:pt x="4213" y="6722"/>
                  </a:cubicBezTo>
                  <a:cubicBezTo>
                    <a:pt x="4141" y="6576"/>
                    <a:pt x="4146" y="6342"/>
                    <a:pt x="4306" y="6242"/>
                  </a:cubicBezTo>
                  <a:cubicBezTo>
                    <a:pt x="4318" y="6234"/>
                    <a:pt x="4330" y="6231"/>
                    <a:pt x="4343" y="6226"/>
                  </a:cubicBezTo>
                  <a:cubicBezTo>
                    <a:pt x="4353" y="6210"/>
                    <a:pt x="4365" y="6195"/>
                    <a:pt x="4385" y="6185"/>
                  </a:cubicBezTo>
                  <a:cubicBezTo>
                    <a:pt x="4444" y="6152"/>
                    <a:pt x="4508" y="6137"/>
                    <a:pt x="4573" y="6137"/>
                  </a:cubicBezTo>
                  <a:close/>
                  <a:moveTo>
                    <a:pt x="3135" y="6989"/>
                  </a:moveTo>
                  <a:cubicBezTo>
                    <a:pt x="3261" y="6989"/>
                    <a:pt x="3386" y="7122"/>
                    <a:pt x="3319" y="7245"/>
                  </a:cubicBezTo>
                  <a:cubicBezTo>
                    <a:pt x="3284" y="7308"/>
                    <a:pt x="3236" y="7364"/>
                    <a:pt x="3156" y="7372"/>
                  </a:cubicBezTo>
                  <a:cubicBezTo>
                    <a:pt x="3147" y="7373"/>
                    <a:pt x="3137" y="7373"/>
                    <a:pt x="3128" y="7373"/>
                  </a:cubicBezTo>
                  <a:cubicBezTo>
                    <a:pt x="3056" y="7373"/>
                    <a:pt x="2981" y="7340"/>
                    <a:pt x="2954" y="7273"/>
                  </a:cubicBezTo>
                  <a:cubicBezTo>
                    <a:pt x="2950" y="7268"/>
                    <a:pt x="2949" y="7263"/>
                    <a:pt x="2947" y="7260"/>
                  </a:cubicBezTo>
                  <a:cubicBezTo>
                    <a:pt x="2887" y="7137"/>
                    <a:pt x="2986" y="6995"/>
                    <a:pt x="3127" y="6990"/>
                  </a:cubicBezTo>
                  <a:cubicBezTo>
                    <a:pt x="3130" y="6989"/>
                    <a:pt x="3132" y="6989"/>
                    <a:pt x="3135" y="6989"/>
                  </a:cubicBezTo>
                  <a:close/>
                  <a:moveTo>
                    <a:pt x="4182" y="8068"/>
                  </a:moveTo>
                  <a:cubicBezTo>
                    <a:pt x="4329" y="8068"/>
                    <a:pt x="4479" y="8122"/>
                    <a:pt x="4587" y="8217"/>
                  </a:cubicBezTo>
                  <a:cubicBezTo>
                    <a:pt x="4821" y="8426"/>
                    <a:pt x="4781" y="8765"/>
                    <a:pt x="4551" y="8968"/>
                  </a:cubicBezTo>
                  <a:cubicBezTo>
                    <a:pt x="4441" y="9064"/>
                    <a:pt x="4298" y="9116"/>
                    <a:pt x="4158" y="9116"/>
                  </a:cubicBezTo>
                  <a:cubicBezTo>
                    <a:pt x="4007" y="9116"/>
                    <a:pt x="3860" y="9056"/>
                    <a:pt x="3765" y="8928"/>
                  </a:cubicBezTo>
                  <a:cubicBezTo>
                    <a:pt x="3632" y="8752"/>
                    <a:pt x="3580" y="8430"/>
                    <a:pt x="3782" y="8279"/>
                  </a:cubicBezTo>
                  <a:cubicBezTo>
                    <a:pt x="3787" y="8260"/>
                    <a:pt x="3793" y="8241"/>
                    <a:pt x="3808" y="8223"/>
                  </a:cubicBezTo>
                  <a:cubicBezTo>
                    <a:pt x="3907" y="8116"/>
                    <a:pt x="4043" y="8068"/>
                    <a:pt x="4182" y="8068"/>
                  </a:cubicBezTo>
                  <a:close/>
                  <a:moveTo>
                    <a:pt x="4313" y="1"/>
                  </a:moveTo>
                  <a:cubicBezTo>
                    <a:pt x="3937" y="1034"/>
                    <a:pt x="2518" y="1736"/>
                    <a:pt x="1269" y="1736"/>
                  </a:cubicBezTo>
                  <a:cubicBezTo>
                    <a:pt x="801" y="1736"/>
                    <a:pt x="357" y="1638"/>
                    <a:pt x="1" y="1421"/>
                  </a:cubicBezTo>
                  <a:lnTo>
                    <a:pt x="1" y="1421"/>
                  </a:lnTo>
                  <a:cubicBezTo>
                    <a:pt x="236" y="2390"/>
                    <a:pt x="478" y="3357"/>
                    <a:pt x="764" y="4312"/>
                  </a:cubicBezTo>
                  <a:cubicBezTo>
                    <a:pt x="1150" y="5606"/>
                    <a:pt x="1583" y="6888"/>
                    <a:pt x="2081" y="8145"/>
                  </a:cubicBezTo>
                  <a:cubicBezTo>
                    <a:pt x="2511" y="9227"/>
                    <a:pt x="3138" y="10715"/>
                    <a:pt x="4599" y="10733"/>
                  </a:cubicBezTo>
                  <a:cubicBezTo>
                    <a:pt x="4608" y="10733"/>
                    <a:pt x="4618" y="10733"/>
                    <a:pt x="4627" y="10733"/>
                  </a:cubicBezTo>
                  <a:cubicBezTo>
                    <a:pt x="7822" y="10733"/>
                    <a:pt x="5754" y="4982"/>
                    <a:pt x="5345" y="3482"/>
                  </a:cubicBezTo>
                  <a:cubicBezTo>
                    <a:pt x="5028" y="2315"/>
                    <a:pt x="4679" y="1156"/>
                    <a:pt x="43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9"/>
            <p:cNvSpPr/>
            <p:nvPr/>
          </p:nvSpPr>
          <p:spPr>
            <a:xfrm>
              <a:off x="2679968" y="1418618"/>
              <a:ext cx="157032" cy="335509"/>
            </a:xfrm>
            <a:custGeom>
              <a:avLst/>
              <a:gdLst/>
              <a:ahLst/>
              <a:cxnLst/>
              <a:rect l="l" t="t" r="r" b="b"/>
              <a:pathLst>
                <a:path w="5023" h="10732" extrusionOk="0">
                  <a:moveTo>
                    <a:pt x="1512" y="1"/>
                  </a:moveTo>
                  <a:cubicBezTo>
                    <a:pt x="1392" y="330"/>
                    <a:pt x="1165" y="626"/>
                    <a:pt x="872" y="876"/>
                  </a:cubicBezTo>
                  <a:cubicBezTo>
                    <a:pt x="1221" y="2060"/>
                    <a:pt x="1597" y="3235"/>
                    <a:pt x="1908" y="4430"/>
                  </a:cubicBezTo>
                  <a:cubicBezTo>
                    <a:pt x="2240" y="5711"/>
                    <a:pt x="2596" y="7089"/>
                    <a:pt x="2589" y="8420"/>
                  </a:cubicBezTo>
                  <a:cubicBezTo>
                    <a:pt x="2584" y="9227"/>
                    <a:pt x="2206" y="10182"/>
                    <a:pt x="1241" y="10183"/>
                  </a:cubicBezTo>
                  <a:cubicBezTo>
                    <a:pt x="742" y="10183"/>
                    <a:pt x="357" y="9931"/>
                    <a:pt x="1" y="9624"/>
                  </a:cubicBezTo>
                  <a:lnTo>
                    <a:pt x="1" y="9624"/>
                  </a:lnTo>
                  <a:cubicBezTo>
                    <a:pt x="409" y="10238"/>
                    <a:pt x="969" y="10723"/>
                    <a:pt x="1798" y="10732"/>
                  </a:cubicBezTo>
                  <a:cubicBezTo>
                    <a:pt x="1808" y="10732"/>
                    <a:pt x="1817" y="10732"/>
                    <a:pt x="1827" y="10732"/>
                  </a:cubicBezTo>
                  <a:cubicBezTo>
                    <a:pt x="5022" y="10732"/>
                    <a:pt x="2953" y="4982"/>
                    <a:pt x="2544" y="3482"/>
                  </a:cubicBezTo>
                  <a:cubicBezTo>
                    <a:pt x="2227" y="2313"/>
                    <a:pt x="1878" y="1156"/>
                    <a:pt x="15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9"/>
            <p:cNvSpPr/>
            <p:nvPr/>
          </p:nvSpPr>
          <p:spPr>
            <a:xfrm>
              <a:off x="2593780" y="1412647"/>
              <a:ext cx="125644" cy="49582"/>
            </a:xfrm>
            <a:custGeom>
              <a:avLst/>
              <a:gdLst/>
              <a:ahLst/>
              <a:cxnLst/>
              <a:rect l="l" t="t" r="r" b="b"/>
              <a:pathLst>
                <a:path w="4019" h="1586" extrusionOk="0">
                  <a:moveTo>
                    <a:pt x="4018" y="0"/>
                  </a:moveTo>
                  <a:lnTo>
                    <a:pt x="4018" y="0"/>
                  </a:lnTo>
                  <a:cubicBezTo>
                    <a:pt x="2464" y="144"/>
                    <a:pt x="1310" y="432"/>
                    <a:pt x="0" y="1332"/>
                  </a:cubicBezTo>
                  <a:cubicBezTo>
                    <a:pt x="361" y="1502"/>
                    <a:pt x="797" y="1586"/>
                    <a:pt x="1249" y="1586"/>
                  </a:cubicBezTo>
                  <a:cubicBezTo>
                    <a:pt x="2410" y="1586"/>
                    <a:pt x="3674" y="1037"/>
                    <a:pt x="40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9"/>
            <p:cNvSpPr/>
            <p:nvPr/>
          </p:nvSpPr>
          <p:spPr>
            <a:xfrm>
              <a:off x="2729017" y="1618379"/>
              <a:ext cx="11380" cy="7503"/>
            </a:xfrm>
            <a:custGeom>
              <a:avLst/>
              <a:gdLst/>
              <a:ahLst/>
              <a:cxnLst/>
              <a:rect l="l" t="t" r="r" b="b"/>
              <a:pathLst>
                <a:path w="364" h="240" extrusionOk="0">
                  <a:moveTo>
                    <a:pt x="121" y="1"/>
                  </a:moveTo>
                  <a:cubicBezTo>
                    <a:pt x="108" y="1"/>
                    <a:pt x="95" y="2"/>
                    <a:pt x="82" y="5"/>
                  </a:cubicBezTo>
                  <a:cubicBezTo>
                    <a:pt x="37" y="61"/>
                    <a:pt x="1" y="130"/>
                    <a:pt x="49" y="196"/>
                  </a:cubicBezTo>
                  <a:cubicBezTo>
                    <a:pt x="72" y="226"/>
                    <a:pt x="104" y="239"/>
                    <a:pt x="137" y="239"/>
                  </a:cubicBezTo>
                  <a:cubicBezTo>
                    <a:pt x="161" y="239"/>
                    <a:pt x="186" y="233"/>
                    <a:pt x="209" y="222"/>
                  </a:cubicBezTo>
                  <a:cubicBezTo>
                    <a:pt x="363" y="146"/>
                    <a:pt x="252" y="1"/>
                    <a:pt x="1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9"/>
            <p:cNvSpPr/>
            <p:nvPr/>
          </p:nvSpPr>
          <p:spPr>
            <a:xfrm>
              <a:off x="2714637" y="1680308"/>
              <a:ext cx="17444" cy="13818"/>
            </a:xfrm>
            <a:custGeom>
              <a:avLst/>
              <a:gdLst/>
              <a:ahLst/>
              <a:cxnLst/>
              <a:rect l="l" t="t" r="r" b="b"/>
              <a:pathLst>
                <a:path w="558" h="442" extrusionOk="0">
                  <a:moveTo>
                    <a:pt x="269" y="0"/>
                  </a:moveTo>
                  <a:cubicBezTo>
                    <a:pt x="203" y="0"/>
                    <a:pt x="134" y="21"/>
                    <a:pt x="70" y="51"/>
                  </a:cubicBezTo>
                  <a:cubicBezTo>
                    <a:pt x="68" y="52"/>
                    <a:pt x="65" y="52"/>
                    <a:pt x="63" y="53"/>
                  </a:cubicBezTo>
                  <a:cubicBezTo>
                    <a:pt x="34" y="155"/>
                    <a:pt x="0" y="247"/>
                    <a:pt x="76" y="346"/>
                  </a:cubicBezTo>
                  <a:cubicBezTo>
                    <a:pt x="125" y="408"/>
                    <a:pt x="190" y="441"/>
                    <a:pt x="258" y="441"/>
                  </a:cubicBezTo>
                  <a:cubicBezTo>
                    <a:pt x="307" y="441"/>
                    <a:pt x="359" y="424"/>
                    <a:pt x="406" y="386"/>
                  </a:cubicBezTo>
                  <a:cubicBezTo>
                    <a:pt x="514" y="303"/>
                    <a:pt x="557" y="157"/>
                    <a:pt x="446" y="64"/>
                  </a:cubicBezTo>
                  <a:cubicBezTo>
                    <a:pt x="393" y="18"/>
                    <a:pt x="332" y="0"/>
                    <a:pt x="2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9"/>
            <p:cNvSpPr/>
            <p:nvPr/>
          </p:nvSpPr>
          <p:spPr>
            <a:xfrm>
              <a:off x="2679093" y="1493114"/>
              <a:ext cx="9691" cy="7972"/>
            </a:xfrm>
            <a:custGeom>
              <a:avLst/>
              <a:gdLst/>
              <a:ahLst/>
              <a:cxnLst/>
              <a:rect l="l" t="t" r="r" b="b"/>
              <a:pathLst>
                <a:path w="310" h="255" extrusionOk="0">
                  <a:moveTo>
                    <a:pt x="110" y="1"/>
                  </a:moveTo>
                  <a:cubicBezTo>
                    <a:pt x="92" y="1"/>
                    <a:pt x="75" y="3"/>
                    <a:pt x="58" y="5"/>
                  </a:cubicBezTo>
                  <a:cubicBezTo>
                    <a:pt x="55" y="11"/>
                    <a:pt x="52" y="16"/>
                    <a:pt x="47" y="21"/>
                  </a:cubicBezTo>
                  <a:cubicBezTo>
                    <a:pt x="0" y="66"/>
                    <a:pt x="9" y="164"/>
                    <a:pt x="42" y="212"/>
                  </a:cubicBezTo>
                  <a:cubicBezTo>
                    <a:pt x="64" y="242"/>
                    <a:pt x="95" y="254"/>
                    <a:pt x="128" y="254"/>
                  </a:cubicBezTo>
                  <a:cubicBezTo>
                    <a:pt x="157" y="254"/>
                    <a:pt x="187" y="245"/>
                    <a:pt x="214" y="229"/>
                  </a:cubicBezTo>
                  <a:cubicBezTo>
                    <a:pt x="271" y="196"/>
                    <a:pt x="310" y="137"/>
                    <a:pt x="275" y="78"/>
                  </a:cubicBezTo>
                  <a:cubicBezTo>
                    <a:pt x="243" y="22"/>
                    <a:pt x="176" y="1"/>
                    <a:pt x="1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9"/>
            <p:cNvSpPr/>
            <p:nvPr/>
          </p:nvSpPr>
          <p:spPr>
            <a:xfrm>
              <a:off x="2552577" y="1221670"/>
              <a:ext cx="81876" cy="20665"/>
            </a:xfrm>
            <a:custGeom>
              <a:avLst/>
              <a:gdLst/>
              <a:ahLst/>
              <a:cxnLst/>
              <a:rect l="l" t="t" r="r" b="b"/>
              <a:pathLst>
                <a:path w="2619" h="661" extrusionOk="0">
                  <a:moveTo>
                    <a:pt x="2442" y="0"/>
                  </a:moveTo>
                  <a:cubicBezTo>
                    <a:pt x="1544" y="0"/>
                    <a:pt x="789" y="212"/>
                    <a:pt x="0" y="661"/>
                  </a:cubicBezTo>
                  <a:cubicBezTo>
                    <a:pt x="924" y="568"/>
                    <a:pt x="1793" y="401"/>
                    <a:pt x="2619" y="3"/>
                  </a:cubicBezTo>
                  <a:cubicBezTo>
                    <a:pt x="2559" y="1"/>
                    <a:pt x="2501" y="0"/>
                    <a:pt x="2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9"/>
            <p:cNvSpPr/>
            <p:nvPr/>
          </p:nvSpPr>
          <p:spPr>
            <a:xfrm>
              <a:off x="2652333" y="1551573"/>
              <a:ext cx="21665" cy="15006"/>
            </a:xfrm>
            <a:custGeom>
              <a:avLst/>
              <a:gdLst/>
              <a:ahLst/>
              <a:cxnLst/>
              <a:rect l="l" t="t" r="r" b="b"/>
              <a:pathLst>
                <a:path w="693" h="480" extrusionOk="0">
                  <a:moveTo>
                    <a:pt x="245" y="0"/>
                  </a:moveTo>
                  <a:cubicBezTo>
                    <a:pt x="216" y="0"/>
                    <a:pt x="187" y="4"/>
                    <a:pt x="158" y="13"/>
                  </a:cubicBezTo>
                  <a:cubicBezTo>
                    <a:pt x="154" y="15"/>
                    <a:pt x="150" y="15"/>
                    <a:pt x="146" y="15"/>
                  </a:cubicBezTo>
                  <a:cubicBezTo>
                    <a:pt x="144" y="15"/>
                    <a:pt x="141" y="15"/>
                    <a:pt x="138" y="15"/>
                  </a:cubicBezTo>
                  <a:cubicBezTo>
                    <a:pt x="135" y="21"/>
                    <a:pt x="133" y="27"/>
                    <a:pt x="128" y="34"/>
                  </a:cubicBezTo>
                  <a:cubicBezTo>
                    <a:pt x="0" y="198"/>
                    <a:pt x="67" y="479"/>
                    <a:pt x="272" y="479"/>
                  </a:cubicBezTo>
                  <a:cubicBezTo>
                    <a:pt x="307" y="479"/>
                    <a:pt x="345" y="471"/>
                    <a:pt x="388" y="453"/>
                  </a:cubicBezTo>
                  <a:cubicBezTo>
                    <a:pt x="693" y="323"/>
                    <a:pt x="503" y="0"/>
                    <a:pt x="2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9"/>
            <p:cNvSpPr/>
            <p:nvPr/>
          </p:nvSpPr>
          <p:spPr>
            <a:xfrm>
              <a:off x="2515157" y="1199725"/>
              <a:ext cx="183480" cy="118766"/>
            </a:xfrm>
            <a:custGeom>
              <a:avLst/>
              <a:gdLst/>
              <a:ahLst/>
              <a:cxnLst/>
              <a:rect l="l" t="t" r="r" b="b"/>
              <a:pathLst>
                <a:path w="5869" h="3799" extrusionOk="0">
                  <a:moveTo>
                    <a:pt x="4722" y="193"/>
                  </a:moveTo>
                  <a:cubicBezTo>
                    <a:pt x="4852" y="193"/>
                    <a:pt x="4955" y="359"/>
                    <a:pt x="4823" y="448"/>
                  </a:cubicBezTo>
                  <a:cubicBezTo>
                    <a:pt x="3785" y="1152"/>
                    <a:pt x="2506" y="1716"/>
                    <a:pt x="1215" y="1716"/>
                  </a:cubicBezTo>
                  <a:cubicBezTo>
                    <a:pt x="949" y="1716"/>
                    <a:pt x="683" y="1692"/>
                    <a:pt x="418" y="1641"/>
                  </a:cubicBezTo>
                  <a:cubicBezTo>
                    <a:pt x="303" y="1619"/>
                    <a:pt x="275" y="1435"/>
                    <a:pt x="415" y="1426"/>
                  </a:cubicBezTo>
                  <a:cubicBezTo>
                    <a:pt x="505" y="1420"/>
                    <a:pt x="593" y="1415"/>
                    <a:pt x="682" y="1408"/>
                  </a:cubicBezTo>
                  <a:cubicBezTo>
                    <a:pt x="1397" y="744"/>
                    <a:pt x="2486" y="369"/>
                    <a:pt x="3508" y="369"/>
                  </a:cubicBezTo>
                  <a:cubicBezTo>
                    <a:pt x="3776" y="369"/>
                    <a:pt x="4039" y="394"/>
                    <a:pt x="4290" y="448"/>
                  </a:cubicBezTo>
                  <a:cubicBezTo>
                    <a:pt x="4402" y="378"/>
                    <a:pt x="4516" y="305"/>
                    <a:pt x="4628" y="225"/>
                  </a:cubicBezTo>
                  <a:cubicBezTo>
                    <a:pt x="4659" y="202"/>
                    <a:pt x="4692" y="193"/>
                    <a:pt x="4722" y="193"/>
                  </a:cubicBezTo>
                  <a:close/>
                  <a:moveTo>
                    <a:pt x="4247" y="1"/>
                  </a:moveTo>
                  <a:cubicBezTo>
                    <a:pt x="3576" y="1"/>
                    <a:pt x="2901" y="84"/>
                    <a:pt x="2194" y="309"/>
                  </a:cubicBezTo>
                  <a:cubicBezTo>
                    <a:pt x="1359" y="575"/>
                    <a:pt x="654" y="988"/>
                    <a:pt x="1" y="1482"/>
                  </a:cubicBezTo>
                  <a:cubicBezTo>
                    <a:pt x="122" y="2233"/>
                    <a:pt x="288" y="2956"/>
                    <a:pt x="472" y="3686"/>
                  </a:cubicBezTo>
                  <a:cubicBezTo>
                    <a:pt x="915" y="3756"/>
                    <a:pt x="1355" y="3799"/>
                    <a:pt x="1795" y="3799"/>
                  </a:cubicBezTo>
                  <a:cubicBezTo>
                    <a:pt x="2434" y="3799"/>
                    <a:pt x="3074" y="3708"/>
                    <a:pt x="3728" y="3476"/>
                  </a:cubicBezTo>
                  <a:cubicBezTo>
                    <a:pt x="4578" y="3175"/>
                    <a:pt x="5247" y="2707"/>
                    <a:pt x="5868" y="2147"/>
                  </a:cubicBezTo>
                  <a:cubicBezTo>
                    <a:pt x="5800" y="1833"/>
                    <a:pt x="5725" y="1521"/>
                    <a:pt x="5622" y="1213"/>
                  </a:cubicBezTo>
                  <a:cubicBezTo>
                    <a:pt x="5488" y="812"/>
                    <a:pt x="5320" y="428"/>
                    <a:pt x="5146" y="46"/>
                  </a:cubicBezTo>
                  <a:cubicBezTo>
                    <a:pt x="4845" y="17"/>
                    <a:pt x="4547" y="1"/>
                    <a:pt x="4247" y="1"/>
                  </a:cubicBezTo>
                  <a:close/>
                </a:path>
              </a:pathLst>
            </a:custGeom>
            <a:solidFill>
              <a:srgbClr val="F4E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9"/>
            <p:cNvSpPr/>
            <p:nvPr/>
          </p:nvSpPr>
          <p:spPr>
            <a:xfrm>
              <a:off x="2558486" y="1293478"/>
              <a:ext cx="164097" cy="110200"/>
            </a:xfrm>
            <a:custGeom>
              <a:avLst/>
              <a:gdLst/>
              <a:ahLst/>
              <a:cxnLst/>
              <a:rect l="l" t="t" r="r" b="b"/>
              <a:pathLst>
                <a:path w="5249" h="3525" extrusionOk="0">
                  <a:moveTo>
                    <a:pt x="4085" y="1"/>
                  </a:moveTo>
                  <a:cubicBezTo>
                    <a:pt x="3024" y="766"/>
                    <a:pt x="1652" y="1205"/>
                    <a:pt x="324" y="1205"/>
                  </a:cubicBezTo>
                  <a:cubicBezTo>
                    <a:pt x="216" y="1205"/>
                    <a:pt x="108" y="1202"/>
                    <a:pt x="1" y="1196"/>
                  </a:cubicBezTo>
                  <a:lnTo>
                    <a:pt x="1" y="1196"/>
                  </a:lnTo>
                  <a:cubicBezTo>
                    <a:pt x="78" y="1452"/>
                    <a:pt x="150" y="1709"/>
                    <a:pt x="220" y="1967"/>
                  </a:cubicBezTo>
                  <a:cubicBezTo>
                    <a:pt x="535" y="2006"/>
                    <a:pt x="854" y="2031"/>
                    <a:pt x="1171" y="2036"/>
                  </a:cubicBezTo>
                  <a:cubicBezTo>
                    <a:pt x="1299" y="2038"/>
                    <a:pt x="1430" y="2041"/>
                    <a:pt x="1564" y="2041"/>
                  </a:cubicBezTo>
                  <a:cubicBezTo>
                    <a:pt x="2233" y="2041"/>
                    <a:pt x="2950" y="1988"/>
                    <a:pt x="3525" y="1664"/>
                  </a:cubicBezTo>
                  <a:cubicBezTo>
                    <a:pt x="3545" y="1653"/>
                    <a:pt x="3565" y="1648"/>
                    <a:pt x="3584" y="1648"/>
                  </a:cubicBezTo>
                  <a:cubicBezTo>
                    <a:pt x="3613" y="1648"/>
                    <a:pt x="3641" y="1661"/>
                    <a:pt x="3663" y="1687"/>
                  </a:cubicBezTo>
                  <a:cubicBezTo>
                    <a:pt x="4071" y="2212"/>
                    <a:pt x="4272" y="2842"/>
                    <a:pt x="4381" y="3500"/>
                  </a:cubicBezTo>
                  <a:cubicBezTo>
                    <a:pt x="4486" y="3493"/>
                    <a:pt x="4591" y="3489"/>
                    <a:pt x="4695" y="3489"/>
                  </a:cubicBezTo>
                  <a:cubicBezTo>
                    <a:pt x="4883" y="3489"/>
                    <a:pt x="5068" y="3501"/>
                    <a:pt x="5248" y="3525"/>
                  </a:cubicBezTo>
                  <a:cubicBezTo>
                    <a:pt x="4872" y="2347"/>
                    <a:pt x="4480" y="1173"/>
                    <a:pt x="4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9"/>
            <p:cNvSpPr/>
            <p:nvPr/>
          </p:nvSpPr>
          <p:spPr>
            <a:xfrm>
              <a:off x="2515157" y="1199725"/>
              <a:ext cx="183480" cy="118766"/>
            </a:xfrm>
            <a:custGeom>
              <a:avLst/>
              <a:gdLst/>
              <a:ahLst/>
              <a:cxnLst/>
              <a:rect l="l" t="t" r="r" b="b"/>
              <a:pathLst>
                <a:path w="5869" h="3799" extrusionOk="0">
                  <a:moveTo>
                    <a:pt x="4722" y="193"/>
                  </a:moveTo>
                  <a:cubicBezTo>
                    <a:pt x="4852" y="193"/>
                    <a:pt x="4955" y="359"/>
                    <a:pt x="4823" y="448"/>
                  </a:cubicBezTo>
                  <a:cubicBezTo>
                    <a:pt x="3785" y="1152"/>
                    <a:pt x="2506" y="1716"/>
                    <a:pt x="1215" y="1716"/>
                  </a:cubicBezTo>
                  <a:cubicBezTo>
                    <a:pt x="949" y="1716"/>
                    <a:pt x="683" y="1692"/>
                    <a:pt x="418" y="1641"/>
                  </a:cubicBezTo>
                  <a:cubicBezTo>
                    <a:pt x="303" y="1619"/>
                    <a:pt x="275" y="1435"/>
                    <a:pt x="415" y="1426"/>
                  </a:cubicBezTo>
                  <a:cubicBezTo>
                    <a:pt x="505" y="1420"/>
                    <a:pt x="593" y="1415"/>
                    <a:pt x="682" y="1408"/>
                  </a:cubicBezTo>
                  <a:cubicBezTo>
                    <a:pt x="1397" y="744"/>
                    <a:pt x="2486" y="369"/>
                    <a:pt x="3508" y="369"/>
                  </a:cubicBezTo>
                  <a:cubicBezTo>
                    <a:pt x="3776" y="369"/>
                    <a:pt x="4039" y="394"/>
                    <a:pt x="4290" y="448"/>
                  </a:cubicBezTo>
                  <a:cubicBezTo>
                    <a:pt x="4402" y="378"/>
                    <a:pt x="4516" y="305"/>
                    <a:pt x="4628" y="225"/>
                  </a:cubicBezTo>
                  <a:cubicBezTo>
                    <a:pt x="4659" y="202"/>
                    <a:pt x="4692" y="193"/>
                    <a:pt x="4722" y="193"/>
                  </a:cubicBezTo>
                  <a:close/>
                  <a:moveTo>
                    <a:pt x="4247" y="1"/>
                  </a:moveTo>
                  <a:cubicBezTo>
                    <a:pt x="3576" y="1"/>
                    <a:pt x="2901" y="84"/>
                    <a:pt x="2194" y="309"/>
                  </a:cubicBezTo>
                  <a:cubicBezTo>
                    <a:pt x="1359" y="575"/>
                    <a:pt x="654" y="988"/>
                    <a:pt x="1" y="1482"/>
                  </a:cubicBezTo>
                  <a:cubicBezTo>
                    <a:pt x="122" y="2233"/>
                    <a:pt x="288" y="2956"/>
                    <a:pt x="472" y="3686"/>
                  </a:cubicBezTo>
                  <a:cubicBezTo>
                    <a:pt x="915" y="3756"/>
                    <a:pt x="1355" y="3799"/>
                    <a:pt x="1795" y="3799"/>
                  </a:cubicBezTo>
                  <a:cubicBezTo>
                    <a:pt x="2434" y="3799"/>
                    <a:pt x="3074" y="3708"/>
                    <a:pt x="3728" y="3476"/>
                  </a:cubicBezTo>
                  <a:cubicBezTo>
                    <a:pt x="4578" y="3175"/>
                    <a:pt x="5247" y="2707"/>
                    <a:pt x="5868" y="2147"/>
                  </a:cubicBezTo>
                  <a:cubicBezTo>
                    <a:pt x="5800" y="1833"/>
                    <a:pt x="5725" y="1521"/>
                    <a:pt x="5622" y="1213"/>
                  </a:cubicBezTo>
                  <a:cubicBezTo>
                    <a:pt x="5488" y="812"/>
                    <a:pt x="5320" y="428"/>
                    <a:pt x="5146" y="46"/>
                  </a:cubicBezTo>
                  <a:cubicBezTo>
                    <a:pt x="4845" y="17"/>
                    <a:pt x="4547" y="1"/>
                    <a:pt x="4247" y="1"/>
                  </a:cubicBez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9"/>
            <p:cNvSpPr/>
            <p:nvPr/>
          </p:nvSpPr>
          <p:spPr>
            <a:xfrm>
              <a:off x="2526161" y="1235801"/>
              <a:ext cx="172506" cy="82721"/>
            </a:xfrm>
            <a:custGeom>
              <a:avLst/>
              <a:gdLst/>
              <a:ahLst/>
              <a:cxnLst/>
              <a:rect l="l" t="t" r="r" b="b"/>
              <a:pathLst>
                <a:path w="5518" h="2646" extrusionOk="0">
                  <a:moveTo>
                    <a:pt x="5250" y="1"/>
                  </a:moveTo>
                  <a:cubicBezTo>
                    <a:pt x="4901" y="611"/>
                    <a:pt x="4228" y="1105"/>
                    <a:pt x="3652" y="1408"/>
                  </a:cubicBezTo>
                  <a:cubicBezTo>
                    <a:pt x="2942" y="1783"/>
                    <a:pt x="2173" y="2013"/>
                    <a:pt x="1371" y="2089"/>
                  </a:cubicBezTo>
                  <a:cubicBezTo>
                    <a:pt x="1126" y="2112"/>
                    <a:pt x="865" y="2149"/>
                    <a:pt x="610" y="2149"/>
                  </a:cubicBezTo>
                  <a:cubicBezTo>
                    <a:pt x="491" y="2149"/>
                    <a:pt x="373" y="2141"/>
                    <a:pt x="258" y="2119"/>
                  </a:cubicBezTo>
                  <a:cubicBezTo>
                    <a:pt x="164" y="2101"/>
                    <a:pt x="81" y="2074"/>
                    <a:pt x="1" y="2043"/>
                  </a:cubicBezTo>
                  <a:lnTo>
                    <a:pt x="1" y="2043"/>
                  </a:lnTo>
                  <a:cubicBezTo>
                    <a:pt x="39" y="2206"/>
                    <a:pt x="80" y="2370"/>
                    <a:pt x="122" y="2534"/>
                  </a:cubicBezTo>
                  <a:cubicBezTo>
                    <a:pt x="563" y="2603"/>
                    <a:pt x="1000" y="2645"/>
                    <a:pt x="1438" y="2645"/>
                  </a:cubicBezTo>
                  <a:cubicBezTo>
                    <a:pt x="2079" y="2645"/>
                    <a:pt x="2721" y="2554"/>
                    <a:pt x="3377" y="2323"/>
                  </a:cubicBezTo>
                  <a:cubicBezTo>
                    <a:pt x="4228" y="2023"/>
                    <a:pt x="4896" y="1554"/>
                    <a:pt x="5517" y="995"/>
                  </a:cubicBezTo>
                  <a:cubicBezTo>
                    <a:pt x="5449" y="680"/>
                    <a:pt x="5374" y="368"/>
                    <a:pt x="5271" y="60"/>
                  </a:cubicBezTo>
                  <a:cubicBezTo>
                    <a:pt x="5264" y="39"/>
                    <a:pt x="5256" y="19"/>
                    <a:pt x="5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6" name="Google Shape;2466;p49"/>
          <p:cNvGrpSpPr/>
          <p:nvPr/>
        </p:nvGrpSpPr>
        <p:grpSpPr>
          <a:xfrm>
            <a:off x="8593662" y="4071639"/>
            <a:ext cx="164265" cy="179843"/>
            <a:chOff x="3690028" y="2857398"/>
            <a:chExt cx="209896" cy="209803"/>
          </a:xfrm>
        </p:grpSpPr>
        <p:sp>
          <p:nvSpPr>
            <p:cNvPr id="2467" name="Google Shape;2467;p49"/>
            <p:cNvSpPr/>
            <p:nvPr/>
          </p:nvSpPr>
          <p:spPr>
            <a:xfrm>
              <a:off x="3704783" y="2873060"/>
              <a:ext cx="177446" cy="178134"/>
            </a:xfrm>
            <a:custGeom>
              <a:avLst/>
              <a:gdLst/>
              <a:ahLst/>
              <a:cxnLst/>
              <a:rect l="l" t="t" r="r" b="b"/>
              <a:pathLst>
                <a:path w="5676" h="5698" extrusionOk="0">
                  <a:moveTo>
                    <a:pt x="2610" y="1"/>
                  </a:moveTo>
                  <a:cubicBezTo>
                    <a:pt x="1948" y="372"/>
                    <a:pt x="1276" y="731"/>
                    <a:pt x="594" y="1062"/>
                  </a:cubicBezTo>
                  <a:cubicBezTo>
                    <a:pt x="709" y="1298"/>
                    <a:pt x="823" y="1537"/>
                    <a:pt x="937" y="1774"/>
                  </a:cubicBezTo>
                  <a:lnTo>
                    <a:pt x="1134" y="2183"/>
                  </a:lnTo>
                  <a:lnTo>
                    <a:pt x="780" y="2369"/>
                  </a:lnTo>
                  <a:cubicBezTo>
                    <a:pt x="520" y="2506"/>
                    <a:pt x="260" y="2646"/>
                    <a:pt x="1" y="2786"/>
                  </a:cubicBezTo>
                  <a:cubicBezTo>
                    <a:pt x="406" y="3575"/>
                    <a:pt x="803" y="4384"/>
                    <a:pt x="1166" y="5203"/>
                  </a:cubicBezTo>
                  <a:cubicBezTo>
                    <a:pt x="1427" y="5039"/>
                    <a:pt x="1688" y="4875"/>
                    <a:pt x="1952" y="4712"/>
                  </a:cubicBezTo>
                  <a:lnTo>
                    <a:pt x="2308" y="4492"/>
                  </a:lnTo>
                  <a:lnTo>
                    <a:pt x="2528" y="4880"/>
                  </a:lnTo>
                  <a:cubicBezTo>
                    <a:pt x="2684" y="5153"/>
                    <a:pt x="2842" y="5426"/>
                    <a:pt x="2996" y="5697"/>
                  </a:cubicBezTo>
                  <a:cubicBezTo>
                    <a:pt x="3633" y="5325"/>
                    <a:pt x="4264" y="4942"/>
                    <a:pt x="4888" y="4545"/>
                  </a:cubicBezTo>
                  <a:cubicBezTo>
                    <a:pt x="4740" y="4283"/>
                    <a:pt x="4593" y="4023"/>
                    <a:pt x="4452" y="3758"/>
                  </a:cubicBezTo>
                  <a:lnTo>
                    <a:pt x="4224" y="3333"/>
                  </a:lnTo>
                  <a:lnTo>
                    <a:pt x="4682" y="3067"/>
                  </a:lnTo>
                  <a:cubicBezTo>
                    <a:pt x="5012" y="2876"/>
                    <a:pt x="5343" y="2690"/>
                    <a:pt x="5675" y="2504"/>
                  </a:cubicBezTo>
                  <a:cubicBezTo>
                    <a:pt x="5327" y="1805"/>
                    <a:pt x="5005" y="1088"/>
                    <a:pt x="4690" y="375"/>
                  </a:cubicBezTo>
                  <a:cubicBezTo>
                    <a:pt x="4313" y="563"/>
                    <a:pt x="3936" y="754"/>
                    <a:pt x="3561" y="942"/>
                  </a:cubicBezTo>
                  <a:lnTo>
                    <a:pt x="3145" y="1152"/>
                  </a:lnTo>
                  <a:lnTo>
                    <a:pt x="2934" y="707"/>
                  </a:lnTo>
                  <a:cubicBezTo>
                    <a:pt x="2824" y="471"/>
                    <a:pt x="2717" y="235"/>
                    <a:pt x="26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9"/>
            <p:cNvSpPr/>
            <p:nvPr/>
          </p:nvSpPr>
          <p:spPr>
            <a:xfrm>
              <a:off x="3704752" y="2942398"/>
              <a:ext cx="152780" cy="108794"/>
            </a:xfrm>
            <a:custGeom>
              <a:avLst/>
              <a:gdLst/>
              <a:ahLst/>
              <a:cxnLst/>
              <a:rect l="l" t="t" r="r" b="b"/>
              <a:pathLst>
                <a:path w="4887" h="3480" extrusionOk="0">
                  <a:moveTo>
                    <a:pt x="1067" y="1"/>
                  </a:moveTo>
                  <a:lnTo>
                    <a:pt x="780" y="151"/>
                  </a:lnTo>
                  <a:cubicBezTo>
                    <a:pt x="520" y="288"/>
                    <a:pt x="260" y="428"/>
                    <a:pt x="1" y="568"/>
                  </a:cubicBezTo>
                  <a:cubicBezTo>
                    <a:pt x="406" y="1357"/>
                    <a:pt x="803" y="2166"/>
                    <a:pt x="1166" y="2985"/>
                  </a:cubicBezTo>
                  <a:cubicBezTo>
                    <a:pt x="1427" y="2821"/>
                    <a:pt x="1688" y="2657"/>
                    <a:pt x="1952" y="2494"/>
                  </a:cubicBezTo>
                  <a:lnTo>
                    <a:pt x="2308" y="2274"/>
                  </a:lnTo>
                  <a:lnTo>
                    <a:pt x="2528" y="2662"/>
                  </a:lnTo>
                  <a:cubicBezTo>
                    <a:pt x="2684" y="2935"/>
                    <a:pt x="2842" y="3208"/>
                    <a:pt x="2996" y="3479"/>
                  </a:cubicBezTo>
                  <a:cubicBezTo>
                    <a:pt x="3633" y="3107"/>
                    <a:pt x="4264" y="2724"/>
                    <a:pt x="4887" y="2327"/>
                  </a:cubicBezTo>
                  <a:cubicBezTo>
                    <a:pt x="4793" y="2159"/>
                    <a:pt x="4701" y="1989"/>
                    <a:pt x="4608" y="1821"/>
                  </a:cubicBezTo>
                  <a:cubicBezTo>
                    <a:pt x="4456" y="1848"/>
                    <a:pt x="4301" y="1861"/>
                    <a:pt x="4146" y="1861"/>
                  </a:cubicBezTo>
                  <a:cubicBezTo>
                    <a:pt x="3533" y="1861"/>
                    <a:pt x="2905" y="1659"/>
                    <a:pt x="2385" y="1347"/>
                  </a:cubicBezTo>
                  <a:cubicBezTo>
                    <a:pt x="1786" y="989"/>
                    <a:pt x="1372" y="532"/>
                    <a:pt x="10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9"/>
            <p:cNvSpPr/>
            <p:nvPr/>
          </p:nvSpPr>
          <p:spPr>
            <a:xfrm>
              <a:off x="3690028" y="2857398"/>
              <a:ext cx="209896" cy="209803"/>
            </a:xfrm>
            <a:custGeom>
              <a:avLst/>
              <a:gdLst/>
              <a:ahLst/>
              <a:cxnLst/>
              <a:rect l="l" t="t" r="r" b="b"/>
              <a:pathLst>
                <a:path w="6714" h="6711" extrusionOk="0">
                  <a:moveTo>
                    <a:pt x="3080" y="503"/>
                  </a:moveTo>
                  <a:cubicBezTo>
                    <a:pt x="3186" y="737"/>
                    <a:pt x="3294" y="973"/>
                    <a:pt x="3404" y="1209"/>
                  </a:cubicBezTo>
                  <a:lnTo>
                    <a:pt x="3615" y="1654"/>
                  </a:lnTo>
                  <a:lnTo>
                    <a:pt x="4031" y="1444"/>
                  </a:lnTo>
                  <a:cubicBezTo>
                    <a:pt x="4407" y="1256"/>
                    <a:pt x="4783" y="1065"/>
                    <a:pt x="5159" y="877"/>
                  </a:cubicBezTo>
                  <a:cubicBezTo>
                    <a:pt x="5473" y="1591"/>
                    <a:pt x="5797" y="2307"/>
                    <a:pt x="6145" y="3006"/>
                  </a:cubicBezTo>
                  <a:cubicBezTo>
                    <a:pt x="5815" y="3189"/>
                    <a:pt x="5484" y="3376"/>
                    <a:pt x="5154" y="3567"/>
                  </a:cubicBezTo>
                  <a:lnTo>
                    <a:pt x="4696" y="3833"/>
                  </a:lnTo>
                  <a:lnTo>
                    <a:pt x="4921" y="4260"/>
                  </a:lnTo>
                  <a:cubicBezTo>
                    <a:pt x="5063" y="4525"/>
                    <a:pt x="5210" y="4786"/>
                    <a:pt x="5357" y="5047"/>
                  </a:cubicBezTo>
                  <a:cubicBezTo>
                    <a:pt x="4733" y="5444"/>
                    <a:pt x="4102" y="5825"/>
                    <a:pt x="3466" y="6199"/>
                  </a:cubicBezTo>
                  <a:cubicBezTo>
                    <a:pt x="3311" y="5927"/>
                    <a:pt x="3154" y="5655"/>
                    <a:pt x="2997" y="5383"/>
                  </a:cubicBezTo>
                  <a:lnTo>
                    <a:pt x="2778" y="4994"/>
                  </a:lnTo>
                  <a:lnTo>
                    <a:pt x="2421" y="5214"/>
                  </a:lnTo>
                  <a:cubicBezTo>
                    <a:pt x="2158" y="5379"/>
                    <a:pt x="1898" y="5541"/>
                    <a:pt x="1635" y="5706"/>
                  </a:cubicBezTo>
                  <a:cubicBezTo>
                    <a:pt x="1273" y="4887"/>
                    <a:pt x="874" y="4077"/>
                    <a:pt x="470" y="3288"/>
                  </a:cubicBezTo>
                  <a:cubicBezTo>
                    <a:pt x="729" y="3148"/>
                    <a:pt x="989" y="3009"/>
                    <a:pt x="1249" y="2871"/>
                  </a:cubicBezTo>
                  <a:lnTo>
                    <a:pt x="1603" y="2685"/>
                  </a:lnTo>
                  <a:lnTo>
                    <a:pt x="1405" y="2276"/>
                  </a:lnTo>
                  <a:cubicBezTo>
                    <a:pt x="1293" y="2038"/>
                    <a:pt x="1179" y="1800"/>
                    <a:pt x="1064" y="1564"/>
                  </a:cubicBezTo>
                  <a:cubicBezTo>
                    <a:pt x="1746" y="1232"/>
                    <a:pt x="2419" y="873"/>
                    <a:pt x="3080" y="503"/>
                  </a:cubicBezTo>
                  <a:close/>
                  <a:moveTo>
                    <a:pt x="3220" y="0"/>
                  </a:moveTo>
                  <a:lnTo>
                    <a:pt x="2923" y="152"/>
                  </a:lnTo>
                  <a:cubicBezTo>
                    <a:pt x="2246" y="502"/>
                    <a:pt x="1571" y="867"/>
                    <a:pt x="916" y="1257"/>
                  </a:cubicBezTo>
                  <a:lnTo>
                    <a:pt x="608" y="1445"/>
                  </a:lnTo>
                  <a:lnTo>
                    <a:pt x="727" y="1723"/>
                  </a:lnTo>
                  <a:cubicBezTo>
                    <a:pt x="836" y="1975"/>
                    <a:pt x="947" y="2226"/>
                    <a:pt x="1063" y="2475"/>
                  </a:cubicBezTo>
                  <a:cubicBezTo>
                    <a:pt x="805" y="2629"/>
                    <a:pt x="548" y="2787"/>
                    <a:pt x="295" y="2947"/>
                  </a:cubicBezTo>
                  <a:lnTo>
                    <a:pt x="1" y="3134"/>
                  </a:lnTo>
                  <a:lnTo>
                    <a:pt x="136" y="3474"/>
                  </a:lnTo>
                  <a:cubicBezTo>
                    <a:pt x="468" y="4311"/>
                    <a:pt x="820" y="5155"/>
                    <a:pt x="1203" y="5977"/>
                  </a:cubicBezTo>
                  <a:lnTo>
                    <a:pt x="1363" y="6307"/>
                  </a:lnTo>
                  <a:lnTo>
                    <a:pt x="1790" y="6066"/>
                  </a:lnTo>
                  <a:cubicBezTo>
                    <a:pt x="2066" y="5910"/>
                    <a:pt x="2340" y="5756"/>
                    <a:pt x="2616" y="5600"/>
                  </a:cubicBezTo>
                  <a:cubicBezTo>
                    <a:pt x="2759" y="5881"/>
                    <a:pt x="2905" y="6162"/>
                    <a:pt x="3057" y="6440"/>
                  </a:cubicBezTo>
                  <a:lnTo>
                    <a:pt x="3207" y="6711"/>
                  </a:lnTo>
                  <a:lnTo>
                    <a:pt x="3633" y="6498"/>
                  </a:lnTo>
                  <a:cubicBezTo>
                    <a:pt x="4288" y="6160"/>
                    <a:pt x="4920" y="5780"/>
                    <a:pt x="5536" y="5373"/>
                  </a:cubicBezTo>
                  <a:lnTo>
                    <a:pt x="5900" y="5128"/>
                  </a:lnTo>
                  <a:lnTo>
                    <a:pt x="5746" y="4796"/>
                  </a:lnTo>
                  <a:cubicBezTo>
                    <a:pt x="5621" y="4527"/>
                    <a:pt x="5495" y="4260"/>
                    <a:pt x="5364" y="3993"/>
                  </a:cubicBezTo>
                  <a:cubicBezTo>
                    <a:pt x="5690" y="3793"/>
                    <a:pt x="6015" y="3592"/>
                    <a:pt x="6338" y="3387"/>
                  </a:cubicBezTo>
                  <a:lnTo>
                    <a:pt x="6714" y="3147"/>
                  </a:lnTo>
                  <a:lnTo>
                    <a:pt x="6546" y="2785"/>
                  </a:lnTo>
                  <a:cubicBezTo>
                    <a:pt x="6217" y="2084"/>
                    <a:pt x="5864" y="1390"/>
                    <a:pt x="5503" y="704"/>
                  </a:cubicBezTo>
                  <a:lnTo>
                    <a:pt x="5325" y="366"/>
                  </a:lnTo>
                  <a:lnTo>
                    <a:pt x="4996" y="496"/>
                  </a:lnTo>
                  <a:cubicBezTo>
                    <a:pt x="4595" y="659"/>
                    <a:pt x="4196" y="835"/>
                    <a:pt x="3800" y="1022"/>
                  </a:cubicBezTo>
                  <a:cubicBezTo>
                    <a:pt x="3669" y="786"/>
                    <a:pt x="3537" y="553"/>
                    <a:pt x="3404" y="320"/>
                  </a:cubicBezTo>
                  <a:lnTo>
                    <a:pt x="32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0" name="Google Shape;2470;p49"/>
          <p:cNvGrpSpPr/>
          <p:nvPr/>
        </p:nvGrpSpPr>
        <p:grpSpPr>
          <a:xfrm>
            <a:off x="7625538" y="66502"/>
            <a:ext cx="237467" cy="209810"/>
            <a:chOff x="3659860" y="553674"/>
            <a:chExt cx="230842" cy="203957"/>
          </a:xfrm>
        </p:grpSpPr>
        <p:sp>
          <p:nvSpPr>
            <p:cNvPr id="2471" name="Google Shape;2471;p49"/>
            <p:cNvSpPr/>
            <p:nvPr/>
          </p:nvSpPr>
          <p:spPr>
            <a:xfrm>
              <a:off x="3659860" y="553674"/>
              <a:ext cx="230842" cy="203957"/>
            </a:xfrm>
            <a:custGeom>
              <a:avLst/>
              <a:gdLst/>
              <a:ahLst/>
              <a:cxnLst/>
              <a:rect l="l" t="t" r="r" b="b"/>
              <a:pathLst>
                <a:path w="7384" h="6524" extrusionOk="0">
                  <a:moveTo>
                    <a:pt x="3627" y="512"/>
                  </a:moveTo>
                  <a:cubicBezTo>
                    <a:pt x="4250" y="512"/>
                    <a:pt x="4882" y="721"/>
                    <a:pt x="5408" y="1148"/>
                  </a:cubicBezTo>
                  <a:cubicBezTo>
                    <a:pt x="6033" y="1655"/>
                    <a:pt x="6384" y="2372"/>
                    <a:pt x="6444" y="3106"/>
                  </a:cubicBezTo>
                  <a:cubicBezTo>
                    <a:pt x="4861" y="2491"/>
                    <a:pt x="3216" y="1903"/>
                    <a:pt x="1580" y="1436"/>
                  </a:cubicBezTo>
                  <a:cubicBezTo>
                    <a:pt x="2108" y="827"/>
                    <a:pt x="2861" y="512"/>
                    <a:pt x="3627" y="512"/>
                  </a:cubicBezTo>
                  <a:close/>
                  <a:moveTo>
                    <a:pt x="1383" y="1689"/>
                  </a:moveTo>
                  <a:cubicBezTo>
                    <a:pt x="3024" y="2361"/>
                    <a:pt x="4757" y="2934"/>
                    <a:pt x="6452" y="3445"/>
                  </a:cubicBezTo>
                  <a:cubicBezTo>
                    <a:pt x="6448" y="3540"/>
                    <a:pt x="6441" y="3637"/>
                    <a:pt x="6427" y="3731"/>
                  </a:cubicBezTo>
                  <a:cubicBezTo>
                    <a:pt x="6370" y="3858"/>
                    <a:pt x="6305" y="3979"/>
                    <a:pt x="6236" y="4096"/>
                  </a:cubicBezTo>
                  <a:cubicBezTo>
                    <a:pt x="4556" y="3451"/>
                    <a:pt x="2804" y="2839"/>
                    <a:pt x="1082" y="2293"/>
                  </a:cubicBezTo>
                  <a:cubicBezTo>
                    <a:pt x="1157" y="2081"/>
                    <a:pt x="1256" y="1878"/>
                    <a:pt x="1383" y="1689"/>
                  </a:cubicBezTo>
                  <a:close/>
                  <a:moveTo>
                    <a:pt x="1034" y="2583"/>
                  </a:moveTo>
                  <a:cubicBezTo>
                    <a:pt x="2614" y="3329"/>
                    <a:pt x="4390" y="3949"/>
                    <a:pt x="6074" y="4347"/>
                  </a:cubicBezTo>
                  <a:cubicBezTo>
                    <a:pt x="5590" y="5034"/>
                    <a:pt x="4890" y="5480"/>
                    <a:pt x="4009" y="5480"/>
                  </a:cubicBezTo>
                  <a:cubicBezTo>
                    <a:pt x="3779" y="5480"/>
                    <a:pt x="3536" y="5450"/>
                    <a:pt x="3281" y="5385"/>
                  </a:cubicBezTo>
                  <a:cubicBezTo>
                    <a:pt x="1956" y="5050"/>
                    <a:pt x="1151" y="3883"/>
                    <a:pt x="1034" y="2583"/>
                  </a:cubicBezTo>
                  <a:close/>
                  <a:moveTo>
                    <a:pt x="965" y="3633"/>
                  </a:moveTo>
                  <a:lnTo>
                    <a:pt x="965" y="3633"/>
                  </a:lnTo>
                  <a:cubicBezTo>
                    <a:pt x="1309" y="4630"/>
                    <a:pt x="2092" y="5435"/>
                    <a:pt x="3209" y="5703"/>
                  </a:cubicBezTo>
                  <a:cubicBezTo>
                    <a:pt x="3425" y="5754"/>
                    <a:pt x="3648" y="5779"/>
                    <a:pt x="3871" y="5779"/>
                  </a:cubicBezTo>
                  <a:cubicBezTo>
                    <a:pt x="4508" y="5779"/>
                    <a:pt x="5154" y="5579"/>
                    <a:pt x="5683" y="5224"/>
                  </a:cubicBezTo>
                  <a:lnTo>
                    <a:pt x="5683" y="5224"/>
                  </a:lnTo>
                  <a:cubicBezTo>
                    <a:pt x="5165" y="5745"/>
                    <a:pt x="4468" y="6013"/>
                    <a:pt x="3760" y="6013"/>
                  </a:cubicBezTo>
                  <a:cubicBezTo>
                    <a:pt x="3136" y="6013"/>
                    <a:pt x="2502" y="5804"/>
                    <a:pt x="1975" y="5377"/>
                  </a:cubicBezTo>
                  <a:cubicBezTo>
                    <a:pt x="1412" y="4919"/>
                    <a:pt x="1071" y="4292"/>
                    <a:pt x="965" y="3633"/>
                  </a:cubicBezTo>
                  <a:close/>
                  <a:moveTo>
                    <a:pt x="3624" y="1"/>
                  </a:moveTo>
                  <a:cubicBezTo>
                    <a:pt x="2682" y="1"/>
                    <a:pt x="1756" y="402"/>
                    <a:pt x="1125" y="1178"/>
                  </a:cubicBezTo>
                  <a:cubicBezTo>
                    <a:pt x="1" y="2563"/>
                    <a:pt x="237" y="4623"/>
                    <a:pt x="1652" y="5772"/>
                  </a:cubicBezTo>
                  <a:cubicBezTo>
                    <a:pt x="2274" y="6277"/>
                    <a:pt x="3021" y="6523"/>
                    <a:pt x="3758" y="6523"/>
                  </a:cubicBezTo>
                  <a:cubicBezTo>
                    <a:pt x="4700" y="6523"/>
                    <a:pt x="5626" y="6122"/>
                    <a:pt x="6256" y="5345"/>
                  </a:cubicBezTo>
                  <a:cubicBezTo>
                    <a:pt x="7383" y="3962"/>
                    <a:pt x="7146" y="1900"/>
                    <a:pt x="5730" y="752"/>
                  </a:cubicBezTo>
                  <a:cubicBezTo>
                    <a:pt x="5108" y="247"/>
                    <a:pt x="4361" y="1"/>
                    <a:pt x="3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9"/>
            <p:cNvSpPr/>
            <p:nvPr/>
          </p:nvSpPr>
          <p:spPr>
            <a:xfrm>
              <a:off x="3709254" y="569680"/>
              <a:ext cx="152061" cy="81032"/>
            </a:xfrm>
            <a:custGeom>
              <a:avLst/>
              <a:gdLst/>
              <a:ahLst/>
              <a:cxnLst/>
              <a:rect l="l" t="t" r="r" b="b"/>
              <a:pathLst>
                <a:path w="4864" h="2592" extrusionOk="0">
                  <a:moveTo>
                    <a:pt x="2046" y="0"/>
                  </a:moveTo>
                  <a:cubicBezTo>
                    <a:pt x="1281" y="0"/>
                    <a:pt x="528" y="314"/>
                    <a:pt x="0" y="923"/>
                  </a:cubicBezTo>
                  <a:cubicBezTo>
                    <a:pt x="1636" y="1390"/>
                    <a:pt x="3281" y="1977"/>
                    <a:pt x="4864" y="2592"/>
                  </a:cubicBezTo>
                  <a:cubicBezTo>
                    <a:pt x="4805" y="1860"/>
                    <a:pt x="4453" y="1142"/>
                    <a:pt x="3828" y="636"/>
                  </a:cubicBezTo>
                  <a:cubicBezTo>
                    <a:pt x="3302" y="209"/>
                    <a:pt x="2670" y="0"/>
                    <a:pt x="2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9"/>
            <p:cNvSpPr/>
            <p:nvPr/>
          </p:nvSpPr>
          <p:spPr>
            <a:xfrm>
              <a:off x="3693623" y="606444"/>
              <a:ext cx="167942" cy="75280"/>
            </a:xfrm>
            <a:custGeom>
              <a:avLst/>
              <a:gdLst/>
              <a:ahLst/>
              <a:cxnLst/>
              <a:rect l="l" t="t" r="r" b="b"/>
              <a:pathLst>
                <a:path w="5372" h="2408" extrusionOk="0">
                  <a:moveTo>
                    <a:pt x="302" y="1"/>
                  </a:moveTo>
                  <a:cubicBezTo>
                    <a:pt x="173" y="190"/>
                    <a:pt x="75" y="393"/>
                    <a:pt x="1" y="603"/>
                  </a:cubicBezTo>
                  <a:cubicBezTo>
                    <a:pt x="1723" y="1149"/>
                    <a:pt x="3473" y="1763"/>
                    <a:pt x="5155" y="2407"/>
                  </a:cubicBezTo>
                  <a:cubicBezTo>
                    <a:pt x="5223" y="2291"/>
                    <a:pt x="5289" y="2170"/>
                    <a:pt x="5346" y="2043"/>
                  </a:cubicBezTo>
                  <a:cubicBezTo>
                    <a:pt x="5361" y="1948"/>
                    <a:pt x="5367" y="1852"/>
                    <a:pt x="5371" y="1757"/>
                  </a:cubicBezTo>
                  <a:cubicBezTo>
                    <a:pt x="3676" y="1247"/>
                    <a:pt x="1943" y="674"/>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9"/>
            <p:cNvSpPr/>
            <p:nvPr/>
          </p:nvSpPr>
          <p:spPr>
            <a:xfrm>
              <a:off x="3690028" y="667185"/>
              <a:ext cx="147496" cy="74436"/>
            </a:xfrm>
            <a:custGeom>
              <a:avLst/>
              <a:gdLst/>
              <a:ahLst/>
              <a:cxnLst/>
              <a:rect l="l" t="t" r="r" b="b"/>
              <a:pathLst>
                <a:path w="4718" h="2381" extrusionOk="0">
                  <a:moveTo>
                    <a:pt x="0" y="1"/>
                  </a:moveTo>
                  <a:lnTo>
                    <a:pt x="0" y="1"/>
                  </a:lnTo>
                  <a:cubicBezTo>
                    <a:pt x="106" y="659"/>
                    <a:pt x="447" y="1287"/>
                    <a:pt x="1010" y="1745"/>
                  </a:cubicBezTo>
                  <a:cubicBezTo>
                    <a:pt x="1537" y="2172"/>
                    <a:pt x="2170" y="2381"/>
                    <a:pt x="2794" y="2381"/>
                  </a:cubicBezTo>
                  <a:cubicBezTo>
                    <a:pt x="3503" y="2381"/>
                    <a:pt x="4200" y="2112"/>
                    <a:pt x="4718" y="1590"/>
                  </a:cubicBezTo>
                  <a:lnTo>
                    <a:pt x="4718" y="1590"/>
                  </a:lnTo>
                  <a:cubicBezTo>
                    <a:pt x="4190" y="1946"/>
                    <a:pt x="3544" y="2146"/>
                    <a:pt x="2907" y="2146"/>
                  </a:cubicBezTo>
                  <a:cubicBezTo>
                    <a:pt x="2683" y="2146"/>
                    <a:pt x="2460" y="2121"/>
                    <a:pt x="2244" y="2070"/>
                  </a:cubicBezTo>
                  <a:cubicBezTo>
                    <a:pt x="1126" y="1803"/>
                    <a:pt x="344" y="99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9"/>
            <p:cNvSpPr/>
            <p:nvPr/>
          </p:nvSpPr>
          <p:spPr>
            <a:xfrm>
              <a:off x="3692122" y="634423"/>
              <a:ext cx="157626" cy="90599"/>
            </a:xfrm>
            <a:custGeom>
              <a:avLst/>
              <a:gdLst/>
              <a:ahLst/>
              <a:cxnLst/>
              <a:rect l="l" t="t" r="r" b="b"/>
              <a:pathLst>
                <a:path w="5042" h="2898" extrusionOk="0">
                  <a:moveTo>
                    <a:pt x="1" y="0"/>
                  </a:moveTo>
                  <a:lnTo>
                    <a:pt x="1" y="0"/>
                  </a:lnTo>
                  <a:cubicBezTo>
                    <a:pt x="119" y="1300"/>
                    <a:pt x="924" y="2467"/>
                    <a:pt x="2247" y="2802"/>
                  </a:cubicBezTo>
                  <a:cubicBezTo>
                    <a:pt x="2502" y="2867"/>
                    <a:pt x="2745" y="2897"/>
                    <a:pt x="2976" y="2897"/>
                  </a:cubicBezTo>
                  <a:cubicBezTo>
                    <a:pt x="3858" y="2897"/>
                    <a:pt x="4558" y="2451"/>
                    <a:pt x="5041" y="1764"/>
                  </a:cubicBezTo>
                  <a:cubicBezTo>
                    <a:pt x="3356" y="1366"/>
                    <a:pt x="1582" y="74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6" name="Google Shape;2476;p49"/>
          <p:cNvGrpSpPr/>
          <p:nvPr/>
        </p:nvGrpSpPr>
        <p:grpSpPr>
          <a:xfrm>
            <a:off x="7974644" y="319778"/>
            <a:ext cx="97812" cy="95695"/>
            <a:chOff x="3679086" y="979362"/>
            <a:chExt cx="222401" cy="217587"/>
          </a:xfrm>
        </p:grpSpPr>
        <p:sp>
          <p:nvSpPr>
            <p:cNvPr id="2477" name="Google Shape;2477;p49"/>
            <p:cNvSpPr/>
            <p:nvPr/>
          </p:nvSpPr>
          <p:spPr>
            <a:xfrm>
              <a:off x="3679086" y="979362"/>
              <a:ext cx="222401" cy="217587"/>
            </a:xfrm>
            <a:custGeom>
              <a:avLst/>
              <a:gdLst/>
              <a:ahLst/>
              <a:cxnLst/>
              <a:rect l="l" t="t" r="r" b="b"/>
              <a:pathLst>
                <a:path w="7114" h="6960" extrusionOk="0">
                  <a:moveTo>
                    <a:pt x="3557" y="551"/>
                  </a:moveTo>
                  <a:cubicBezTo>
                    <a:pt x="4422" y="551"/>
                    <a:pt x="5201" y="909"/>
                    <a:pt x="5750" y="1481"/>
                  </a:cubicBezTo>
                  <a:cubicBezTo>
                    <a:pt x="4011" y="2042"/>
                    <a:pt x="2239" y="2666"/>
                    <a:pt x="555" y="3386"/>
                  </a:cubicBezTo>
                  <a:cubicBezTo>
                    <a:pt x="605" y="1816"/>
                    <a:pt x="1930" y="551"/>
                    <a:pt x="3557" y="551"/>
                  </a:cubicBezTo>
                  <a:close/>
                  <a:moveTo>
                    <a:pt x="5985" y="1762"/>
                  </a:moveTo>
                  <a:cubicBezTo>
                    <a:pt x="6047" y="1844"/>
                    <a:pt x="6105" y="1928"/>
                    <a:pt x="6159" y="2017"/>
                  </a:cubicBezTo>
                  <a:cubicBezTo>
                    <a:pt x="6196" y="2162"/>
                    <a:pt x="6225" y="2307"/>
                    <a:pt x="6247" y="2452"/>
                  </a:cubicBezTo>
                  <a:cubicBezTo>
                    <a:pt x="4406" y="3053"/>
                    <a:pt x="2528" y="3728"/>
                    <a:pt x="720" y="4441"/>
                  </a:cubicBezTo>
                  <a:cubicBezTo>
                    <a:pt x="637" y="4215"/>
                    <a:pt x="583" y="3978"/>
                    <a:pt x="560" y="3733"/>
                  </a:cubicBezTo>
                  <a:cubicBezTo>
                    <a:pt x="2388" y="3182"/>
                    <a:pt x="4224" y="2484"/>
                    <a:pt x="5985" y="1762"/>
                  </a:cubicBezTo>
                  <a:close/>
                  <a:moveTo>
                    <a:pt x="6282" y="2770"/>
                  </a:moveTo>
                  <a:cubicBezTo>
                    <a:pt x="6359" y="3910"/>
                    <a:pt x="5890" y="4958"/>
                    <a:pt x="4651" y="5532"/>
                  </a:cubicBezTo>
                  <a:cubicBezTo>
                    <a:pt x="4228" y="5728"/>
                    <a:pt x="3791" y="5819"/>
                    <a:pt x="3361" y="5819"/>
                  </a:cubicBezTo>
                  <a:cubicBezTo>
                    <a:pt x="2438" y="5819"/>
                    <a:pt x="1544" y="5402"/>
                    <a:pt x="877" y="4717"/>
                  </a:cubicBezTo>
                  <a:cubicBezTo>
                    <a:pt x="2702" y="4266"/>
                    <a:pt x="4604" y="3582"/>
                    <a:pt x="6282" y="2770"/>
                  </a:cubicBezTo>
                  <a:close/>
                  <a:moveTo>
                    <a:pt x="6549" y="3766"/>
                  </a:moveTo>
                  <a:lnTo>
                    <a:pt x="6549" y="3766"/>
                  </a:lnTo>
                  <a:cubicBezTo>
                    <a:pt x="6401" y="5249"/>
                    <a:pt x="5115" y="6411"/>
                    <a:pt x="3557" y="6411"/>
                  </a:cubicBezTo>
                  <a:cubicBezTo>
                    <a:pt x="2776" y="6411"/>
                    <a:pt x="2065" y="6117"/>
                    <a:pt x="1531" y="5639"/>
                  </a:cubicBezTo>
                  <a:lnTo>
                    <a:pt x="1531" y="5639"/>
                  </a:lnTo>
                  <a:cubicBezTo>
                    <a:pt x="2085" y="5984"/>
                    <a:pt x="2718" y="6177"/>
                    <a:pt x="3368" y="6177"/>
                  </a:cubicBezTo>
                  <a:cubicBezTo>
                    <a:pt x="3847" y="6177"/>
                    <a:pt x="4335" y="6072"/>
                    <a:pt x="4807" y="5845"/>
                  </a:cubicBezTo>
                  <a:cubicBezTo>
                    <a:pt x="5635" y="5447"/>
                    <a:pt x="6277" y="4653"/>
                    <a:pt x="6549" y="3766"/>
                  </a:cubicBezTo>
                  <a:close/>
                  <a:moveTo>
                    <a:pt x="3557" y="1"/>
                  </a:moveTo>
                  <a:cubicBezTo>
                    <a:pt x="1595" y="1"/>
                    <a:pt x="0" y="1562"/>
                    <a:pt x="0" y="3480"/>
                  </a:cubicBezTo>
                  <a:cubicBezTo>
                    <a:pt x="0" y="5398"/>
                    <a:pt x="1595" y="6959"/>
                    <a:pt x="3557" y="6959"/>
                  </a:cubicBezTo>
                  <a:cubicBezTo>
                    <a:pt x="5519" y="6959"/>
                    <a:pt x="7114" y="5398"/>
                    <a:pt x="7114" y="3480"/>
                  </a:cubicBezTo>
                  <a:cubicBezTo>
                    <a:pt x="7113" y="1562"/>
                    <a:pt x="5517" y="1"/>
                    <a:pt x="35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9"/>
            <p:cNvSpPr/>
            <p:nvPr/>
          </p:nvSpPr>
          <p:spPr>
            <a:xfrm>
              <a:off x="3696405" y="996556"/>
              <a:ext cx="162409" cy="88660"/>
            </a:xfrm>
            <a:custGeom>
              <a:avLst/>
              <a:gdLst/>
              <a:ahLst/>
              <a:cxnLst/>
              <a:rect l="l" t="t" r="r" b="b"/>
              <a:pathLst>
                <a:path w="5195" h="2836" extrusionOk="0">
                  <a:moveTo>
                    <a:pt x="3003" y="1"/>
                  </a:moveTo>
                  <a:cubicBezTo>
                    <a:pt x="1378" y="1"/>
                    <a:pt x="52" y="1264"/>
                    <a:pt x="0" y="2836"/>
                  </a:cubicBezTo>
                  <a:lnTo>
                    <a:pt x="0" y="2836"/>
                  </a:lnTo>
                  <a:cubicBezTo>
                    <a:pt x="1683" y="2117"/>
                    <a:pt x="3457" y="1492"/>
                    <a:pt x="5195" y="933"/>
                  </a:cubicBezTo>
                  <a:cubicBezTo>
                    <a:pt x="4647" y="361"/>
                    <a:pt x="3867" y="1"/>
                    <a:pt x="30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9"/>
            <p:cNvSpPr/>
            <p:nvPr/>
          </p:nvSpPr>
          <p:spPr>
            <a:xfrm>
              <a:off x="3706471" y="1065988"/>
              <a:ext cx="171412" cy="95319"/>
            </a:xfrm>
            <a:custGeom>
              <a:avLst/>
              <a:gdLst/>
              <a:ahLst/>
              <a:cxnLst/>
              <a:rect l="l" t="t" r="r" b="b"/>
              <a:pathLst>
                <a:path w="5483" h="3049" extrusionOk="0">
                  <a:moveTo>
                    <a:pt x="5406" y="1"/>
                  </a:moveTo>
                  <a:lnTo>
                    <a:pt x="5406" y="1"/>
                  </a:lnTo>
                  <a:cubicBezTo>
                    <a:pt x="3728" y="812"/>
                    <a:pt x="1826" y="1497"/>
                    <a:pt x="1" y="1947"/>
                  </a:cubicBezTo>
                  <a:cubicBezTo>
                    <a:pt x="669" y="2632"/>
                    <a:pt x="1563" y="3048"/>
                    <a:pt x="2487" y="3048"/>
                  </a:cubicBezTo>
                  <a:cubicBezTo>
                    <a:pt x="2916" y="3048"/>
                    <a:pt x="3352" y="2958"/>
                    <a:pt x="3775" y="2763"/>
                  </a:cubicBezTo>
                  <a:cubicBezTo>
                    <a:pt x="5014" y="2189"/>
                    <a:pt x="5483" y="1140"/>
                    <a:pt x="5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9"/>
            <p:cNvSpPr/>
            <p:nvPr/>
          </p:nvSpPr>
          <p:spPr>
            <a:xfrm>
              <a:off x="3696561" y="1034414"/>
              <a:ext cx="177759" cy="83783"/>
            </a:xfrm>
            <a:custGeom>
              <a:avLst/>
              <a:gdLst/>
              <a:ahLst/>
              <a:cxnLst/>
              <a:rect l="l" t="t" r="r" b="b"/>
              <a:pathLst>
                <a:path w="5686" h="2680" extrusionOk="0">
                  <a:moveTo>
                    <a:pt x="5425" y="1"/>
                  </a:moveTo>
                  <a:cubicBezTo>
                    <a:pt x="3664" y="723"/>
                    <a:pt x="1828" y="1421"/>
                    <a:pt x="0" y="1972"/>
                  </a:cubicBezTo>
                  <a:cubicBezTo>
                    <a:pt x="22" y="2217"/>
                    <a:pt x="77" y="2455"/>
                    <a:pt x="158" y="2680"/>
                  </a:cubicBezTo>
                  <a:cubicBezTo>
                    <a:pt x="1967" y="1968"/>
                    <a:pt x="3843" y="1292"/>
                    <a:pt x="5685" y="691"/>
                  </a:cubicBezTo>
                  <a:cubicBezTo>
                    <a:pt x="5665" y="546"/>
                    <a:pt x="5637" y="401"/>
                    <a:pt x="5598" y="256"/>
                  </a:cubicBezTo>
                  <a:cubicBezTo>
                    <a:pt x="5546" y="167"/>
                    <a:pt x="5488" y="83"/>
                    <a:pt x="54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9"/>
            <p:cNvSpPr/>
            <p:nvPr/>
          </p:nvSpPr>
          <p:spPr>
            <a:xfrm>
              <a:off x="3726916" y="1097125"/>
              <a:ext cx="156906" cy="82658"/>
            </a:xfrm>
            <a:custGeom>
              <a:avLst/>
              <a:gdLst/>
              <a:ahLst/>
              <a:cxnLst/>
              <a:rect l="l" t="t" r="r" b="b"/>
              <a:pathLst>
                <a:path w="5019" h="2644" extrusionOk="0">
                  <a:moveTo>
                    <a:pt x="5018" y="1"/>
                  </a:moveTo>
                  <a:lnTo>
                    <a:pt x="5018" y="1"/>
                  </a:lnTo>
                  <a:cubicBezTo>
                    <a:pt x="4747" y="886"/>
                    <a:pt x="4104" y="1680"/>
                    <a:pt x="3277" y="2078"/>
                  </a:cubicBezTo>
                  <a:cubicBezTo>
                    <a:pt x="2805" y="2305"/>
                    <a:pt x="2317" y="2410"/>
                    <a:pt x="1838" y="2410"/>
                  </a:cubicBezTo>
                  <a:cubicBezTo>
                    <a:pt x="1188" y="2410"/>
                    <a:pt x="555" y="2217"/>
                    <a:pt x="1" y="1872"/>
                  </a:cubicBezTo>
                  <a:lnTo>
                    <a:pt x="1" y="1872"/>
                  </a:lnTo>
                  <a:cubicBezTo>
                    <a:pt x="535" y="2350"/>
                    <a:pt x="1246" y="2644"/>
                    <a:pt x="2027" y="2644"/>
                  </a:cubicBezTo>
                  <a:cubicBezTo>
                    <a:pt x="3586" y="2644"/>
                    <a:pt x="4871" y="1482"/>
                    <a:pt x="50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2" name="Google Shape;2482;p49"/>
          <p:cNvGrpSpPr/>
          <p:nvPr/>
        </p:nvGrpSpPr>
        <p:grpSpPr>
          <a:xfrm rot="1373748">
            <a:off x="8633025" y="145733"/>
            <a:ext cx="441685" cy="169537"/>
            <a:chOff x="544300" y="2466338"/>
            <a:chExt cx="6583924" cy="2527183"/>
          </a:xfrm>
        </p:grpSpPr>
        <p:sp>
          <p:nvSpPr>
            <p:cNvPr id="2483" name="Google Shape;2483;p49"/>
            <p:cNvSpPr/>
            <p:nvPr/>
          </p:nvSpPr>
          <p:spPr>
            <a:xfrm>
              <a:off x="6090246" y="3400336"/>
              <a:ext cx="104944" cy="109863"/>
            </a:xfrm>
            <a:custGeom>
              <a:avLst/>
              <a:gdLst/>
              <a:ahLst/>
              <a:cxnLst/>
              <a:rect l="l" t="t" r="r" b="b"/>
              <a:pathLst>
                <a:path w="320" h="335" extrusionOk="0">
                  <a:moveTo>
                    <a:pt x="149" y="0"/>
                  </a:moveTo>
                  <a:cubicBezTo>
                    <a:pt x="144" y="3"/>
                    <a:pt x="139" y="6"/>
                    <a:pt x="132" y="10"/>
                  </a:cubicBezTo>
                  <a:cubicBezTo>
                    <a:pt x="60" y="32"/>
                    <a:pt x="0" y="146"/>
                    <a:pt x="9" y="219"/>
                  </a:cubicBezTo>
                  <a:cubicBezTo>
                    <a:pt x="19" y="293"/>
                    <a:pt x="85" y="335"/>
                    <a:pt x="156" y="335"/>
                  </a:cubicBezTo>
                  <a:cubicBezTo>
                    <a:pt x="160" y="335"/>
                    <a:pt x="163" y="335"/>
                    <a:pt x="167" y="334"/>
                  </a:cubicBezTo>
                  <a:cubicBezTo>
                    <a:pt x="252" y="329"/>
                    <a:pt x="320" y="277"/>
                    <a:pt x="312" y="189"/>
                  </a:cubicBezTo>
                  <a:cubicBezTo>
                    <a:pt x="306" y="87"/>
                    <a:pt x="229" y="41"/>
                    <a:pt x="1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9"/>
            <p:cNvSpPr/>
            <p:nvPr/>
          </p:nvSpPr>
          <p:spPr>
            <a:xfrm>
              <a:off x="5995796" y="4129695"/>
              <a:ext cx="104944" cy="109535"/>
            </a:xfrm>
            <a:custGeom>
              <a:avLst/>
              <a:gdLst/>
              <a:ahLst/>
              <a:cxnLst/>
              <a:rect l="l" t="t" r="r" b="b"/>
              <a:pathLst>
                <a:path w="320" h="334" extrusionOk="0">
                  <a:moveTo>
                    <a:pt x="150" y="0"/>
                  </a:moveTo>
                  <a:cubicBezTo>
                    <a:pt x="144" y="3"/>
                    <a:pt x="139" y="7"/>
                    <a:pt x="132" y="10"/>
                  </a:cubicBezTo>
                  <a:cubicBezTo>
                    <a:pt x="61" y="34"/>
                    <a:pt x="1" y="146"/>
                    <a:pt x="10" y="219"/>
                  </a:cubicBezTo>
                  <a:cubicBezTo>
                    <a:pt x="20" y="292"/>
                    <a:pt x="85" y="334"/>
                    <a:pt x="155" y="334"/>
                  </a:cubicBezTo>
                  <a:cubicBezTo>
                    <a:pt x="159" y="334"/>
                    <a:pt x="163" y="334"/>
                    <a:pt x="167" y="333"/>
                  </a:cubicBezTo>
                  <a:cubicBezTo>
                    <a:pt x="252" y="330"/>
                    <a:pt x="319" y="276"/>
                    <a:pt x="313" y="188"/>
                  </a:cubicBezTo>
                  <a:cubicBezTo>
                    <a:pt x="306" y="88"/>
                    <a:pt x="230" y="42"/>
                    <a:pt x="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9"/>
            <p:cNvSpPr/>
            <p:nvPr/>
          </p:nvSpPr>
          <p:spPr>
            <a:xfrm>
              <a:off x="731559" y="2647037"/>
              <a:ext cx="6210389" cy="2166438"/>
            </a:xfrm>
            <a:custGeom>
              <a:avLst/>
              <a:gdLst/>
              <a:ahLst/>
              <a:cxnLst/>
              <a:rect l="l" t="t" r="r" b="b"/>
              <a:pathLst>
                <a:path w="18937" h="6606" extrusionOk="0">
                  <a:moveTo>
                    <a:pt x="2964" y="1027"/>
                  </a:moveTo>
                  <a:cubicBezTo>
                    <a:pt x="3179" y="1027"/>
                    <a:pt x="3330" y="1283"/>
                    <a:pt x="3324" y="1478"/>
                  </a:cubicBezTo>
                  <a:cubicBezTo>
                    <a:pt x="3318" y="1707"/>
                    <a:pt x="3123" y="1866"/>
                    <a:pt x="2902" y="1871"/>
                  </a:cubicBezTo>
                  <a:cubicBezTo>
                    <a:pt x="2897" y="1871"/>
                    <a:pt x="2892" y="1872"/>
                    <a:pt x="2888" y="1872"/>
                  </a:cubicBezTo>
                  <a:cubicBezTo>
                    <a:pt x="2668" y="1872"/>
                    <a:pt x="2477" y="1712"/>
                    <a:pt x="2464" y="1488"/>
                  </a:cubicBezTo>
                  <a:cubicBezTo>
                    <a:pt x="2450" y="1266"/>
                    <a:pt x="2596" y="1062"/>
                    <a:pt x="2819" y="1036"/>
                  </a:cubicBezTo>
                  <a:cubicBezTo>
                    <a:pt x="2825" y="1035"/>
                    <a:pt x="2831" y="1035"/>
                    <a:pt x="2837" y="1035"/>
                  </a:cubicBezTo>
                  <a:cubicBezTo>
                    <a:pt x="2857" y="1035"/>
                    <a:pt x="2875" y="1040"/>
                    <a:pt x="2891" y="1048"/>
                  </a:cubicBezTo>
                  <a:cubicBezTo>
                    <a:pt x="2907" y="1037"/>
                    <a:pt x="2925" y="1030"/>
                    <a:pt x="2945" y="1028"/>
                  </a:cubicBezTo>
                  <a:cubicBezTo>
                    <a:pt x="2951" y="1028"/>
                    <a:pt x="2958" y="1027"/>
                    <a:pt x="2964" y="1027"/>
                  </a:cubicBezTo>
                  <a:close/>
                  <a:moveTo>
                    <a:pt x="5227" y="1153"/>
                  </a:moveTo>
                  <a:cubicBezTo>
                    <a:pt x="5442" y="1153"/>
                    <a:pt x="5594" y="1410"/>
                    <a:pt x="5588" y="1604"/>
                  </a:cubicBezTo>
                  <a:cubicBezTo>
                    <a:pt x="5581" y="1833"/>
                    <a:pt x="5386" y="1993"/>
                    <a:pt x="5165" y="1998"/>
                  </a:cubicBezTo>
                  <a:cubicBezTo>
                    <a:pt x="5161" y="1998"/>
                    <a:pt x="5156" y="1999"/>
                    <a:pt x="5152" y="1999"/>
                  </a:cubicBezTo>
                  <a:cubicBezTo>
                    <a:pt x="4930" y="1999"/>
                    <a:pt x="4740" y="1839"/>
                    <a:pt x="4725" y="1613"/>
                  </a:cubicBezTo>
                  <a:cubicBezTo>
                    <a:pt x="4713" y="1391"/>
                    <a:pt x="4859" y="1187"/>
                    <a:pt x="5083" y="1161"/>
                  </a:cubicBezTo>
                  <a:cubicBezTo>
                    <a:pt x="5089" y="1160"/>
                    <a:pt x="5094" y="1160"/>
                    <a:pt x="5100" y="1160"/>
                  </a:cubicBezTo>
                  <a:cubicBezTo>
                    <a:pt x="5120" y="1160"/>
                    <a:pt x="5137" y="1166"/>
                    <a:pt x="5153" y="1174"/>
                  </a:cubicBezTo>
                  <a:cubicBezTo>
                    <a:pt x="5171" y="1163"/>
                    <a:pt x="5189" y="1156"/>
                    <a:pt x="5209" y="1154"/>
                  </a:cubicBezTo>
                  <a:cubicBezTo>
                    <a:pt x="5215" y="1154"/>
                    <a:pt x="5221" y="1153"/>
                    <a:pt x="5227" y="1153"/>
                  </a:cubicBezTo>
                  <a:close/>
                  <a:moveTo>
                    <a:pt x="14307" y="1947"/>
                  </a:moveTo>
                  <a:cubicBezTo>
                    <a:pt x="14522" y="1947"/>
                    <a:pt x="14673" y="2203"/>
                    <a:pt x="14667" y="2396"/>
                  </a:cubicBezTo>
                  <a:cubicBezTo>
                    <a:pt x="14661" y="2628"/>
                    <a:pt x="14466" y="2787"/>
                    <a:pt x="14245" y="2792"/>
                  </a:cubicBezTo>
                  <a:cubicBezTo>
                    <a:pt x="14242" y="2792"/>
                    <a:pt x="14238" y="2792"/>
                    <a:pt x="14234" y="2792"/>
                  </a:cubicBezTo>
                  <a:cubicBezTo>
                    <a:pt x="14012" y="2792"/>
                    <a:pt x="13820" y="2633"/>
                    <a:pt x="13806" y="2407"/>
                  </a:cubicBezTo>
                  <a:cubicBezTo>
                    <a:pt x="13793" y="2186"/>
                    <a:pt x="13938" y="1981"/>
                    <a:pt x="14162" y="1955"/>
                  </a:cubicBezTo>
                  <a:cubicBezTo>
                    <a:pt x="14167" y="1954"/>
                    <a:pt x="14172" y="1954"/>
                    <a:pt x="14176" y="1954"/>
                  </a:cubicBezTo>
                  <a:cubicBezTo>
                    <a:pt x="14198" y="1954"/>
                    <a:pt x="14216" y="1959"/>
                    <a:pt x="14233" y="1966"/>
                  </a:cubicBezTo>
                  <a:cubicBezTo>
                    <a:pt x="14250" y="1957"/>
                    <a:pt x="14268" y="1948"/>
                    <a:pt x="14288" y="1947"/>
                  </a:cubicBezTo>
                  <a:cubicBezTo>
                    <a:pt x="14294" y="1947"/>
                    <a:pt x="14300" y="1947"/>
                    <a:pt x="14307" y="1947"/>
                  </a:cubicBezTo>
                  <a:close/>
                  <a:moveTo>
                    <a:pt x="16569" y="2074"/>
                  </a:moveTo>
                  <a:cubicBezTo>
                    <a:pt x="16784" y="2074"/>
                    <a:pt x="16935" y="2330"/>
                    <a:pt x="16928" y="2524"/>
                  </a:cubicBezTo>
                  <a:cubicBezTo>
                    <a:pt x="16922" y="2754"/>
                    <a:pt x="16728" y="2913"/>
                    <a:pt x="16507" y="2918"/>
                  </a:cubicBezTo>
                  <a:cubicBezTo>
                    <a:pt x="16502" y="2918"/>
                    <a:pt x="16497" y="2918"/>
                    <a:pt x="16492" y="2918"/>
                  </a:cubicBezTo>
                  <a:cubicBezTo>
                    <a:pt x="16273" y="2918"/>
                    <a:pt x="16083" y="2759"/>
                    <a:pt x="16068" y="2532"/>
                  </a:cubicBezTo>
                  <a:cubicBezTo>
                    <a:pt x="16056" y="2312"/>
                    <a:pt x="16202" y="2108"/>
                    <a:pt x="16423" y="2082"/>
                  </a:cubicBezTo>
                  <a:cubicBezTo>
                    <a:pt x="16430" y="2081"/>
                    <a:pt x="16435" y="2080"/>
                    <a:pt x="16441" y="2080"/>
                  </a:cubicBezTo>
                  <a:cubicBezTo>
                    <a:pt x="16462" y="2080"/>
                    <a:pt x="16479" y="2086"/>
                    <a:pt x="16495" y="2094"/>
                  </a:cubicBezTo>
                  <a:cubicBezTo>
                    <a:pt x="16512" y="2084"/>
                    <a:pt x="16531" y="2076"/>
                    <a:pt x="16550" y="2074"/>
                  </a:cubicBezTo>
                  <a:cubicBezTo>
                    <a:pt x="16557" y="2074"/>
                    <a:pt x="16563" y="2074"/>
                    <a:pt x="16569" y="2074"/>
                  </a:cubicBezTo>
                  <a:close/>
                  <a:moveTo>
                    <a:pt x="2677" y="3253"/>
                  </a:moveTo>
                  <a:cubicBezTo>
                    <a:pt x="2891" y="3253"/>
                    <a:pt x="3043" y="3510"/>
                    <a:pt x="3037" y="3703"/>
                  </a:cubicBezTo>
                  <a:cubicBezTo>
                    <a:pt x="3031" y="3932"/>
                    <a:pt x="2836" y="4092"/>
                    <a:pt x="2615" y="4097"/>
                  </a:cubicBezTo>
                  <a:cubicBezTo>
                    <a:pt x="2611" y="4098"/>
                    <a:pt x="2606" y="4098"/>
                    <a:pt x="2602" y="4098"/>
                  </a:cubicBezTo>
                  <a:cubicBezTo>
                    <a:pt x="2381" y="4098"/>
                    <a:pt x="2190" y="3938"/>
                    <a:pt x="2177" y="3712"/>
                  </a:cubicBezTo>
                  <a:cubicBezTo>
                    <a:pt x="2163" y="3490"/>
                    <a:pt x="2308" y="3286"/>
                    <a:pt x="2532" y="3260"/>
                  </a:cubicBezTo>
                  <a:cubicBezTo>
                    <a:pt x="2537" y="3259"/>
                    <a:pt x="2542" y="3259"/>
                    <a:pt x="2547" y="3259"/>
                  </a:cubicBezTo>
                  <a:cubicBezTo>
                    <a:pt x="2568" y="3259"/>
                    <a:pt x="2586" y="3265"/>
                    <a:pt x="2602" y="3274"/>
                  </a:cubicBezTo>
                  <a:cubicBezTo>
                    <a:pt x="2620" y="3263"/>
                    <a:pt x="2638" y="3255"/>
                    <a:pt x="2658" y="3254"/>
                  </a:cubicBezTo>
                  <a:cubicBezTo>
                    <a:pt x="2664" y="3254"/>
                    <a:pt x="2670" y="3253"/>
                    <a:pt x="2677" y="3253"/>
                  </a:cubicBezTo>
                  <a:close/>
                  <a:moveTo>
                    <a:pt x="4938" y="3379"/>
                  </a:moveTo>
                  <a:cubicBezTo>
                    <a:pt x="5154" y="3379"/>
                    <a:pt x="5305" y="3636"/>
                    <a:pt x="5298" y="3829"/>
                  </a:cubicBezTo>
                  <a:cubicBezTo>
                    <a:pt x="5293" y="4058"/>
                    <a:pt x="5098" y="4218"/>
                    <a:pt x="4876" y="4223"/>
                  </a:cubicBezTo>
                  <a:cubicBezTo>
                    <a:pt x="4872" y="4224"/>
                    <a:pt x="4868" y="4224"/>
                    <a:pt x="4864" y="4224"/>
                  </a:cubicBezTo>
                  <a:cubicBezTo>
                    <a:pt x="4644" y="4224"/>
                    <a:pt x="4452" y="4064"/>
                    <a:pt x="4438" y="3838"/>
                  </a:cubicBezTo>
                  <a:cubicBezTo>
                    <a:pt x="4425" y="3617"/>
                    <a:pt x="4571" y="3412"/>
                    <a:pt x="4793" y="3386"/>
                  </a:cubicBezTo>
                  <a:cubicBezTo>
                    <a:pt x="4797" y="3386"/>
                    <a:pt x="4801" y="3386"/>
                    <a:pt x="4805" y="3386"/>
                  </a:cubicBezTo>
                  <a:cubicBezTo>
                    <a:pt x="4829" y="3386"/>
                    <a:pt x="4848" y="3391"/>
                    <a:pt x="4865" y="3400"/>
                  </a:cubicBezTo>
                  <a:cubicBezTo>
                    <a:pt x="4882" y="3389"/>
                    <a:pt x="4900" y="3381"/>
                    <a:pt x="4919" y="3380"/>
                  </a:cubicBezTo>
                  <a:cubicBezTo>
                    <a:pt x="4925" y="3380"/>
                    <a:pt x="4932" y="3379"/>
                    <a:pt x="4938" y="3379"/>
                  </a:cubicBezTo>
                  <a:close/>
                  <a:moveTo>
                    <a:pt x="14019" y="4173"/>
                  </a:moveTo>
                  <a:cubicBezTo>
                    <a:pt x="14234" y="4173"/>
                    <a:pt x="14384" y="4430"/>
                    <a:pt x="14377" y="4623"/>
                  </a:cubicBezTo>
                  <a:cubicBezTo>
                    <a:pt x="14372" y="4852"/>
                    <a:pt x="14178" y="5013"/>
                    <a:pt x="13956" y="5018"/>
                  </a:cubicBezTo>
                  <a:cubicBezTo>
                    <a:pt x="13951" y="5018"/>
                    <a:pt x="13947" y="5018"/>
                    <a:pt x="13943" y="5018"/>
                  </a:cubicBezTo>
                  <a:cubicBezTo>
                    <a:pt x="13722" y="5018"/>
                    <a:pt x="13532" y="4858"/>
                    <a:pt x="13517" y="4633"/>
                  </a:cubicBezTo>
                  <a:cubicBezTo>
                    <a:pt x="13505" y="4411"/>
                    <a:pt x="13651" y="4207"/>
                    <a:pt x="13872" y="4181"/>
                  </a:cubicBezTo>
                  <a:cubicBezTo>
                    <a:pt x="13878" y="4180"/>
                    <a:pt x="13883" y="4180"/>
                    <a:pt x="13889" y="4180"/>
                  </a:cubicBezTo>
                  <a:cubicBezTo>
                    <a:pt x="13910" y="4180"/>
                    <a:pt x="13927" y="4185"/>
                    <a:pt x="13944" y="4193"/>
                  </a:cubicBezTo>
                  <a:cubicBezTo>
                    <a:pt x="13961" y="4183"/>
                    <a:pt x="13980" y="4176"/>
                    <a:pt x="13999" y="4173"/>
                  </a:cubicBezTo>
                  <a:cubicBezTo>
                    <a:pt x="14006" y="4173"/>
                    <a:pt x="14013" y="4173"/>
                    <a:pt x="14019" y="4173"/>
                  </a:cubicBezTo>
                  <a:close/>
                  <a:moveTo>
                    <a:pt x="16281" y="4301"/>
                  </a:moveTo>
                  <a:cubicBezTo>
                    <a:pt x="16496" y="4301"/>
                    <a:pt x="16647" y="4557"/>
                    <a:pt x="16641" y="4750"/>
                  </a:cubicBezTo>
                  <a:cubicBezTo>
                    <a:pt x="16636" y="4978"/>
                    <a:pt x="16441" y="5139"/>
                    <a:pt x="16219" y="5144"/>
                  </a:cubicBezTo>
                  <a:cubicBezTo>
                    <a:pt x="16215" y="5144"/>
                    <a:pt x="16211" y="5144"/>
                    <a:pt x="16207" y="5144"/>
                  </a:cubicBezTo>
                  <a:cubicBezTo>
                    <a:pt x="15986" y="5144"/>
                    <a:pt x="15795" y="4984"/>
                    <a:pt x="15781" y="4760"/>
                  </a:cubicBezTo>
                  <a:cubicBezTo>
                    <a:pt x="15767" y="4539"/>
                    <a:pt x="15912" y="4334"/>
                    <a:pt x="16136" y="4308"/>
                  </a:cubicBezTo>
                  <a:cubicBezTo>
                    <a:pt x="16141" y="4307"/>
                    <a:pt x="16146" y="4307"/>
                    <a:pt x="16150" y="4307"/>
                  </a:cubicBezTo>
                  <a:cubicBezTo>
                    <a:pt x="16172" y="4307"/>
                    <a:pt x="16191" y="4313"/>
                    <a:pt x="16208" y="4321"/>
                  </a:cubicBezTo>
                  <a:cubicBezTo>
                    <a:pt x="16224" y="4311"/>
                    <a:pt x="16242" y="4303"/>
                    <a:pt x="16262" y="4302"/>
                  </a:cubicBezTo>
                  <a:cubicBezTo>
                    <a:pt x="16268" y="4301"/>
                    <a:pt x="16275" y="4301"/>
                    <a:pt x="16281" y="4301"/>
                  </a:cubicBezTo>
                  <a:close/>
                  <a:moveTo>
                    <a:pt x="8924" y="951"/>
                  </a:moveTo>
                  <a:cubicBezTo>
                    <a:pt x="10146" y="951"/>
                    <a:pt x="11381" y="1130"/>
                    <a:pt x="12534" y="1418"/>
                  </a:cubicBezTo>
                  <a:cubicBezTo>
                    <a:pt x="12598" y="1434"/>
                    <a:pt x="12635" y="1470"/>
                    <a:pt x="12652" y="1515"/>
                  </a:cubicBezTo>
                  <a:cubicBezTo>
                    <a:pt x="12664" y="1529"/>
                    <a:pt x="12674" y="1546"/>
                    <a:pt x="12679" y="1569"/>
                  </a:cubicBezTo>
                  <a:cubicBezTo>
                    <a:pt x="12908" y="2687"/>
                    <a:pt x="12819" y="4233"/>
                    <a:pt x="12416" y="5304"/>
                  </a:cubicBezTo>
                  <a:cubicBezTo>
                    <a:pt x="12415" y="5306"/>
                    <a:pt x="12413" y="5309"/>
                    <a:pt x="12412" y="5311"/>
                  </a:cubicBezTo>
                  <a:cubicBezTo>
                    <a:pt x="12387" y="5382"/>
                    <a:pt x="12328" y="5443"/>
                    <a:pt x="12236" y="5448"/>
                  </a:cubicBezTo>
                  <a:cubicBezTo>
                    <a:pt x="11689" y="5485"/>
                    <a:pt x="11130" y="5506"/>
                    <a:pt x="10568" y="5506"/>
                  </a:cubicBezTo>
                  <a:cubicBezTo>
                    <a:pt x="9246" y="5506"/>
                    <a:pt x="7904" y="5389"/>
                    <a:pt x="6646" y="5088"/>
                  </a:cubicBezTo>
                  <a:cubicBezTo>
                    <a:pt x="6638" y="5089"/>
                    <a:pt x="6629" y="5089"/>
                    <a:pt x="6621" y="5089"/>
                  </a:cubicBezTo>
                  <a:cubicBezTo>
                    <a:pt x="6546" y="5089"/>
                    <a:pt x="6476" y="5047"/>
                    <a:pt x="6464" y="4950"/>
                  </a:cubicBezTo>
                  <a:cubicBezTo>
                    <a:pt x="6322" y="3777"/>
                    <a:pt x="6318" y="2454"/>
                    <a:pt x="6750" y="1335"/>
                  </a:cubicBezTo>
                  <a:cubicBezTo>
                    <a:pt x="6723" y="1260"/>
                    <a:pt x="6755" y="1159"/>
                    <a:pt x="6847" y="1141"/>
                  </a:cubicBezTo>
                  <a:cubicBezTo>
                    <a:pt x="7523" y="1010"/>
                    <a:pt x="8221" y="951"/>
                    <a:pt x="8924" y="951"/>
                  </a:cubicBezTo>
                  <a:close/>
                  <a:moveTo>
                    <a:pt x="2766" y="0"/>
                  </a:moveTo>
                  <a:cubicBezTo>
                    <a:pt x="2128" y="0"/>
                    <a:pt x="1515" y="230"/>
                    <a:pt x="1027" y="658"/>
                  </a:cubicBezTo>
                  <a:cubicBezTo>
                    <a:pt x="492" y="1127"/>
                    <a:pt x="170" y="1772"/>
                    <a:pt x="123" y="2477"/>
                  </a:cubicBezTo>
                  <a:lnTo>
                    <a:pt x="97" y="2872"/>
                  </a:lnTo>
                  <a:cubicBezTo>
                    <a:pt x="0" y="4333"/>
                    <a:pt x="1109" y="5602"/>
                    <a:pt x="2569" y="5700"/>
                  </a:cubicBezTo>
                  <a:lnTo>
                    <a:pt x="15986" y="6598"/>
                  </a:lnTo>
                  <a:cubicBezTo>
                    <a:pt x="16050" y="6603"/>
                    <a:pt x="16114" y="6605"/>
                    <a:pt x="16178" y="6605"/>
                  </a:cubicBezTo>
                  <a:cubicBezTo>
                    <a:pt x="17554" y="6605"/>
                    <a:pt x="18720" y="5524"/>
                    <a:pt x="18813" y="4128"/>
                  </a:cubicBezTo>
                  <a:lnTo>
                    <a:pt x="18839" y="3732"/>
                  </a:lnTo>
                  <a:cubicBezTo>
                    <a:pt x="18937" y="2272"/>
                    <a:pt x="17828" y="1004"/>
                    <a:pt x="16366" y="906"/>
                  </a:cubicBezTo>
                  <a:lnTo>
                    <a:pt x="2949" y="7"/>
                  </a:lnTo>
                  <a:cubicBezTo>
                    <a:pt x="2939" y="5"/>
                    <a:pt x="2928" y="5"/>
                    <a:pt x="2919" y="4"/>
                  </a:cubicBezTo>
                  <a:cubicBezTo>
                    <a:pt x="2868" y="2"/>
                    <a:pt x="2817" y="0"/>
                    <a:pt x="2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9"/>
            <p:cNvSpPr/>
            <p:nvPr/>
          </p:nvSpPr>
          <p:spPr>
            <a:xfrm>
              <a:off x="730575" y="3021555"/>
              <a:ext cx="6129386" cy="1792903"/>
            </a:xfrm>
            <a:custGeom>
              <a:avLst/>
              <a:gdLst/>
              <a:ahLst/>
              <a:cxnLst/>
              <a:rect l="l" t="t" r="r" b="b"/>
              <a:pathLst>
                <a:path w="18690" h="5467" extrusionOk="0">
                  <a:moveTo>
                    <a:pt x="598" y="0"/>
                  </a:moveTo>
                  <a:cubicBezTo>
                    <a:pt x="323" y="393"/>
                    <a:pt x="157" y="849"/>
                    <a:pt x="124" y="1337"/>
                  </a:cubicBezTo>
                  <a:lnTo>
                    <a:pt x="98" y="1733"/>
                  </a:lnTo>
                  <a:cubicBezTo>
                    <a:pt x="0" y="3194"/>
                    <a:pt x="1109" y="4462"/>
                    <a:pt x="2569" y="4560"/>
                  </a:cubicBezTo>
                  <a:lnTo>
                    <a:pt x="15987" y="5460"/>
                  </a:lnTo>
                  <a:cubicBezTo>
                    <a:pt x="16051" y="5464"/>
                    <a:pt x="16114" y="5466"/>
                    <a:pt x="16177" y="5466"/>
                  </a:cubicBezTo>
                  <a:cubicBezTo>
                    <a:pt x="17336" y="5466"/>
                    <a:pt x="18344" y="4698"/>
                    <a:pt x="18690" y="3622"/>
                  </a:cubicBezTo>
                  <a:lnTo>
                    <a:pt x="18690" y="3622"/>
                  </a:lnTo>
                  <a:cubicBezTo>
                    <a:pt x="18006" y="3640"/>
                    <a:pt x="17321" y="3660"/>
                    <a:pt x="16635" y="3683"/>
                  </a:cubicBezTo>
                  <a:cubicBezTo>
                    <a:pt x="16593" y="3872"/>
                    <a:pt x="16419" y="3997"/>
                    <a:pt x="16222" y="4002"/>
                  </a:cubicBezTo>
                  <a:cubicBezTo>
                    <a:pt x="16218" y="4002"/>
                    <a:pt x="16214" y="4002"/>
                    <a:pt x="16210" y="4002"/>
                  </a:cubicBezTo>
                  <a:cubicBezTo>
                    <a:pt x="16021" y="4002"/>
                    <a:pt x="15853" y="3885"/>
                    <a:pt x="15801" y="3709"/>
                  </a:cubicBezTo>
                  <a:lnTo>
                    <a:pt x="15671" y="3712"/>
                  </a:lnTo>
                  <a:cubicBezTo>
                    <a:pt x="15208" y="3725"/>
                    <a:pt x="14744" y="3728"/>
                    <a:pt x="14280" y="3731"/>
                  </a:cubicBezTo>
                  <a:cubicBezTo>
                    <a:pt x="14201" y="3819"/>
                    <a:pt x="14086" y="3873"/>
                    <a:pt x="13959" y="3877"/>
                  </a:cubicBezTo>
                  <a:cubicBezTo>
                    <a:pt x="13954" y="3877"/>
                    <a:pt x="13949" y="3877"/>
                    <a:pt x="13945" y="3877"/>
                  </a:cubicBezTo>
                  <a:cubicBezTo>
                    <a:pt x="13817" y="3877"/>
                    <a:pt x="13699" y="3822"/>
                    <a:pt x="13620" y="3731"/>
                  </a:cubicBezTo>
                  <a:cubicBezTo>
                    <a:pt x="13268" y="3728"/>
                    <a:pt x="12915" y="3723"/>
                    <a:pt x="12562" y="3714"/>
                  </a:cubicBezTo>
                  <a:cubicBezTo>
                    <a:pt x="12521" y="3871"/>
                    <a:pt x="12473" y="4020"/>
                    <a:pt x="12420" y="4162"/>
                  </a:cubicBezTo>
                  <a:cubicBezTo>
                    <a:pt x="12418" y="4164"/>
                    <a:pt x="12416" y="4167"/>
                    <a:pt x="12415" y="4169"/>
                  </a:cubicBezTo>
                  <a:cubicBezTo>
                    <a:pt x="12390" y="4240"/>
                    <a:pt x="12331" y="4301"/>
                    <a:pt x="12239" y="4306"/>
                  </a:cubicBezTo>
                  <a:cubicBezTo>
                    <a:pt x="11692" y="4343"/>
                    <a:pt x="11133" y="4364"/>
                    <a:pt x="10571" y="4364"/>
                  </a:cubicBezTo>
                  <a:cubicBezTo>
                    <a:pt x="9250" y="4364"/>
                    <a:pt x="7907" y="4247"/>
                    <a:pt x="6649" y="3946"/>
                  </a:cubicBezTo>
                  <a:cubicBezTo>
                    <a:pt x="6641" y="3947"/>
                    <a:pt x="6632" y="3947"/>
                    <a:pt x="6624" y="3947"/>
                  </a:cubicBezTo>
                  <a:cubicBezTo>
                    <a:pt x="6549" y="3947"/>
                    <a:pt x="6479" y="3905"/>
                    <a:pt x="6467" y="3808"/>
                  </a:cubicBezTo>
                  <a:cubicBezTo>
                    <a:pt x="6445" y="3623"/>
                    <a:pt x="6428" y="3435"/>
                    <a:pt x="6413" y="3244"/>
                  </a:cubicBezTo>
                  <a:cubicBezTo>
                    <a:pt x="5981" y="3181"/>
                    <a:pt x="5546" y="3106"/>
                    <a:pt x="5117" y="3009"/>
                  </a:cubicBezTo>
                  <a:cubicBezTo>
                    <a:pt x="5048" y="3053"/>
                    <a:pt x="4967" y="3079"/>
                    <a:pt x="4879" y="3081"/>
                  </a:cubicBezTo>
                  <a:cubicBezTo>
                    <a:pt x="4875" y="3082"/>
                    <a:pt x="4870" y="3082"/>
                    <a:pt x="4866" y="3082"/>
                  </a:cubicBezTo>
                  <a:cubicBezTo>
                    <a:pt x="4699" y="3082"/>
                    <a:pt x="4552" y="2990"/>
                    <a:pt x="4482" y="2848"/>
                  </a:cubicBezTo>
                  <a:cubicBezTo>
                    <a:pt x="3938" y="2695"/>
                    <a:pt x="3415" y="2499"/>
                    <a:pt x="2930" y="2247"/>
                  </a:cubicBezTo>
                  <a:lnTo>
                    <a:pt x="2930" y="2247"/>
                  </a:lnTo>
                  <a:cubicBezTo>
                    <a:pt x="3001" y="2337"/>
                    <a:pt x="3044" y="2458"/>
                    <a:pt x="3041" y="2561"/>
                  </a:cubicBezTo>
                  <a:cubicBezTo>
                    <a:pt x="3034" y="2791"/>
                    <a:pt x="2839" y="2950"/>
                    <a:pt x="2618" y="2955"/>
                  </a:cubicBezTo>
                  <a:cubicBezTo>
                    <a:pt x="2614" y="2956"/>
                    <a:pt x="2609" y="2956"/>
                    <a:pt x="2605" y="2956"/>
                  </a:cubicBezTo>
                  <a:cubicBezTo>
                    <a:pt x="2384" y="2956"/>
                    <a:pt x="2193" y="2796"/>
                    <a:pt x="2179" y="2570"/>
                  </a:cubicBezTo>
                  <a:cubicBezTo>
                    <a:pt x="2166" y="2348"/>
                    <a:pt x="2311" y="2144"/>
                    <a:pt x="2535" y="2118"/>
                  </a:cubicBezTo>
                  <a:cubicBezTo>
                    <a:pt x="2541" y="2117"/>
                    <a:pt x="2546" y="2117"/>
                    <a:pt x="2552" y="2117"/>
                  </a:cubicBezTo>
                  <a:cubicBezTo>
                    <a:pt x="2572" y="2117"/>
                    <a:pt x="2589" y="2123"/>
                    <a:pt x="2605" y="2131"/>
                  </a:cubicBezTo>
                  <a:cubicBezTo>
                    <a:pt x="2623" y="2120"/>
                    <a:pt x="2641" y="2113"/>
                    <a:pt x="2661" y="2112"/>
                  </a:cubicBezTo>
                  <a:cubicBezTo>
                    <a:pt x="2668" y="2112"/>
                    <a:pt x="2676" y="2113"/>
                    <a:pt x="2684" y="2114"/>
                  </a:cubicBezTo>
                  <a:cubicBezTo>
                    <a:pt x="2491" y="2004"/>
                    <a:pt x="2306" y="1884"/>
                    <a:pt x="2129" y="1753"/>
                  </a:cubicBezTo>
                  <a:cubicBezTo>
                    <a:pt x="1641" y="1389"/>
                    <a:pt x="896" y="709"/>
                    <a:pt x="5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9"/>
            <p:cNvSpPr/>
            <p:nvPr/>
          </p:nvSpPr>
          <p:spPr>
            <a:xfrm>
              <a:off x="5348425" y="3359015"/>
              <a:ext cx="104944" cy="109863"/>
            </a:xfrm>
            <a:custGeom>
              <a:avLst/>
              <a:gdLst/>
              <a:ahLst/>
              <a:cxnLst/>
              <a:rect l="l" t="t" r="r" b="b"/>
              <a:pathLst>
                <a:path w="320" h="335" extrusionOk="0">
                  <a:moveTo>
                    <a:pt x="148" y="0"/>
                  </a:moveTo>
                  <a:cubicBezTo>
                    <a:pt x="143" y="2"/>
                    <a:pt x="138" y="6"/>
                    <a:pt x="132" y="10"/>
                  </a:cubicBezTo>
                  <a:cubicBezTo>
                    <a:pt x="60" y="32"/>
                    <a:pt x="1" y="147"/>
                    <a:pt x="10" y="219"/>
                  </a:cubicBezTo>
                  <a:cubicBezTo>
                    <a:pt x="20" y="293"/>
                    <a:pt x="85" y="335"/>
                    <a:pt x="157" y="335"/>
                  </a:cubicBezTo>
                  <a:cubicBezTo>
                    <a:pt x="160" y="335"/>
                    <a:pt x="164" y="335"/>
                    <a:pt x="167" y="334"/>
                  </a:cubicBezTo>
                  <a:cubicBezTo>
                    <a:pt x="250" y="329"/>
                    <a:pt x="319" y="277"/>
                    <a:pt x="313" y="189"/>
                  </a:cubicBezTo>
                  <a:cubicBezTo>
                    <a:pt x="305" y="86"/>
                    <a:pt x="230" y="41"/>
                    <a:pt x="1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9"/>
            <p:cNvSpPr/>
            <p:nvPr/>
          </p:nvSpPr>
          <p:spPr>
            <a:xfrm>
              <a:off x="1628499" y="3056974"/>
              <a:ext cx="104944" cy="110191"/>
            </a:xfrm>
            <a:custGeom>
              <a:avLst/>
              <a:gdLst/>
              <a:ahLst/>
              <a:cxnLst/>
              <a:rect l="l" t="t" r="r" b="b"/>
              <a:pathLst>
                <a:path w="320" h="336" extrusionOk="0">
                  <a:moveTo>
                    <a:pt x="150" y="1"/>
                  </a:moveTo>
                  <a:cubicBezTo>
                    <a:pt x="144" y="4"/>
                    <a:pt x="139" y="7"/>
                    <a:pt x="132" y="10"/>
                  </a:cubicBezTo>
                  <a:cubicBezTo>
                    <a:pt x="61" y="33"/>
                    <a:pt x="1" y="147"/>
                    <a:pt x="10" y="219"/>
                  </a:cubicBezTo>
                  <a:cubicBezTo>
                    <a:pt x="20" y="294"/>
                    <a:pt x="86" y="335"/>
                    <a:pt x="157" y="335"/>
                  </a:cubicBezTo>
                  <a:cubicBezTo>
                    <a:pt x="160" y="335"/>
                    <a:pt x="164" y="335"/>
                    <a:pt x="167" y="335"/>
                  </a:cubicBezTo>
                  <a:cubicBezTo>
                    <a:pt x="252" y="330"/>
                    <a:pt x="319" y="278"/>
                    <a:pt x="313" y="189"/>
                  </a:cubicBezTo>
                  <a:cubicBezTo>
                    <a:pt x="306" y="87"/>
                    <a:pt x="230" y="41"/>
                    <a:pt x="1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9"/>
            <p:cNvSpPr/>
            <p:nvPr/>
          </p:nvSpPr>
          <p:spPr>
            <a:xfrm>
              <a:off x="1534378" y="3786332"/>
              <a:ext cx="104616" cy="110519"/>
            </a:xfrm>
            <a:custGeom>
              <a:avLst/>
              <a:gdLst/>
              <a:ahLst/>
              <a:cxnLst/>
              <a:rect l="l" t="t" r="r" b="b"/>
              <a:pathLst>
                <a:path w="319" h="337" extrusionOk="0">
                  <a:moveTo>
                    <a:pt x="148" y="1"/>
                  </a:moveTo>
                  <a:cubicBezTo>
                    <a:pt x="143" y="4"/>
                    <a:pt x="138" y="8"/>
                    <a:pt x="132" y="10"/>
                  </a:cubicBezTo>
                  <a:cubicBezTo>
                    <a:pt x="60" y="34"/>
                    <a:pt x="0" y="147"/>
                    <a:pt x="10" y="219"/>
                  </a:cubicBezTo>
                  <a:cubicBezTo>
                    <a:pt x="20" y="295"/>
                    <a:pt x="86" y="336"/>
                    <a:pt x="159" y="336"/>
                  </a:cubicBezTo>
                  <a:cubicBezTo>
                    <a:pt x="162" y="336"/>
                    <a:pt x="164" y="336"/>
                    <a:pt x="167" y="336"/>
                  </a:cubicBezTo>
                  <a:cubicBezTo>
                    <a:pt x="251" y="331"/>
                    <a:pt x="319" y="279"/>
                    <a:pt x="313" y="190"/>
                  </a:cubicBezTo>
                  <a:cubicBezTo>
                    <a:pt x="304" y="88"/>
                    <a:pt x="229" y="42"/>
                    <a:pt x="1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9"/>
            <p:cNvSpPr/>
            <p:nvPr/>
          </p:nvSpPr>
          <p:spPr>
            <a:xfrm>
              <a:off x="2276527" y="3828310"/>
              <a:ext cx="104944" cy="110191"/>
            </a:xfrm>
            <a:custGeom>
              <a:avLst/>
              <a:gdLst/>
              <a:ahLst/>
              <a:cxnLst/>
              <a:rect l="l" t="t" r="r" b="b"/>
              <a:pathLst>
                <a:path w="320" h="336" extrusionOk="0">
                  <a:moveTo>
                    <a:pt x="149" y="1"/>
                  </a:moveTo>
                  <a:cubicBezTo>
                    <a:pt x="144" y="3"/>
                    <a:pt x="138" y="7"/>
                    <a:pt x="132" y="10"/>
                  </a:cubicBezTo>
                  <a:cubicBezTo>
                    <a:pt x="60" y="33"/>
                    <a:pt x="1" y="147"/>
                    <a:pt x="9" y="220"/>
                  </a:cubicBezTo>
                  <a:cubicBezTo>
                    <a:pt x="19" y="294"/>
                    <a:pt x="85" y="335"/>
                    <a:pt x="157" y="335"/>
                  </a:cubicBezTo>
                  <a:cubicBezTo>
                    <a:pt x="161" y="335"/>
                    <a:pt x="164" y="335"/>
                    <a:pt x="167" y="335"/>
                  </a:cubicBezTo>
                  <a:cubicBezTo>
                    <a:pt x="252" y="330"/>
                    <a:pt x="319" y="278"/>
                    <a:pt x="313" y="189"/>
                  </a:cubicBezTo>
                  <a:cubicBezTo>
                    <a:pt x="305" y="86"/>
                    <a:pt x="230" y="41"/>
                    <a:pt x="1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9"/>
            <p:cNvSpPr/>
            <p:nvPr/>
          </p:nvSpPr>
          <p:spPr>
            <a:xfrm>
              <a:off x="2370976" y="3098295"/>
              <a:ext cx="104616" cy="110519"/>
            </a:xfrm>
            <a:custGeom>
              <a:avLst/>
              <a:gdLst/>
              <a:ahLst/>
              <a:cxnLst/>
              <a:rect l="l" t="t" r="r" b="b"/>
              <a:pathLst>
                <a:path w="319" h="337" extrusionOk="0">
                  <a:moveTo>
                    <a:pt x="148" y="1"/>
                  </a:moveTo>
                  <a:cubicBezTo>
                    <a:pt x="143" y="4"/>
                    <a:pt x="138" y="8"/>
                    <a:pt x="131" y="10"/>
                  </a:cubicBezTo>
                  <a:cubicBezTo>
                    <a:pt x="60" y="34"/>
                    <a:pt x="0" y="149"/>
                    <a:pt x="10" y="219"/>
                  </a:cubicBezTo>
                  <a:cubicBezTo>
                    <a:pt x="20" y="294"/>
                    <a:pt x="86" y="336"/>
                    <a:pt x="159" y="336"/>
                  </a:cubicBezTo>
                  <a:cubicBezTo>
                    <a:pt x="162" y="336"/>
                    <a:pt x="164" y="336"/>
                    <a:pt x="167" y="336"/>
                  </a:cubicBezTo>
                  <a:cubicBezTo>
                    <a:pt x="250" y="331"/>
                    <a:pt x="319" y="279"/>
                    <a:pt x="313" y="190"/>
                  </a:cubicBezTo>
                  <a:cubicBezTo>
                    <a:pt x="304" y="87"/>
                    <a:pt x="229" y="41"/>
                    <a:pt x="1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9"/>
            <p:cNvSpPr/>
            <p:nvPr/>
          </p:nvSpPr>
          <p:spPr>
            <a:xfrm>
              <a:off x="2929473" y="3112397"/>
              <a:ext cx="1874234" cy="1200297"/>
            </a:xfrm>
            <a:custGeom>
              <a:avLst/>
              <a:gdLst/>
              <a:ahLst/>
              <a:cxnLst/>
              <a:rect l="l" t="t" r="r" b="b"/>
              <a:pathLst>
                <a:path w="5715" h="3660" extrusionOk="0">
                  <a:moveTo>
                    <a:pt x="2293" y="0"/>
                  </a:moveTo>
                  <a:cubicBezTo>
                    <a:pt x="1642" y="0"/>
                    <a:pt x="985" y="27"/>
                    <a:pt x="311" y="41"/>
                  </a:cubicBezTo>
                  <a:cubicBezTo>
                    <a:pt x="162" y="1196"/>
                    <a:pt x="1" y="2215"/>
                    <a:pt x="118" y="3389"/>
                  </a:cubicBezTo>
                  <a:cubicBezTo>
                    <a:pt x="1902" y="3503"/>
                    <a:pt x="3653" y="3657"/>
                    <a:pt x="5445" y="3659"/>
                  </a:cubicBezTo>
                  <a:cubicBezTo>
                    <a:pt x="5491" y="3109"/>
                    <a:pt x="5613" y="2602"/>
                    <a:pt x="5654" y="2051"/>
                  </a:cubicBezTo>
                  <a:cubicBezTo>
                    <a:pt x="5696" y="1502"/>
                    <a:pt x="5676" y="1015"/>
                    <a:pt x="5715" y="444"/>
                  </a:cubicBezTo>
                  <a:lnTo>
                    <a:pt x="5711" y="444"/>
                  </a:lnTo>
                  <a:cubicBezTo>
                    <a:pt x="4548" y="81"/>
                    <a:pt x="3429" y="0"/>
                    <a:pt x="22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9"/>
            <p:cNvSpPr/>
            <p:nvPr/>
          </p:nvSpPr>
          <p:spPr>
            <a:xfrm>
              <a:off x="5254304" y="4088373"/>
              <a:ext cx="104616" cy="109863"/>
            </a:xfrm>
            <a:custGeom>
              <a:avLst/>
              <a:gdLst/>
              <a:ahLst/>
              <a:cxnLst/>
              <a:rect l="l" t="t" r="r" b="b"/>
              <a:pathLst>
                <a:path w="319" h="335" extrusionOk="0">
                  <a:moveTo>
                    <a:pt x="148" y="0"/>
                  </a:moveTo>
                  <a:cubicBezTo>
                    <a:pt x="143" y="3"/>
                    <a:pt x="138" y="6"/>
                    <a:pt x="131" y="10"/>
                  </a:cubicBezTo>
                  <a:cubicBezTo>
                    <a:pt x="60" y="32"/>
                    <a:pt x="0" y="147"/>
                    <a:pt x="9" y="219"/>
                  </a:cubicBezTo>
                  <a:cubicBezTo>
                    <a:pt x="18" y="292"/>
                    <a:pt x="84" y="335"/>
                    <a:pt x="157" y="335"/>
                  </a:cubicBezTo>
                  <a:cubicBezTo>
                    <a:pt x="160" y="335"/>
                    <a:pt x="163" y="335"/>
                    <a:pt x="167" y="334"/>
                  </a:cubicBezTo>
                  <a:cubicBezTo>
                    <a:pt x="251" y="329"/>
                    <a:pt x="319" y="277"/>
                    <a:pt x="313" y="189"/>
                  </a:cubicBezTo>
                  <a:cubicBezTo>
                    <a:pt x="304" y="88"/>
                    <a:pt x="229" y="42"/>
                    <a:pt x="1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9"/>
            <p:cNvSpPr/>
            <p:nvPr/>
          </p:nvSpPr>
          <p:spPr>
            <a:xfrm>
              <a:off x="544300" y="2466338"/>
              <a:ext cx="6583924" cy="2527183"/>
            </a:xfrm>
            <a:custGeom>
              <a:avLst/>
              <a:gdLst/>
              <a:ahLst/>
              <a:cxnLst/>
              <a:rect l="l" t="t" r="r" b="b"/>
              <a:pathLst>
                <a:path w="20076" h="7706" extrusionOk="0">
                  <a:moveTo>
                    <a:pt x="3338" y="552"/>
                  </a:moveTo>
                  <a:cubicBezTo>
                    <a:pt x="3389" y="552"/>
                    <a:pt x="3439" y="554"/>
                    <a:pt x="3490" y="556"/>
                  </a:cubicBezTo>
                  <a:cubicBezTo>
                    <a:pt x="3500" y="556"/>
                    <a:pt x="3511" y="558"/>
                    <a:pt x="3521" y="558"/>
                  </a:cubicBezTo>
                  <a:lnTo>
                    <a:pt x="16939" y="1457"/>
                  </a:lnTo>
                  <a:cubicBezTo>
                    <a:pt x="18399" y="1555"/>
                    <a:pt x="19508" y="2823"/>
                    <a:pt x="19410" y="4284"/>
                  </a:cubicBezTo>
                  <a:lnTo>
                    <a:pt x="19384" y="4680"/>
                  </a:lnTo>
                  <a:cubicBezTo>
                    <a:pt x="19291" y="6078"/>
                    <a:pt x="18124" y="7158"/>
                    <a:pt x="16747" y="7158"/>
                  </a:cubicBezTo>
                  <a:cubicBezTo>
                    <a:pt x="16684" y="7158"/>
                    <a:pt x="16621" y="7156"/>
                    <a:pt x="16557" y="7151"/>
                  </a:cubicBezTo>
                  <a:lnTo>
                    <a:pt x="3140" y="6252"/>
                  </a:lnTo>
                  <a:cubicBezTo>
                    <a:pt x="1680" y="6154"/>
                    <a:pt x="571" y="4885"/>
                    <a:pt x="668" y="3425"/>
                  </a:cubicBezTo>
                  <a:lnTo>
                    <a:pt x="694" y="3029"/>
                  </a:lnTo>
                  <a:cubicBezTo>
                    <a:pt x="741" y="2326"/>
                    <a:pt x="1063" y="1679"/>
                    <a:pt x="1598" y="1210"/>
                  </a:cubicBezTo>
                  <a:cubicBezTo>
                    <a:pt x="2086" y="783"/>
                    <a:pt x="2699" y="552"/>
                    <a:pt x="3338" y="552"/>
                  </a:cubicBezTo>
                  <a:close/>
                  <a:moveTo>
                    <a:pt x="3331" y="1"/>
                  </a:moveTo>
                  <a:cubicBezTo>
                    <a:pt x="2563" y="1"/>
                    <a:pt x="1824" y="281"/>
                    <a:pt x="1236" y="796"/>
                  </a:cubicBezTo>
                  <a:cubicBezTo>
                    <a:pt x="589" y="1360"/>
                    <a:pt x="203" y="2140"/>
                    <a:pt x="146" y="2992"/>
                  </a:cubicBezTo>
                  <a:lnTo>
                    <a:pt x="120" y="3388"/>
                  </a:lnTo>
                  <a:cubicBezTo>
                    <a:pt x="1" y="5149"/>
                    <a:pt x="1339" y="6680"/>
                    <a:pt x="3103" y="6799"/>
                  </a:cubicBezTo>
                  <a:lnTo>
                    <a:pt x="16520" y="7698"/>
                  </a:lnTo>
                  <a:cubicBezTo>
                    <a:pt x="16533" y="7699"/>
                    <a:pt x="16545" y="7699"/>
                    <a:pt x="16556" y="7700"/>
                  </a:cubicBezTo>
                  <a:cubicBezTo>
                    <a:pt x="16617" y="7704"/>
                    <a:pt x="16677" y="7705"/>
                    <a:pt x="16737" y="7705"/>
                  </a:cubicBezTo>
                  <a:cubicBezTo>
                    <a:pt x="18406" y="7705"/>
                    <a:pt x="19818" y="6406"/>
                    <a:pt x="19931" y="4715"/>
                  </a:cubicBezTo>
                  <a:lnTo>
                    <a:pt x="19957" y="4319"/>
                  </a:lnTo>
                  <a:cubicBezTo>
                    <a:pt x="20075" y="2557"/>
                    <a:pt x="18737" y="1026"/>
                    <a:pt x="16974" y="907"/>
                  </a:cubicBezTo>
                  <a:lnTo>
                    <a:pt x="3557" y="9"/>
                  </a:lnTo>
                  <a:cubicBezTo>
                    <a:pt x="3481" y="3"/>
                    <a:pt x="3406" y="1"/>
                    <a:pt x="3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9"/>
            <p:cNvSpPr/>
            <p:nvPr/>
          </p:nvSpPr>
          <p:spPr>
            <a:xfrm>
              <a:off x="2803541" y="2958917"/>
              <a:ext cx="2161518" cy="1493812"/>
            </a:xfrm>
            <a:custGeom>
              <a:avLst/>
              <a:gdLst/>
              <a:ahLst/>
              <a:cxnLst/>
              <a:rect l="l" t="t" r="r" b="b"/>
              <a:pathLst>
                <a:path w="6591" h="4555" extrusionOk="0">
                  <a:moveTo>
                    <a:pt x="2679" y="468"/>
                  </a:moveTo>
                  <a:cubicBezTo>
                    <a:pt x="3815" y="468"/>
                    <a:pt x="4933" y="547"/>
                    <a:pt x="6095" y="910"/>
                  </a:cubicBezTo>
                  <a:lnTo>
                    <a:pt x="6098" y="910"/>
                  </a:lnTo>
                  <a:cubicBezTo>
                    <a:pt x="6060" y="1482"/>
                    <a:pt x="6080" y="1967"/>
                    <a:pt x="6038" y="2517"/>
                  </a:cubicBezTo>
                  <a:cubicBezTo>
                    <a:pt x="5996" y="3070"/>
                    <a:pt x="5875" y="3574"/>
                    <a:pt x="5829" y="4125"/>
                  </a:cubicBezTo>
                  <a:cubicBezTo>
                    <a:pt x="4037" y="4122"/>
                    <a:pt x="2286" y="3965"/>
                    <a:pt x="502" y="3850"/>
                  </a:cubicBezTo>
                  <a:cubicBezTo>
                    <a:pt x="386" y="2676"/>
                    <a:pt x="546" y="1663"/>
                    <a:pt x="695" y="508"/>
                  </a:cubicBezTo>
                  <a:cubicBezTo>
                    <a:pt x="1370" y="494"/>
                    <a:pt x="2027" y="468"/>
                    <a:pt x="2679" y="468"/>
                  </a:cubicBezTo>
                  <a:close/>
                  <a:moveTo>
                    <a:pt x="2606" y="0"/>
                  </a:moveTo>
                  <a:cubicBezTo>
                    <a:pt x="1903" y="0"/>
                    <a:pt x="1205" y="59"/>
                    <a:pt x="529" y="190"/>
                  </a:cubicBezTo>
                  <a:cubicBezTo>
                    <a:pt x="437" y="209"/>
                    <a:pt x="405" y="309"/>
                    <a:pt x="432" y="384"/>
                  </a:cubicBezTo>
                  <a:cubicBezTo>
                    <a:pt x="0" y="1503"/>
                    <a:pt x="3" y="2828"/>
                    <a:pt x="146" y="3999"/>
                  </a:cubicBezTo>
                  <a:cubicBezTo>
                    <a:pt x="158" y="4097"/>
                    <a:pt x="226" y="4139"/>
                    <a:pt x="300" y="4139"/>
                  </a:cubicBezTo>
                  <a:cubicBezTo>
                    <a:pt x="310" y="4139"/>
                    <a:pt x="319" y="4138"/>
                    <a:pt x="328" y="4137"/>
                  </a:cubicBezTo>
                  <a:cubicBezTo>
                    <a:pt x="1586" y="4438"/>
                    <a:pt x="2929" y="4555"/>
                    <a:pt x="4250" y="4555"/>
                  </a:cubicBezTo>
                  <a:cubicBezTo>
                    <a:pt x="4812" y="4555"/>
                    <a:pt x="5371" y="4534"/>
                    <a:pt x="5918" y="4497"/>
                  </a:cubicBezTo>
                  <a:cubicBezTo>
                    <a:pt x="6010" y="4491"/>
                    <a:pt x="6070" y="4431"/>
                    <a:pt x="6094" y="4360"/>
                  </a:cubicBezTo>
                  <a:cubicBezTo>
                    <a:pt x="6095" y="4358"/>
                    <a:pt x="6097" y="4355"/>
                    <a:pt x="6098" y="4353"/>
                  </a:cubicBezTo>
                  <a:cubicBezTo>
                    <a:pt x="6501" y="3282"/>
                    <a:pt x="6590" y="1736"/>
                    <a:pt x="6361" y="618"/>
                  </a:cubicBezTo>
                  <a:cubicBezTo>
                    <a:pt x="6356" y="595"/>
                    <a:pt x="6346" y="579"/>
                    <a:pt x="6334" y="564"/>
                  </a:cubicBezTo>
                  <a:cubicBezTo>
                    <a:pt x="6317" y="522"/>
                    <a:pt x="6280" y="485"/>
                    <a:pt x="6216" y="467"/>
                  </a:cubicBezTo>
                  <a:cubicBezTo>
                    <a:pt x="5063" y="179"/>
                    <a:pt x="3828" y="0"/>
                    <a:pt x="2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9"/>
            <p:cNvSpPr/>
            <p:nvPr/>
          </p:nvSpPr>
          <p:spPr>
            <a:xfrm>
              <a:off x="5254631" y="3285554"/>
              <a:ext cx="288924" cy="277446"/>
            </a:xfrm>
            <a:custGeom>
              <a:avLst/>
              <a:gdLst/>
              <a:ahLst/>
              <a:cxnLst/>
              <a:rect l="l" t="t" r="r" b="b"/>
              <a:pathLst>
                <a:path w="881" h="846" extrusionOk="0">
                  <a:moveTo>
                    <a:pt x="434" y="222"/>
                  </a:moveTo>
                  <a:cubicBezTo>
                    <a:pt x="516" y="263"/>
                    <a:pt x="591" y="310"/>
                    <a:pt x="599" y="412"/>
                  </a:cubicBezTo>
                  <a:cubicBezTo>
                    <a:pt x="605" y="500"/>
                    <a:pt x="537" y="553"/>
                    <a:pt x="453" y="557"/>
                  </a:cubicBezTo>
                  <a:cubicBezTo>
                    <a:pt x="450" y="557"/>
                    <a:pt x="448" y="558"/>
                    <a:pt x="445" y="558"/>
                  </a:cubicBezTo>
                  <a:cubicBezTo>
                    <a:pt x="373" y="558"/>
                    <a:pt x="306" y="517"/>
                    <a:pt x="295" y="442"/>
                  </a:cubicBezTo>
                  <a:cubicBezTo>
                    <a:pt x="287" y="369"/>
                    <a:pt x="346" y="255"/>
                    <a:pt x="418" y="231"/>
                  </a:cubicBezTo>
                  <a:cubicBezTo>
                    <a:pt x="424" y="229"/>
                    <a:pt x="428" y="225"/>
                    <a:pt x="434" y="222"/>
                  </a:cubicBezTo>
                  <a:close/>
                  <a:moveTo>
                    <a:pt x="515" y="1"/>
                  </a:moveTo>
                  <a:cubicBezTo>
                    <a:pt x="508" y="1"/>
                    <a:pt x="502" y="1"/>
                    <a:pt x="496" y="1"/>
                  </a:cubicBezTo>
                  <a:cubicBezTo>
                    <a:pt x="476" y="2"/>
                    <a:pt x="458" y="11"/>
                    <a:pt x="442" y="21"/>
                  </a:cubicBezTo>
                  <a:cubicBezTo>
                    <a:pt x="426" y="14"/>
                    <a:pt x="408" y="8"/>
                    <a:pt x="388" y="8"/>
                  </a:cubicBezTo>
                  <a:cubicBezTo>
                    <a:pt x="382" y="8"/>
                    <a:pt x="376" y="9"/>
                    <a:pt x="370" y="10"/>
                  </a:cubicBezTo>
                  <a:cubicBezTo>
                    <a:pt x="146" y="36"/>
                    <a:pt x="0" y="241"/>
                    <a:pt x="15" y="461"/>
                  </a:cubicBezTo>
                  <a:cubicBezTo>
                    <a:pt x="27" y="686"/>
                    <a:pt x="220" y="846"/>
                    <a:pt x="442" y="846"/>
                  </a:cubicBezTo>
                  <a:cubicBezTo>
                    <a:pt x="446" y="846"/>
                    <a:pt x="450" y="846"/>
                    <a:pt x="453" y="846"/>
                  </a:cubicBezTo>
                  <a:cubicBezTo>
                    <a:pt x="674" y="841"/>
                    <a:pt x="870" y="681"/>
                    <a:pt x="876" y="452"/>
                  </a:cubicBezTo>
                  <a:cubicBezTo>
                    <a:pt x="881" y="257"/>
                    <a:pt x="730" y="1"/>
                    <a:pt x="515"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9"/>
            <p:cNvSpPr/>
            <p:nvPr/>
          </p:nvSpPr>
          <p:spPr>
            <a:xfrm>
              <a:off x="5996124" y="3326876"/>
              <a:ext cx="289580" cy="277118"/>
            </a:xfrm>
            <a:custGeom>
              <a:avLst/>
              <a:gdLst/>
              <a:ahLst/>
              <a:cxnLst/>
              <a:rect l="l" t="t" r="r" b="b"/>
              <a:pathLst>
                <a:path w="883" h="845" extrusionOk="0">
                  <a:moveTo>
                    <a:pt x="437" y="223"/>
                  </a:moveTo>
                  <a:cubicBezTo>
                    <a:pt x="518" y="264"/>
                    <a:pt x="593" y="311"/>
                    <a:pt x="601" y="412"/>
                  </a:cubicBezTo>
                  <a:cubicBezTo>
                    <a:pt x="606" y="501"/>
                    <a:pt x="539" y="553"/>
                    <a:pt x="456" y="557"/>
                  </a:cubicBezTo>
                  <a:cubicBezTo>
                    <a:pt x="452" y="558"/>
                    <a:pt x="449" y="558"/>
                    <a:pt x="445" y="558"/>
                  </a:cubicBezTo>
                  <a:cubicBezTo>
                    <a:pt x="374" y="558"/>
                    <a:pt x="307" y="516"/>
                    <a:pt x="297" y="442"/>
                  </a:cubicBezTo>
                  <a:cubicBezTo>
                    <a:pt x="289" y="369"/>
                    <a:pt x="348" y="255"/>
                    <a:pt x="420" y="233"/>
                  </a:cubicBezTo>
                  <a:cubicBezTo>
                    <a:pt x="427" y="229"/>
                    <a:pt x="431" y="225"/>
                    <a:pt x="437" y="223"/>
                  </a:cubicBezTo>
                  <a:close/>
                  <a:moveTo>
                    <a:pt x="516" y="1"/>
                  </a:moveTo>
                  <a:cubicBezTo>
                    <a:pt x="510" y="1"/>
                    <a:pt x="504" y="1"/>
                    <a:pt x="497" y="1"/>
                  </a:cubicBezTo>
                  <a:cubicBezTo>
                    <a:pt x="478" y="3"/>
                    <a:pt x="459" y="11"/>
                    <a:pt x="442" y="21"/>
                  </a:cubicBezTo>
                  <a:cubicBezTo>
                    <a:pt x="426" y="13"/>
                    <a:pt x="408" y="8"/>
                    <a:pt x="385" y="8"/>
                  </a:cubicBezTo>
                  <a:cubicBezTo>
                    <a:pt x="380" y="8"/>
                    <a:pt x="375" y="8"/>
                    <a:pt x="370" y="9"/>
                  </a:cubicBezTo>
                  <a:cubicBezTo>
                    <a:pt x="146" y="36"/>
                    <a:pt x="1" y="240"/>
                    <a:pt x="15" y="459"/>
                  </a:cubicBezTo>
                  <a:cubicBezTo>
                    <a:pt x="30" y="685"/>
                    <a:pt x="222" y="845"/>
                    <a:pt x="443" y="845"/>
                  </a:cubicBezTo>
                  <a:cubicBezTo>
                    <a:pt x="447" y="845"/>
                    <a:pt x="450" y="845"/>
                    <a:pt x="454" y="845"/>
                  </a:cubicBezTo>
                  <a:cubicBezTo>
                    <a:pt x="675" y="838"/>
                    <a:pt x="870" y="680"/>
                    <a:pt x="877" y="451"/>
                  </a:cubicBezTo>
                  <a:cubicBezTo>
                    <a:pt x="882" y="257"/>
                    <a:pt x="731" y="1"/>
                    <a:pt x="516"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9"/>
            <p:cNvSpPr/>
            <p:nvPr/>
          </p:nvSpPr>
          <p:spPr>
            <a:xfrm>
              <a:off x="5160182" y="4015569"/>
              <a:ext cx="289252" cy="277118"/>
            </a:xfrm>
            <a:custGeom>
              <a:avLst/>
              <a:gdLst/>
              <a:ahLst/>
              <a:cxnLst/>
              <a:rect l="l" t="t" r="r" b="b"/>
              <a:pathLst>
                <a:path w="882" h="845" extrusionOk="0">
                  <a:moveTo>
                    <a:pt x="435" y="222"/>
                  </a:moveTo>
                  <a:cubicBezTo>
                    <a:pt x="516" y="263"/>
                    <a:pt x="591" y="310"/>
                    <a:pt x="600" y="411"/>
                  </a:cubicBezTo>
                  <a:cubicBezTo>
                    <a:pt x="606" y="499"/>
                    <a:pt x="538" y="553"/>
                    <a:pt x="454" y="556"/>
                  </a:cubicBezTo>
                  <a:cubicBezTo>
                    <a:pt x="450" y="557"/>
                    <a:pt x="447" y="557"/>
                    <a:pt x="444" y="557"/>
                  </a:cubicBezTo>
                  <a:cubicBezTo>
                    <a:pt x="372" y="557"/>
                    <a:pt x="305" y="515"/>
                    <a:pt x="296" y="441"/>
                  </a:cubicBezTo>
                  <a:cubicBezTo>
                    <a:pt x="287" y="368"/>
                    <a:pt x="347" y="254"/>
                    <a:pt x="418" y="232"/>
                  </a:cubicBezTo>
                  <a:cubicBezTo>
                    <a:pt x="425" y="228"/>
                    <a:pt x="429" y="226"/>
                    <a:pt x="435" y="222"/>
                  </a:cubicBezTo>
                  <a:close/>
                  <a:moveTo>
                    <a:pt x="518" y="1"/>
                  </a:moveTo>
                  <a:cubicBezTo>
                    <a:pt x="511" y="1"/>
                    <a:pt x="504" y="1"/>
                    <a:pt x="496" y="1"/>
                  </a:cubicBezTo>
                  <a:cubicBezTo>
                    <a:pt x="477" y="3"/>
                    <a:pt x="459" y="10"/>
                    <a:pt x="441" y="20"/>
                  </a:cubicBezTo>
                  <a:cubicBezTo>
                    <a:pt x="425" y="12"/>
                    <a:pt x="407" y="7"/>
                    <a:pt x="386" y="7"/>
                  </a:cubicBezTo>
                  <a:cubicBezTo>
                    <a:pt x="381" y="7"/>
                    <a:pt x="375" y="7"/>
                    <a:pt x="369" y="8"/>
                  </a:cubicBezTo>
                  <a:cubicBezTo>
                    <a:pt x="146" y="34"/>
                    <a:pt x="1" y="239"/>
                    <a:pt x="14" y="460"/>
                  </a:cubicBezTo>
                  <a:cubicBezTo>
                    <a:pt x="29" y="686"/>
                    <a:pt x="221" y="845"/>
                    <a:pt x="443" y="845"/>
                  </a:cubicBezTo>
                  <a:cubicBezTo>
                    <a:pt x="447" y="845"/>
                    <a:pt x="450" y="845"/>
                    <a:pt x="454" y="845"/>
                  </a:cubicBezTo>
                  <a:cubicBezTo>
                    <a:pt x="674" y="838"/>
                    <a:pt x="870" y="679"/>
                    <a:pt x="876" y="450"/>
                  </a:cubicBezTo>
                  <a:cubicBezTo>
                    <a:pt x="882" y="258"/>
                    <a:pt x="731" y="1"/>
                    <a:pt x="518"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9"/>
            <p:cNvSpPr/>
            <p:nvPr/>
          </p:nvSpPr>
          <p:spPr>
            <a:xfrm>
              <a:off x="5902003" y="4056890"/>
              <a:ext cx="289252" cy="276790"/>
            </a:xfrm>
            <a:custGeom>
              <a:avLst/>
              <a:gdLst/>
              <a:ahLst/>
              <a:cxnLst/>
              <a:rect l="l" t="t" r="r" b="b"/>
              <a:pathLst>
                <a:path w="882" h="844" extrusionOk="0">
                  <a:moveTo>
                    <a:pt x="437" y="224"/>
                  </a:moveTo>
                  <a:cubicBezTo>
                    <a:pt x="517" y="264"/>
                    <a:pt x="593" y="311"/>
                    <a:pt x="600" y="413"/>
                  </a:cubicBezTo>
                  <a:cubicBezTo>
                    <a:pt x="605" y="500"/>
                    <a:pt x="538" y="553"/>
                    <a:pt x="454" y="557"/>
                  </a:cubicBezTo>
                  <a:cubicBezTo>
                    <a:pt x="452" y="558"/>
                    <a:pt x="449" y="558"/>
                    <a:pt x="447" y="558"/>
                  </a:cubicBezTo>
                  <a:cubicBezTo>
                    <a:pt x="375" y="558"/>
                    <a:pt x="307" y="516"/>
                    <a:pt x="297" y="443"/>
                  </a:cubicBezTo>
                  <a:cubicBezTo>
                    <a:pt x="288" y="370"/>
                    <a:pt x="348" y="257"/>
                    <a:pt x="420" y="233"/>
                  </a:cubicBezTo>
                  <a:cubicBezTo>
                    <a:pt x="426" y="231"/>
                    <a:pt x="429" y="226"/>
                    <a:pt x="437" y="224"/>
                  </a:cubicBezTo>
                  <a:close/>
                  <a:moveTo>
                    <a:pt x="515" y="1"/>
                  </a:moveTo>
                  <a:cubicBezTo>
                    <a:pt x="509" y="1"/>
                    <a:pt x="502" y="1"/>
                    <a:pt x="496" y="1"/>
                  </a:cubicBezTo>
                  <a:cubicBezTo>
                    <a:pt x="476" y="3"/>
                    <a:pt x="458" y="11"/>
                    <a:pt x="442" y="21"/>
                  </a:cubicBezTo>
                  <a:cubicBezTo>
                    <a:pt x="425" y="13"/>
                    <a:pt x="406" y="7"/>
                    <a:pt x="383" y="7"/>
                  </a:cubicBezTo>
                  <a:cubicBezTo>
                    <a:pt x="379" y="7"/>
                    <a:pt x="374" y="7"/>
                    <a:pt x="370" y="8"/>
                  </a:cubicBezTo>
                  <a:cubicBezTo>
                    <a:pt x="146" y="34"/>
                    <a:pt x="0" y="239"/>
                    <a:pt x="15" y="460"/>
                  </a:cubicBezTo>
                  <a:cubicBezTo>
                    <a:pt x="29" y="684"/>
                    <a:pt x="219" y="844"/>
                    <a:pt x="441" y="844"/>
                  </a:cubicBezTo>
                  <a:cubicBezTo>
                    <a:pt x="445" y="844"/>
                    <a:pt x="449" y="844"/>
                    <a:pt x="453" y="844"/>
                  </a:cubicBezTo>
                  <a:cubicBezTo>
                    <a:pt x="675" y="837"/>
                    <a:pt x="870" y="678"/>
                    <a:pt x="876" y="449"/>
                  </a:cubicBezTo>
                  <a:cubicBezTo>
                    <a:pt x="881" y="257"/>
                    <a:pt x="731" y="1"/>
                    <a:pt x="515" y="1"/>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9"/>
            <p:cNvSpPr/>
            <p:nvPr/>
          </p:nvSpPr>
          <p:spPr>
            <a:xfrm>
              <a:off x="1534706" y="2983841"/>
              <a:ext cx="289252" cy="277118"/>
            </a:xfrm>
            <a:custGeom>
              <a:avLst/>
              <a:gdLst/>
              <a:ahLst/>
              <a:cxnLst/>
              <a:rect l="l" t="t" r="r" b="b"/>
              <a:pathLst>
                <a:path w="882" h="845" extrusionOk="0">
                  <a:moveTo>
                    <a:pt x="437" y="223"/>
                  </a:moveTo>
                  <a:cubicBezTo>
                    <a:pt x="517" y="263"/>
                    <a:pt x="593" y="310"/>
                    <a:pt x="600" y="411"/>
                  </a:cubicBezTo>
                  <a:cubicBezTo>
                    <a:pt x="605" y="501"/>
                    <a:pt x="538" y="553"/>
                    <a:pt x="454" y="557"/>
                  </a:cubicBezTo>
                  <a:cubicBezTo>
                    <a:pt x="451" y="557"/>
                    <a:pt x="448" y="557"/>
                    <a:pt x="444" y="557"/>
                  </a:cubicBezTo>
                  <a:cubicBezTo>
                    <a:pt x="374" y="557"/>
                    <a:pt x="307" y="516"/>
                    <a:pt x="297" y="441"/>
                  </a:cubicBezTo>
                  <a:cubicBezTo>
                    <a:pt x="288" y="369"/>
                    <a:pt x="348" y="255"/>
                    <a:pt x="419" y="232"/>
                  </a:cubicBezTo>
                  <a:cubicBezTo>
                    <a:pt x="426" y="229"/>
                    <a:pt x="429" y="225"/>
                    <a:pt x="437" y="223"/>
                  </a:cubicBezTo>
                  <a:close/>
                  <a:moveTo>
                    <a:pt x="515" y="0"/>
                  </a:moveTo>
                  <a:cubicBezTo>
                    <a:pt x="509" y="0"/>
                    <a:pt x="502" y="1"/>
                    <a:pt x="496" y="1"/>
                  </a:cubicBezTo>
                  <a:cubicBezTo>
                    <a:pt x="477" y="3"/>
                    <a:pt x="458" y="10"/>
                    <a:pt x="442" y="21"/>
                  </a:cubicBezTo>
                  <a:cubicBezTo>
                    <a:pt x="426" y="13"/>
                    <a:pt x="409" y="8"/>
                    <a:pt x="388" y="8"/>
                  </a:cubicBezTo>
                  <a:cubicBezTo>
                    <a:pt x="382" y="8"/>
                    <a:pt x="376" y="8"/>
                    <a:pt x="370" y="9"/>
                  </a:cubicBezTo>
                  <a:cubicBezTo>
                    <a:pt x="146" y="35"/>
                    <a:pt x="0" y="240"/>
                    <a:pt x="15" y="461"/>
                  </a:cubicBezTo>
                  <a:cubicBezTo>
                    <a:pt x="29" y="685"/>
                    <a:pt x="219" y="845"/>
                    <a:pt x="439" y="845"/>
                  </a:cubicBezTo>
                  <a:cubicBezTo>
                    <a:pt x="443" y="845"/>
                    <a:pt x="448" y="844"/>
                    <a:pt x="453" y="844"/>
                  </a:cubicBezTo>
                  <a:cubicBezTo>
                    <a:pt x="675" y="839"/>
                    <a:pt x="870" y="680"/>
                    <a:pt x="876" y="451"/>
                  </a:cubicBezTo>
                  <a:cubicBezTo>
                    <a:pt x="881" y="256"/>
                    <a:pt x="731" y="0"/>
                    <a:pt x="515"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9"/>
            <p:cNvSpPr/>
            <p:nvPr/>
          </p:nvSpPr>
          <p:spPr>
            <a:xfrm>
              <a:off x="2276855" y="3025491"/>
              <a:ext cx="289252" cy="277118"/>
            </a:xfrm>
            <a:custGeom>
              <a:avLst/>
              <a:gdLst/>
              <a:ahLst/>
              <a:cxnLst/>
              <a:rect l="l" t="t" r="r" b="b"/>
              <a:pathLst>
                <a:path w="882" h="845" extrusionOk="0">
                  <a:moveTo>
                    <a:pt x="435" y="223"/>
                  </a:moveTo>
                  <a:cubicBezTo>
                    <a:pt x="516" y="263"/>
                    <a:pt x="591" y="310"/>
                    <a:pt x="600" y="412"/>
                  </a:cubicBezTo>
                  <a:cubicBezTo>
                    <a:pt x="606" y="499"/>
                    <a:pt x="537" y="553"/>
                    <a:pt x="454" y="558"/>
                  </a:cubicBezTo>
                  <a:cubicBezTo>
                    <a:pt x="451" y="558"/>
                    <a:pt x="449" y="558"/>
                    <a:pt x="446" y="558"/>
                  </a:cubicBezTo>
                  <a:cubicBezTo>
                    <a:pt x="375" y="558"/>
                    <a:pt x="307" y="517"/>
                    <a:pt x="297" y="441"/>
                  </a:cubicBezTo>
                  <a:cubicBezTo>
                    <a:pt x="287" y="369"/>
                    <a:pt x="347" y="256"/>
                    <a:pt x="418" y="232"/>
                  </a:cubicBezTo>
                  <a:cubicBezTo>
                    <a:pt x="425" y="230"/>
                    <a:pt x="429" y="226"/>
                    <a:pt x="435" y="223"/>
                  </a:cubicBezTo>
                  <a:close/>
                  <a:moveTo>
                    <a:pt x="515" y="0"/>
                  </a:moveTo>
                  <a:cubicBezTo>
                    <a:pt x="509" y="0"/>
                    <a:pt x="503" y="1"/>
                    <a:pt x="497" y="1"/>
                  </a:cubicBezTo>
                  <a:cubicBezTo>
                    <a:pt x="477" y="2"/>
                    <a:pt x="459" y="9"/>
                    <a:pt x="441" y="20"/>
                  </a:cubicBezTo>
                  <a:cubicBezTo>
                    <a:pt x="426" y="11"/>
                    <a:pt x="408" y="6"/>
                    <a:pt x="386" y="6"/>
                  </a:cubicBezTo>
                  <a:cubicBezTo>
                    <a:pt x="381" y="6"/>
                    <a:pt x="376" y="7"/>
                    <a:pt x="371" y="7"/>
                  </a:cubicBezTo>
                  <a:cubicBezTo>
                    <a:pt x="147" y="33"/>
                    <a:pt x="1" y="238"/>
                    <a:pt x="13" y="459"/>
                  </a:cubicBezTo>
                  <a:cubicBezTo>
                    <a:pt x="27" y="686"/>
                    <a:pt x="220" y="844"/>
                    <a:pt x="442" y="844"/>
                  </a:cubicBezTo>
                  <a:cubicBezTo>
                    <a:pt x="446" y="844"/>
                    <a:pt x="449" y="844"/>
                    <a:pt x="453" y="844"/>
                  </a:cubicBezTo>
                  <a:cubicBezTo>
                    <a:pt x="674" y="839"/>
                    <a:pt x="869" y="679"/>
                    <a:pt x="876" y="450"/>
                  </a:cubicBezTo>
                  <a:cubicBezTo>
                    <a:pt x="882" y="256"/>
                    <a:pt x="730" y="0"/>
                    <a:pt x="515"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9"/>
            <p:cNvSpPr/>
            <p:nvPr/>
          </p:nvSpPr>
          <p:spPr>
            <a:xfrm>
              <a:off x="1440257" y="3713856"/>
              <a:ext cx="289252" cy="277118"/>
            </a:xfrm>
            <a:custGeom>
              <a:avLst/>
              <a:gdLst/>
              <a:ahLst/>
              <a:cxnLst/>
              <a:rect l="l" t="t" r="r" b="b"/>
              <a:pathLst>
                <a:path w="882" h="845" extrusionOk="0">
                  <a:moveTo>
                    <a:pt x="436" y="222"/>
                  </a:moveTo>
                  <a:cubicBezTo>
                    <a:pt x="517" y="262"/>
                    <a:pt x="592" y="309"/>
                    <a:pt x="601" y="411"/>
                  </a:cubicBezTo>
                  <a:cubicBezTo>
                    <a:pt x="606" y="500"/>
                    <a:pt x="538" y="553"/>
                    <a:pt x="455" y="557"/>
                  </a:cubicBezTo>
                  <a:cubicBezTo>
                    <a:pt x="452" y="557"/>
                    <a:pt x="450" y="557"/>
                    <a:pt x="447" y="557"/>
                  </a:cubicBezTo>
                  <a:cubicBezTo>
                    <a:pt x="376" y="557"/>
                    <a:pt x="308" y="516"/>
                    <a:pt x="298" y="440"/>
                  </a:cubicBezTo>
                  <a:cubicBezTo>
                    <a:pt x="288" y="368"/>
                    <a:pt x="348" y="255"/>
                    <a:pt x="420" y="231"/>
                  </a:cubicBezTo>
                  <a:cubicBezTo>
                    <a:pt x="426" y="229"/>
                    <a:pt x="430" y="225"/>
                    <a:pt x="436" y="222"/>
                  </a:cubicBezTo>
                  <a:close/>
                  <a:moveTo>
                    <a:pt x="517" y="0"/>
                  </a:moveTo>
                  <a:cubicBezTo>
                    <a:pt x="510" y="0"/>
                    <a:pt x="503" y="1"/>
                    <a:pt x="497" y="1"/>
                  </a:cubicBezTo>
                  <a:cubicBezTo>
                    <a:pt x="477" y="2"/>
                    <a:pt x="459" y="10"/>
                    <a:pt x="441" y="21"/>
                  </a:cubicBezTo>
                  <a:cubicBezTo>
                    <a:pt x="425" y="13"/>
                    <a:pt x="405" y="7"/>
                    <a:pt x="381" y="7"/>
                  </a:cubicBezTo>
                  <a:cubicBezTo>
                    <a:pt x="378" y="7"/>
                    <a:pt x="374" y="7"/>
                    <a:pt x="371" y="7"/>
                  </a:cubicBezTo>
                  <a:cubicBezTo>
                    <a:pt x="147" y="33"/>
                    <a:pt x="1" y="239"/>
                    <a:pt x="16" y="459"/>
                  </a:cubicBezTo>
                  <a:cubicBezTo>
                    <a:pt x="29" y="685"/>
                    <a:pt x="221" y="845"/>
                    <a:pt x="443" y="845"/>
                  </a:cubicBezTo>
                  <a:cubicBezTo>
                    <a:pt x="447" y="845"/>
                    <a:pt x="450" y="845"/>
                    <a:pt x="454" y="844"/>
                  </a:cubicBezTo>
                  <a:cubicBezTo>
                    <a:pt x="675" y="838"/>
                    <a:pt x="870" y="679"/>
                    <a:pt x="877" y="450"/>
                  </a:cubicBezTo>
                  <a:cubicBezTo>
                    <a:pt x="882" y="256"/>
                    <a:pt x="731" y="0"/>
                    <a:pt x="517"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9"/>
            <p:cNvSpPr/>
            <p:nvPr/>
          </p:nvSpPr>
          <p:spPr>
            <a:xfrm>
              <a:off x="2183061" y="3755177"/>
              <a:ext cx="288596" cy="277118"/>
            </a:xfrm>
            <a:custGeom>
              <a:avLst/>
              <a:gdLst/>
              <a:ahLst/>
              <a:cxnLst/>
              <a:rect l="l" t="t" r="r" b="b"/>
              <a:pathLst>
                <a:path w="880" h="845" extrusionOk="0">
                  <a:moveTo>
                    <a:pt x="434" y="222"/>
                  </a:moveTo>
                  <a:cubicBezTo>
                    <a:pt x="515" y="262"/>
                    <a:pt x="590" y="309"/>
                    <a:pt x="597" y="411"/>
                  </a:cubicBezTo>
                  <a:cubicBezTo>
                    <a:pt x="604" y="500"/>
                    <a:pt x="536" y="553"/>
                    <a:pt x="452" y="557"/>
                  </a:cubicBezTo>
                  <a:cubicBezTo>
                    <a:pt x="450" y="557"/>
                    <a:pt x="447" y="557"/>
                    <a:pt x="444" y="557"/>
                  </a:cubicBezTo>
                  <a:cubicBezTo>
                    <a:pt x="372" y="557"/>
                    <a:pt x="304" y="517"/>
                    <a:pt x="294" y="441"/>
                  </a:cubicBezTo>
                  <a:cubicBezTo>
                    <a:pt x="285" y="369"/>
                    <a:pt x="345" y="255"/>
                    <a:pt x="417" y="231"/>
                  </a:cubicBezTo>
                  <a:cubicBezTo>
                    <a:pt x="423" y="229"/>
                    <a:pt x="427" y="225"/>
                    <a:pt x="434" y="222"/>
                  </a:cubicBezTo>
                  <a:close/>
                  <a:moveTo>
                    <a:pt x="515" y="0"/>
                  </a:moveTo>
                  <a:cubicBezTo>
                    <a:pt x="509" y="0"/>
                    <a:pt x="502" y="1"/>
                    <a:pt x="495" y="1"/>
                  </a:cubicBezTo>
                  <a:cubicBezTo>
                    <a:pt x="475" y="2"/>
                    <a:pt x="458" y="10"/>
                    <a:pt x="440" y="21"/>
                  </a:cubicBezTo>
                  <a:cubicBezTo>
                    <a:pt x="423" y="13"/>
                    <a:pt x="403" y="7"/>
                    <a:pt x="379" y="7"/>
                  </a:cubicBezTo>
                  <a:cubicBezTo>
                    <a:pt x="376" y="7"/>
                    <a:pt x="372" y="7"/>
                    <a:pt x="368" y="7"/>
                  </a:cubicBezTo>
                  <a:cubicBezTo>
                    <a:pt x="144" y="33"/>
                    <a:pt x="1" y="239"/>
                    <a:pt x="13" y="459"/>
                  </a:cubicBezTo>
                  <a:cubicBezTo>
                    <a:pt x="27" y="685"/>
                    <a:pt x="219" y="845"/>
                    <a:pt x="442" y="845"/>
                  </a:cubicBezTo>
                  <a:cubicBezTo>
                    <a:pt x="445" y="845"/>
                    <a:pt x="449" y="844"/>
                    <a:pt x="452" y="844"/>
                  </a:cubicBezTo>
                  <a:cubicBezTo>
                    <a:pt x="673" y="838"/>
                    <a:pt x="869" y="679"/>
                    <a:pt x="875" y="449"/>
                  </a:cubicBezTo>
                  <a:cubicBezTo>
                    <a:pt x="879" y="257"/>
                    <a:pt x="729" y="0"/>
                    <a:pt x="515" y="0"/>
                  </a:cubicBezTo>
                  <a:close/>
                </a:path>
              </a:pathLst>
            </a:custGeom>
            <a:solidFill>
              <a:srgbClr val="1607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4" name="Google Shape;2504;p49"/>
          <p:cNvGrpSpPr/>
          <p:nvPr/>
        </p:nvGrpSpPr>
        <p:grpSpPr>
          <a:xfrm rot="-216711">
            <a:off x="8534057" y="355984"/>
            <a:ext cx="225357" cy="199090"/>
            <a:chOff x="3659860" y="553674"/>
            <a:chExt cx="230842" cy="203957"/>
          </a:xfrm>
        </p:grpSpPr>
        <p:sp>
          <p:nvSpPr>
            <p:cNvPr id="2505" name="Google Shape;2505;p49"/>
            <p:cNvSpPr/>
            <p:nvPr/>
          </p:nvSpPr>
          <p:spPr>
            <a:xfrm>
              <a:off x="3659860" y="553674"/>
              <a:ext cx="230842" cy="203957"/>
            </a:xfrm>
            <a:custGeom>
              <a:avLst/>
              <a:gdLst/>
              <a:ahLst/>
              <a:cxnLst/>
              <a:rect l="l" t="t" r="r" b="b"/>
              <a:pathLst>
                <a:path w="7384" h="6524" extrusionOk="0">
                  <a:moveTo>
                    <a:pt x="3627" y="512"/>
                  </a:moveTo>
                  <a:cubicBezTo>
                    <a:pt x="4250" y="512"/>
                    <a:pt x="4882" y="721"/>
                    <a:pt x="5408" y="1148"/>
                  </a:cubicBezTo>
                  <a:cubicBezTo>
                    <a:pt x="6033" y="1655"/>
                    <a:pt x="6384" y="2372"/>
                    <a:pt x="6444" y="3106"/>
                  </a:cubicBezTo>
                  <a:cubicBezTo>
                    <a:pt x="4861" y="2491"/>
                    <a:pt x="3216" y="1903"/>
                    <a:pt x="1580" y="1436"/>
                  </a:cubicBezTo>
                  <a:cubicBezTo>
                    <a:pt x="2108" y="827"/>
                    <a:pt x="2861" y="512"/>
                    <a:pt x="3627" y="512"/>
                  </a:cubicBezTo>
                  <a:close/>
                  <a:moveTo>
                    <a:pt x="1383" y="1689"/>
                  </a:moveTo>
                  <a:cubicBezTo>
                    <a:pt x="3024" y="2361"/>
                    <a:pt x="4757" y="2934"/>
                    <a:pt x="6452" y="3445"/>
                  </a:cubicBezTo>
                  <a:cubicBezTo>
                    <a:pt x="6448" y="3540"/>
                    <a:pt x="6441" y="3637"/>
                    <a:pt x="6427" y="3731"/>
                  </a:cubicBezTo>
                  <a:cubicBezTo>
                    <a:pt x="6370" y="3858"/>
                    <a:pt x="6305" y="3979"/>
                    <a:pt x="6236" y="4096"/>
                  </a:cubicBezTo>
                  <a:cubicBezTo>
                    <a:pt x="4556" y="3451"/>
                    <a:pt x="2804" y="2839"/>
                    <a:pt x="1082" y="2293"/>
                  </a:cubicBezTo>
                  <a:cubicBezTo>
                    <a:pt x="1157" y="2081"/>
                    <a:pt x="1256" y="1878"/>
                    <a:pt x="1383" y="1689"/>
                  </a:cubicBezTo>
                  <a:close/>
                  <a:moveTo>
                    <a:pt x="1034" y="2583"/>
                  </a:moveTo>
                  <a:cubicBezTo>
                    <a:pt x="2614" y="3329"/>
                    <a:pt x="4390" y="3949"/>
                    <a:pt x="6074" y="4347"/>
                  </a:cubicBezTo>
                  <a:cubicBezTo>
                    <a:pt x="5590" y="5034"/>
                    <a:pt x="4890" y="5480"/>
                    <a:pt x="4009" y="5480"/>
                  </a:cubicBezTo>
                  <a:cubicBezTo>
                    <a:pt x="3779" y="5480"/>
                    <a:pt x="3536" y="5450"/>
                    <a:pt x="3281" y="5385"/>
                  </a:cubicBezTo>
                  <a:cubicBezTo>
                    <a:pt x="1956" y="5050"/>
                    <a:pt x="1151" y="3883"/>
                    <a:pt x="1034" y="2583"/>
                  </a:cubicBezTo>
                  <a:close/>
                  <a:moveTo>
                    <a:pt x="965" y="3633"/>
                  </a:moveTo>
                  <a:lnTo>
                    <a:pt x="965" y="3633"/>
                  </a:lnTo>
                  <a:cubicBezTo>
                    <a:pt x="1309" y="4630"/>
                    <a:pt x="2092" y="5435"/>
                    <a:pt x="3209" y="5703"/>
                  </a:cubicBezTo>
                  <a:cubicBezTo>
                    <a:pt x="3425" y="5754"/>
                    <a:pt x="3648" y="5779"/>
                    <a:pt x="3871" y="5779"/>
                  </a:cubicBezTo>
                  <a:cubicBezTo>
                    <a:pt x="4508" y="5779"/>
                    <a:pt x="5154" y="5579"/>
                    <a:pt x="5683" y="5224"/>
                  </a:cubicBezTo>
                  <a:lnTo>
                    <a:pt x="5683" y="5224"/>
                  </a:lnTo>
                  <a:cubicBezTo>
                    <a:pt x="5165" y="5745"/>
                    <a:pt x="4468" y="6013"/>
                    <a:pt x="3760" y="6013"/>
                  </a:cubicBezTo>
                  <a:cubicBezTo>
                    <a:pt x="3136" y="6013"/>
                    <a:pt x="2502" y="5804"/>
                    <a:pt x="1975" y="5377"/>
                  </a:cubicBezTo>
                  <a:cubicBezTo>
                    <a:pt x="1412" y="4919"/>
                    <a:pt x="1071" y="4292"/>
                    <a:pt x="965" y="3633"/>
                  </a:cubicBezTo>
                  <a:close/>
                  <a:moveTo>
                    <a:pt x="3624" y="1"/>
                  </a:moveTo>
                  <a:cubicBezTo>
                    <a:pt x="2682" y="1"/>
                    <a:pt x="1756" y="402"/>
                    <a:pt x="1125" y="1178"/>
                  </a:cubicBezTo>
                  <a:cubicBezTo>
                    <a:pt x="1" y="2563"/>
                    <a:pt x="237" y="4623"/>
                    <a:pt x="1652" y="5772"/>
                  </a:cubicBezTo>
                  <a:cubicBezTo>
                    <a:pt x="2274" y="6277"/>
                    <a:pt x="3021" y="6523"/>
                    <a:pt x="3758" y="6523"/>
                  </a:cubicBezTo>
                  <a:cubicBezTo>
                    <a:pt x="4700" y="6523"/>
                    <a:pt x="5626" y="6122"/>
                    <a:pt x="6256" y="5345"/>
                  </a:cubicBezTo>
                  <a:cubicBezTo>
                    <a:pt x="7383" y="3962"/>
                    <a:pt x="7146" y="1900"/>
                    <a:pt x="5730" y="752"/>
                  </a:cubicBezTo>
                  <a:cubicBezTo>
                    <a:pt x="5108" y="247"/>
                    <a:pt x="4361" y="1"/>
                    <a:pt x="3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9"/>
            <p:cNvSpPr/>
            <p:nvPr/>
          </p:nvSpPr>
          <p:spPr>
            <a:xfrm>
              <a:off x="3709254" y="569680"/>
              <a:ext cx="152061" cy="81032"/>
            </a:xfrm>
            <a:custGeom>
              <a:avLst/>
              <a:gdLst/>
              <a:ahLst/>
              <a:cxnLst/>
              <a:rect l="l" t="t" r="r" b="b"/>
              <a:pathLst>
                <a:path w="4864" h="2592" extrusionOk="0">
                  <a:moveTo>
                    <a:pt x="2046" y="0"/>
                  </a:moveTo>
                  <a:cubicBezTo>
                    <a:pt x="1281" y="0"/>
                    <a:pt x="528" y="314"/>
                    <a:pt x="0" y="923"/>
                  </a:cubicBezTo>
                  <a:cubicBezTo>
                    <a:pt x="1636" y="1390"/>
                    <a:pt x="3281" y="1977"/>
                    <a:pt x="4864" y="2592"/>
                  </a:cubicBezTo>
                  <a:cubicBezTo>
                    <a:pt x="4805" y="1860"/>
                    <a:pt x="4453" y="1142"/>
                    <a:pt x="3828" y="636"/>
                  </a:cubicBezTo>
                  <a:cubicBezTo>
                    <a:pt x="3302" y="209"/>
                    <a:pt x="2670" y="0"/>
                    <a:pt x="2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9"/>
            <p:cNvSpPr/>
            <p:nvPr/>
          </p:nvSpPr>
          <p:spPr>
            <a:xfrm>
              <a:off x="3693623" y="606444"/>
              <a:ext cx="167942" cy="75280"/>
            </a:xfrm>
            <a:custGeom>
              <a:avLst/>
              <a:gdLst/>
              <a:ahLst/>
              <a:cxnLst/>
              <a:rect l="l" t="t" r="r" b="b"/>
              <a:pathLst>
                <a:path w="5372" h="2408" extrusionOk="0">
                  <a:moveTo>
                    <a:pt x="302" y="1"/>
                  </a:moveTo>
                  <a:cubicBezTo>
                    <a:pt x="173" y="190"/>
                    <a:pt x="75" y="393"/>
                    <a:pt x="1" y="603"/>
                  </a:cubicBezTo>
                  <a:cubicBezTo>
                    <a:pt x="1723" y="1149"/>
                    <a:pt x="3473" y="1763"/>
                    <a:pt x="5155" y="2407"/>
                  </a:cubicBezTo>
                  <a:cubicBezTo>
                    <a:pt x="5223" y="2291"/>
                    <a:pt x="5289" y="2170"/>
                    <a:pt x="5346" y="2043"/>
                  </a:cubicBezTo>
                  <a:cubicBezTo>
                    <a:pt x="5361" y="1948"/>
                    <a:pt x="5367" y="1852"/>
                    <a:pt x="5371" y="1757"/>
                  </a:cubicBezTo>
                  <a:cubicBezTo>
                    <a:pt x="3676" y="1247"/>
                    <a:pt x="1943" y="674"/>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9"/>
            <p:cNvSpPr/>
            <p:nvPr/>
          </p:nvSpPr>
          <p:spPr>
            <a:xfrm>
              <a:off x="3690028" y="667185"/>
              <a:ext cx="147496" cy="74436"/>
            </a:xfrm>
            <a:custGeom>
              <a:avLst/>
              <a:gdLst/>
              <a:ahLst/>
              <a:cxnLst/>
              <a:rect l="l" t="t" r="r" b="b"/>
              <a:pathLst>
                <a:path w="4718" h="2381" extrusionOk="0">
                  <a:moveTo>
                    <a:pt x="0" y="1"/>
                  </a:moveTo>
                  <a:lnTo>
                    <a:pt x="0" y="1"/>
                  </a:lnTo>
                  <a:cubicBezTo>
                    <a:pt x="106" y="659"/>
                    <a:pt x="447" y="1287"/>
                    <a:pt x="1010" y="1745"/>
                  </a:cubicBezTo>
                  <a:cubicBezTo>
                    <a:pt x="1537" y="2172"/>
                    <a:pt x="2170" y="2381"/>
                    <a:pt x="2794" y="2381"/>
                  </a:cubicBezTo>
                  <a:cubicBezTo>
                    <a:pt x="3503" y="2381"/>
                    <a:pt x="4200" y="2112"/>
                    <a:pt x="4718" y="1590"/>
                  </a:cubicBezTo>
                  <a:lnTo>
                    <a:pt x="4718" y="1590"/>
                  </a:lnTo>
                  <a:cubicBezTo>
                    <a:pt x="4190" y="1946"/>
                    <a:pt x="3544" y="2146"/>
                    <a:pt x="2907" y="2146"/>
                  </a:cubicBezTo>
                  <a:cubicBezTo>
                    <a:pt x="2683" y="2146"/>
                    <a:pt x="2460" y="2121"/>
                    <a:pt x="2244" y="2070"/>
                  </a:cubicBezTo>
                  <a:cubicBezTo>
                    <a:pt x="1126" y="1803"/>
                    <a:pt x="344" y="99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9"/>
            <p:cNvSpPr/>
            <p:nvPr/>
          </p:nvSpPr>
          <p:spPr>
            <a:xfrm>
              <a:off x="3692122" y="634423"/>
              <a:ext cx="157626" cy="90599"/>
            </a:xfrm>
            <a:custGeom>
              <a:avLst/>
              <a:gdLst/>
              <a:ahLst/>
              <a:cxnLst/>
              <a:rect l="l" t="t" r="r" b="b"/>
              <a:pathLst>
                <a:path w="5042" h="2898" extrusionOk="0">
                  <a:moveTo>
                    <a:pt x="1" y="0"/>
                  </a:moveTo>
                  <a:lnTo>
                    <a:pt x="1" y="0"/>
                  </a:lnTo>
                  <a:cubicBezTo>
                    <a:pt x="119" y="1300"/>
                    <a:pt x="924" y="2467"/>
                    <a:pt x="2247" y="2802"/>
                  </a:cubicBezTo>
                  <a:cubicBezTo>
                    <a:pt x="2502" y="2867"/>
                    <a:pt x="2745" y="2897"/>
                    <a:pt x="2976" y="2897"/>
                  </a:cubicBezTo>
                  <a:cubicBezTo>
                    <a:pt x="3858" y="2897"/>
                    <a:pt x="4558" y="2451"/>
                    <a:pt x="5041" y="1764"/>
                  </a:cubicBezTo>
                  <a:cubicBezTo>
                    <a:pt x="3356" y="1366"/>
                    <a:pt x="1582" y="74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666;p34"/>
          <p:cNvSpPr txBox="1">
            <a:spLocks/>
          </p:cNvSpPr>
          <p:nvPr/>
        </p:nvSpPr>
        <p:spPr>
          <a:xfrm>
            <a:off x="187970" y="126675"/>
            <a:ext cx="5529975" cy="870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Fjalla One"/>
              <a:buNone/>
              <a:defRPr sz="3100" b="0" i="0" u="none" strike="noStrike" cap="none">
                <a:solidFill>
                  <a:schemeClr val="dk1"/>
                </a:solidFill>
                <a:latin typeface="Fjalla One"/>
                <a:ea typeface="Fjalla One"/>
                <a:cs typeface="Fjalla One"/>
                <a:sym typeface="Fjalla One"/>
              </a:defRPr>
            </a:lvl1pPr>
            <a:lvl2pPr marR="0" lvl="1"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3100"/>
              <a:buFont typeface="Archivo Black"/>
              <a:buNone/>
              <a:defRPr sz="3100" b="0" i="0" u="none" strike="noStrike" cap="none">
                <a:solidFill>
                  <a:schemeClr val="dk1"/>
                </a:solidFill>
                <a:latin typeface="Archivo Black"/>
                <a:ea typeface="Archivo Black"/>
                <a:cs typeface="Archivo Black"/>
                <a:sym typeface="Archivo Black"/>
              </a:defRPr>
            </a:lvl9pPr>
          </a:lstStyle>
          <a:p>
            <a:r>
              <a:rPr lang="es-ES" sz="2800" b="1" dirty="0" smtClean="0"/>
              <a:t>Análisis Exploratorio</a:t>
            </a:r>
            <a:endParaRPr lang="es-ES" sz="2800" b="1" dirty="0"/>
          </a:p>
        </p:txBody>
      </p:sp>
      <p:grpSp>
        <p:nvGrpSpPr>
          <p:cNvPr id="93" name="Google Shape;2334;p47"/>
          <p:cNvGrpSpPr/>
          <p:nvPr/>
        </p:nvGrpSpPr>
        <p:grpSpPr>
          <a:xfrm>
            <a:off x="7863005" y="4367040"/>
            <a:ext cx="510150" cy="374900"/>
            <a:chOff x="2119263" y="3122075"/>
            <a:chExt cx="510150" cy="374900"/>
          </a:xfrm>
        </p:grpSpPr>
        <p:sp>
          <p:nvSpPr>
            <p:cNvPr id="94" name="Google Shape;2335;p47"/>
            <p:cNvSpPr/>
            <p:nvPr/>
          </p:nvSpPr>
          <p:spPr>
            <a:xfrm>
              <a:off x="2406213" y="3130000"/>
              <a:ext cx="31925" cy="47925"/>
            </a:xfrm>
            <a:custGeom>
              <a:avLst/>
              <a:gdLst/>
              <a:ahLst/>
              <a:cxnLst/>
              <a:rect l="l" t="t" r="r" b="b"/>
              <a:pathLst>
                <a:path w="1277" h="1917" extrusionOk="0">
                  <a:moveTo>
                    <a:pt x="638" y="0"/>
                  </a:moveTo>
                  <a:cubicBezTo>
                    <a:pt x="614" y="0"/>
                    <a:pt x="590" y="2"/>
                    <a:pt x="566" y="4"/>
                  </a:cubicBezTo>
                  <a:cubicBezTo>
                    <a:pt x="240" y="40"/>
                    <a:pt x="1" y="329"/>
                    <a:pt x="1" y="657"/>
                  </a:cubicBezTo>
                  <a:lnTo>
                    <a:pt x="1" y="1917"/>
                  </a:lnTo>
                  <a:lnTo>
                    <a:pt x="1276" y="1917"/>
                  </a:lnTo>
                  <a:lnTo>
                    <a:pt x="1276" y="639"/>
                  </a:lnTo>
                  <a:cubicBezTo>
                    <a:pt x="1276" y="286"/>
                    <a:pt x="991" y="0"/>
                    <a:pt x="6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336;p47"/>
            <p:cNvSpPr/>
            <p:nvPr/>
          </p:nvSpPr>
          <p:spPr>
            <a:xfrm>
              <a:off x="2126263" y="3162000"/>
              <a:ext cx="495175" cy="271975"/>
            </a:xfrm>
            <a:custGeom>
              <a:avLst/>
              <a:gdLst/>
              <a:ahLst/>
              <a:cxnLst/>
              <a:rect l="l" t="t" r="r" b="b"/>
              <a:pathLst>
                <a:path w="19807" h="10879" extrusionOk="0">
                  <a:moveTo>
                    <a:pt x="320" y="0"/>
                  </a:moveTo>
                  <a:cubicBezTo>
                    <a:pt x="143" y="0"/>
                    <a:pt x="0" y="143"/>
                    <a:pt x="0" y="320"/>
                  </a:cubicBezTo>
                  <a:lnTo>
                    <a:pt x="0" y="10559"/>
                  </a:lnTo>
                  <a:cubicBezTo>
                    <a:pt x="0" y="10736"/>
                    <a:pt x="143" y="10879"/>
                    <a:pt x="320" y="10879"/>
                  </a:cubicBezTo>
                  <a:lnTo>
                    <a:pt x="19487" y="10879"/>
                  </a:lnTo>
                  <a:cubicBezTo>
                    <a:pt x="19664" y="10879"/>
                    <a:pt x="19807" y="10736"/>
                    <a:pt x="19807" y="10559"/>
                  </a:cubicBezTo>
                  <a:lnTo>
                    <a:pt x="19807" y="7535"/>
                  </a:lnTo>
                  <a:cubicBezTo>
                    <a:pt x="19807" y="7216"/>
                    <a:pt x="19687" y="6909"/>
                    <a:pt x="19474" y="6674"/>
                  </a:cubicBezTo>
                  <a:lnTo>
                    <a:pt x="13797" y="419"/>
                  </a:lnTo>
                  <a:cubicBezTo>
                    <a:pt x="13555" y="152"/>
                    <a:pt x="13213" y="0"/>
                    <a:pt x="128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337;p47"/>
            <p:cNvSpPr/>
            <p:nvPr/>
          </p:nvSpPr>
          <p:spPr>
            <a:xfrm>
              <a:off x="2126213" y="3162000"/>
              <a:ext cx="495200" cy="271025"/>
            </a:xfrm>
            <a:custGeom>
              <a:avLst/>
              <a:gdLst/>
              <a:ahLst/>
              <a:cxnLst/>
              <a:rect l="l" t="t" r="r" b="b"/>
              <a:pathLst>
                <a:path w="19808" h="10841" extrusionOk="0">
                  <a:moveTo>
                    <a:pt x="320" y="0"/>
                  </a:moveTo>
                  <a:cubicBezTo>
                    <a:pt x="144" y="0"/>
                    <a:pt x="0" y="143"/>
                    <a:pt x="0" y="320"/>
                  </a:cubicBezTo>
                  <a:lnTo>
                    <a:pt x="0" y="10521"/>
                  </a:lnTo>
                  <a:cubicBezTo>
                    <a:pt x="0" y="10698"/>
                    <a:pt x="144" y="10840"/>
                    <a:pt x="320" y="10840"/>
                  </a:cubicBezTo>
                  <a:lnTo>
                    <a:pt x="19488" y="10840"/>
                  </a:lnTo>
                  <a:cubicBezTo>
                    <a:pt x="19664" y="10840"/>
                    <a:pt x="19808" y="10698"/>
                    <a:pt x="19808" y="10521"/>
                  </a:cubicBezTo>
                  <a:lnTo>
                    <a:pt x="19808" y="9924"/>
                  </a:lnTo>
                  <a:lnTo>
                    <a:pt x="19033" y="9924"/>
                  </a:lnTo>
                  <a:cubicBezTo>
                    <a:pt x="18920" y="9924"/>
                    <a:pt x="18815" y="9863"/>
                    <a:pt x="18753" y="9762"/>
                  </a:cubicBezTo>
                  <a:cubicBezTo>
                    <a:pt x="18240" y="8919"/>
                    <a:pt x="17290" y="8396"/>
                    <a:pt x="16273" y="8396"/>
                  </a:cubicBezTo>
                  <a:cubicBezTo>
                    <a:pt x="15255" y="8396"/>
                    <a:pt x="14305" y="8919"/>
                    <a:pt x="13792" y="9762"/>
                  </a:cubicBezTo>
                  <a:cubicBezTo>
                    <a:pt x="13730" y="9863"/>
                    <a:pt x="13625" y="9924"/>
                    <a:pt x="13511" y="9924"/>
                  </a:cubicBezTo>
                  <a:lnTo>
                    <a:pt x="7221" y="9924"/>
                  </a:lnTo>
                  <a:cubicBezTo>
                    <a:pt x="7107" y="9924"/>
                    <a:pt x="7004" y="9861"/>
                    <a:pt x="6942" y="9755"/>
                  </a:cubicBezTo>
                  <a:cubicBezTo>
                    <a:pt x="6430" y="8872"/>
                    <a:pt x="5481" y="8323"/>
                    <a:pt x="4465" y="8323"/>
                  </a:cubicBezTo>
                  <a:cubicBezTo>
                    <a:pt x="3450" y="8323"/>
                    <a:pt x="2501" y="8872"/>
                    <a:pt x="1988" y="9755"/>
                  </a:cubicBezTo>
                  <a:cubicBezTo>
                    <a:pt x="1926" y="9861"/>
                    <a:pt x="1822" y="9924"/>
                    <a:pt x="1710" y="9924"/>
                  </a:cubicBezTo>
                  <a:lnTo>
                    <a:pt x="1596" y="9924"/>
                  </a:lnTo>
                  <a:cubicBezTo>
                    <a:pt x="1243" y="9924"/>
                    <a:pt x="958" y="9638"/>
                    <a:pt x="958" y="9285"/>
                  </a:cubicBezTo>
                  <a:lnTo>
                    <a:pt x="958" y="0"/>
                  </a:ln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338;p47"/>
            <p:cNvSpPr/>
            <p:nvPr/>
          </p:nvSpPr>
          <p:spPr>
            <a:xfrm>
              <a:off x="2185588" y="3393400"/>
              <a:ext cx="105225" cy="95850"/>
            </a:xfrm>
            <a:custGeom>
              <a:avLst/>
              <a:gdLst/>
              <a:ahLst/>
              <a:cxnLst/>
              <a:rect l="l" t="t" r="r" b="b"/>
              <a:pathLst>
                <a:path w="4209" h="3834" extrusionOk="0">
                  <a:moveTo>
                    <a:pt x="2105" y="0"/>
                  </a:moveTo>
                  <a:cubicBezTo>
                    <a:pt x="1614" y="0"/>
                    <a:pt x="1124" y="188"/>
                    <a:pt x="750" y="562"/>
                  </a:cubicBezTo>
                  <a:cubicBezTo>
                    <a:pt x="1" y="1310"/>
                    <a:pt x="1" y="2524"/>
                    <a:pt x="750" y="3273"/>
                  </a:cubicBezTo>
                  <a:cubicBezTo>
                    <a:pt x="1124" y="3646"/>
                    <a:pt x="1614" y="3833"/>
                    <a:pt x="2105" y="3833"/>
                  </a:cubicBezTo>
                  <a:cubicBezTo>
                    <a:pt x="2595" y="3833"/>
                    <a:pt x="3086" y="3646"/>
                    <a:pt x="3460" y="3273"/>
                  </a:cubicBezTo>
                  <a:cubicBezTo>
                    <a:pt x="4209" y="2524"/>
                    <a:pt x="4209" y="1310"/>
                    <a:pt x="3460" y="562"/>
                  </a:cubicBezTo>
                  <a:cubicBezTo>
                    <a:pt x="3086" y="188"/>
                    <a:pt x="2595" y="0"/>
                    <a:pt x="21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339;p47"/>
            <p:cNvSpPr/>
            <p:nvPr/>
          </p:nvSpPr>
          <p:spPr>
            <a:xfrm>
              <a:off x="2294613" y="3241725"/>
              <a:ext cx="135550" cy="87675"/>
            </a:xfrm>
            <a:custGeom>
              <a:avLst/>
              <a:gdLst/>
              <a:ahLst/>
              <a:cxnLst/>
              <a:rect l="l" t="t" r="r" b="b"/>
              <a:pathLst>
                <a:path w="5422" h="3507" extrusionOk="0">
                  <a:moveTo>
                    <a:pt x="640" y="0"/>
                  </a:moveTo>
                  <a:cubicBezTo>
                    <a:pt x="287" y="0"/>
                    <a:pt x="1" y="285"/>
                    <a:pt x="1" y="637"/>
                  </a:cubicBezTo>
                  <a:lnTo>
                    <a:pt x="1" y="2868"/>
                  </a:lnTo>
                  <a:cubicBezTo>
                    <a:pt x="1" y="3222"/>
                    <a:pt x="286" y="3507"/>
                    <a:pt x="640" y="3507"/>
                  </a:cubicBezTo>
                  <a:lnTo>
                    <a:pt x="4783" y="3507"/>
                  </a:lnTo>
                  <a:cubicBezTo>
                    <a:pt x="5136" y="3507"/>
                    <a:pt x="5422" y="3222"/>
                    <a:pt x="5422" y="2868"/>
                  </a:cubicBezTo>
                  <a:lnTo>
                    <a:pt x="5422" y="639"/>
                  </a:lnTo>
                  <a:cubicBezTo>
                    <a:pt x="5422" y="285"/>
                    <a:pt x="5136" y="0"/>
                    <a:pt x="47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340;p47"/>
            <p:cNvSpPr/>
            <p:nvPr/>
          </p:nvSpPr>
          <p:spPr>
            <a:xfrm>
              <a:off x="2589538" y="3361250"/>
              <a:ext cx="31900" cy="31900"/>
            </a:xfrm>
            <a:custGeom>
              <a:avLst/>
              <a:gdLst/>
              <a:ahLst/>
              <a:cxnLst/>
              <a:rect l="l" t="t" r="r" b="b"/>
              <a:pathLst>
                <a:path w="1276" h="1276" extrusionOk="0">
                  <a:moveTo>
                    <a:pt x="0" y="0"/>
                  </a:moveTo>
                  <a:lnTo>
                    <a:pt x="0" y="636"/>
                  </a:lnTo>
                  <a:cubicBezTo>
                    <a:pt x="0" y="990"/>
                    <a:pt x="286" y="1275"/>
                    <a:pt x="639" y="1275"/>
                  </a:cubicBezTo>
                  <a:lnTo>
                    <a:pt x="1276" y="1275"/>
                  </a:lnTo>
                  <a:lnTo>
                    <a:pt x="1276" y="0"/>
                  </a:lnTo>
                  <a:close/>
                </a:path>
              </a:pathLst>
            </a:custGeom>
            <a:solidFill>
              <a:srgbClr val="C1E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341;p47"/>
            <p:cNvSpPr/>
            <p:nvPr/>
          </p:nvSpPr>
          <p:spPr>
            <a:xfrm>
              <a:off x="2219988" y="3425350"/>
              <a:ext cx="36525" cy="31975"/>
            </a:xfrm>
            <a:custGeom>
              <a:avLst/>
              <a:gdLst/>
              <a:ahLst/>
              <a:cxnLst/>
              <a:rect l="l" t="t" r="r" b="b"/>
              <a:pathLst>
                <a:path w="1461" h="1279" extrusionOk="0">
                  <a:moveTo>
                    <a:pt x="730" y="1"/>
                  </a:moveTo>
                  <a:cubicBezTo>
                    <a:pt x="625" y="1"/>
                    <a:pt x="518" y="27"/>
                    <a:pt x="419" y="82"/>
                  </a:cubicBezTo>
                  <a:cubicBezTo>
                    <a:pt x="111" y="255"/>
                    <a:pt x="1" y="644"/>
                    <a:pt x="174" y="952"/>
                  </a:cubicBezTo>
                  <a:cubicBezTo>
                    <a:pt x="290" y="1161"/>
                    <a:pt x="508" y="1279"/>
                    <a:pt x="732" y="1279"/>
                  </a:cubicBezTo>
                  <a:cubicBezTo>
                    <a:pt x="837" y="1279"/>
                    <a:pt x="944" y="1252"/>
                    <a:pt x="1043" y="1197"/>
                  </a:cubicBezTo>
                  <a:cubicBezTo>
                    <a:pt x="1351" y="1025"/>
                    <a:pt x="1461" y="635"/>
                    <a:pt x="1288" y="327"/>
                  </a:cubicBezTo>
                  <a:cubicBezTo>
                    <a:pt x="1171" y="118"/>
                    <a:pt x="954" y="1"/>
                    <a:pt x="730" y="1"/>
                  </a:cubicBezTo>
                  <a:close/>
                </a:path>
              </a:pathLst>
            </a:custGeom>
            <a:solidFill>
              <a:srgbClr val="ECE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342;p47"/>
            <p:cNvSpPr/>
            <p:nvPr/>
          </p:nvSpPr>
          <p:spPr>
            <a:xfrm>
              <a:off x="2480563" y="3393400"/>
              <a:ext cx="105200" cy="95850"/>
            </a:xfrm>
            <a:custGeom>
              <a:avLst/>
              <a:gdLst/>
              <a:ahLst/>
              <a:cxnLst/>
              <a:rect l="l" t="t" r="r" b="b"/>
              <a:pathLst>
                <a:path w="4208" h="3834" extrusionOk="0">
                  <a:moveTo>
                    <a:pt x="2104" y="0"/>
                  </a:moveTo>
                  <a:cubicBezTo>
                    <a:pt x="1613" y="0"/>
                    <a:pt x="1123" y="188"/>
                    <a:pt x="749" y="562"/>
                  </a:cubicBezTo>
                  <a:cubicBezTo>
                    <a:pt x="0" y="1310"/>
                    <a:pt x="0" y="2524"/>
                    <a:pt x="749" y="3273"/>
                  </a:cubicBezTo>
                  <a:cubicBezTo>
                    <a:pt x="1123" y="3646"/>
                    <a:pt x="1613" y="3833"/>
                    <a:pt x="2104" y="3833"/>
                  </a:cubicBezTo>
                  <a:cubicBezTo>
                    <a:pt x="2594" y="3833"/>
                    <a:pt x="3085" y="3646"/>
                    <a:pt x="3459" y="3273"/>
                  </a:cubicBezTo>
                  <a:cubicBezTo>
                    <a:pt x="4207" y="2524"/>
                    <a:pt x="4207" y="1310"/>
                    <a:pt x="3459" y="562"/>
                  </a:cubicBezTo>
                  <a:cubicBezTo>
                    <a:pt x="3085" y="188"/>
                    <a:pt x="2594" y="0"/>
                    <a:pt x="21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343;p47"/>
            <p:cNvSpPr/>
            <p:nvPr/>
          </p:nvSpPr>
          <p:spPr>
            <a:xfrm>
              <a:off x="2515613" y="3425325"/>
              <a:ext cx="35075" cy="31975"/>
            </a:xfrm>
            <a:custGeom>
              <a:avLst/>
              <a:gdLst/>
              <a:ahLst/>
              <a:cxnLst/>
              <a:rect l="l" t="t" r="r" b="b"/>
              <a:pathLst>
                <a:path w="1403" h="1279" extrusionOk="0">
                  <a:moveTo>
                    <a:pt x="702" y="1"/>
                  </a:moveTo>
                  <a:cubicBezTo>
                    <a:pt x="539" y="1"/>
                    <a:pt x="375" y="63"/>
                    <a:pt x="250" y="188"/>
                  </a:cubicBezTo>
                  <a:cubicBezTo>
                    <a:pt x="0" y="438"/>
                    <a:pt x="0" y="842"/>
                    <a:pt x="250" y="1092"/>
                  </a:cubicBezTo>
                  <a:cubicBezTo>
                    <a:pt x="375" y="1216"/>
                    <a:pt x="539" y="1279"/>
                    <a:pt x="702" y="1279"/>
                  </a:cubicBezTo>
                  <a:cubicBezTo>
                    <a:pt x="866" y="1279"/>
                    <a:pt x="1029" y="1216"/>
                    <a:pt x="1154" y="1092"/>
                  </a:cubicBezTo>
                  <a:cubicBezTo>
                    <a:pt x="1403" y="842"/>
                    <a:pt x="1403" y="438"/>
                    <a:pt x="1154" y="188"/>
                  </a:cubicBezTo>
                  <a:cubicBezTo>
                    <a:pt x="1029" y="63"/>
                    <a:pt x="866" y="1"/>
                    <a:pt x="702" y="1"/>
                  </a:cubicBezTo>
                  <a:close/>
                </a:path>
              </a:pathLst>
            </a:custGeom>
            <a:solidFill>
              <a:srgbClr val="ECE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344;p47"/>
            <p:cNvSpPr/>
            <p:nvPr/>
          </p:nvSpPr>
          <p:spPr>
            <a:xfrm>
              <a:off x="2462013" y="3241700"/>
              <a:ext cx="152025" cy="87675"/>
            </a:xfrm>
            <a:custGeom>
              <a:avLst/>
              <a:gdLst/>
              <a:ahLst/>
              <a:cxnLst/>
              <a:rect l="l" t="t" r="r" b="b"/>
              <a:pathLst>
                <a:path w="6081" h="3507" extrusionOk="0">
                  <a:moveTo>
                    <a:pt x="639" y="0"/>
                  </a:moveTo>
                  <a:cubicBezTo>
                    <a:pt x="286" y="0"/>
                    <a:pt x="1" y="285"/>
                    <a:pt x="1" y="638"/>
                  </a:cubicBezTo>
                  <a:lnTo>
                    <a:pt x="1" y="2868"/>
                  </a:lnTo>
                  <a:cubicBezTo>
                    <a:pt x="1" y="3222"/>
                    <a:pt x="286" y="3507"/>
                    <a:pt x="639" y="3507"/>
                  </a:cubicBezTo>
                  <a:lnTo>
                    <a:pt x="6080" y="3507"/>
                  </a:lnTo>
                  <a:cubicBezTo>
                    <a:pt x="6068" y="3493"/>
                    <a:pt x="6058" y="3475"/>
                    <a:pt x="6046" y="3461"/>
                  </a:cubicBezTo>
                  <a:lnTo>
                    <a:pt x="29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345;p47"/>
            <p:cNvSpPr/>
            <p:nvPr/>
          </p:nvSpPr>
          <p:spPr>
            <a:xfrm>
              <a:off x="2318538" y="3265600"/>
              <a:ext cx="87700" cy="39900"/>
            </a:xfrm>
            <a:custGeom>
              <a:avLst/>
              <a:gdLst/>
              <a:ahLst/>
              <a:cxnLst/>
              <a:rect l="l" t="t" r="r" b="b"/>
              <a:pathLst>
                <a:path w="3508" h="1596" extrusionOk="0">
                  <a:moveTo>
                    <a:pt x="639" y="0"/>
                  </a:moveTo>
                  <a:cubicBezTo>
                    <a:pt x="286" y="0"/>
                    <a:pt x="0" y="286"/>
                    <a:pt x="0" y="639"/>
                  </a:cubicBezTo>
                  <a:lnTo>
                    <a:pt x="0" y="957"/>
                  </a:lnTo>
                  <a:cubicBezTo>
                    <a:pt x="0" y="1310"/>
                    <a:pt x="286" y="1596"/>
                    <a:pt x="639" y="1596"/>
                  </a:cubicBezTo>
                  <a:lnTo>
                    <a:pt x="2869" y="1596"/>
                  </a:lnTo>
                  <a:cubicBezTo>
                    <a:pt x="3221" y="1596"/>
                    <a:pt x="3508" y="1309"/>
                    <a:pt x="3508" y="957"/>
                  </a:cubicBezTo>
                  <a:lnTo>
                    <a:pt x="3508" y="639"/>
                  </a:lnTo>
                  <a:cubicBezTo>
                    <a:pt x="3508" y="286"/>
                    <a:pt x="3222" y="0"/>
                    <a:pt x="2869" y="0"/>
                  </a:cubicBezTo>
                  <a:close/>
                </a:path>
              </a:pathLst>
            </a:custGeom>
            <a:solidFill>
              <a:srgbClr val="FFFFFF">
                <a:alpha val="34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346;p47"/>
            <p:cNvSpPr/>
            <p:nvPr/>
          </p:nvSpPr>
          <p:spPr>
            <a:xfrm>
              <a:off x="2485913" y="3265600"/>
              <a:ext cx="106525" cy="39900"/>
            </a:xfrm>
            <a:custGeom>
              <a:avLst/>
              <a:gdLst/>
              <a:ahLst/>
              <a:cxnLst/>
              <a:rect l="l" t="t" r="r" b="b"/>
              <a:pathLst>
                <a:path w="4261" h="1596" extrusionOk="0">
                  <a:moveTo>
                    <a:pt x="639" y="0"/>
                  </a:moveTo>
                  <a:cubicBezTo>
                    <a:pt x="286" y="0"/>
                    <a:pt x="1" y="286"/>
                    <a:pt x="1" y="638"/>
                  </a:cubicBezTo>
                  <a:lnTo>
                    <a:pt x="1" y="957"/>
                  </a:lnTo>
                  <a:cubicBezTo>
                    <a:pt x="1" y="1310"/>
                    <a:pt x="286" y="1596"/>
                    <a:pt x="640" y="1596"/>
                  </a:cubicBezTo>
                  <a:lnTo>
                    <a:pt x="4260" y="1596"/>
                  </a:lnTo>
                  <a:lnTo>
                    <a:pt x="2812" y="0"/>
                  </a:lnTo>
                  <a:close/>
                </a:path>
              </a:pathLst>
            </a:custGeom>
            <a:solidFill>
              <a:srgbClr val="FFFFFF">
                <a:alpha val="34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347;p47"/>
            <p:cNvSpPr/>
            <p:nvPr/>
          </p:nvSpPr>
          <p:spPr>
            <a:xfrm>
              <a:off x="2214788" y="3417875"/>
              <a:ext cx="46900" cy="46925"/>
            </a:xfrm>
            <a:custGeom>
              <a:avLst/>
              <a:gdLst/>
              <a:ahLst/>
              <a:cxnLst/>
              <a:rect l="l" t="t" r="r" b="b"/>
              <a:pathLst>
                <a:path w="1876" h="1877" extrusionOk="0">
                  <a:moveTo>
                    <a:pt x="938" y="599"/>
                  </a:moveTo>
                  <a:cubicBezTo>
                    <a:pt x="1125" y="599"/>
                    <a:pt x="1278" y="752"/>
                    <a:pt x="1278" y="939"/>
                  </a:cubicBezTo>
                  <a:cubicBezTo>
                    <a:pt x="1278" y="1126"/>
                    <a:pt x="1125" y="1280"/>
                    <a:pt x="938" y="1280"/>
                  </a:cubicBezTo>
                  <a:cubicBezTo>
                    <a:pt x="750" y="1280"/>
                    <a:pt x="597" y="1126"/>
                    <a:pt x="597" y="939"/>
                  </a:cubicBezTo>
                  <a:cubicBezTo>
                    <a:pt x="597" y="752"/>
                    <a:pt x="750" y="599"/>
                    <a:pt x="938" y="599"/>
                  </a:cubicBezTo>
                  <a:close/>
                  <a:moveTo>
                    <a:pt x="938" y="1"/>
                  </a:moveTo>
                  <a:cubicBezTo>
                    <a:pt x="420" y="1"/>
                    <a:pt x="0" y="422"/>
                    <a:pt x="0" y="939"/>
                  </a:cubicBezTo>
                  <a:cubicBezTo>
                    <a:pt x="0" y="1456"/>
                    <a:pt x="420" y="1877"/>
                    <a:pt x="938" y="1877"/>
                  </a:cubicBezTo>
                  <a:cubicBezTo>
                    <a:pt x="1455" y="1877"/>
                    <a:pt x="1875" y="1456"/>
                    <a:pt x="1875" y="939"/>
                  </a:cubicBezTo>
                  <a:cubicBezTo>
                    <a:pt x="1875" y="422"/>
                    <a:pt x="1455" y="1"/>
                    <a:pt x="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348;p47"/>
            <p:cNvSpPr/>
            <p:nvPr/>
          </p:nvSpPr>
          <p:spPr>
            <a:xfrm>
              <a:off x="2510288" y="3417875"/>
              <a:ext cx="46900" cy="46925"/>
            </a:xfrm>
            <a:custGeom>
              <a:avLst/>
              <a:gdLst/>
              <a:ahLst/>
              <a:cxnLst/>
              <a:rect l="l" t="t" r="r" b="b"/>
              <a:pathLst>
                <a:path w="1876" h="1877" extrusionOk="0">
                  <a:moveTo>
                    <a:pt x="938" y="599"/>
                  </a:moveTo>
                  <a:cubicBezTo>
                    <a:pt x="1126" y="599"/>
                    <a:pt x="1279" y="752"/>
                    <a:pt x="1279" y="939"/>
                  </a:cubicBezTo>
                  <a:cubicBezTo>
                    <a:pt x="1279" y="1126"/>
                    <a:pt x="1126" y="1280"/>
                    <a:pt x="938" y="1280"/>
                  </a:cubicBezTo>
                  <a:cubicBezTo>
                    <a:pt x="751" y="1280"/>
                    <a:pt x="598" y="1126"/>
                    <a:pt x="598" y="939"/>
                  </a:cubicBezTo>
                  <a:cubicBezTo>
                    <a:pt x="598" y="752"/>
                    <a:pt x="751" y="599"/>
                    <a:pt x="938" y="599"/>
                  </a:cubicBezTo>
                  <a:close/>
                  <a:moveTo>
                    <a:pt x="938" y="1"/>
                  </a:moveTo>
                  <a:cubicBezTo>
                    <a:pt x="421" y="1"/>
                    <a:pt x="1" y="422"/>
                    <a:pt x="1" y="939"/>
                  </a:cubicBezTo>
                  <a:cubicBezTo>
                    <a:pt x="1" y="1456"/>
                    <a:pt x="421" y="1877"/>
                    <a:pt x="938" y="1877"/>
                  </a:cubicBezTo>
                  <a:cubicBezTo>
                    <a:pt x="1456" y="1877"/>
                    <a:pt x="1876" y="1456"/>
                    <a:pt x="1876" y="939"/>
                  </a:cubicBezTo>
                  <a:cubicBezTo>
                    <a:pt x="1876" y="422"/>
                    <a:pt x="1456" y="1"/>
                    <a:pt x="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349;p47"/>
            <p:cNvSpPr/>
            <p:nvPr/>
          </p:nvSpPr>
          <p:spPr>
            <a:xfrm>
              <a:off x="2119263" y="3122075"/>
              <a:ext cx="510150" cy="374900"/>
            </a:xfrm>
            <a:custGeom>
              <a:avLst/>
              <a:gdLst/>
              <a:ahLst/>
              <a:cxnLst/>
              <a:rect l="l" t="t" r="r" b="b"/>
              <a:pathLst>
                <a:path w="20406" h="14996" extrusionOk="0">
                  <a:moveTo>
                    <a:pt x="12097" y="598"/>
                  </a:moveTo>
                  <a:cubicBezTo>
                    <a:pt x="12113" y="598"/>
                    <a:pt x="12130" y="600"/>
                    <a:pt x="12147" y="602"/>
                  </a:cubicBezTo>
                  <a:cubicBezTo>
                    <a:pt x="12315" y="626"/>
                    <a:pt x="12435" y="779"/>
                    <a:pt x="12435" y="949"/>
                  </a:cubicBezTo>
                  <a:lnTo>
                    <a:pt x="12435" y="1279"/>
                  </a:lnTo>
                  <a:lnTo>
                    <a:pt x="11757" y="1279"/>
                  </a:lnTo>
                  <a:lnTo>
                    <a:pt x="11757" y="938"/>
                  </a:lnTo>
                  <a:cubicBezTo>
                    <a:pt x="11757" y="751"/>
                    <a:pt x="11910" y="598"/>
                    <a:pt x="12097" y="598"/>
                  </a:cubicBezTo>
                  <a:close/>
                  <a:moveTo>
                    <a:pt x="16457" y="5103"/>
                  </a:moveTo>
                  <a:lnTo>
                    <a:pt x="19101" y="8013"/>
                  </a:lnTo>
                  <a:lnTo>
                    <a:pt x="14328" y="8013"/>
                  </a:lnTo>
                  <a:cubicBezTo>
                    <a:pt x="14142" y="8013"/>
                    <a:pt x="13988" y="7861"/>
                    <a:pt x="13988" y="7673"/>
                  </a:cubicBezTo>
                  <a:lnTo>
                    <a:pt x="13988" y="5443"/>
                  </a:lnTo>
                  <a:cubicBezTo>
                    <a:pt x="13988" y="5257"/>
                    <a:pt x="14140" y="5103"/>
                    <a:pt x="14328" y="5103"/>
                  </a:cubicBezTo>
                  <a:close/>
                  <a:moveTo>
                    <a:pt x="19806" y="9886"/>
                  </a:moveTo>
                  <a:lnTo>
                    <a:pt x="19808" y="10563"/>
                  </a:lnTo>
                  <a:lnTo>
                    <a:pt x="19470" y="10563"/>
                  </a:lnTo>
                  <a:cubicBezTo>
                    <a:pt x="19282" y="10563"/>
                    <a:pt x="19130" y="10412"/>
                    <a:pt x="19130" y="10223"/>
                  </a:cubicBezTo>
                  <a:lnTo>
                    <a:pt x="19130" y="9886"/>
                  </a:lnTo>
                  <a:close/>
                  <a:moveTo>
                    <a:pt x="13153" y="1877"/>
                  </a:moveTo>
                  <a:cubicBezTo>
                    <a:pt x="13428" y="1877"/>
                    <a:pt x="13693" y="1995"/>
                    <a:pt x="13877" y="2201"/>
                  </a:cubicBezTo>
                  <a:lnTo>
                    <a:pt x="15947" y="4507"/>
                  </a:lnTo>
                  <a:lnTo>
                    <a:pt x="14370" y="4507"/>
                  </a:lnTo>
                  <a:cubicBezTo>
                    <a:pt x="13852" y="4507"/>
                    <a:pt x="13433" y="4928"/>
                    <a:pt x="13433" y="5444"/>
                  </a:cubicBezTo>
                  <a:lnTo>
                    <a:pt x="13433" y="7674"/>
                  </a:lnTo>
                  <a:cubicBezTo>
                    <a:pt x="13433" y="8192"/>
                    <a:pt x="13853" y="8611"/>
                    <a:pt x="14370" y="8611"/>
                  </a:cubicBezTo>
                  <a:lnTo>
                    <a:pt x="19664" y="8611"/>
                  </a:lnTo>
                  <a:cubicBezTo>
                    <a:pt x="19758" y="8764"/>
                    <a:pt x="19809" y="8942"/>
                    <a:pt x="19809" y="9124"/>
                  </a:cubicBezTo>
                  <a:lnTo>
                    <a:pt x="19809" y="9288"/>
                  </a:lnTo>
                  <a:lnTo>
                    <a:pt x="18831" y="9288"/>
                  </a:lnTo>
                  <a:cubicBezTo>
                    <a:pt x="18667" y="9288"/>
                    <a:pt x="18533" y="9422"/>
                    <a:pt x="18533" y="9586"/>
                  </a:cubicBezTo>
                  <a:lnTo>
                    <a:pt x="18533" y="10223"/>
                  </a:lnTo>
                  <a:cubicBezTo>
                    <a:pt x="18533" y="10742"/>
                    <a:pt x="18953" y="11160"/>
                    <a:pt x="19470" y="11160"/>
                  </a:cubicBezTo>
                  <a:lnTo>
                    <a:pt x="19808" y="11160"/>
                  </a:lnTo>
                  <a:lnTo>
                    <a:pt x="19808" y="12130"/>
                  </a:lnTo>
                  <a:cubicBezTo>
                    <a:pt x="19808" y="12130"/>
                    <a:pt x="19785" y="12151"/>
                    <a:pt x="19774" y="12151"/>
                  </a:cubicBezTo>
                  <a:lnTo>
                    <a:pt x="19774" y="12159"/>
                  </a:lnTo>
                  <a:lnTo>
                    <a:pt x="18705" y="12159"/>
                  </a:lnTo>
                  <a:cubicBezTo>
                    <a:pt x="18672" y="12039"/>
                    <a:pt x="18630" y="11926"/>
                    <a:pt x="18578" y="11816"/>
                  </a:cubicBezTo>
                  <a:cubicBezTo>
                    <a:pt x="18526" y="11709"/>
                    <a:pt x="18419" y="11646"/>
                    <a:pt x="18308" y="11646"/>
                  </a:cubicBezTo>
                  <a:cubicBezTo>
                    <a:pt x="18265" y="11646"/>
                    <a:pt x="18221" y="11656"/>
                    <a:pt x="18180" y="11676"/>
                  </a:cubicBezTo>
                  <a:cubicBezTo>
                    <a:pt x="18030" y="11747"/>
                    <a:pt x="17967" y="11926"/>
                    <a:pt x="18039" y="12074"/>
                  </a:cubicBezTo>
                  <a:cubicBezTo>
                    <a:pt x="18145" y="12296"/>
                    <a:pt x="18198" y="12529"/>
                    <a:pt x="18198" y="12769"/>
                  </a:cubicBezTo>
                  <a:cubicBezTo>
                    <a:pt x="18198" y="13662"/>
                    <a:pt x="17474" y="14387"/>
                    <a:pt x="16580" y="14387"/>
                  </a:cubicBezTo>
                  <a:cubicBezTo>
                    <a:pt x="15689" y="14387"/>
                    <a:pt x="14962" y="13663"/>
                    <a:pt x="14962" y="12769"/>
                  </a:cubicBezTo>
                  <a:cubicBezTo>
                    <a:pt x="14962" y="11878"/>
                    <a:pt x="15688" y="11151"/>
                    <a:pt x="16580" y="11151"/>
                  </a:cubicBezTo>
                  <a:cubicBezTo>
                    <a:pt x="16821" y="11151"/>
                    <a:pt x="17056" y="11204"/>
                    <a:pt x="17276" y="11311"/>
                  </a:cubicBezTo>
                  <a:cubicBezTo>
                    <a:pt x="17317" y="11331"/>
                    <a:pt x="17361" y="11340"/>
                    <a:pt x="17404" y="11340"/>
                  </a:cubicBezTo>
                  <a:cubicBezTo>
                    <a:pt x="17516" y="11340"/>
                    <a:pt x="17623" y="11278"/>
                    <a:pt x="17674" y="11171"/>
                  </a:cubicBezTo>
                  <a:cubicBezTo>
                    <a:pt x="17745" y="11021"/>
                    <a:pt x="17682" y="10843"/>
                    <a:pt x="17532" y="10773"/>
                  </a:cubicBezTo>
                  <a:cubicBezTo>
                    <a:pt x="17230" y="10628"/>
                    <a:pt x="16909" y="10555"/>
                    <a:pt x="16579" y="10555"/>
                  </a:cubicBezTo>
                  <a:cubicBezTo>
                    <a:pt x="15573" y="10555"/>
                    <a:pt x="14452" y="12119"/>
                    <a:pt x="14452" y="12119"/>
                  </a:cubicBezTo>
                  <a:lnTo>
                    <a:pt x="6886" y="12119"/>
                  </a:lnTo>
                  <a:cubicBezTo>
                    <a:pt x="6886" y="12119"/>
                    <a:pt x="6811" y="11926"/>
                    <a:pt x="6758" y="11817"/>
                  </a:cubicBezTo>
                  <a:cubicBezTo>
                    <a:pt x="6707" y="11710"/>
                    <a:pt x="6600" y="11648"/>
                    <a:pt x="6490" y="11648"/>
                  </a:cubicBezTo>
                  <a:cubicBezTo>
                    <a:pt x="6446" y="11648"/>
                    <a:pt x="6402" y="11657"/>
                    <a:pt x="6360" y="11678"/>
                  </a:cubicBezTo>
                  <a:cubicBezTo>
                    <a:pt x="6210" y="11748"/>
                    <a:pt x="6148" y="11927"/>
                    <a:pt x="6220" y="12076"/>
                  </a:cubicBezTo>
                  <a:cubicBezTo>
                    <a:pt x="6326" y="12297"/>
                    <a:pt x="6379" y="12531"/>
                    <a:pt x="6379" y="12770"/>
                  </a:cubicBezTo>
                  <a:cubicBezTo>
                    <a:pt x="6379" y="13663"/>
                    <a:pt x="5654" y="14388"/>
                    <a:pt x="4761" y="14388"/>
                  </a:cubicBezTo>
                  <a:cubicBezTo>
                    <a:pt x="3869" y="14388"/>
                    <a:pt x="3143" y="13664"/>
                    <a:pt x="3143" y="12770"/>
                  </a:cubicBezTo>
                  <a:cubicBezTo>
                    <a:pt x="3143" y="11878"/>
                    <a:pt x="3869" y="11152"/>
                    <a:pt x="4761" y="11152"/>
                  </a:cubicBezTo>
                  <a:cubicBezTo>
                    <a:pt x="5002" y="11152"/>
                    <a:pt x="5236" y="11207"/>
                    <a:pt x="5456" y="11312"/>
                  </a:cubicBezTo>
                  <a:cubicBezTo>
                    <a:pt x="5498" y="11332"/>
                    <a:pt x="5542" y="11341"/>
                    <a:pt x="5585" y="11341"/>
                  </a:cubicBezTo>
                  <a:cubicBezTo>
                    <a:pt x="5697" y="11341"/>
                    <a:pt x="5804" y="11279"/>
                    <a:pt x="5854" y="11172"/>
                  </a:cubicBezTo>
                  <a:cubicBezTo>
                    <a:pt x="5926" y="11023"/>
                    <a:pt x="5863" y="10845"/>
                    <a:pt x="5713" y="10774"/>
                  </a:cubicBezTo>
                  <a:cubicBezTo>
                    <a:pt x="5410" y="10631"/>
                    <a:pt x="5090" y="10557"/>
                    <a:pt x="4760" y="10557"/>
                  </a:cubicBezTo>
                  <a:cubicBezTo>
                    <a:pt x="3753" y="10557"/>
                    <a:pt x="2901" y="11233"/>
                    <a:pt x="2633" y="12160"/>
                  </a:cubicBezTo>
                  <a:lnTo>
                    <a:pt x="606" y="12160"/>
                  </a:lnTo>
                  <a:cubicBezTo>
                    <a:pt x="595" y="12154"/>
                    <a:pt x="600" y="12133"/>
                    <a:pt x="600" y="12133"/>
                  </a:cubicBezTo>
                  <a:lnTo>
                    <a:pt x="600" y="9888"/>
                  </a:lnTo>
                  <a:lnTo>
                    <a:pt x="17541" y="9888"/>
                  </a:lnTo>
                  <a:cubicBezTo>
                    <a:pt x="17694" y="9888"/>
                    <a:pt x="17830" y="9778"/>
                    <a:pt x="17848" y="9626"/>
                  </a:cubicBezTo>
                  <a:cubicBezTo>
                    <a:pt x="17871" y="9444"/>
                    <a:pt x="17729" y="9290"/>
                    <a:pt x="17551" y="9290"/>
                  </a:cubicBezTo>
                  <a:lnTo>
                    <a:pt x="600" y="9290"/>
                  </a:lnTo>
                  <a:lnTo>
                    <a:pt x="600" y="1898"/>
                  </a:lnTo>
                  <a:cubicBezTo>
                    <a:pt x="600" y="1886"/>
                    <a:pt x="608" y="1877"/>
                    <a:pt x="621" y="1877"/>
                  </a:cubicBezTo>
                  <a:close/>
                  <a:moveTo>
                    <a:pt x="12097" y="1"/>
                  </a:moveTo>
                  <a:cubicBezTo>
                    <a:pt x="12075" y="1"/>
                    <a:pt x="12053" y="2"/>
                    <a:pt x="12032" y="3"/>
                  </a:cubicBezTo>
                  <a:cubicBezTo>
                    <a:pt x="11546" y="38"/>
                    <a:pt x="11159" y="443"/>
                    <a:pt x="11159" y="939"/>
                  </a:cubicBezTo>
                  <a:lnTo>
                    <a:pt x="11159" y="1280"/>
                  </a:lnTo>
                  <a:lnTo>
                    <a:pt x="619" y="1280"/>
                  </a:lnTo>
                  <a:cubicBezTo>
                    <a:pt x="278" y="1280"/>
                    <a:pt x="1" y="1557"/>
                    <a:pt x="1" y="1899"/>
                  </a:cubicBezTo>
                  <a:lnTo>
                    <a:pt x="1" y="12139"/>
                  </a:lnTo>
                  <a:cubicBezTo>
                    <a:pt x="1" y="12480"/>
                    <a:pt x="277" y="12757"/>
                    <a:pt x="619" y="12757"/>
                  </a:cubicBezTo>
                  <a:lnTo>
                    <a:pt x="2556" y="12757"/>
                  </a:lnTo>
                  <a:lnTo>
                    <a:pt x="2556" y="12778"/>
                  </a:lnTo>
                  <a:cubicBezTo>
                    <a:pt x="2556" y="14001"/>
                    <a:pt x="3550" y="14996"/>
                    <a:pt x="4771" y="14996"/>
                  </a:cubicBezTo>
                  <a:cubicBezTo>
                    <a:pt x="5993" y="14996"/>
                    <a:pt x="6987" y="14001"/>
                    <a:pt x="6987" y="12778"/>
                  </a:cubicBezTo>
                  <a:lnTo>
                    <a:pt x="6987" y="12757"/>
                  </a:lnTo>
                  <a:lnTo>
                    <a:pt x="14378" y="12757"/>
                  </a:lnTo>
                  <a:lnTo>
                    <a:pt x="14378" y="12778"/>
                  </a:lnTo>
                  <a:cubicBezTo>
                    <a:pt x="14378" y="14001"/>
                    <a:pt x="15371" y="14996"/>
                    <a:pt x="16593" y="14996"/>
                  </a:cubicBezTo>
                  <a:cubicBezTo>
                    <a:pt x="17814" y="14996"/>
                    <a:pt x="18808" y="14001"/>
                    <a:pt x="18808" y="12778"/>
                  </a:cubicBezTo>
                  <a:lnTo>
                    <a:pt x="18808" y="12757"/>
                  </a:lnTo>
                  <a:lnTo>
                    <a:pt x="19787" y="12757"/>
                  </a:lnTo>
                  <a:cubicBezTo>
                    <a:pt x="20129" y="12757"/>
                    <a:pt x="20405" y="12480"/>
                    <a:pt x="20405" y="12139"/>
                  </a:cubicBezTo>
                  <a:lnTo>
                    <a:pt x="20405" y="9113"/>
                  </a:lnTo>
                  <a:cubicBezTo>
                    <a:pt x="20405" y="8717"/>
                    <a:pt x="20260" y="8341"/>
                    <a:pt x="19995" y="8050"/>
                  </a:cubicBezTo>
                  <a:lnTo>
                    <a:pt x="14318" y="1796"/>
                  </a:lnTo>
                  <a:cubicBezTo>
                    <a:pt x="14020" y="1467"/>
                    <a:pt x="13594" y="1279"/>
                    <a:pt x="13152" y="1279"/>
                  </a:cubicBezTo>
                  <a:lnTo>
                    <a:pt x="13033" y="1279"/>
                  </a:lnTo>
                  <a:lnTo>
                    <a:pt x="13033" y="961"/>
                  </a:lnTo>
                  <a:cubicBezTo>
                    <a:pt x="13033" y="432"/>
                    <a:pt x="12617" y="1"/>
                    <a:pt x="12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350;p47"/>
            <p:cNvSpPr/>
            <p:nvPr/>
          </p:nvSpPr>
          <p:spPr>
            <a:xfrm>
              <a:off x="2286663" y="3234750"/>
              <a:ext cx="150450" cy="102625"/>
            </a:xfrm>
            <a:custGeom>
              <a:avLst/>
              <a:gdLst/>
              <a:ahLst/>
              <a:cxnLst/>
              <a:rect l="l" t="t" r="r" b="b"/>
              <a:pathLst>
                <a:path w="6018" h="4105" extrusionOk="0">
                  <a:moveTo>
                    <a:pt x="5080" y="596"/>
                  </a:moveTo>
                  <a:cubicBezTo>
                    <a:pt x="5267" y="596"/>
                    <a:pt x="5420" y="747"/>
                    <a:pt x="5420" y="936"/>
                  </a:cubicBezTo>
                  <a:lnTo>
                    <a:pt x="5420" y="3167"/>
                  </a:lnTo>
                  <a:cubicBezTo>
                    <a:pt x="5420" y="3354"/>
                    <a:pt x="5269" y="3506"/>
                    <a:pt x="5081" y="3506"/>
                  </a:cubicBezTo>
                  <a:lnTo>
                    <a:pt x="938" y="3506"/>
                  </a:lnTo>
                  <a:cubicBezTo>
                    <a:pt x="750" y="3506"/>
                    <a:pt x="597" y="3354"/>
                    <a:pt x="597" y="3166"/>
                  </a:cubicBezTo>
                  <a:lnTo>
                    <a:pt x="597" y="936"/>
                  </a:lnTo>
                  <a:cubicBezTo>
                    <a:pt x="597" y="750"/>
                    <a:pt x="749" y="596"/>
                    <a:pt x="938" y="596"/>
                  </a:cubicBezTo>
                  <a:close/>
                  <a:moveTo>
                    <a:pt x="938" y="1"/>
                  </a:moveTo>
                  <a:cubicBezTo>
                    <a:pt x="419" y="1"/>
                    <a:pt x="0" y="421"/>
                    <a:pt x="0" y="938"/>
                  </a:cubicBezTo>
                  <a:lnTo>
                    <a:pt x="0" y="3167"/>
                  </a:lnTo>
                  <a:cubicBezTo>
                    <a:pt x="0" y="3685"/>
                    <a:pt x="420" y="4104"/>
                    <a:pt x="938" y="4104"/>
                  </a:cubicBezTo>
                  <a:lnTo>
                    <a:pt x="5080" y="4104"/>
                  </a:lnTo>
                  <a:cubicBezTo>
                    <a:pt x="5599" y="4104"/>
                    <a:pt x="6017" y="3684"/>
                    <a:pt x="6017" y="3167"/>
                  </a:cubicBezTo>
                  <a:lnTo>
                    <a:pt x="6017" y="936"/>
                  </a:lnTo>
                  <a:cubicBezTo>
                    <a:pt x="6017" y="420"/>
                    <a:pt x="5599" y="1"/>
                    <a:pt x="50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351;p47"/>
            <p:cNvSpPr/>
            <p:nvPr/>
          </p:nvSpPr>
          <p:spPr>
            <a:xfrm>
              <a:off x="2150413" y="3201850"/>
              <a:ext cx="319450" cy="15000"/>
            </a:xfrm>
            <a:custGeom>
              <a:avLst/>
              <a:gdLst/>
              <a:ahLst/>
              <a:cxnLst/>
              <a:rect l="l" t="t" r="r" b="b"/>
              <a:pathLst>
                <a:path w="12778" h="600" extrusionOk="0">
                  <a:moveTo>
                    <a:pt x="330" y="0"/>
                  </a:moveTo>
                  <a:cubicBezTo>
                    <a:pt x="177" y="0"/>
                    <a:pt x="41" y="110"/>
                    <a:pt x="22" y="262"/>
                  </a:cubicBezTo>
                  <a:cubicBezTo>
                    <a:pt x="0" y="444"/>
                    <a:pt x="141" y="599"/>
                    <a:pt x="319" y="599"/>
                  </a:cubicBezTo>
                  <a:lnTo>
                    <a:pt x="12459" y="599"/>
                  </a:lnTo>
                  <a:cubicBezTo>
                    <a:pt x="12636" y="599"/>
                    <a:pt x="12778" y="444"/>
                    <a:pt x="12757" y="262"/>
                  </a:cubicBezTo>
                  <a:cubicBezTo>
                    <a:pt x="12736" y="110"/>
                    <a:pt x="12600" y="0"/>
                    <a:pt x="124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352;p47"/>
            <p:cNvSpPr/>
            <p:nvPr/>
          </p:nvSpPr>
          <p:spPr>
            <a:xfrm>
              <a:off x="2158538" y="3234650"/>
              <a:ext cx="103825" cy="102850"/>
            </a:xfrm>
            <a:custGeom>
              <a:avLst/>
              <a:gdLst/>
              <a:ahLst/>
              <a:cxnLst/>
              <a:rect l="l" t="t" r="r" b="b"/>
              <a:pathLst>
                <a:path w="4153" h="4114" extrusionOk="0">
                  <a:moveTo>
                    <a:pt x="2077" y="0"/>
                  </a:moveTo>
                  <a:cubicBezTo>
                    <a:pt x="1912" y="0"/>
                    <a:pt x="1778" y="134"/>
                    <a:pt x="1778" y="300"/>
                  </a:cubicBezTo>
                  <a:lnTo>
                    <a:pt x="1778" y="1759"/>
                  </a:lnTo>
                  <a:lnTo>
                    <a:pt x="331" y="1759"/>
                  </a:lnTo>
                  <a:cubicBezTo>
                    <a:pt x="178" y="1759"/>
                    <a:pt x="42" y="1869"/>
                    <a:pt x="24" y="2021"/>
                  </a:cubicBezTo>
                  <a:cubicBezTo>
                    <a:pt x="1" y="2202"/>
                    <a:pt x="142" y="2357"/>
                    <a:pt x="320" y="2357"/>
                  </a:cubicBezTo>
                  <a:lnTo>
                    <a:pt x="1779" y="2357"/>
                  </a:lnTo>
                  <a:lnTo>
                    <a:pt x="1779" y="3803"/>
                  </a:lnTo>
                  <a:cubicBezTo>
                    <a:pt x="1779" y="3956"/>
                    <a:pt x="1889" y="4092"/>
                    <a:pt x="2041" y="4111"/>
                  </a:cubicBezTo>
                  <a:cubicBezTo>
                    <a:pt x="2054" y="4113"/>
                    <a:pt x="2066" y="4114"/>
                    <a:pt x="2078" y="4114"/>
                  </a:cubicBezTo>
                  <a:cubicBezTo>
                    <a:pt x="2244" y="4114"/>
                    <a:pt x="2377" y="3980"/>
                    <a:pt x="2377" y="3814"/>
                  </a:cubicBezTo>
                  <a:lnTo>
                    <a:pt x="2377" y="2356"/>
                  </a:lnTo>
                  <a:lnTo>
                    <a:pt x="3824" y="2356"/>
                  </a:lnTo>
                  <a:cubicBezTo>
                    <a:pt x="3978" y="2356"/>
                    <a:pt x="4114" y="2246"/>
                    <a:pt x="4132" y="2094"/>
                  </a:cubicBezTo>
                  <a:cubicBezTo>
                    <a:pt x="4152" y="1912"/>
                    <a:pt x="4011" y="1757"/>
                    <a:pt x="3833" y="1757"/>
                  </a:cubicBezTo>
                  <a:lnTo>
                    <a:pt x="2376" y="1757"/>
                  </a:lnTo>
                  <a:lnTo>
                    <a:pt x="2376" y="311"/>
                  </a:lnTo>
                  <a:cubicBezTo>
                    <a:pt x="2376" y="158"/>
                    <a:pt x="2266" y="21"/>
                    <a:pt x="2114" y="3"/>
                  </a:cubicBezTo>
                  <a:cubicBezTo>
                    <a:pt x="2102" y="1"/>
                    <a:pt x="2089"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95;p30"/>
          <p:cNvSpPr txBox="1">
            <a:spLocks noGrp="1"/>
          </p:cNvSpPr>
          <p:nvPr>
            <p:ph type="subTitle" idx="1"/>
          </p:nvPr>
        </p:nvSpPr>
        <p:spPr>
          <a:xfrm rot="21599564">
            <a:off x="5483441" y="1255802"/>
            <a:ext cx="3312042" cy="426300"/>
          </a:xfrm>
          <a:prstGeom prst="rect">
            <a:avLst/>
          </a:prstGeom>
        </p:spPr>
        <p:txBody>
          <a:bodyPr spcFirstLastPara="1" wrap="square" lIns="91425" tIns="91425" rIns="91425" bIns="91425" anchor="t" anchorCtr="0">
            <a:noAutofit/>
          </a:bodyPr>
          <a:lstStyle/>
          <a:p>
            <a:pPr marL="0" lvl="0" indent="0"/>
            <a:r>
              <a:rPr lang="es-ES" dirty="0" smtClean="0"/>
              <a:t>👉 El </a:t>
            </a:r>
            <a:r>
              <a:rPr lang="es-ES" dirty="0"/>
              <a:t>gráfico muestra que la mayoría de los pacientes que sufrieron la enfermedad, presentan niveles promedio de glucosa en sangre muy superiores o por debajo al rango normal; también vemos que hay mas relación con los valores superiores a 20 de IMC. Con lo que concluimos que si un paciente presenta niveles anormales de glucosa en sangre y sobrepeso u obesidad hay más riesgo de padecer la enfermedad. </a:t>
            </a:r>
            <a:endParaRPr dirty="0"/>
          </a:p>
        </p:txBody>
      </p:sp>
      <p:pic>
        <p:nvPicPr>
          <p:cNvPr id="3" name="Imagen 2"/>
          <p:cNvPicPr>
            <a:picLocks noChangeAspect="1"/>
          </p:cNvPicPr>
          <p:nvPr/>
        </p:nvPicPr>
        <p:blipFill>
          <a:blip r:embed="rId3"/>
          <a:stretch>
            <a:fillRect/>
          </a:stretch>
        </p:blipFill>
        <p:spPr>
          <a:xfrm>
            <a:off x="137381" y="997275"/>
            <a:ext cx="5071608" cy="4093674"/>
          </a:xfrm>
          <a:prstGeom prst="rect">
            <a:avLst/>
          </a:prstGeom>
        </p:spPr>
      </p:pic>
    </p:spTree>
    <p:extLst>
      <p:ext uri="{BB962C8B-B14F-4D97-AF65-F5344CB8AC3E}">
        <p14:creationId xmlns:p14="http://schemas.microsoft.com/office/powerpoint/2010/main" val="1623071615"/>
      </p:ext>
    </p:extLst>
  </p:cSld>
  <p:clrMapOvr>
    <a:masterClrMapping/>
  </p:clrMapOvr>
</p:sld>
</file>

<file path=ppt/theme/theme1.xml><?xml version="1.0" encoding="utf-8"?>
<a:theme xmlns:a="http://schemas.openxmlformats.org/drawingml/2006/main" name="Hypertrophic Cardiomyopathy Disease by Slidesgo">
  <a:themeElements>
    <a:clrScheme name="Simple Light">
      <a:dk1>
        <a:srgbClr val="000000"/>
      </a:dk1>
      <a:lt1>
        <a:srgbClr val="FAEDE1"/>
      </a:lt1>
      <a:dk2>
        <a:srgbClr val="FFFFFF"/>
      </a:dk2>
      <a:lt2>
        <a:srgbClr val="AAB4BF"/>
      </a:lt2>
      <a:accent1>
        <a:srgbClr val="2340D1"/>
      </a:accent1>
      <a:accent2>
        <a:srgbClr val="5E9AFC"/>
      </a:accent2>
      <a:accent3>
        <a:srgbClr val="86CDFF"/>
      </a:accent3>
      <a:accent4>
        <a:srgbClr val="FFA200"/>
      </a:accent4>
      <a:accent5>
        <a:srgbClr val="DD0000"/>
      </a:accent5>
      <a:accent6>
        <a:srgbClr val="BB030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5709</TotalTime>
  <Words>942</Words>
  <Application>Microsoft Office PowerPoint</Application>
  <PresentationFormat>Presentación en pantalla (16:9)</PresentationFormat>
  <Paragraphs>115</Paragraphs>
  <Slides>13</Slides>
  <Notes>12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ABeeZee</vt:lpstr>
      <vt:lpstr>Fjalla One</vt:lpstr>
      <vt:lpstr>Arial</vt:lpstr>
      <vt:lpstr>Archivo Black</vt:lpstr>
      <vt:lpstr>Hypertrophic Cardiomyopathy Disease by Slidesgo</vt:lpstr>
      <vt:lpstr>Proyecto Data Science Análisis de datos para Prevención de Accidentes Cerebrovasculares</vt:lpstr>
      <vt:lpstr>Tabla de contenido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Menos Azúcar</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 Data Science Predicción enfermedad del corazón</dc:title>
  <dc:creator>knackuser</dc:creator>
  <cp:lastModifiedBy>knackuser</cp:lastModifiedBy>
  <cp:revision>48</cp:revision>
  <dcterms:modified xsi:type="dcterms:W3CDTF">2022-11-07T11:56:41Z</dcterms:modified>
</cp:coreProperties>
</file>