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0d78fa55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0d78fa55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0d78fa5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0d78fa5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0d78fa5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0d78fa5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0d78fa55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0d78fa5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0d78fa55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0d78fa55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0d78fa5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0d78fa5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975" y="402175"/>
            <a:ext cx="3539000" cy="15167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44175" y="2092000"/>
            <a:ext cx="7576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b="1" sz="31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36450" y="2841600"/>
            <a:ext cx="769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project title:-  Fake news prediction</a:t>
            </a:r>
            <a:endParaRPr b="1" sz="21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34275" y="3983325"/>
            <a:ext cx="34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Ruth Tamiru</a:t>
            </a:r>
            <a:endParaRPr b="1" sz="21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Feburary 2024</a:t>
            </a:r>
            <a:endParaRPr b="1" sz="21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of the project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2000"/>
              <a:buChar char="★"/>
            </a:pPr>
            <a:r>
              <a:rPr lang="en" sz="2000">
                <a:solidFill>
                  <a:srgbClr val="1F1F1F"/>
                </a:solidFill>
                <a:highlight>
                  <a:srgbClr val="FFFFFF"/>
                </a:highlight>
              </a:rPr>
              <a:t>To develop a machine learning model that can accurately predict fake news with an accuracy of at least 80%, using a balanced dataset of real and fake news articles.</a:t>
            </a:r>
            <a:endParaRPr sz="20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libraries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700"/>
              <a:buChar char="★"/>
            </a:pPr>
            <a:r>
              <a:rPr b="1" lang="en" sz="1700">
                <a:solidFill>
                  <a:srgbClr val="1F1F1F"/>
                </a:solidFill>
                <a:highlight>
                  <a:srgbClr val="FFFFFF"/>
                </a:highlight>
              </a:rPr>
              <a:t>Logistic Regression:</a:t>
            </a: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</a:rPr>
              <a:t> A simple yet effective linear classification algorithm that can be used to predict the probability of a news article being fake or real based on a set of features.</a:t>
            </a:r>
            <a:endParaRPr sz="17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Char char="★"/>
            </a:pPr>
            <a:r>
              <a:rPr b="1" lang="en" sz="1700">
                <a:solidFill>
                  <a:srgbClr val="1F1F1F"/>
                </a:solidFill>
                <a:highlight>
                  <a:srgbClr val="FFFFFF"/>
                </a:highlight>
              </a:rPr>
              <a:t>Scikit-learn:</a:t>
            </a: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</a:rPr>
              <a:t> A popular Python library for machine learning that provides implementations of many of the algorithms mentioned above.</a:t>
            </a:r>
            <a:endParaRPr sz="17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Char char="★"/>
            </a:pPr>
            <a:r>
              <a:rPr b="1" lang="en" sz="1700">
                <a:solidFill>
                  <a:srgbClr val="1F1F1F"/>
                </a:solidFill>
                <a:highlight>
                  <a:srgbClr val="FFFFFF"/>
                </a:highlight>
              </a:rPr>
              <a:t>NLTK:</a:t>
            </a: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</a:rPr>
              <a:t> A Python library for natural language processing (NLP) tasks, which are essential for preprocessing and analyzing text data for machine learning models.</a:t>
            </a:r>
            <a:endParaRPr sz="17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Char char="★"/>
            </a:pPr>
            <a:r>
              <a:rPr b="1" lang="en" sz="1700">
                <a:solidFill>
                  <a:srgbClr val="1F1F1F"/>
                </a:solidFill>
                <a:highlight>
                  <a:srgbClr val="FFFFFF"/>
                </a:highlight>
              </a:rPr>
              <a:t>SpaCy:</a:t>
            </a: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</a:rPr>
              <a:t> Another popular NLP library with a focus on industrial-strength applications.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and preprocessing techniques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8">
                <a:solidFill>
                  <a:srgbClr val="3C4043"/>
                </a:solidFill>
              </a:rPr>
              <a:t>Fake news or hoax news is false or misleading information presented as news. Fake news often has the aim of damaging the reputation of a person or entity, or making money through advertising revenue.</a:t>
            </a:r>
            <a:endParaRPr sz="1558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8">
                <a:solidFill>
                  <a:srgbClr val="3C4043"/>
                </a:solidFill>
              </a:rPr>
              <a:t>The dataset I used is taken from kaggle dataset(fake news prediction dataset)  having Both Fake and Real news.</a:t>
            </a:r>
            <a:endParaRPr sz="1558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8">
                <a:solidFill>
                  <a:srgbClr val="3C4043"/>
                </a:solidFill>
              </a:rPr>
              <a:t>The columns present in the dataset are:-</a:t>
            </a:r>
            <a:endParaRPr sz="1558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8">
                <a:solidFill>
                  <a:srgbClr val="3C4043"/>
                </a:solidFill>
              </a:rPr>
              <a:t>1) Title -&gt; Title of the News</a:t>
            </a:r>
            <a:endParaRPr sz="1558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8">
                <a:solidFill>
                  <a:srgbClr val="3C4043"/>
                </a:solidFill>
              </a:rPr>
              <a:t>2) Text -&gt; Text or Content of the News</a:t>
            </a:r>
            <a:endParaRPr sz="1558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8">
                <a:solidFill>
                  <a:srgbClr val="3C4043"/>
                </a:solidFill>
              </a:rPr>
              <a:t>3) Label -&gt; Labelling the news as Fake or Real</a:t>
            </a:r>
            <a:endParaRPr sz="1558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675"/>
            <a:ext cx="8520599" cy="460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techniques used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500"/>
              <a:buChar char="★"/>
            </a:pPr>
            <a:r>
              <a:rPr lang="en" sz="1750">
                <a:solidFill>
                  <a:srgbClr val="3C4043"/>
                </a:solidFill>
                <a:highlight>
                  <a:schemeClr val="lt1"/>
                </a:highlight>
              </a:rPr>
              <a:t>Process the text into vector (the vector size is 300)this is done by using the word vectors from a large SpaCy model for text embedding</a:t>
            </a:r>
            <a:endParaRPr sz="1750">
              <a:solidFill>
                <a:srgbClr val="3C4043"/>
              </a:solidFill>
              <a:highlight>
                <a:schemeClr val="lt1"/>
              </a:highlight>
            </a:endParaRPr>
          </a:p>
          <a:p>
            <a:pPr indent="-3873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500"/>
              <a:buChar char="★"/>
            </a:pPr>
            <a:r>
              <a:rPr lang="en" sz="1750">
                <a:solidFill>
                  <a:srgbClr val="3C4043"/>
                </a:solidFill>
                <a:highlight>
                  <a:schemeClr val="lt1"/>
                </a:highlight>
              </a:rPr>
              <a:t>The column title and text (textVector will be used instead) will not use in this analysis</a:t>
            </a:r>
            <a:endParaRPr sz="1750">
              <a:solidFill>
                <a:srgbClr val="3C4043"/>
              </a:solidFill>
              <a:highlight>
                <a:schemeClr val="lt1"/>
              </a:highlight>
            </a:endParaRPr>
          </a:p>
          <a:p>
            <a:pPr indent="-3873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500"/>
              <a:buChar char="★"/>
            </a:pPr>
            <a:r>
              <a:rPr lang="en" sz="1750">
                <a:solidFill>
                  <a:srgbClr val="3C4043"/>
                </a:solidFill>
                <a:highlight>
                  <a:schemeClr val="lt1"/>
                </a:highlight>
              </a:rPr>
              <a:t>Split the dataset into training and test datasets</a:t>
            </a:r>
            <a:endParaRPr sz="1750">
              <a:solidFill>
                <a:srgbClr val="3C404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 and conclusion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5336"/>
            <a:ext cx="8520600" cy="3749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