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270" r:id="rId2"/>
    <p:sldId id="382" r:id="rId3"/>
    <p:sldId id="271" r:id="rId4"/>
    <p:sldId id="499" r:id="rId5"/>
    <p:sldId id="272" r:id="rId6"/>
    <p:sldId id="676" r:id="rId7"/>
    <p:sldId id="273" r:id="rId8"/>
    <p:sldId id="274" r:id="rId9"/>
    <p:sldId id="384" r:id="rId10"/>
    <p:sldId id="500" r:id="rId11"/>
    <p:sldId id="385" r:id="rId12"/>
    <p:sldId id="501" r:id="rId13"/>
    <p:sldId id="386" r:id="rId14"/>
    <p:sldId id="502" r:id="rId15"/>
    <p:sldId id="387" r:id="rId16"/>
    <p:sldId id="388" r:id="rId17"/>
    <p:sldId id="529" r:id="rId18"/>
    <p:sldId id="530" r:id="rId19"/>
    <p:sldId id="531" r:id="rId20"/>
    <p:sldId id="411" r:id="rId21"/>
    <p:sldId id="275" r:id="rId22"/>
    <p:sldId id="503" r:id="rId23"/>
    <p:sldId id="504" r:id="rId24"/>
    <p:sldId id="277" r:id="rId25"/>
    <p:sldId id="389" r:id="rId26"/>
    <p:sldId id="507" r:id="rId27"/>
    <p:sldId id="390" r:id="rId28"/>
    <p:sldId id="278" r:id="rId29"/>
    <p:sldId id="279" r:id="rId30"/>
    <p:sldId id="508" r:id="rId31"/>
    <p:sldId id="280" r:id="rId32"/>
    <p:sldId id="281" r:id="rId33"/>
    <p:sldId id="367" r:id="rId34"/>
    <p:sldId id="505" r:id="rId35"/>
    <p:sldId id="506" r:id="rId36"/>
    <p:sldId id="282" r:id="rId37"/>
    <p:sldId id="532" r:id="rId38"/>
    <p:sldId id="533" r:id="rId39"/>
    <p:sldId id="39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473" r:id="rId48"/>
    <p:sldId id="368" r:id="rId49"/>
    <p:sldId id="628" r:id="rId50"/>
    <p:sldId id="629" r:id="rId51"/>
    <p:sldId id="630" r:id="rId52"/>
    <p:sldId id="541" r:id="rId53"/>
    <p:sldId id="542" r:id="rId54"/>
    <p:sldId id="543" r:id="rId55"/>
    <p:sldId id="544" r:id="rId56"/>
    <p:sldId id="545" r:id="rId57"/>
    <p:sldId id="546" r:id="rId58"/>
    <p:sldId id="627" r:id="rId59"/>
    <p:sldId id="631" r:id="rId60"/>
    <p:sldId id="632" r:id="rId61"/>
    <p:sldId id="633" r:id="rId62"/>
    <p:sldId id="634" r:id="rId6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19" autoAdjust="0"/>
    <p:restoredTop sz="94686" autoAdjust="0"/>
  </p:normalViewPr>
  <p:slideViewPr>
    <p:cSldViewPr>
      <p:cViewPr varScale="1">
        <p:scale>
          <a:sx n="109" d="100"/>
          <a:sy n="109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n Bahat-Petel" userId="346ce4ee585b2881" providerId="LiveId" clId="{7B2345FE-BF21-4128-8AA3-18EF6B011561}"/>
    <pc:docChg chg="addSld delSld modSld">
      <pc:chgData name="Eran Bahat-Petel" userId="346ce4ee585b2881" providerId="LiveId" clId="{7B2345FE-BF21-4128-8AA3-18EF6B011561}" dt="2022-07-20T13:41:31.418" v="6" actId="729"/>
      <pc:docMkLst>
        <pc:docMk/>
      </pc:docMkLst>
      <pc:sldChg chg="add">
        <pc:chgData name="Eran Bahat-Petel" userId="346ce4ee585b2881" providerId="LiveId" clId="{7B2345FE-BF21-4128-8AA3-18EF6B011561}" dt="2022-06-28T05:33:19.387" v="2"/>
        <pc:sldMkLst>
          <pc:docMk/>
          <pc:sldMk cId="667486487" sldId="300"/>
        </pc:sldMkLst>
      </pc:sldChg>
      <pc:sldChg chg="del mod modShow">
        <pc:chgData name="Eran Bahat-Petel" userId="346ce4ee585b2881" providerId="LiveId" clId="{7B2345FE-BF21-4128-8AA3-18EF6B011561}" dt="2022-06-28T05:33:14.788" v="1" actId="2696"/>
        <pc:sldMkLst>
          <pc:docMk/>
          <pc:sldMk cId="4021794851" sldId="300"/>
        </pc:sldMkLst>
      </pc:sldChg>
      <pc:sldChg chg="mod modShow">
        <pc:chgData name="Eran Bahat-Petel" userId="346ce4ee585b2881" providerId="LiveId" clId="{7B2345FE-BF21-4128-8AA3-18EF6B011561}" dt="2022-06-28T05:48:07.670" v="3" actId="729"/>
        <pc:sldMkLst>
          <pc:docMk/>
          <pc:sldMk cId="0" sldId="324"/>
        </pc:sldMkLst>
      </pc:sldChg>
      <pc:sldChg chg="mod modShow">
        <pc:chgData name="Eran Bahat-Petel" userId="346ce4ee585b2881" providerId="LiveId" clId="{7B2345FE-BF21-4128-8AA3-18EF6B011561}" dt="2022-07-20T13:41:31.418" v="6" actId="729"/>
        <pc:sldMkLst>
          <pc:docMk/>
          <pc:sldMk cId="0" sldId="368"/>
        </pc:sldMkLst>
      </pc:sldChg>
      <pc:sldChg chg="mod modShow">
        <pc:chgData name="Eran Bahat-Petel" userId="346ce4ee585b2881" providerId="LiveId" clId="{7B2345FE-BF21-4128-8AA3-18EF6B011561}" dt="2022-06-28T05:49:04.147" v="4" actId="729"/>
        <pc:sldMkLst>
          <pc:docMk/>
          <pc:sldMk cId="0" sldId="621"/>
        </pc:sldMkLst>
      </pc:sldChg>
      <pc:sldChg chg="mod modShow">
        <pc:chgData name="Eran Bahat-Petel" userId="346ce4ee585b2881" providerId="LiveId" clId="{7B2345FE-BF21-4128-8AA3-18EF6B011561}" dt="2022-06-28T05:49:04.147" v="4" actId="729"/>
        <pc:sldMkLst>
          <pc:docMk/>
          <pc:sldMk cId="0" sldId="622"/>
        </pc:sldMkLst>
      </pc:sldChg>
      <pc:sldChg chg="mod modShow">
        <pc:chgData name="Eran Bahat-Petel" userId="346ce4ee585b2881" providerId="LiveId" clId="{7B2345FE-BF21-4128-8AA3-18EF6B011561}" dt="2022-06-28T05:49:04.147" v="4" actId="729"/>
        <pc:sldMkLst>
          <pc:docMk/>
          <pc:sldMk cId="0" sldId="623"/>
        </pc:sldMkLst>
      </pc:sldChg>
      <pc:sldChg chg="mod modShow">
        <pc:chgData name="Eran Bahat-Petel" userId="346ce4ee585b2881" providerId="LiveId" clId="{7B2345FE-BF21-4128-8AA3-18EF6B011561}" dt="2022-06-28T05:49:16.498" v="5" actId="729"/>
        <pc:sldMkLst>
          <pc:docMk/>
          <pc:sldMk cId="0" sldId="625"/>
        </pc:sldMkLst>
      </pc:sldChg>
      <pc:sldChg chg="mod modShow">
        <pc:chgData name="Eran Bahat-Petel" userId="346ce4ee585b2881" providerId="LiveId" clId="{7B2345FE-BF21-4128-8AA3-18EF6B011561}" dt="2022-06-28T05:49:16.498" v="5" actId="729"/>
        <pc:sldMkLst>
          <pc:docMk/>
          <pc:sldMk cId="0" sldId="626"/>
        </pc:sldMkLst>
      </pc:sldChg>
    </pc:docChg>
  </pc:docChgLst>
  <pc:docChgLst>
    <pc:chgData name="Eran Bahat-Petel" userId="346ce4ee585b2881" providerId="LiveId" clId="{1AC2080D-092A-48B7-B0E4-9CCB03DF453D}"/>
    <pc:docChg chg="undo custSel addSld delSld modSld">
      <pc:chgData name="Eran Bahat-Petel" userId="346ce4ee585b2881" providerId="LiveId" clId="{1AC2080D-092A-48B7-B0E4-9CCB03DF453D}" dt="2019-07-22T14:08:56.849" v="869"/>
      <pc:docMkLst>
        <pc:docMk/>
      </pc:docMkLst>
      <pc:sldChg chg="modTransition">
        <pc:chgData name="Eran Bahat-Petel" userId="346ce4ee585b2881" providerId="LiveId" clId="{1AC2080D-092A-48B7-B0E4-9CCB03DF453D}" dt="2019-07-22T10:42:00.052" v="1"/>
        <pc:sldMkLst>
          <pc:docMk/>
          <pc:sldMk cId="0" sldId="272"/>
        </pc:sldMkLst>
      </pc:sldChg>
      <pc:sldChg chg="modSp add">
        <pc:chgData name="Eran Bahat-Petel" userId="346ce4ee585b2881" providerId="LiveId" clId="{1AC2080D-092A-48B7-B0E4-9CCB03DF453D}" dt="2019-07-22T11:40:38.325" v="118"/>
        <pc:sldMkLst>
          <pc:docMk/>
          <pc:sldMk cId="4218309657" sldId="292"/>
        </pc:sldMkLst>
        <pc:spChg chg="mod">
          <ac:chgData name="Eran Bahat-Petel" userId="346ce4ee585b2881" providerId="LiveId" clId="{1AC2080D-092A-48B7-B0E4-9CCB03DF453D}" dt="2019-07-22T11:40:38.325" v="118"/>
          <ac:spMkLst>
            <pc:docMk/>
            <pc:sldMk cId="4218309657" sldId="292"/>
            <ac:spMk id="138243" creationId="{00000000-0000-0000-0000-000000000000}"/>
          </ac:spMkLst>
        </pc:spChg>
      </pc:sldChg>
      <pc:sldChg chg="modSp del">
        <pc:chgData name="Eran Bahat-Petel" userId="346ce4ee585b2881" providerId="LiveId" clId="{1AC2080D-092A-48B7-B0E4-9CCB03DF453D}" dt="2019-07-22T12:31:32.685" v="559" actId="2696"/>
        <pc:sldMkLst>
          <pc:docMk/>
          <pc:sldMk cId="0" sldId="297"/>
        </pc:sldMkLst>
        <pc:spChg chg="mod">
          <ac:chgData name="Eran Bahat-Petel" userId="346ce4ee585b2881" providerId="LiveId" clId="{1AC2080D-092A-48B7-B0E4-9CCB03DF453D}" dt="2019-07-22T12:30:53.556" v="548"/>
          <ac:spMkLst>
            <pc:docMk/>
            <pc:sldMk cId="0" sldId="297"/>
            <ac:spMk id="160772" creationId="{00000000-0000-0000-0000-000000000000}"/>
          </ac:spMkLst>
        </pc:spChg>
      </pc:sldChg>
      <pc:sldChg chg="del">
        <pc:chgData name="Eran Bahat-Petel" userId="346ce4ee585b2881" providerId="LiveId" clId="{1AC2080D-092A-48B7-B0E4-9CCB03DF453D}" dt="2019-07-22T13:40:36.717" v="801" actId="2696"/>
        <pc:sldMkLst>
          <pc:docMk/>
          <pc:sldMk cId="4021794851" sldId="300"/>
        </pc:sldMkLst>
      </pc:sldChg>
      <pc:sldChg chg="add">
        <pc:chgData name="Eran Bahat-Petel" userId="346ce4ee585b2881" providerId="LiveId" clId="{1AC2080D-092A-48B7-B0E4-9CCB03DF453D}" dt="2019-07-22T13:33:30.929" v="743"/>
        <pc:sldMkLst>
          <pc:docMk/>
          <pc:sldMk cId="3795617843" sldId="301"/>
        </pc:sldMkLst>
      </pc:sldChg>
      <pc:sldChg chg="addSp modSp add">
        <pc:chgData name="Eran Bahat-Petel" userId="346ce4ee585b2881" providerId="LiveId" clId="{1AC2080D-092A-48B7-B0E4-9CCB03DF453D}" dt="2019-07-22T13:49:59.421" v="837" actId="207"/>
        <pc:sldMkLst>
          <pc:docMk/>
          <pc:sldMk cId="88158349" sldId="302"/>
        </pc:sldMkLst>
        <pc:spChg chg="add mod">
          <ac:chgData name="Eran Bahat-Petel" userId="346ce4ee585b2881" providerId="LiveId" clId="{1AC2080D-092A-48B7-B0E4-9CCB03DF453D}" dt="2019-07-22T13:49:59.421" v="837" actId="207"/>
          <ac:spMkLst>
            <pc:docMk/>
            <pc:sldMk cId="88158349" sldId="302"/>
            <ac:spMk id="2" creationId="{0250A5CB-1A2A-40AE-BFF3-758C2E07F6AB}"/>
          </ac:spMkLst>
        </pc:spChg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324"/>
        </pc:sldMkLst>
      </pc:sldChg>
      <pc:sldChg chg="modTransition">
        <pc:chgData name="Eran Bahat-Petel" userId="346ce4ee585b2881" providerId="LiveId" clId="{1AC2080D-092A-48B7-B0E4-9CCB03DF453D}" dt="2019-07-22T14:08:56.849" v="869"/>
        <pc:sldMkLst>
          <pc:docMk/>
          <pc:sldMk cId="0" sldId="355"/>
        </pc:sldMkLst>
      </pc:sldChg>
      <pc:sldChg chg="del">
        <pc:chgData name="Eran Bahat-Petel" userId="346ce4ee585b2881" providerId="LiveId" clId="{1AC2080D-092A-48B7-B0E4-9CCB03DF453D}" dt="2019-07-22T11:01:08.680" v="77" actId="2696"/>
        <pc:sldMkLst>
          <pc:docMk/>
          <pc:sldMk cId="0" sldId="359"/>
        </pc:sldMkLst>
      </pc:sldChg>
      <pc:sldChg chg="del">
        <pc:chgData name="Eran Bahat-Petel" userId="346ce4ee585b2881" providerId="LiveId" clId="{1AC2080D-092A-48B7-B0E4-9CCB03DF453D}" dt="2019-07-22T11:01:08.768" v="80" actId="2696"/>
        <pc:sldMkLst>
          <pc:docMk/>
          <pc:sldMk cId="0" sldId="361"/>
        </pc:sldMkLst>
      </pc:sldChg>
      <pc:sldChg chg="del">
        <pc:chgData name="Eran Bahat-Petel" userId="346ce4ee585b2881" providerId="LiveId" clId="{1AC2080D-092A-48B7-B0E4-9CCB03DF453D}" dt="2019-07-22T11:01:08.796" v="81" actId="2696"/>
        <pc:sldMkLst>
          <pc:docMk/>
          <pc:sldMk cId="0" sldId="362"/>
        </pc:sldMkLst>
      </pc:sldChg>
      <pc:sldChg chg="del">
        <pc:chgData name="Eran Bahat-Petel" userId="346ce4ee585b2881" providerId="LiveId" clId="{1AC2080D-092A-48B7-B0E4-9CCB03DF453D}" dt="2019-07-22T11:01:08.894" v="85" actId="2696"/>
        <pc:sldMkLst>
          <pc:docMk/>
          <pc:sldMk cId="0" sldId="364"/>
        </pc:sldMkLst>
      </pc:sldChg>
      <pc:sldChg chg="modTransition">
        <pc:chgData name="Eran Bahat-Petel" userId="346ce4ee585b2881" providerId="LiveId" clId="{1AC2080D-092A-48B7-B0E4-9CCB03DF453D}" dt="2019-07-22T13:56:55.890" v="859"/>
        <pc:sldMkLst>
          <pc:docMk/>
          <pc:sldMk cId="0" sldId="381"/>
        </pc:sldMkLst>
      </pc:sldChg>
      <pc:sldChg chg="modSp add">
        <pc:chgData name="Eran Bahat-Petel" userId="346ce4ee585b2881" providerId="LiveId" clId="{1AC2080D-092A-48B7-B0E4-9CCB03DF453D}" dt="2019-07-22T10:58:53.453" v="72" actId="14"/>
        <pc:sldMkLst>
          <pc:docMk/>
          <pc:sldMk cId="4012604839" sldId="389"/>
        </pc:sldMkLst>
        <pc:spChg chg="mod">
          <ac:chgData name="Eran Bahat-Petel" userId="346ce4ee585b2881" providerId="LiveId" clId="{1AC2080D-092A-48B7-B0E4-9CCB03DF453D}" dt="2019-07-22T10:58:53.453" v="72" actId="14"/>
          <ac:spMkLst>
            <pc:docMk/>
            <pc:sldMk cId="4012604839" sldId="389"/>
            <ac:spMk id="32771" creationId="{00000000-0000-0000-0000-000000000000}"/>
          </ac:spMkLst>
        </pc:spChg>
        <pc:grpChg chg="mod">
          <ac:chgData name="Eran Bahat-Petel" userId="346ce4ee585b2881" providerId="LiveId" clId="{1AC2080D-092A-48B7-B0E4-9CCB03DF453D}" dt="2019-07-22T10:58:26.241" v="69" actId="1076"/>
          <ac:grpSpMkLst>
            <pc:docMk/>
            <pc:sldMk cId="4012604839" sldId="389"/>
            <ac:grpSpMk id="40964" creationId="{00000000-0000-0000-0000-000000000000}"/>
          </ac:grpSpMkLst>
        </pc:grpChg>
      </pc:sldChg>
      <pc:sldChg chg="add del">
        <pc:chgData name="Eran Bahat-Petel" userId="346ce4ee585b2881" providerId="LiveId" clId="{1AC2080D-092A-48B7-B0E4-9CCB03DF453D}" dt="2019-07-22T13:29:39.226" v="739"/>
        <pc:sldMkLst>
          <pc:docMk/>
          <pc:sldMk cId="848528513" sldId="404"/>
        </pc:sldMkLst>
      </pc:sldChg>
      <pc:sldChg chg="add del">
        <pc:chgData name="Eran Bahat-Petel" userId="346ce4ee585b2881" providerId="LiveId" clId="{1AC2080D-092A-48B7-B0E4-9CCB03DF453D}" dt="2019-07-22T13:29:40.444" v="740" actId="2696"/>
        <pc:sldMkLst>
          <pc:docMk/>
          <pc:sldMk cId="2198112019" sldId="404"/>
        </pc:sldMkLst>
      </pc:sldChg>
      <pc:sldChg chg="modSp">
        <pc:chgData name="Eran Bahat-Petel" userId="346ce4ee585b2881" providerId="LiveId" clId="{1AC2080D-092A-48B7-B0E4-9CCB03DF453D}" dt="2019-07-22T12:31:13.608" v="558" actId="6549"/>
        <pc:sldMkLst>
          <pc:docMk/>
          <pc:sldMk cId="0" sldId="406"/>
        </pc:sldMkLst>
        <pc:spChg chg="mod">
          <ac:chgData name="Eran Bahat-Petel" userId="346ce4ee585b2881" providerId="LiveId" clId="{1AC2080D-092A-48B7-B0E4-9CCB03DF453D}" dt="2019-07-22T12:31:13.608" v="558" actId="6549"/>
          <ac:spMkLst>
            <pc:docMk/>
            <pc:sldMk cId="0" sldId="406"/>
            <ac:spMk id="90115" creationId="{00000000-0000-0000-0000-000000000000}"/>
          </ac:spMkLst>
        </pc:spChg>
      </pc:sldChg>
      <pc:sldChg chg="delSp">
        <pc:chgData name="Eran Bahat-Petel" userId="346ce4ee585b2881" providerId="LiveId" clId="{1AC2080D-092A-48B7-B0E4-9CCB03DF453D}" dt="2019-07-22T11:48:43.068" v="269" actId="478"/>
        <pc:sldMkLst>
          <pc:docMk/>
          <pc:sldMk cId="0" sldId="409"/>
        </pc:sldMkLst>
        <pc:spChg chg="del">
          <ac:chgData name="Eran Bahat-Petel" userId="346ce4ee585b2881" providerId="LiveId" clId="{1AC2080D-092A-48B7-B0E4-9CCB03DF453D}" dt="2019-07-22T11:48:43.068" v="269" actId="478"/>
          <ac:spMkLst>
            <pc:docMk/>
            <pc:sldMk cId="0" sldId="409"/>
            <ac:spMk id="136196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411"/>
        </pc:sldMkLst>
      </pc:sldChg>
      <pc:sldChg chg="del">
        <pc:chgData name="Eran Bahat-Petel" userId="346ce4ee585b2881" providerId="LiveId" clId="{1AC2080D-092A-48B7-B0E4-9CCB03DF453D}" dt="2019-07-22T11:01:08.570" v="73" actId="2696"/>
        <pc:sldMkLst>
          <pc:docMk/>
          <pc:sldMk cId="0" sldId="412"/>
        </pc:sldMkLst>
      </pc:sldChg>
      <pc:sldChg chg="del">
        <pc:chgData name="Eran Bahat-Petel" userId="346ce4ee585b2881" providerId="LiveId" clId="{1AC2080D-092A-48B7-B0E4-9CCB03DF453D}" dt="2019-07-22T11:01:08.596" v="74" actId="2696"/>
        <pc:sldMkLst>
          <pc:docMk/>
          <pc:sldMk cId="0" sldId="413"/>
        </pc:sldMkLst>
      </pc:sldChg>
      <pc:sldChg chg="del">
        <pc:chgData name="Eran Bahat-Petel" userId="346ce4ee585b2881" providerId="LiveId" clId="{1AC2080D-092A-48B7-B0E4-9CCB03DF453D}" dt="2019-07-22T11:01:08.618" v="75" actId="2696"/>
        <pc:sldMkLst>
          <pc:docMk/>
          <pc:sldMk cId="0" sldId="414"/>
        </pc:sldMkLst>
      </pc:sldChg>
      <pc:sldChg chg="del">
        <pc:chgData name="Eran Bahat-Petel" userId="346ce4ee585b2881" providerId="LiveId" clId="{1AC2080D-092A-48B7-B0E4-9CCB03DF453D}" dt="2019-07-22T11:01:08.643" v="76" actId="2696"/>
        <pc:sldMkLst>
          <pc:docMk/>
          <pc:sldMk cId="0" sldId="415"/>
        </pc:sldMkLst>
      </pc:sldChg>
      <pc:sldChg chg="del">
        <pc:chgData name="Eran Bahat-Petel" userId="346ce4ee585b2881" providerId="LiveId" clId="{1AC2080D-092A-48B7-B0E4-9CCB03DF453D}" dt="2019-07-22T11:01:08.705" v="78" actId="2696"/>
        <pc:sldMkLst>
          <pc:docMk/>
          <pc:sldMk cId="0" sldId="416"/>
        </pc:sldMkLst>
      </pc:sldChg>
      <pc:sldChg chg="del">
        <pc:chgData name="Eran Bahat-Petel" userId="346ce4ee585b2881" providerId="LiveId" clId="{1AC2080D-092A-48B7-B0E4-9CCB03DF453D}" dt="2019-07-22T11:01:08.732" v="79" actId="2696"/>
        <pc:sldMkLst>
          <pc:docMk/>
          <pc:sldMk cId="0" sldId="417"/>
        </pc:sldMkLst>
      </pc:sldChg>
      <pc:sldChg chg="del">
        <pc:chgData name="Eran Bahat-Petel" userId="346ce4ee585b2881" providerId="LiveId" clId="{1AC2080D-092A-48B7-B0E4-9CCB03DF453D}" dt="2019-07-22T11:01:08.818" v="82" actId="2696"/>
        <pc:sldMkLst>
          <pc:docMk/>
          <pc:sldMk cId="0" sldId="418"/>
        </pc:sldMkLst>
      </pc:sldChg>
      <pc:sldChg chg="del">
        <pc:chgData name="Eran Bahat-Petel" userId="346ce4ee585b2881" providerId="LiveId" clId="{1AC2080D-092A-48B7-B0E4-9CCB03DF453D}" dt="2019-07-22T11:01:08.835" v="83" actId="2696"/>
        <pc:sldMkLst>
          <pc:docMk/>
          <pc:sldMk cId="0" sldId="419"/>
        </pc:sldMkLst>
      </pc:sldChg>
      <pc:sldChg chg="del">
        <pc:chgData name="Eran Bahat-Petel" userId="346ce4ee585b2881" providerId="LiveId" clId="{1AC2080D-092A-48B7-B0E4-9CCB03DF453D}" dt="2019-07-22T11:01:08.862" v="84" actId="2696"/>
        <pc:sldMkLst>
          <pc:docMk/>
          <pc:sldMk cId="0" sldId="420"/>
        </pc:sldMkLst>
      </pc:sldChg>
      <pc:sldChg chg="del">
        <pc:chgData name="Eran Bahat-Petel" userId="346ce4ee585b2881" providerId="LiveId" clId="{1AC2080D-092A-48B7-B0E4-9CCB03DF453D}" dt="2019-07-22T14:07:02.218" v="866" actId="2696"/>
        <pc:sldMkLst>
          <pc:docMk/>
          <pc:sldMk cId="50449129" sldId="436"/>
        </pc:sldMkLst>
      </pc:sldChg>
      <pc:sldChg chg="add">
        <pc:chgData name="Eran Bahat-Petel" userId="346ce4ee585b2881" providerId="LiveId" clId="{1AC2080D-092A-48B7-B0E4-9CCB03DF453D}" dt="2019-07-22T14:07:12.675" v="867"/>
        <pc:sldMkLst>
          <pc:docMk/>
          <pc:sldMk cId="3647512465" sldId="436"/>
        </pc:sldMkLst>
      </pc:sldChg>
      <pc:sldChg chg="modTransition">
        <pc:chgData name="Eran Bahat-Petel" userId="346ce4ee585b2881" providerId="LiveId" clId="{1AC2080D-092A-48B7-B0E4-9CCB03DF453D}" dt="2019-07-22T12:51:03.400" v="579"/>
        <pc:sldMkLst>
          <pc:docMk/>
          <pc:sldMk cId="0" sldId="440"/>
        </pc:sldMkLst>
      </pc:sldChg>
      <pc:sldChg chg="modSp del">
        <pc:chgData name="Eran Bahat-Petel" userId="346ce4ee585b2881" providerId="LiveId" clId="{1AC2080D-092A-48B7-B0E4-9CCB03DF453D}" dt="2019-07-22T12:33:31.124" v="573" actId="2696"/>
        <pc:sldMkLst>
          <pc:docMk/>
          <pc:sldMk cId="0" sldId="445"/>
        </pc:sldMkLst>
        <pc:spChg chg="mod">
          <ac:chgData name="Eran Bahat-Petel" userId="346ce4ee585b2881" providerId="LiveId" clId="{1AC2080D-092A-48B7-B0E4-9CCB03DF453D}" dt="2019-07-22T12:33:00.276" v="567"/>
          <ac:spMkLst>
            <pc:docMk/>
            <pc:sldMk cId="0" sldId="445"/>
            <ac:spMk id="166916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3:53:47.052" v="856"/>
        <pc:sldMkLst>
          <pc:docMk/>
          <pc:sldMk cId="0" sldId="451"/>
        </pc:sldMkLst>
      </pc:sldChg>
      <pc:sldChg chg="modTransition">
        <pc:chgData name="Eran Bahat-Petel" userId="346ce4ee585b2881" providerId="LiveId" clId="{1AC2080D-092A-48B7-B0E4-9CCB03DF453D}" dt="2019-07-22T13:53:47.052" v="856"/>
        <pc:sldMkLst>
          <pc:docMk/>
          <pc:sldMk cId="0" sldId="452"/>
        </pc:sldMkLst>
      </pc:sldChg>
      <pc:sldChg chg="modTransition">
        <pc:chgData name="Eran Bahat-Petel" userId="346ce4ee585b2881" providerId="LiveId" clId="{1AC2080D-092A-48B7-B0E4-9CCB03DF453D}" dt="2019-07-22T13:53:47.052" v="856"/>
        <pc:sldMkLst>
          <pc:docMk/>
          <pc:sldMk cId="0" sldId="453"/>
        </pc:sldMkLst>
      </pc:sldChg>
      <pc:sldChg chg="add del">
        <pc:chgData name="Eran Bahat-Petel" userId="346ce4ee585b2881" providerId="LiveId" clId="{1AC2080D-092A-48B7-B0E4-9CCB03DF453D}" dt="2019-07-22T13:42:31.756" v="815" actId="2696"/>
        <pc:sldMkLst>
          <pc:docMk/>
          <pc:sldMk cId="1379246175" sldId="457"/>
        </pc:sldMkLst>
      </pc:sldChg>
      <pc:sldChg chg="add del">
        <pc:chgData name="Eran Bahat-Petel" userId="346ce4ee585b2881" providerId="LiveId" clId="{1AC2080D-092A-48B7-B0E4-9CCB03DF453D}" dt="2019-07-22T13:21:17.341" v="733" actId="2696"/>
        <pc:sldMkLst>
          <pc:docMk/>
          <pc:sldMk cId="1828271946" sldId="457"/>
        </pc:sldMkLst>
      </pc:sldChg>
      <pc:sldChg chg="modSp add">
        <pc:chgData name="Eran Bahat-Petel" userId="346ce4ee585b2881" providerId="LiveId" clId="{1AC2080D-092A-48B7-B0E4-9CCB03DF453D}" dt="2019-07-22T13:48:23.981" v="830" actId="2711"/>
        <pc:sldMkLst>
          <pc:docMk/>
          <pc:sldMk cId="2976849630" sldId="457"/>
        </pc:sldMkLst>
        <pc:spChg chg="mod">
          <ac:chgData name="Eran Bahat-Petel" userId="346ce4ee585b2881" providerId="LiveId" clId="{1AC2080D-092A-48B7-B0E4-9CCB03DF453D}" dt="2019-07-22T13:48:23.981" v="830" actId="2711"/>
          <ac:spMkLst>
            <pc:docMk/>
            <pc:sldMk cId="2976849630" sldId="457"/>
            <ac:spMk id="211971" creationId="{00000000-0000-0000-0000-000000000000}"/>
          </ac:spMkLst>
        </pc:spChg>
      </pc:sldChg>
      <pc:sldChg chg="del">
        <pc:chgData name="Eran Bahat-Petel" userId="346ce4ee585b2881" providerId="LiveId" clId="{1AC2080D-092A-48B7-B0E4-9CCB03DF453D}" dt="2019-07-22T13:42:31.713" v="813" actId="2696"/>
        <pc:sldMkLst>
          <pc:docMk/>
          <pc:sldMk cId="3582139981" sldId="458"/>
        </pc:sldMkLst>
      </pc:sldChg>
      <pc:sldChg chg="del">
        <pc:chgData name="Eran Bahat-Petel" userId="346ce4ee585b2881" providerId="LiveId" clId="{1AC2080D-092A-48B7-B0E4-9CCB03DF453D}" dt="2019-07-22T13:42:31.779" v="816" actId="2696"/>
        <pc:sldMkLst>
          <pc:docMk/>
          <pc:sldMk cId="2981640385" sldId="459"/>
        </pc:sldMkLst>
      </pc:sldChg>
      <pc:sldChg chg="del">
        <pc:chgData name="Eran Bahat-Petel" userId="346ce4ee585b2881" providerId="LiveId" clId="{1AC2080D-092A-48B7-B0E4-9CCB03DF453D}" dt="2019-07-22T13:42:31.805" v="817" actId="2696"/>
        <pc:sldMkLst>
          <pc:docMk/>
          <pc:sldMk cId="3404567551" sldId="460"/>
        </pc:sldMkLst>
      </pc:sldChg>
      <pc:sldChg chg="add">
        <pc:chgData name="Eran Bahat-Petel" userId="346ce4ee585b2881" providerId="LiveId" clId="{1AC2080D-092A-48B7-B0E4-9CCB03DF453D}" dt="2019-07-22T13:42:54.023" v="819"/>
        <pc:sldMkLst>
          <pc:docMk/>
          <pc:sldMk cId="1725065610" sldId="461"/>
        </pc:sldMkLst>
      </pc:sldChg>
      <pc:sldChg chg="del">
        <pc:chgData name="Eran Bahat-Petel" userId="346ce4ee585b2881" providerId="LiveId" clId="{1AC2080D-092A-48B7-B0E4-9CCB03DF453D}" dt="2019-07-22T13:22:51.473" v="735" actId="2696"/>
        <pc:sldMkLst>
          <pc:docMk/>
          <pc:sldMk cId="2714707637" sldId="462"/>
        </pc:sldMkLst>
      </pc:sldChg>
      <pc:sldChg chg="add del">
        <pc:chgData name="Eran Bahat-Petel" userId="346ce4ee585b2881" providerId="LiveId" clId="{1AC2080D-092A-48B7-B0E4-9CCB03DF453D}" dt="2019-07-22T13:41:44.006" v="809" actId="2696"/>
        <pc:sldMkLst>
          <pc:docMk/>
          <pc:sldMk cId="2897422625" sldId="462"/>
        </pc:sldMkLst>
      </pc:sldChg>
      <pc:sldChg chg="del">
        <pc:chgData name="Eran Bahat-Petel" userId="346ce4ee585b2881" providerId="LiveId" clId="{1AC2080D-092A-48B7-B0E4-9CCB03DF453D}" dt="2019-07-22T13:41:44.026" v="810" actId="2696"/>
        <pc:sldMkLst>
          <pc:docMk/>
          <pc:sldMk cId="3958780578" sldId="463"/>
        </pc:sldMkLst>
      </pc:sldChg>
      <pc:sldChg chg="add">
        <pc:chgData name="Eran Bahat-Petel" userId="346ce4ee585b2881" providerId="LiveId" clId="{1AC2080D-092A-48B7-B0E4-9CCB03DF453D}" dt="2019-07-22T13:00:00.702" v="598"/>
        <pc:sldMkLst>
          <pc:docMk/>
          <pc:sldMk cId="2776536504" sldId="472"/>
        </pc:sldMkLst>
      </pc:sldChg>
      <pc:sldChg chg="add">
        <pc:chgData name="Eran Bahat-Petel" userId="346ce4ee585b2881" providerId="LiveId" clId="{1AC2080D-092A-48B7-B0E4-9CCB03DF453D}" dt="2019-07-22T12:49:03.260" v="578"/>
        <pc:sldMkLst>
          <pc:docMk/>
          <pc:sldMk cId="2694154934" sldId="473"/>
        </pc:sldMkLst>
      </pc:sldChg>
      <pc:sldChg chg="del">
        <pc:chgData name="Eran Bahat-Petel" userId="346ce4ee585b2881" providerId="LiveId" clId="{1AC2080D-092A-48B7-B0E4-9CCB03DF453D}" dt="2019-07-22T12:59:57.957" v="596" actId="2696"/>
        <pc:sldMkLst>
          <pc:docMk/>
          <pc:sldMk cId="3390903561" sldId="474"/>
        </pc:sldMkLst>
      </pc:sldChg>
      <pc:sldChg chg="add del">
        <pc:chgData name="Eran Bahat-Petel" userId="346ce4ee585b2881" providerId="LiveId" clId="{1AC2080D-092A-48B7-B0E4-9CCB03DF453D}" dt="2019-07-22T14:05:04.349" v="864" actId="2696"/>
        <pc:sldMkLst>
          <pc:docMk/>
          <pc:sldMk cId="3063430170" sldId="476"/>
        </pc:sldMkLst>
      </pc:sldChg>
      <pc:sldChg chg="add">
        <pc:chgData name="Eran Bahat-Petel" userId="346ce4ee585b2881" providerId="LiveId" clId="{1AC2080D-092A-48B7-B0E4-9CCB03DF453D}" dt="2019-07-22T14:05:05.401" v="865"/>
        <pc:sldMkLst>
          <pc:docMk/>
          <pc:sldMk cId="3314053653" sldId="476"/>
        </pc:sldMkLst>
      </pc:sldChg>
      <pc:sldChg chg="modTransition">
        <pc:chgData name="Eran Bahat-Petel" userId="346ce4ee585b2881" providerId="LiveId" clId="{1AC2080D-092A-48B7-B0E4-9CCB03DF453D}" dt="2019-07-22T10:41:38.986" v="0"/>
        <pc:sldMkLst>
          <pc:docMk/>
          <pc:sldMk cId="0" sldId="499"/>
        </pc:sldMkLst>
      </pc:sldChg>
      <pc:sldChg chg="modSp modAnim">
        <pc:chgData name="Eran Bahat-Petel" userId="346ce4ee585b2881" providerId="LiveId" clId="{1AC2080D-092A-48B7-B0E4-9CCB03DF453D}" dt="2019-07-22T10:57:25.871" v="66" actId="6549"/>
        <pc:sldMkLst>
          <pc:docMk/>
          <pc:sldMk cId="0" sldId="507"/>
        </pc:sldMkLst>
        <pc:spChg chg="mod">
          <ac:chgData name="Eran Bahat-Petel" userId="346ce4ee585b2881" providerId="LiveId" clId="{1AC2080D-092A-48B7-B0E4-9CCB03DF453D}" dt="2019-07-22T10:57:25.871" v="66" actId="6549"/>
          <ac:spMkLst>
            <pc:docMk/>
            <pc:sldMk cId="0" sldId="507"/>
            <ac:spMk id="3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0:48:57.448" v="21" actId="1076"/>
          <ac:spMkLst>
            <pc:docMk/>
            <pc:sldMk cId="0" sldId="507"/>
            <ac:spMk id="38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0:50:20.105" v="27" actId="1076"/>
          <ac:spMkLst>
            <pc:docMk/>
            <pc:sldMk cId="0" sldId="507"/>
            <ac:spMk id="75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0:56:43.902" v="64" actId="20577"/>
          <ac:spMkLst>
            <pc:docMk/>
            <pc:sldMk cId="0" sldId="507"/>
            <ac:spMk id="49155" creationId="{00000000-0000-0000-0000-000000000000}"/>
          </ac:spMkLst>
        </pc:spChg>
        <pc:grpChg chg="mod">
          <ac:chgData name="Eran Bahat-Petel" userId="346ce4ee585b2881" providerId="LiveId" clId="{1AC2080D-092A-48B7-B0E4-9CCB03DF453D}" dt="2019-07-22T10:55:53.854" v="49" actId="1076"/>
          <ac:grpSpMkLst>
            <pc:docMk/>
            <pc:sldMk cId="0" sldId="507"/>
            <ac:grpSpMk id="5" creationId="{00000000-0000-0000-0000-000000000000}"/>
          </ac:grpSpMkLst>
        </pc:grpChg>
        <pc:grpChg chg="mod">
          <ac:chgData name="Eran Bahat-Petel" userId="346ce4ee585b2881" providerId="LiveId" clId="{1AC2080D-092A-48B7-B0E4-9CCB03DF453D}" dt="2019-07-22T10:56:04.910" v="50" actId="1076"/>
          <ac:grpSpMkLst>
            <pc:docMk/>
            <pc:sldMk cId="0" sldId="507"/>
            <ac:grpSpMk id="49154" creationId="{00000000-0000-0000-0000-000000000000}"/>
          </ac:grpSpMkLst>
        </pc:grpChg>
        <pc:cxnChg chg="mod">
          <ac:chgData name="Eran Bahat-Petel" userId="346ce4ee585b2881" providerId="LiveId" clId="{1AC2080D-092A-48B7-B0E4-9CCB03DF453D}" dt="2019-07-22T10:56:09.109" v="51" actId="1076"/>
          <ac:cxnSpMkLst>
            <pc:docMk/>
            <pc:sldMk cId="0" sldId="507"/>
            <ac:cxnSpMk id="40" creationId="{00000000-0000-0000-0000-000000000000}"/>
          </ac:cxnSpMkLst>
        </pc:cxnChg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2063933906" sldId="513"/>
        </pc:sldMkLst>
      </pc:sldChg>
      <pc:sldChg chg="del">
        <pc:chgData name="Eran Bahat-Petel" userId="346ce4ee585b2881" providerId="LiveId" clId="{1AC2080D-092A-48B7-B0E4-9CCB03DF453D}" dt="2019-07-22T13:40:36.737" v="803" actId="2696"/>
        <pc:sldMkLst>
          <pc:docMk/>
          <pc:sldMk cId="3855222242" sldId="514"/>
        </pc:sldMkLst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673269532" sldId="515"/>
        </pc:sldMkLst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1903123514" sldId="516"/>
        </pc:sldMkLst>
      </pc:sldChg>
      <pc:sldChg chg="add">
        <pc:chgData name="Eran Bahat-Petel" userId="346ce4ee585b2881" providerId="LiveId" clId="{1AC2080D-092A-48B7-B0E4-9CCB03DF453D}" dt="2019-07-22T13:40:44.501" v="807"/>
        <pc:sldMkLst>
          <pc:docMk/>
          <pc:sldMk cId="1279793568" sldId="517"/>
        </pc:sldMkLst>
      </pc:sldChg>
      <pc:sldChg chg="del">
        <pc:chgData name="Eran Bahat-Petel" userId="346ce4ee585b2881" providerId="LiveId" clId="{1AC2080D-092A-48B7-B0E4-9CCB03DF453D}" dt="2019-07-22T13:40:36.709" v="800" actId="2696"/>
        <pc:sldMkLst>
          <pc:docMk/>
          <pc:sldMk cId="1234299651" sldId="518"/>
        </pc:sldMkLst>
      </pc:sldChg>
      <pc:sldChg chg="add">
        <pc:chgData name="Eran Bahat-Petel" userId="346ce4ee585b2881" providerId="LiveId" clId="{1AC2080D-092A-48B7-B0E4-9CCB03DF453D}" dt="2019-07-22T13:42:54.023" v="819"/>
        <pc:sldMkLst>
          <pc:docMk/>
          <pc:sldMk cId="1267752146" sldId="519"/>
        </pc:sldMkLst>
      </pc:sldChg>
      <pc:sldChg chg="modSp add del">
        <pc:chgData name="Eran Bahat-Petel" userId="346ce4ee585b2881" providerId="LiveId" clId="{1AC2080D-092A-48B7-B0E4-9CCB03DF453D}" dt="2019-07-22T13:42:31.692" v="812" actId="2696"/>
        <pc:sldMkLst>
          <pc:docMk/>
          <pc:sldMk cId="2549497463" sldId="519"/>
        </pc:sldMkLst>
        <pc:spChg chg="mod">
          <ac:chgData name="Eran Bahat-Petel" userId="346ce4ee585b2881" providerId="LiveId" clId="{1AC2080D-092A-48B7-B0E4-9CCB03DF453D}" dt="2019-07-22T13:16:01.396" v="641" actId="20577"/>
          <ac:spMkLst>
            <pc:docMk/>
            <pc:sldMk cId="2549497463" sldId="519"/>
            <ac:spMk id="3" creationId="{00000000-0000-0000-0000-000000000000}"/>
          </ac:spMkLst>
        </pc:spChg>
      </pc:sldChg>
      <pc:sldChg chg="modSp add del">
        <pc:chgData name="Eran Bahat-Petel" userId="346ce4ee585b2881" providerId="LiveId" clId="{1AC2080D-092A-48B7-B0E4-9CCB03DF453D}" dt="2019-07-22T13:36:35.174" v="789" actId="2696"/>
        <pc:sldMkLst>
          <pc:docMk/>
          <pc:sldMk cId="0" sldId="523"/>
        </pc:sldMkLst>
        <pc:spChg chg="mod">
          <ac:chgData name="Eran Bahat-Petel" userId="346ce4ee585b2881" providerId="LiveId" clId="{1AC2080D-092A-48B7-B0E4-9CCB03DF453D}" dt="2019-07-22T13:36:22.607" v="787" actId="27636"/>
          <ac:spMkLst>
            <pc:docMk/>
            <pc:sldMk cId="0" sldId="523"/>
            <ac:spMk id="1982467" creationId="{00000000-0000-0000-0000-000000000000}"/>
          </ac:spMkLst>
        </pc:spChg>
      </pc:sldChg>
      <pc:sldChg chg="modSp add del">
        <pc:chgData name="Eran Bahat-Petel" userId="346ce4ee585b2881" providerId="LiveId" clId="{1AC2080D-092A-48B7-B0E4-9CCB03DF453D}" dt="2019-07-22T13:38:26.609" v="798" actId="2696"/>
        <pc:sldMkLst>
          <pc:docMk/>
          <pc:sldMk cId="725531289" sldId="523"/>
        </pc:sldMkLst>
        <pc:spChg chg="mod">
          <ac:chgData name="Eran Bahat-Petel" userId="346ce4ee585b2881" providerId="LiveId" clId="{1AC2080D-092A-48B7-B0E4-9CCB03DF453D}" dt="2019-07-22T13:36:45.849" v="797" actId="20577"/>
          <ac:spMkLst>
            <pc:docMk/>
            <pc:sldMk cId="725531289" sldId="523"/>
            <ac:spMk id="245762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3:36:42.337" v="791" actId="6549"/>
          <ac:spMkLst>
            <pc:docMk/>
            <pc:sldMk cId="725531289" sldId="523"/>
            <ac:spMk id="1982467" creationId="{00000000-0000-0000-0000-000000000000}"/>
          </ac:spMkLst>
        </pc:spChg>
      </pc:sldChg>
      <pc:sldChg chg="add del">
        <pc:chgData name="Eran Bahat-Petel" userId="346ce4ee585b2881" providerId="LiveId" clId="{1AC2080D-092A-48B7-B0E4-9CCB03DF453D}" dt="2019-07-22T13:47:07.706" v="820" actId="2696"/>
        <pc:sldMkLst>
          <pc:docMk/>
          <pc:sldMk cId="2270061004" sldId="523"/>
        </pc:sldMkLst>
      </pc:sldChg>
      <pc:sldChg chg="modSp add del">
        <pc:chgData name="Eran Bahat-Petel" userId="346ce4ee585b2881" providerId="LiveId" clId="{1AC2080D-092A-48B7-B0E4-9CCB03DF453D}" dt="2019-07-22T13:35:27.347" v="756"/>
        <pc:sldMkLst>
          <pc:docMk/>
          <pc:sldMk cId="2802224492" sldId="523"/>
        </pc:sldMkLst>
        <pc:spChg chg="mod">
          <ac:chgData name="Eran Bahat-Petel" userId="346ce4ee585b2881" providerId="LiveId" clId="{1AC2080D-092A-48B7-B0E4-9CCB03DF453D}" dt="2019-07-22T13:35:26.566" v="755" actId="20577"/>
          <ac:spMkLst>
            <pc:docMk/>
            <pc:sldMk cId="2802224492" sldId="523"/>
            <ac:spMk id="245762" creationId="{00000000-0000-0000-0000-000000000000}"/>
          </ac:spMkLst>
        </pc:spChg>
      </pc:sldChg>
      <pc:sldChg chg="modSp add del">
        <pc:chgData name="Eran Bahat-Petel" userId="346ce4ee585b2881" providerId="LiveId" clId="{1AC2080D-092A-48B7-B0E4-9CCB03DF453D}" dt="2019-07-22T13:48:07.813" v="829" actId="2696"/>
        <pc:sldMkLst>
          <pc:docMk/>
          <pc:sldMk cId="2896187301" sldId="523"/>
        </pc:sldMkLst>
        <pc:spChg chg="mod">
          <ac:chgData name="Eran Bahat-Petel" userId="346ce4ee585b2881" providerId="LiveId" clId="{1AC2080D-092A-48B7-B0E4-9CCB03DF453D}" dt="2019-07-22T13:47:37.348" v="823"/>
          <ac:spMkLst>
            <pc:docMk/>
            <pc:sldMk cId="2896187301" sldId="523"/>
            <ac:spMk id="1982467" creationId="{00000000-0000-0000-0000-000000000000}"/>
          </ac:spMkLst>
        </pc:spChg>
      </pc:sldChg>
      <pc:sldChg chg="modSp">
        <pc:chgData name="Eran Bahat-Petel" userId="346ce4ee585b2881" providerId="LiveId" clId="{1AC2080D-092A-48B7-B0E4-9CCB03DF453D}" dt="2019-07-22T13:51:17.072" v="852" actId="1076"/>
        <pc:sldMkLst>
          <pc:docMk/>
          <pc:sldMk cId="0" sldId="524"/>
        </pc:sldMkLst>
        <pc:spChg chg="mod">
          <ac:chgData name="Eran Bahat-Petel" userId="346ce4ee585b2881" providerId="LiveId" clId="{1AC2080D-092A-48B7-B0E4-9CCB03DF453D}" dt="2019-07-22T13:51:17.072" v="852" actId="1076"/>
          <ac:spMkLst>
            <pc:docMk/>
            <pc:sldMk cId="0" sldId="524"/>
            <ac:spMk id="247813" creationId="{00000000-0000-0000-0000-000000000000}"/>
          </ac:spMkLst>
        </pc:spChg>
      </pc:sldChg>
      <pc:sldChg chg="add">
        <pc:chgData name="Eran Bahat-Petel" userId="346ce4ee585b2881" providerId="LiveId" clId="{1AC2080D-092A-48B7-B0E4-9CCB03DF453D}" dt="2019-07-22T13:42:54.023" v="819"/>
        <pc:sldMkLst>
          <pc:docMk/>
          <pc:sldMk cId="881082012" sldId="526"/>
        </pc:sldMkLst>
        <pc:spChg chg="mod">
          <ac:chgData name="Eran Bahat-Petel" userId="346ce4ee585b2881" providerId="LiveId" clId="{1AC2080D-092A-48B7-B0E4-9CCB03DF453D}" dt="2019-07-22T13:20:08.844" v="732" actId="20577"/>
          <ac:spMkLst>
            <pc:docMk/>
            <pc:sldMk cId="881082012" sldId="526"/>
            <ac:spMk id="7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529"/>
        </pc:sldMkLst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530"/>
        </pc:sldMkLst>
      </pc:sldChg>
      <pc:sldChg chg="modTransition">
        <pc:chgData name="Eran Bahat-Petel" userId="346ce4ee585b2881" providerId="LiveId" clId="{1AC2080D-092A-48B7-B0E4-9CCB03DF453D}" dt="2019-07-22T10:45:29.404" v="2"/>
        <pc:sldMkLst>
          <pc:docMk/>
          <pc:sldMk cId="0" sldId="531"/>
        </pc:sldMkLst>
      </pc:sldChg>
      <pc:sldChg chg="modSp">
        <pc:chgData name="Eran Bahat-Petel" userId="346ce4ee585b2881" providerId="LiveId" clId="{1AC2080D-092A-48B7-B0E4-9CCB03DF453D}" dt="2019-07-22T11:03:03.688" v="94" actId="20577"/>
        <pc:sldMkLst>
          <pc:docMk/>
          <pc:sldMk cId="0" sldId="532"/>
        </pc:sldMkLst>
        <pc:spChg chg="mod">
          <ac:chgData name="Eran Bahat-Petel" userId="346ce4ee585b2881" providerId="LiveId" clId="{1AC2080D-092A-48B7-B0E4-9CCB03DF453D}" dt="2019-07-22T11:03:03.688" v="94" actId="20577"/>
          <ac:spMkLst>
            <pc:docMk/>
            <pc:sldMk cId="0" sldId="532"/>
            <ac:spMk id="2103299" creationId="{00000000-0000-0000-0000-000000000000}"/>
          </ac:spMkLst>
        </pc:spChg>
      </pc:sldChg>
      <pc:sldChg chg="addSp modSp">
        <pc:chgData name="Eran Bahat-Petel" userId="346ce4ee585b2881" providerId="LiveId" clId="{1AC2080D-092A-48B7-B0E4-9CCB03DF453D}" dt="2019-07-22T11:36:44.908" v="112" actId="1076"/>
        <pc:sldMkLst>
          <pc:docMk/>
          <pc:sldMk cId="0" sldId="544"/>
        </pc:sldMkLst>
        <pc:spChg chg="add mod">
          <ac:chgData name="Eran Bahat-Petel" userId="346ce4ee585b2881" providerId="LiveId" clId="{1AC2080D-092A-48B7-B0E4-9CCB03DF453D}" dt="2019-07-22T11:36:44.908" v="112" actId="1076"/>
          <ac:spMkLst>
            <pc:docMk/>
            <pc:sldMk cId="0" sldId="544"/>
            <ac:spMk id="2" creationId="{0F42CCA5-04BA-44E8-8559-9F10B1129357}"/>
          </ac:spMkLst>
        </pc:spChg>
        <pc:spChg chg="mod">
          <ac:chgData name="Eran Bahat-Petel" userId="346ce4ee585b2881" providerId="LiveId" clId="{1AC2080D-092A-48B7-B0E4-9CCB03DF453D}" dt="2019-07-22T11:36:42.125" v="111" actId="14100"/>
          <ac:spMkLst>
            <pc:docMk/>
            <pc:sldMk cId="0" sldId="544"/>
            <ac:spMk id="2131971" creationId="{00000000-0000-0000-0000-000000000000}"/>
          </ac:spMkLst>
        </pc:spChg>
      </pc:sldChg>
      <pc:sldChg chg="modSp">
        <pc:chgData name="Eran Bahat-Petel" userId="346ce4ee585b2881" providerId="LiveId" clId="{1AC2080D-092A-48B7-B0E4-9CCB03DF453D}" dt="2019-07-22T11:52:13.177" v="294" actId="27636"/>
        <pc:sldMkLst>
          <pc:docMk/>
          <pc:sldMk cId="0" sldId="550"/>
        </pc:sldMkLst>
        <pc:spChg chg="mod">
          <ac:chgData name="Eran Bahat-Petel" userId="346ce4ee585b2881" providerId="LiveId" clId="{1AC2080D-092A-48B7-B0E4-9CCB03DF453D}" dt="2019-07-22T11:52:13.177" v="294" actId="27636"/>
          <ac:spMkLst>
            <pc:docMk/>
            <pc:sldMk cId="0" sldId="550"/>
            <ac:spMk id="3" creationId="{00000000-0000-0000-0000-000000000000}"/>
          </ac:spMkLst>
        </pc:spChg>
      </pc:sldChg>
      <pc:sldChg chg="modSp del">
        <pc:chgData name="Eran Bahat-Petel" userId="346ce4ee585b2881" providerId="LiveId" clId="{1AC2080D-092A-48B7-B0E4-9CCB03DF453D}" dt="2019-07-22T12:16:15.062" v="386" actId="2696"/>
        <pc:sldMkLst>
          <pc:docMk/>
          <pc:sldMk cId="0" sldId="551"/>
        </pc:sldMkLst>
        <pc:spChg chg="mod">
          <ac:chgData name="Eran Bahat-Petel" userId="346ce4ee585b2881" providerId="LiveId" clId="{1AC2080D-092A-48B7-B0E4-9CCB03DF453D}" dt="2019-07-22T12:10:25.555" v="330"/>
          <ac:spMkLst>
            <pc:docMk/>
            <pc:sldMk cId="0" sldId="551"/>
            <ac:spMk id="143363" creationId="{00000000-0000-0000-0000-000000000000}"/>
          </ac:spMkLst>
        </pc:spChg>
      </pc:sldChg>
      <pc:sldChg chg="modSp del">
        <pc:chgData name="Eran Bahat-Petel" userId="346ce4ee585b2881" providerId="LiveId" clId="{1AC2080D-092A-48B7-B0E4-9CCB03DF453D}" dt="2019-07-22T11:53:50.656" v="295" actId="2696"/>
        <pc:sldMkLst>
          <pc:docMk/>
          <pc:sldMk cId="0" sldId="552"/>
        </pc:sldMkLst>
        <pc:spChg chg="mod">
          <ac:chgData name="Eran Bahat-Petel" userId="346ce4ee585b2881" providerId="LiveId" clId="{1AC2080D-092A-48B7-B0E4-9CCB03DF453D}" dt="2019-07-22T11:50:04.113" v="275" actId="27636"/>
          <ac:spMkLst>
            <pc:docMk/>
            <pc:sldMk cId="0" sldId="552"/>
            <ac:spMk id="3" creationId="{00000000-0000-0000-0000-000000000000}"/>
          </ac:spMkLst>
        </pc:spChg>
      </pc:sldChg>
      <pc:sldChg chg="addSp modSp del">
        <pc:chgData name="Eran Bahat-Petel" userId="346ce4ee585b2881" providerId="LiveId" clId="{1AC2080D-092A-48B7-B0E4-9CCB03DF453D}" dt="2019-07-22T12:28:44.935" v="531" actId="2696"/>
        <pc:sldMkLst>
          <pc:docMk/>
          <pc:sldMk cId="0" sldId="553"/>
        </pc:sldMkLst>
        <pc:spChg chg="mod">
          <ac:chgData name="Eran Bahat-Petel" userId="346ce4ee585b2881" providerId="LiveId" clId="{1AC2080D-092A-48B7-B0E4-9CCB03DF453D}" dt="2019-07-22T12:28:04.807" v="517"/>
          <ac:spMkLst>
            <pc:docMk/>
            <pc:sldMk cId="0" sldId="553"/>
            <ac:spMk id="3" creationId="{00000000-0000-0000-0000-000000000000}"/>
          </ac:spMkLst>
        </pc:spChg>
        <pc:spChg chg="add mod">
          <ac:chgData name="Eran Bahat-Petel" userId="346ce4ee585b2881" providerId="LiveId" clId="{1AC2080D-092A-48B7-B0E4-9CCB03DF453D}" dt="2019-07-22T12:17:50.253" v="390"/>
          <ac:spMkLst>
            <pc:docMk/>
            <pc:sldMk cId="0" sldId="553"/>
            <ac:spMk id="5" creationId="{E8E2F662-DFF8-4267-B271-0A1C4555BF6C}"/>
          </ac:spMkLst>
        </pc:spChg>
      </pc:sldChg>
      <pc:sldChg chg="del">
        <pc:chgData name="Eran Bahat-Petel" userId="346ce4ee585b2881" providerId="LiveId" clId="{1AC2080D-092A-48B7-B0E4-9CCB03DF453D}" dt="2019-07-22T12:21:12.187" v="399" actId="2696"/>
        <pc:sldMkLst>
          <pc:docMk/>
          <pc:sldMk cId="4146922553" sldId="556"/>
        </pc:sldMkLst>
        <pc:spChg chg="mod">
          <ac:chgData name="Eran Bahat-Petel" userId="346ce4ee585b2881" providerId="LiveId" clId="{1AC2080D-092A-48B7-B0E4-9CCB03DF453D}" dt="2019-07-22T12:22:26.289" v="429" actId="20577"/>
          <ac:spMkLst>
            <pc:docMk/>
            <pc:sldMk cId="4146922553" sldId="556"/>
            <ac:spMk id="2167811" creationId="{00000000-0000-0000-0000-000000000000}"/>
          </ac:spMkLst>
        </pc:spChg>
      </pc:sldChg>
      <pc:sldChg chg="add modTransition">
        <pc:chgData name="Eran Bahat-Petel" userId="346ce4ee585b2881" providerId="LiveId" clId="{1AC2080D-092A-48B7-B0E4-9CCB03DF453D}" dt="2019-07-22T12:55:18.314" v="584"/>
        <pc:sldMkLst>
          <pc:docMk/>
          <pc:sldMk cId="1714242587" sldId="557"/>
        </pc:sldMkLst>
      </pc:sldChg>
      <pc:sldChg chg="del">
        <pc:chgData name="Eran Bahat-Petel" userId="346ce4ee585b2881" providerId="LiveId" clId="{1AC2080D-092A-48B7-B0E4-9CCB03DF453D}" dt="2019-07-22T11:47:40.100" v="267" actId="2696"/>
        <pc:sldMkLst>
          <pc:docMk/>
          <pc:sldMk cId="1946329886" sldId="558"/>
        </pc:sldMkLst>
      </pc:sldChg>
      <pc:sldChg chg="del">
        <pc:chgData name="Eran Bahat-Petel" userId="346ce4ee585b2881" providerId="LiveId" clId="{1AC2080D-092A-48B7-B0E4-9CCB03DF453D}" dt="2019-07-22T11:45:34.992" v="255" actId="2696"/>
        <pc:sldMkLst>
          <pc:docMk/>
          <pc:sldMk cId="1211115405" sldId="559"/>
        </pc:sldMkLst>
        <pc:spChg chg="mod">
          <ac:chgData name="Eran Bahat-Petel" userId="346ce4ee585b2881" providerId="LiveId" clId="{1AC2080D-092A-48B7-B0E4-9CCB03DF453D}" dt="2019-07-22T12:12:54.092" v="374" actId="20577"/>
          <ac:spMkLst>
            <pc:docMk/>
            <pc:sldMk cId="1211115405" sldId="559"/>
            <ac:spMk id="77827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2:08:08.395" v="324" actId="1076"/>
          <ac:spMkLst>
            <pc:docMk/>
            <pc:sldMk cId="1211115405" sldId="559"/>
            <ac:spMk id="150530" creationId="{00000000-0000-0000-0000-000000000000}"/>
          </ac:spMkLst>
        </pc:spChg>
        <pc:spChg chg="del">
          <ac:chgData name="Eran Bahat-Petel" userId="346ce4ee585b2881" providerId="LiveId" clId="{1AC2080D-092A-48B7-B0E4-9CCB03DF453D}" dt="2019-07-22T11:59:18.240" v="308" actId="478"/>
          <ac:spMkLst>
            <pc:docMk/>
            <pc:sldMk cId="1211115405" sldId="559"/>
            <ac:spMk id="150533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1:58:06.882" v="298" actId="20577"/>
          <ac:spMkLst>
            <pc:docMk/>
            <pc:sldMk cId="1211115405" sldId="559"/>
            <ac:spMk id="150538" creationId="{00000000-0000-0000-0000-000000000000}"/>
          </ac:spMkLst>
        </pc:spChg>
        <pc:grpChg chg="mod">
          <ac:chgData name="Eran Bahat-Petel" userId="346ce4ee585b2881" providerId="LiveId" clId="{1AC2080D-092A-48B7-B0E4-9CCB03DF453D}" dt="2019-07-22T11:58:53.810" v="304" actId="1076"/>
          <ac:grpSpMkLst>
            <pc:docMk/>
            <pc:sldMk cId="1211115405" sldId="559"/>
            <ac:grpSpMk id="150532" creationId="{00000000-0000-0000-0000-000000000000}"/>
          </ac:grpSpMkLst>
        </pc:grpChg>
      </pc:sldChg>
      <pc:sldChg chg="addSp modSp add">
        <pc:chgData name="Eran Bahat-Petel" userId="346ce4ee585b2881" providerId="LiveId" clId="{1AC2080D-092A-48B7-B0E4-9CCB03DF453D}" dt="2019-07-22T13:59:59.464" v="862" actId="1076"/>
        <pc:sldMkLst>
          <pc:docMk/>
          <pc:sldMk cId="385938285" sldId="560"/>
        </pc:sldMkLst>
        <pc:spChg chg="mod">
          <ac:chgData name="Eran Bahat-Petel" userId="346ce4ee585b2881" providerId="LiveId" clId="{1AC2080D-092A-48B7-B0E4-9CCB03DF453D}" dt="2019-07-22T13:59:59.464" v="862" actId="1076"/>
          <ac:spMkLst>
            <pc:docMk/>
            <pc:sldMk cId="385938285" sldId="560"/>
            <ac:spMk id="2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3:59:54.915" v="861" actId="6549"/>
          <ac:spMkLst>
            <pc:docMk/>
            <pc:sldMk cId="385938285" sldId="560"/>
            <ac:spMk id="3" creationId="{00000000-0000-0000-0000-000000000000}"/>
          </ac:spMkLst>
        </pc:spChg>
        <pc:spChg chg="add mod">
          <ac:chgData name="Eran Bahat-Petel" userId="346ce4ee585b2881" providerId="LiveId" clId="{1AC2080D-092A-48B7-B0E4-9CCB03DF453D}" dt="2019-07-22T12:25:51.881" v="506" actId="20577"/>
          <ac:spMkLst>
            <pc:docMk/>
            <pc:sldMk cId="385938285" sldId="560"/>
            <ac:spMk id="4" creationId="{A79CF056-BB84-4D99-80A0-FF1E1E61DD88}"/>
          </ac:spMkLst>
        </pc:spChg>
      </pc:sldChg>
      <pc:sldChg chg="modSp">
        <pc:chgData name="Eran Bahat-Petel" userId="346ce4ee585b2881" providerId="LiveId" clId="{1AC2080D-092A-48B7-B0E4-9CCB03DF453D}" dt="2019-07-22T12:33:47.932" v="575" actId="207"/>
        <pc:sldMkLst>
          <pc:docMk/>
          <pc:sldMk cId="0" sldId="567"/>
        </pc:sldMkLst>
        <pc:spChg chg="mod">
          <ac:chgData name="Eran Bahat-Petel" userId="346ce4ee585b2881" providerId="LiveId" clId="{1AC2080D-092A-48B7-B0E4-9CCB03DF453D}" dt="2019-07-22T12:33:47.932" v="575" actId="207"/>
          <ac:spMkLst>
            <pc:docMk/>
            <pc:sldMk cId="0" sldId="567"/>
            <ac:spMk id="3" creationId="{00000000-0000-0000-0000-000000000000}"/>
          </ac:spMkLst>
        </pc:spChg>
      </pc:sldChg>
      <pc:sldChg chg="modTransition">
        <pc:chgData name="Eran Bahat-Petel" userId="346ce4ee585b2881" providerId="LiveId" clId="{1AC2080D-092A-48B7-B0E4-9CCB03DF453D}" dt="2019-07-22T14:08:06.490" v="868"/>
        <pc:sldMkLst>
          <pc:docMk/>
          <pc:sldMk cId="0" sldId="572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16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17"/>
        </pc:sldMkLst>
      </pc:sldChg>
      <pc:sldChg chg="modTransition">
        <pc:chgData name="Eran Bahat-Petel" userId="346ce4ee585b2881" providerId="LiveId" clId="{1AC2080D-092A-48B7-B0E4-9CCB03DF453D}" dt="2019-07-22T13:55:38.114" v="858"/>
        <pc:sldMkLst>
          <pc:docMk/>
          <pc:sldMk cId="0" sldId="618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0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1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2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3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4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5"/>
        </pc:sldMkLst>
      </pc:sldChg>
      <pc:sldChg chg="modTransition">
        <pc:chgData name="Eran Bahat-Petel" userId="346ce4ee585b2881" providerId="LiveId" clId="{1AC2080D-092A-48B7-B0E4-9CCB03DF453D}" dt="2019-07-22T13:54:52.525" v="857"/>
        <pc:sldMkLst>
          <pc:docMk/>
          <pc:sldMk cId="0" sldId="626"/>
        </pc:sldMkLst>
      </pc:sldChg>
      <pc:sldChg chg="modTransition">
        <pc:chgData name="Eran Bahat-Petel" userId="346ce4ee585b2881" providerId="LiveId" clId="{1AC2080D-092A-48B7-B0E4-9CCB03DF453D}" dt="2019-07-22T11:37:43.975" v="113"/>
        <pc:sldMkLst>
          <pc:docMk/>
          <pc:sldMk cId="0" sldId="631"/>
        </pc:sldMkLst>
      </pc:sldChg>
      <pc:sldChg chg="modSp add modTransition">
        <pc:chgData name="Eran Bahat-Petel" userId="346ce4ee585b2881" providerId="LiveId" clId="{1AC2080D-092A-48B7-B0E4-9CCB03DF453D}" dt="2019-07-22T12:56:46.132" v="594" actId="20577"/>
        <pc:sldMkLst>
          <pc:docMk/>
          <pc:sldMk cId="425290813" sldId="685"/>
        </pc:sldMkLst>
        <pc:spChg chg="mod">
          <ac:chgData name="Eran Bahat-Petel" userId="346ce4ee585b2881" providerId="LiveId" clId="{1AC2080D-092A-48B7-B0E4-9CCB03DF453D}" dt="2019-07-22T12:56:46.132" v="594" actId="20577"/>
          <ac:spMkLst>
            <pc:docMk/>
            <pc:sldMk cId="425290813" sldId="685"/>
            <ac:spMk id="3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2:56:29.877" v="592" actId="1076"/>
          <ac:spMkLst>
            <pc:docMk/>
            <pc:sldMk cId="425290813" sldId="685"/>
            <ac:spMk id="7" creationId="{00000000-0000-0000-0000-000000000000}"/>
          </ac:spMkLst>
        </pc:spChg>
      </pc:sldChg>
      <pc:sldChg chg="del modTransition">
        <pc:chgData name="Eran Bahat-Petel" userId="346ce4ee585b2881" providerId="LiveId" clId="{1AC2080D-092A-48B7-B0E4-9CCB03DF453D}" dt="2019-07-22T12:52:37.466" v="580" actId="2696"/>
        <pc:sldMkLst>
          <pc:docMk/>
          <pc:sldMk cId="2852977874" sldId="685"/>
        </pc:sldMkLst>
      </pc:sldChg>
      <pc:sldChg chg="modSp add modTransition">
        <pc:chgData name="Eran Bahat-Petel" userId="346ce4ee585b2881" providerId="LiveId" clId="{1AC2080D-092A-48B7-B0E4-9CCB03DF453D}" dt="2019-07-22T12:57:27.246" v="595" actId="255"/>
        <pc:sldMkLst>
          <pc:docMk/>
          <pc:sldMk cId="412743166" sldId="686"/>
        </pc:sldMkLst>
        <pc:spChg chg="mod">
          <ac:chgData name="Eran Bahat-Petel" userId="346ce4ee585b2881" providerId="LiveId" clId="{1AC2080D-092A-48B7-B0E4-9CCB03DF453D}" dt="2019-07-22T12:57:27.246" v="595" actId="255"/>
          <ac:spMkLst>
            <pc:docMk/>
            <pc:sldMk cId="412743166" sldId="686"/>
            <ac:spMk id="3" creationId="{00000000-0000-0000-0000-000000000000}"/>
          </ac:spMkLst>
        </pc:spChg>
      </pc:sldChg>
      <pc:sldChg chg="del modTransition">
        <pc:chgData name="Eran Bahat-Petel" userId="346ce4ee585b2881" providerId="LiveId" clId="{1AC2080D-092A-48B7-B0E4-9CCB03DF453D}" dt="2019-07-22T12:52:37.489" v="581" actId="2696"/>
        <pc:sldMkLst>
          <pc:docMk/>
          <pc:sldMk cId="1940879863" sldId="686"/>
        </pc:sldMkLst>
      </pc:sldChg>
      <pc:sldChg chg="del">
        <pc:chgData name="Eran Bahat-Petel" userId="346ce4ee585b2881" providerId="LiveId" clId="{1AC2080D-092A-48B7-B0E4-9CCB03DF453D}" dt="2019-07-22T13:53:05.193" v="853" actId="2696"/>
        <pc:sldMkLst>
          <pc:docMk/>
          <pc:sldMk cId="1306239924" sldId="688"/>
        </pc:sldMkLst>
      </pc:sldChg>
      <pc:sldChg chg="add del">
        <pc:chgData name="Eran Bahat-Petel" userId="346ce4ee585b2881" providerId="LiveId" clId="{1AC2080D-092A-48B7-B0E4-9CCB03DF453D}" dt="2019-07-22T13:53:24.046" v="855" actId="2696"/>
        <pc:sldMkLst>
          <pc:docMk/>
          <pc:sldMk cId="2136223230" sldId="688"/>
        </pc:sldMkLst>
      </pc:sldChg>
      <pc:sldChg chg="addSp delSp modSp add">
        <pc:chgData name="Eran Bahat-Petel" userId="346ce4ee585b2881" providerId="LiveId" clId="{1AC2080D-092A-48B7-B0E4-9CCB03DF453D}" dt="2019-07-22T12:18:44.959" v="398" actId="20577"/>
        <pc:sldMkLst>
          <pc:docMk/>
          <pc:sldMk cId="272573321" sldId="689"/>
        </pc:sldMkLst>
        <pc:spChg chg="del">
          <ac:chgData name="Eran Bahat-Petel" userId="346ce4ee585b2881" providerId="LiveId" clId="{1AC2080D-092A-48B7-B0E4-9CCB03DF453D}" dt="2019-07-22T12:17:52.497" v="391" actId="478"/>
          <ac:spMkLst>
            <pc:docMk/>
            <pc:sldMk cId="272573321" sldId="689"/>
            <ac:spMk id="2" creationId="{4C3C24CE-FE94-4E32-B399-48DC763D6811}"/>
          </ac:spMkLst>
        </pc:spChg>
        <pc:spChg chg="mod">
          <ac:chgData name="Eran Bahat-Petel" userId="346ce4ee585b2881" providerId="LiveId" clId="{1AC2080D-092A-48B7-B0E4-9CCB03DF453D}" dt="2019-07-22T12:18:44.959" v="398" actId="20577"/>
          <ac:spMkLst>
            <pc:docMk/>
            <pc:sldMk cId="272573321" sldId="689"/>
            <ac:spMk id="5" creationId="{9F4742CC-F081-495B-840E-A24A3925BBAF}"/>
          </ac:spMkLst>
        </pc:spChg>
        <pc:spChg chg="add">
          <ac:chgData name="Eran Bahat-Petel" userId="346ce4ee585b2881" providerId="LiveId" clId="{1AC2080D-092A-48B7-B0E4-9CCB03DF453D}" dt="2019-07-22T12:17:52.827" v="392"/>
          <ac:spMkLst>
            <pc:docMk/>
            <pc:sldMk cId="272573321" sldId="689"/>
            <ac:spMk id="6" creationId="{D8A0BADD-464F-498A-90CE-DD213C216327}"/>
          </ac:spMkLst>
        </pc:spChg>
      </pc:sldChg>
      <pc:sldChg chg="addSp delSp modSp add del">
        <pc:chgData name="Eran Bahat-Petel" userId="346ce4ee585b2881" providerId="LiveId" clId="{1AC2080D-092A-48B7-B0E4-9CCB03DF453D}" dt="2019-07-22T12:17:31.625" v="387" actId="2696"/>
        <pc:sldMkLst>
          <pc:docMk/>
          <pc:sldMk cId="467142306" sldId="689"/>
        </pc:sldMkLst>
        <pc:spChg chg="del">
          <ac:chgData name="Eran Bahat-Petel" userId="346ce4ee585b2881" providerId="LiveId" clId="{1AC2080D-092A-48B7-B0E4-9CCB03DF453D}" dt="2019-07-22T11:47:05.339" v="264" actId="478"/>
          <ac:spMkLst>
            <pc:docMk/>
            <pc:sldMk cId="467142306" sldId="689"/>
            <ac:spMk id="3" creationId="{9A3F76F8-0279-4946-A0ED-16CC766B3FD7}"/>
          </ac:spMkLst>
        </pc:spChg>
        <pc:spChg chg="add mod">
          <ac:chgData name="Eran Bahat-Petel" userId="346ce4ee585b2881" providerId="LiveId" clId="{1AC2080D-092A-48B7-B0E4-9CCB03DF453D}" dt="2019-07-22T11:47:09.460" v="265" actId="1076"/>
          <ac:spMkLst>
            <pc:docMk/>
            <pc:sldMk cId="467142306" sldId="689"/>
            <ac:spMk id="5" creationId="{9F4742CC-F081-495B-840E-A24A3925BBAF}"/>
          </ac:spMkLst>
        </pc:spChg>
      </pc:sldChg>
      <pc:sldChg chg="addSp delSp modSp add">
        <pc:chgData name="Eran Bahat-Petel" userId="346ce4ee585b2881" providerId="LiveId" clId="{1AC2080D-092A-48B7-B0E4-9CCB03DF453D}" dt="2019-07-22T12:15:43.633" v="385" actId="1076"/>
        <pc:sldMkLst>
          <pc:docMk/>
          <pc:sldMk cId="1699085848" sldId="690"/>
        </pc:sldMkLst>
        <pc:spChg chg="del mod">
          <ac:chgData name="Eran Bahat-Petel" userId="346ce4ee585b2881" providerId="LiveId" clId="{1AC2080D-092A-48B7-B0E4-9CCB03DF453D}" dt="2019-07-22T12:15:08.598" v="379" actId="478"/>
          <ac:spMkLst>
            <pc:docMk/>
            <pc:sldMk cId="1699085848" sldId="690"/>
            <ac:spMk id="2" creationId="{CDD21BCC-D072-4F07-95BE-FA9AC42667F5}"/>
          </ac:spMkLst>
        </pc:spChg>
        <pc:spChg chg="mod">
          <ac:chgData name="Eran Bahat-Petel" userId="346ce4ee585b2881" providerId="LiveId" clId="{1AC2080D-092A-48B7-B0E4-9CCB03DF453D}" dt="2019-07-22T12:15:43.633" v="385" actId="1076"/>
          <ac:spMkLst>
            <pc:docMk/>
            <pc:sldMk cId="1699085848" sldId="690"/>
            <ac:spMk id="3" creationId="{04CBC83C-8595-41F4-A608-52B6DE38C5B4}"/>
          </ac:spMkLst>
        </pc:spChg>
        <pc:spChg chg="add del">
          <ac:chgData name="Eran Bahat-Petel" userId="346ce4ee585b2881" providerId="LiveId" clId="{1AC2080D-092A-48B7-B0E4-9CCB03DF453D}" dt="2019-07-22T12:11:26.449" v="340"/>
          <ac:spMkLst>
            <pc:docMk/>
            <pc:sldMk cId="1699085848" sldId="690"/>
            <ac:spMk id="5" creationId="{4C00335C-6245-45CD-A148-CF490089AE47}"/>
          </ac:spMkLst>
        </pc:spChg>
        <pc:spChg chg="mod">
          <ac:chgData name="Eran Bahat-Petel" userId="346ce4ee585b2881" providerId="LiveId" clId="{1AC2080D-092A-48B7-B0E4-9CCB03DF453D}" dt="2019-07-22T12:11:39.373" v="348" actId="20577"/>
          <ac:spMkLst>
            <pc:docMk/>
            <pc:sldMk cId="1699085848" sldId="690"/>
            <ac:spMk id="10" creationId="{FD8B77A4-8F75-4360-8CAC-5877F1296AF1}"/>
          </ac:spMkLst>
        </pc:spChg>
        <pc:spChg chg="mod">
          <ac:chgData name="Eran Bahat-Petel" userId="346ce4ee585b2881" providerId="LiveId" clId="{1AC2080D-092A-48B7-B0E4-9CCB03DF453D}" dt="2019-07-22T12:12:17.753" v="359" actId="20577"/>
          <ac:spMkLst>
            <pc:docMk/>
            <pc:sldMk cId="1699085848" sldId="690"/>
            <ac:spMk id="19" creationId="{5CDAF2FC-728A-4E8C-99C8-78AE2A3C6ED8}"/>
          </ac:spMkLst>
        </pc:spChg>
        <pc:spChg chg="add del mod">
          <ac:chgData name="Eran Bahat-Petel" userId="346ce4ee585b2881" providerId="LiveId" clId="{1AC2080D-092A-48B7-B0E4-9CCB03DF453D}" dt="2019-07-22T12:15:16.788" v="382" actId="478"/>
          <ac:spMkLst>
            <pc:docMk/>
            <pc:sldMk cId="1699085848" sldId="690"/>
            <ac:spMk id="24" creationId="{0BBFFBDA-DC09-4CEA-8C21-466EF34DFDB9}"/>
          </ac:spMkLst>
        </pc:spChg>
        <pc:spChg chg="add del mod">
          <ac:chgData name="Eran Bahat-Petel" userId="346ce4ee585b2881" providerId="LiveId" clId="{1AC2080D-092A-48B7-B0E4-9CCB03DF453D}" dt="2019-07-22T12:15:19.337" v="383" actId="478"/>
          <ac:spMkLst>
            <pc:docMk/>
            <pc:sldMk cId="1699085848" sldId="690"/>
            <ac:spMk id="25" creationId="{BE141FA5-8E25-47BA-AAD4-4BC99F0846DD}"/>
          </ac:spMkLst>
        </pc:spChg>
        <pc:spChg chg="add">
          <ac:chgData name="Eran Bahat-Petel" userId="346ce4ee585b2881" providerId="LiveId" clId="{1AC2080D-092A-48B7-B0E4-9CCB03DF453D}" dt="2019-07-22T12:15:23.603" v="384"/>
          <ac:spMkLst>
            <pc:docMk/>
            <pc:sldMk cId="1699085848" sldId="690"/>
            <ac:spMk id="26" creationId="{7DA71683-4BEA-4A5C-B673-68F27E4D431C}"/>
          </ac:spMkLst>
        </pc:spChg>
        <pc:grpChg chg="add del mod">
          <ac:chgData name="Eran Bahat-Petel" userId="346ce4ee585b2881" providerId="LiveId" clId="{1AC2080D-092A-48B7-B0E4-9CCB03DF453D}" dt="2019-07-22T12:12:05.414" v="352" actId="478"/>
          <ac:grpSpMkLst>
            <pc:docMk/>
            <pc:sldMk cId="1699085848" sldId="690"/>
            <ac:grpSpMk id="6" creationId="{A7F07CED-1A6F-45D1-B0BA-16D875A002CA}"/>
          </ac:grpSpMkLst>
        </pc:grpChg>
        <pc:grpChg chg="add">
          <ac:chgData name="Eran Bahat-Petel" userId="346ce4ee585b2881" providerId="LiveId" clId="{1AC2080D-092A-48B7-B0E4-9CCB03DF453D}" dt="2019-07-22T12:12:01.792" v="351"/>
          <ac:grpSpMkLst>
            <pc:docMk/>
            <pc:sldMk cId="1699085848" sldId="690"/>
            <ac:grpSpMk id="15" creationId="{28BA88FF-A310-4F42-881D-83E467FD0C45}"/>
          </ac:grpSpMkLst>
        </pc:grpChg>
      </pc:sldChg>
      <pc:sldChg chg="modSp add">
        <pc:chgData name="Eran Bahat-Petel" userId="346ce4ee585b2881" providerId="LiveId" clId="{1AC2080D-092A-48B7-B0E4-9CCB03DF453D}" dt="2019-07-22T12:28:37.258" v="530" actId="6549"/>
        <pc:sldMkLst>
          <pc:docMk/>
          <pc:sldMk cId="415287568" sldId="691"/>
        </pc:sldMkLst>
        <pc:spChg chg="mod">
          <ac:chgData name="Eran Bahat-Petel" userId="346ce4ee585b2881" providerId="LiveId" clId="{1AC2080D-092A-48B7-B0E4-9CCB03DF453D}" dt="2019-07-22T12:28:32.665" v="528" actId="20577"/>
          <ac:spMkLst>
            <pc:docMk/>
            <pc:sldMk cId="415287568" sldId="691"/>
            <ac:spMk id="154626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2:28:37.258" v="530" actId="6549"/>
          <ac:spMkLst>
            <pc:docMk/>
            <pc:sldMk cId="415287568" sldId="691"/>
            <ac:spMk id="2167811" creationId="{00000000-0000-0000-0000-000000000000}"/>
          </ac:spMkLst>
        </pc:spChg>
      </pc:sldChg>
      <pc:sldChg chg="modSp add">
        <pc:chgData name="Eran Bahat-Petel" userId="346ce4ee585b2881" providerId="LiveId" clId="{1AC2080D-092A-48B7-B0E4-9CCB03DF453D}" dt="2019-07-22T13:50:49.795" v="847" actId="20577"/>
        <pc:sldMkLst>
          <pc:docMk/>
          <pc:sldMk cId="2934772600" sldId="692"/>
        </pc:sldMkLst>
        <pc:spChg chg="mod">
          <ac:chgData name="Eran Bahat-Petel" userId="346ce4ee585b2881" providerId="LiveId" clId="{1AC2080D-092A-48B7-B0E4-9CCB03DF453D}" dt="2019-07-22T13:36:17.626" v="785" actId="6549"/>
          <ac:spMkLst>
            <pc:docMk/>
            <pc:sldMk cId="2934772600" sldId="692"/>
            <ac:spMk id="249859" creationId="{00000000-0000-0000-0000-000000000000}"/>
          </ac:spMkLst>
        </pc:spChg>
        <pc:spChg chg="mod">
          <ac:chgData name="Eran Bahat-Petel" userId="346ce4ee585b2881" providerId="LiveId" clId="{1AC2080D-092A-48B7-B0E4-9CCB03DF453D}" dt="2019-07-22T13:50:49.795" v="847" actId="20577"/>
          <ac:spMkLst>
            <pc:docMk/>
            <pc:sldMk cId="2934772600" sldId="692"/>
            <ac:spMk id="249860" creationId="{00000000-0000-0000-0000-000000000000}"/>
          </ac:spMkLst>
        </pc:spChg>
      </pc:sldChg>
    </pc:docChg>
  </pc:docChgLst>
  <pc:docChgLst>
    <pc:chgData name="Eran Bahat-Petel" userId="346ce4ee585b2881" providerId="LiveId" clId="{D8E2CF7A-33DB-4DD1-BDD7-F703EA8629BC}"/>
    <pc:docChg chg="modSld">
      <pc:chgData name="Eran Bahat-Petel" userId="346ce4ee585b2881" providerId="LiveId" clId="{D8E2CF7A-33DB-4DD1-BDD7-F703EA8629BC}" dt="2022-10-27T08:30:27.271" v="0" actId="478"/>
      <pc:docMkLst>
        <pc:docMk/>
      </pc:docMkLst>
      <pc:sldChg chg="delSp">
        <pc:chgData name="Eran Bahat-Petel" userId="346ce4ee585b2881" providerId="LiveId" clId="{D8E2CF7A-33DB-4DD1-BDD7-F703EA8629BC}" dt="2022-10-27T08:30:27.271" v="0" actId="478"/>
        <pc:sldMkLst>
          <pc:docMk/>
          <pc:sldMk cId="0" sldId="270"/>
        </pc:sldMkLst>
        <pc:picChg chg="del">
          <ac:chgData name="Eran Bahat-Petel" userId="346ce4ee585b2881" providerId="LiveId" clId="{D8E2CF7A-33DB-4DD1-BDD7-F703EA8629BC}" dt="2022-10-27T08:30:27.271" v="0" actId="478"/>
          <ac:picMkLst>
            <pc:docMk/>
            <pc:sldMk cId="0" sldId="270"/>
            <ac:picMk id="5124" creationId="{00000000-0000-0000-0000-000000000000}"/>
          </ac:picMkLst>
        </pc:picChg>
      </pc:sldChg>
    </pc:docChg>
  </pc:docChgLst>
  <pc:docChgLst>
    <pc:chgData name="Eran Bahat-Petel" userId="346ce4ee585b2881" providerId="LiveId" clId="{C4929588-1412-4D7A-B92A-F1614179E0F2}"/>
    <pc:docChg chg="modSld">
      <pc:chgData name="Eran Bahat-Petel" userId="346ce4ee585b2881" providerId="LiveId" clId="{C4929588-1412-4D7A-B92A-F1614179E0F2}" dt="2019-07-23T12:55:04.370" v="0"/>
      <pc:docMkLst>
        <pc:docMk/>
      </pc:docMkLst>
      <pc:sldChg chg="modTransition">
        <pc:chgData name="Eran Bahat-Petel" userId="346ce4ee585b2881" providerId="LiveId" clId="{C4929588-1412-4D7A-B92A-F1614179E0F2}" dt="2019-07-23T12:55:04.370" v="0"/>
        <pc:sldMkLst>
          <pc:docMk/>
          <pc:sldMk cId="0" sldId="393"/>
        </pc:sldMkLst>
      </pc:sldChg>
    </pc:docChg>
  </pc:docChgLst>
  <pc:docChgLst>
    <pc:chgData name="Eran Bahat-Petel" userId="346ce4ee585b2881" providerId="LiveId" clId="{2A7EC005-0D91-4BB7-A52E-FFA635B6B385}"/>
    <pc:docChg chg="delSld">
      <pc:chgData name="Eran Bahat-Petel" userId="346ce4ee585b2881" providerId="LiveId" clId="{2A7EC005-0D91-4BB7-A52E-FFA635B6B385}" dt="2023-01-26T22:28:21.802" v="0" actId="47"/>
      <pc:docMkLst>
        <pc:docMk/>
      </pc:docMkLst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4218309657" sldId="29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667486487" sldId="30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795617843" sldId="30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88158349" sldId="30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0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0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0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1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1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2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5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5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5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5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38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198112019" sldId="40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0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0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0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2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2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3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3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3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3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3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647512465" sldId="43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4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4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4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4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4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5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5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5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5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976849630" sldId="45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582139981" sldId="45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981640385" sldId="45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404567551" sldId="46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725065610" sldId="46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714707637" sldId="46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958780578" sldId="46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6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6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6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6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47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776536504" sldId="47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390903561" sldId="47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863120691" sldId="47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314053653" sldId="47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1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063933906" sldId="51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855222242" sldId="51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673269532" sldId="51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903123514" sldId="51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279793568" sldId="51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234299651" sldId="51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267752146" sldId="51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2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2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2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881082012" sldId="52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2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2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5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5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5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4146922553" sldId="55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714242587" sldId="55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946329886" sldId="55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211115405" sldId="55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85938285" sldId="56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6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6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6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6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6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6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7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8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8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8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8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59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0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18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2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2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22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23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2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2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0" sldId="62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3489756174" sldId="63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82222646" sldId="63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856311710" sldId="684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425290813" sldId="685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412743166" sldId="686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919950211" sldId="687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72573321" sldId="689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1699085848" sldId="690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415287568" sldId="691"/>
        </pc:sldMkLst>
      </pc:sldChg>
      <pc:sldChg chg="del">
        <pc:chgData name="Eran Bahat-Petel" userId="346ce4ee585b2881" providerId="LiveId" clId="{2A7EC005-0D91-4BB7-A52E-FFA635B6B385}" dt="2023-01-26T22:28:21.802" v="0" actId="47"/>
        <pc:sldMkLst>
          <pc:docMk/>
          <pc:sldMk cId="2934772600" sldId="6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C2DABC7-4309-4F7D-8AE4-5E84FA6F949D}" type="datetime3">
              <a:rPr lang="en-US" smtClean="0"/>
              <a:pPr>
                <a:defRPr/>
              </a:pPr>
              <a:t>8 February 2024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 - &lt;#&gt;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3F862C-6AC4-4C35-9BF2-F1D9FD81380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078A6B6-5E35-428B-BD55-077FBAAB0E6E}" type="datetime3">
              <a:rPr lang="en-US" smtClean="0"/>
              <a:pPr>
                <a:defRPr/>
              </a:pPr>
              <a:t>8 February 2024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 - &lt;#&gt;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7AFB68-154A-4F7D-A480-8D254CCA0C37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15DA2F-0B35-4877-9B88-ACCA04D6FE40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4C4BA-E95F-4CB1-97F8-9519986FB660}" type="slidenum">
              <a:rPr lang="en-US" altLang="he-IL" smtClean="0">
                <a:latin typeface="Times New Roman" panose="02020603050405020304" pitchFamily="18" charset="0"/>
              </a:rPr>
              <a:pPr/>
              <a:t>1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9210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31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30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1375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85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57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29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01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9210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31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30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1375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85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57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29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01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915120-098E-4F43-9D84-DF55B0F76132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9210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31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30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1375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85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57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29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01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2000" indent="-29210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31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3063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1375" indent="-2333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85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57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29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0175" indent="-23336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93C94-4367-44D6-AA19-3ED9DE7AAA07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7B8E3E-BE53-4B61-B845-C5CDFAF0785B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A7372B-B29B-4A13-929B-4EE61E09EDCC}" type="slidenum">
              <a:rPr lang="en-US" altLang="he-IL" smtClean="0">
                <a:latin typeface="Times New Roman" panose="02020603050405020304" pitchFamily="18" charset="0"/>
              </a:rPr>
              <a:pPr/>
              <a:t>21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0276E-A5CE-44AF-A49D-7441A6C67E85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B67C6-0817-4E5B-B166-4420CDF17179}" type="slidenum">
              <a:rPr lang="en-US" altLang="he-IL" smtClean="0">
                <a:latin typeface="Times New Roman" panose="02020603050405020304" pitchFamily="18" charset="0"/>
              </a:rPr>
              <a:pPr/>
              <a:t>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2CDD91-7EA0-4141-A3E1-EE59C7430698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43E8C2-1F77-4A31-8F5B-DD14F470B142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9871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12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591394-09C8-4883-BFAD-229B7EE39BE7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5120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853BE7-5008-4989-9AEC-7AF03B50BFE2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F0815D-24A2-403D-B776-6F0C51AB2915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FD86F2-21AE-4E41-AB88-8338F4170166}" type="slidenum">
              <a:rPr lang="en-US" altLang="he-IL" smtClean="0">
                <a:latin typeface="Times New Roman" panose="02020603050405020304" pitchFamily="18" charset="0"/>
              </a:rPr>
              <a:pPr/>
              <a:t>28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516D3B-F0B8-4743-BB16-5E35EF6D99E6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2EA182-7861-484D-A0EF-B40B19E92971}" type="slidenum">
              <a:rPr lang="en-US" altLang="he-IL" smtClean="0">
                <a:latin typeface="Times New Roman" panose="02020603050405020304" pitchFamily="18" charset="0"/>
              </a:rPr>
              <a:pPr/>
              <a:t>29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957683-A10D-4372-9FC5-742616E61762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EFB610-B140-4E44-AB6E-B850728EE95F}" type="slidenum">
              <a:rPr lang="en-US" altLang="he-IL" smtClean="0">
                <a:latin typeface="Times New Roman" panose="02020603050405020304" pitchFamily="18" charset="0"/>
              </a:rPr>
              <a:pPr/>
              <a:t>31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56B6C0-1D6E-4FE2-B62D-F2906411BE7B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4D277D-CDAC-4778-A399-1C5D9370C989}" type="slidenum">
              <a:rPr lang="en-US" altLang="he-IL" smtClean="0">
                <a:latin typeface="Times New Roman" panose="02020603050405020304" pitchFamily="18" charset="0"/>
              </a:rPr>
              <a:pPr/>
              <a:t>32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97C296-A8C4-4A0D-8175-EB04AAA816BB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00DE89-4BB4-4D53-B983-00D7FA79F05D}" type="slidenum">
              <a:rPr lang="en-US" altLang="he-IL" smtClean="0">
                <a:latin typeface="Times New Roman" panose="02020603050405020304" pitchFamily="18" charset="0"/>
              </a:rPr>
              <a:pPr/>
              <a:t>33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66CBB-B9A4-4AF4-992B-67F65DE8B657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4C435-2281-460A-8A36-8F38A8CF34F7}" type="slidenum">
              <a:rPr lang="en-US" altLang="he-IL" smtClean="0">
                <a:latin typeface="Times New Roman" panose="02020603050405020304" pitchFamily="18" charset="0"/>
              </a:rPr>
              <a:pPr/>
              <a:t>36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A65E1-3E7F-4833-BB99-1CA00005A224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0B5FFD-0B55-4284-9039-7715E7336561}" type="slidenum">
              <a:rPr lang="en-US" altLang="he-IL" smtClean="0">
                <a:latin typeface="Times New Roman" panose="02020603050405020304" pitchFamily="18" charset="0"/>
              </a:rPr>
              <a:pPr/>
              <a:t>3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5743AC-F692-4572-BD57-51A7DF09362E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5D446-7D12-430B-A1BA-1790CF3E564B}" type="slidenum">
              <a:rPr lang="en-US" altLang="he-IL" smtClean="0">
                <a:latin typeface="Times New Roman" panose="02020603050405020304" pitchFamily="18" charset="0"/>
              </a:rPr>
              <a:pPr/>
              <a:t>48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B2DE1-D7D1-4A50-A99A-7A1A2B9BBC37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26BEA4-8AC2-4F99-846F-A0100D68F744}" type="slidenum">
              <a:rPr lang="en-US" altLang="en-US" smtClean="0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048153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/>
              <a:t>\</a:t>
            </a: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EE1812-BFD6-4926-9D6F-5354CE15958F}" type="slidenum">
              <a:rPr lang="en-US" altLang="he-IL" smtClean="0">
                <a:latin typeface="Times New Roman" panose="02020603050405020304" pitchFamily="18" charset="0"/>
              </a:rPr>
              <a:pPr/>
              <a:t>51</a:t>
            </a:fld>
            <a:endParaRPr lang="en-US" altLang="he-I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87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2" tIns="45704" rIns="91412" bIns="45704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2E7000-9558-469F-939E-21D386195B45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728722-3911-4AA8-9695-A2D3D930A66B}" type="slidenum">
              <a:rPr lang="en-US" altLang="he-IL" smtClean="0">
                <a:latin typeface="Times New Roman" panose="02020603050405020304" pitchFamily="18" charset="0"/>
              </a:rPr>
              <a:pPr/>
              <a:t>5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solidFill>
            <a:srgbClr val="FFFFFF"/>
          </a:solidFill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7" tIns="45708" rIns="91417" bIns="45708"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2EEF16-5E21-4251-8251-2899EBD7E83F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916E24-1027-4CF9-B1F3-95DE65615FE5}" type="slidenum">
              <a:rPr lang="en-US" altLang="en-US" smtClean="0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B6C1D5-9F96-489E-B3FA-9DAD38269FB3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CA8BB-BD43-4192-92B1-855082AE2E6A}" type="slidenum">
              <a:rPr lang="en-US" altLang="he-IL" smtClean="0">
                <a:latin typeface="Times New Roman" panose="02020603050405020304" pitchFamily="18" charset="0"/>
              </a:rPr>
              <a:pPr/>
              <a:t>59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0BCD9E-1B48-470F-878D-06C5123197DC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562B0-89CC-4C28-9947-254418FD9714}" type="slidenum">
              <a:rPr lang="en-US" altLang="he-IL" smtClean="0">
                <a:latin typeface="Times New Roman" panose="02020603050405020304" pitchFamily="18" charset="0"/>
              </a:rPr>
              <a:pPr/>
              <a:t>60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6551E4-4B5C-45B1-9CB4-5D8D27FEAF30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67A591-AF10-48DD-81C9-3B340DB69309}" type="slidenum">
              <a:rPr lang="en-US" altLang="he-IL" smtClean="0">
                <a:latin typeface="Times New Roman" panose="02020603050405020304" pitchFamily="18" charset="0"/>
              </a:rPr>
              <a:pPr/>
              <a:t>61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7E1CB5-2794-4F36-8CF7-0F7F8A38AE09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8DA159-C8F9-4497-9F08-A60EDE4D52D0}" type="slidenum">
              <a:rPr lang="en-US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22B495-0315-4A1D-BEB2-8518FC026D5E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9EDA1C-5918-49E6-9411-5786FB33C9C5}" type="slidenum">
              <a:rPr lang="en-US" altLang="he-IL" smtClean="0">
                <a:latin typeface="Times New Roman" panose="02020603050405020304" pitchFamily="18" charset="0"/>
              </a:rPr>
              <a:pPr/>
              <a:t>7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76D2AF-8774-4345-9C0D-0F19FDD6939B}" type="datetime3">
              <a:rPr lang="en-US" altLang="he-IL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e-IL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81893A-03F1-4917-AAED-5D2305783A1A}" type="slidenum">
              <a:rPr lang="en-US" altLang="he-IL" smtClean="0">
                <a:latin typeface="Times New Roman" panose="02020603050405020304" pitchFamily="18" charset="0"/>
              </a:rPr>
              <a:pPr/>
              <a:t>8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89F279-6EC2-4780-8927-147AFF6A48D4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04C0C6-FFED-4CA6-8E29-37B59DC97BE6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F82046-02BC-42FA-A6F8-53F8526AE2FC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algn="l" defTabSz="96361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07A87B-432D-456A-B1A8-51DA2B14BD71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19ADF-B037-487F-8279-A2B39816B3C5}" type="datetime3">
              <a:rPr lang="en-US" altLang="en-US" smtClean="0">
                <a:latin typeface="Times New Roman" panose="02020603050405020304" pitchFamily="18" charset="0"/>
              </a:rPr>
              <a:pPr/>
              <a:t>8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 - &lt;#&gt;</a:t>
            </a:r>
          </a:p>
        </p:txBody>
      </p:sp>
      <p:sp>
        <p:nvSpPr>
          <p:cNvPr id="276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52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686519-9D58-4B70-88A4-C1B7F2801737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he-IL" sz="2000">
                  <a:solidFill>
                    <a:schemeClr val="bg1"/>
                  </a:solidFill>
                </a:rPr>
                <a:t>The Hardware/Software Interface</a:t>
              </a:r>
              <a:endParaRPr lang="en-US" altLang="he-IL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he-IL" altLang="he-IL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he-IL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he-IL" sz="2000" baseline="30000">
                  <a:solidFill>
                    <a:schemeClr val="bg1"/>
                  </a:solidFill>
                  <a:latin typeface="Arial Black" panose="020B0A04020102020204" pitchFamily="34" charset="0"/>
                </a:rPr>
                <a:t>th</a:t>
              </a:r>
              <a:endParaRPr lang="en-GB" altLang="he-IL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he-IL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he-IL" sz="1400">
                  <a:solidFill>
                    <a:schemeClr val="bg1"/>
                  </a:solidFill>
                </a:rPr>
                <a:t>Edition</a:t>
              </a:r>
              <a:endParaRPr lang="en-US" altLang="he-IL" sz="1400">
                <a:solidFill>
                  <a:schemeClr val="bg1"/>
                </a:solidFill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264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62346C14-9F16-499F-84DF-72798C1A089A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9292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B8B88106-BA50-4149-A395-32A3AA7D3E90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531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37933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906550CF-5B69-4641-9470-2BFF24F9E2FD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6575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B6F69744-EE99-4FD4-828F-283824ADBD8F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79976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CDF742FB-B23F-484A-A444-3985800881AD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00731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C0A65CB0-E921-4BF2-9D4C-1D435B4774F8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6023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D41C0DE4-632D-44E1-B293-9290896EF7FF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54833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E7BB0408-5EE2-4F02-B590-04A958DD8CDF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0216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8BE46D73-A182-4CE5-AE24-C4815DDEE64A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5127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he-IL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he-IL"/>
              <a:t>Click to edit Master text styles</a:t>
            </a:r>
          </a:p>
          <a:p>
            <a:pPr lvl="1"/>
            <a:r>
              <a:rPr lang="en-AU" altLang="he-IL"/>
              <a:t>Second level</a:t>
            </a:r>
          </a:p>
          <a:p>
            <a:pPr lvl="2"/>
            <a:r>
              <a:rPr lang="en-AU" altLang="he-IL"/>
              <a:t>Third level</a:t>
            </a:r>
          </a:p>
          <a:p>
            <a:pPr lvl="3"/>
            <a:r>
              <a:rPr lang="en-AU" altLang="he-IL"/>
              <a:t>Fourth level</a:t>
            </a:r>
          </a:p>
          <a:p>
            <a:pPr lvl="4"/>
            <a:r>
              <a:rPr lang="en-AU" altLang="he-IL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DB13AA5-AEBA-423D-B502-724398B9D489}" type="slidenum">
              <a:rPr lang="en-AU" altLang="he-IL" smtClean="0"/>
              <a:pPr>
                <a:defRPr/>
              </a:pPr>
              <a:t>‹#›</a:t>
            </a:fld>
            <a:endParaRPr lang="en-AU" altLang="he-IL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he-IL" altLang="he-IL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he-IL"/>
              <a:t>Chapter 2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pPr eaLnBrk="1" hangingPunct="1"/>
            <a:r>
              <a:rPr lang="en-AU" altLang="he-IL"/>
              <a:t>Instructions: Language of the Computer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Assembly Variables: Registers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0013" indent="-100013">
              <a:spcBef>
                <a:spcPct val="0"/>
              </a:spcBef>
            </a:pPr>
            <a:r>
              <a:rPr lang="en-US" altLang="he-IL"/>
              <a:t> Unlike HLL like C or Java, assembly cannot use variables</a:t>
            </a:r>
          </a:p>
          <a:p>
            <a:pPr lvl="1">
              <a:lnSpc>
                <a:spcPct val="75000"/>
              </a:lnSpc>
            </a:pPr>
            <a:r>
              <a:rPr lang="en-US" altLang="he-IL"/>
              <a:t>Why not? Keep Hardware Simple</a:t>
            </a:r>
          </a:p>
          <a:p>
            <a:pPr marL="100013" indent="-100013">
              <a:lnSpc>
                <a:spcPct val="85000"/>
              </a:lnSpc>
            </a:pPr>
            <a:r>
              <a:rPr lang="en-US" altLang="he-IL"/>
              <a:t> Assembly Operands are </a:t>
            </a:r>
            <a:r>
              <a:rPr lang="en-US" altLang="he-IL" u="sng">
                <a:solidFill>
                  <a:srgbClr val="063DE8"/>
                </a:solidFill>
              </a:rPr>
              <a:t>registers</a:t>
            </a:r>
            <a:endParaRPr lang="en-US" altLang="he-IL"/>
          </a:p>
          <a:p>
            <a:pPr lvl="1">
              <a:lnSpc>
                <a:spcPct val="75000"/>
              </a:lnSpc>
            </a:pPr>
            <a:r>
              <a:rPr lang="en-US" altLang="he-IL"/>
              <a:t>Limited number of special locations built directly into the hardware</a:t>
            </a:r>
          </a:p>
          <a:p>
            <a:pPr lvl="1"/>
            <a:r>
              <a:rPr lang="en-US" altLang="he-IL"/>
              <a:t>Operations can only be performed on these!</a:t>
            </a:r>
          </a:p>
          <a:p>
            <a:pPr marL="100013" indent="-100013">
              <a:lnSpc>
                <a:spcPct val="85000"/>
              </a:lnSpc>
            </a:pPr>
            <a:r>
              <a:rPr lang="en-US" altLang="he-IL"/>
              <a:t> Benefit: Since registers are directly in hardware, they are very fast </a:t>
            </a:r>
            <a:br>
              <a:rPr lang="en-US" altLang="he-IL"/>
            </a:br>
            <a:r>
              <a:rPr lang="en-US" altLang="he-IL"/>
              <a:t>(faster than 1 ns - light travels 30cm in 1 ns!!!  )</a:t>
            </a:r>
          </a:p>
        </p:txBody>
      </p:sp>
      <p:sp>
        <p:nvSpPr>
          <p:cNvPr id="22532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204D6C6C-0724-42C5-A5F1-AB8AB46AC05E}" type="slidenum">
              <a:rPr lang="en-AU" altLang="he-IL" smtClean="0"/>
              <a:pPr/>
              <a:t>10</a:t>
            </a:fld>
            <a:endParaRPr lang="en-AU" altLang="he-IL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</a:t>
            </a:r>
            <a:endParaRPr lang="en-AU" altLang="en-US"/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22225" y="1089025"/>
            <a:ext cx="92392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b="1" dirty="0">
                <a:solidFill>
                  <a:srgbClr val="393EF7"/>
                </a:solidFill>
              </a:rPr>
              <a:t>Register: a small container of data in the CPU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Not part of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Has very fast access (much faster than memory)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Capacity (width) is small: fixed number of bits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dirty="0"/>
              <a:t>MIPS has 32 general purpose registers</a:t>
            </a:r>
          </a:p>
          <a:p>
            <a:pPr marL="500063" lvl="1" indent="-100013">
              <a:spcBef>
                <a:spcPct val="0"/>
              </a:spcBef>
              <a:defRPr/>
            </a:pPr>
            <a:r>
              <a:rPr lang="en-US" sz="1800" dirty="0"/>
              <a:t>    Why 32? </a:t>
            </a:r>
            <a:r>
              <a:rPr lang="en-US" sz="1800" dirty="0">
                <a:solidFill>
                  <a:srgbClr val="063DE8"/>
                </a:solidFill>
              </a:rPr>
              <a:t>Smaller is faster, but too small is bad. Goldilocks problem.</a:t>
            </a:r>
            <a:endParaRPr lang="en-US" sz="1800" dirty="0"/>
          </a:p>
          <a:p>
            <a:pPr marL="500063" lvl="1" indent="-100013">
              <a:spcBef>
                <a:spcPct val="0"/>
              </a:spcBef>
              <a:defRPr/>
            </a:pPr>
            <a:r>
              <a:rPr lang="en-US" sz="1800" dirty="0"/>
              <a:t>    Drawback: Since registers are in hardware, there are a predetermined number of them. </a:t>
            </a:r>
          </a:p>
          <a:p>
            <a:pPr marL="500063" lvl="1" indent="-100013">
              <a:spcBef>
                <a:spcPct val="0"/>
              </a:spcBef>
              <a:defRPr/>
            </a:pPr>
            <a:r>
              <a:rPr lang="en-US" sz="1800" dirty="0"/>
              <a:t>    Solution: MIPS code must be very carefully put together to efficiently use registers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Registers are numbered 0 to 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Each register has width 32 bits (called a “word”)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Many instructions use only register operands (</a:t>
            </a:r>
            <a:r>
              <a:rPr lang="en-US" altLang="en-US" sz="1800" dirty="0">
                <a:sym typeface="Wingdings" panose="05000000000000000000" pitchFamily="2" charset="2"/>
              </a:rPr>
              <a:t>speed</a:t>
            </a:r>
            <a:r>
              <a:rPr lang="en-US" altLang="en-US" sz="1800" dirty="0"/>
              <a:t>!)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dirty="0"/>
              <a:t>Registers are divided into groups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Each group has a specific role (or usage) by convention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Registers have symbolic names that reflect their role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Roles are exploited by compilers to allocate data to registers</a:t>
            </a:r>
          </a:p>
        </p:txBody>
      </p:sp>
      <p:sp>
        <p:nvSpPr>
          <p:cNvPr id="23556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D834BD65-2740-4FDA-BDA0-BA3CC8BFCF09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he-IL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Names of MIPS Registers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92500" lnSpcReduction="20000"/>
          </a:bodyPr>
          <a:lstStyle/>
          <a:p>
            <a:pPr marL="100013" indent="-100013">
              <a:spcBef>
                <a:spcPct val="0"/>
              </a:spcBef>
              <a:defRPr/>
            </a:pPr>
            <a:r>
              <a:rPr lang="en-US" dirty="0"/>
              <a:t>Each register can be referred to by number or name</a:t>
            </a:r>
          </a:p>
          <a:p>
            <a:pPr marL="100013" indent="-100013">
              <a:defRPr/>
            </a:pPr>
            <a:r>
              <a:rPr lang="en-US" dirty="0"/>
              <a:t> Number references:</a:t>
            </a:r>
          </a:p>
          <a:p>
            <a:pPr marL="500063" lvl="1" indent="-142875">
              <a:lnSpc>
                <a:spcPct val="75000"/>
              </a:lnSpc>
              <a:defRPr/>
            </a:pPr>
            <a:r>
              <a:rPr lang="en-US" dirty="0"/>
              <a:t>$0, $1, $2, … $30, $31</a:t>
            </a:r>
          </a:p>
          <a:p>
            <a:pPr marL="100013" indent="-100013">
              <a:defRPr/>
            </a:pPr>
            <a:r>
              <a:rPr lang="en-US" dirty="0"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But also</a:t>
            </a:r>
            <a:endParaRPr lang="en-US" dirty="0">
              <a:latin typeface="+mj-lt"/>
            </a:endParaRPr>
          </a:p>
          <a:p>
            <a:pPr marL="500063" lvl="1" indent="-142875">
              <a:lnSpc>
                <a:spcPct val="75000"/>
              </a:lnSpc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 $16 - $23</a:t>
            </a:r>
            <a:r>
              <a:rPr lang="en-US" dirty="0">
                <a:solidFill>
                  <a:srgbClr val="000000"/>
                </a:solidFill>
                <a:latin typeface="+mj-lt"/>
                <a:cs typeface="Wingdings" charset="0"/>
                <a:sym typeface="Wingdings" charset="0"/>
              </a:rPr>
              <a:t>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$s0 - $s7</a:t>
            </a:r>
            <a:r>
              <a:rPr lang="en-US" dirty="0">
                <a:latin typeface="+mj-lt"/>
                <a:sym typeface="Arial Bold" charset="0"/>
              </a:rPr>
              <a:t>	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(correspond to C variables)</a:t>
            </a:r>
            <a:endParaRPr lang="en-US" dirty="0">
              <a:latin typeface="+mj-lt"/>
            </a:endParaRPr>
          </a:p>
          <a:p>
            <a:pPr marL="500063" lvl="1" indent="-142875"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 $8 - $15</a:t>
            </a:r>
            <a:r>
              <a:rPr lang="en-US" dirty="0">
                <a:latin typeface="+mj-lt"/>
                <a:sym typeface="Arial Bold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+mj-lt"/>
                <a:cs typeface="Wingdings" charset="0"/>
                <a:sym typeface="Wingdings" charset="0"/>
              </a:rPr>
              <a:t>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$t0 - $t7</a:t>
            </a:r>
            <a:r>
              <a:rPr lang="en-US" dirty="0">
                <a:latin typeface="+mj-lt"/>
                <a:sym typeface="Arial Bold" charset="0"/>
              </a:rPr>
              <a:t>		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(correspond to temporary 					variables)</a:t>
            </a:r>
          </a:p>
          <a:p>
            <a:pPr marL="500063" lvl="1" indent="-142875"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 More registers to come…</a:t>
            </a:r>
            <a:endParaRPr lang="en-US" dirty="0">
              <a:latin typeface="+mj-lt"/>
            </a:endParaRPr>
          </a:p>
          <a:p>
            <a:pPr marL="100013" indent="-142875"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 In general, use names to make your code more readable</a:t>
            </a:r>
            <a:endParaRPr lang="en-US" dirty="0">
              <a:latin typeface="+mj-lt"/>
              <a:sym typeface="Arial Bold" charset="0"/>
            </a:endParaRPr>
          </a:p>
          <a:p>
            <a:pPr marL="100013" indent="-142875">
              <a:lnSpc>
                <a:spcPct val="75000"/>
              </a:lnSpc>
              <a:defRPr/>
            </a:pPr>
            <a:endParaRPr lang="en-US" dirty="0"/>
          </a:p>
        </p:txBody>
      </p:sp>
      <p:sp>
        <p:nvSpPr>
          <p:cNvPr id="25604" name="מציין מיקום של כותרת תחתונה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C5CC5CBB-050B-43C1-9F80-CE8970FA85AE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he-IL" sz="140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50825" y="223838"/>
            <a:ext cx="8459788" cy="706437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4000"/>
              <a:t>MIPS General Purpose Registers</a:t>
            </a:r>
          </a:p>
        </p:txBody>
      </p:sp>
      <p:pic>
        <p:nvPicPr>
          <p:cNvPr id="26627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613" y="1773238"/>
            <a:ext cx="7796212" cy="4392612"/>
          </a:xfrm>
        </p:spPr>
      </p:pic>
      <p:sp>
        <p:nvSpPr>
          <p:cNvPr id="26628" name="מציין מיקום של כותרת תחתונה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FF84D05D-B654-417F-A817-5E742A398ABE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he-IL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C, Java variables vs. registers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0013" indent="-100013">
              <a:spcBef>
                <a:spcPct val="0"/>
              </a:spcBef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 In C (and most High Level Languages) variables declared first and given a type</a:t>
            </a:r>
            <a:endParaRPr lang="en-US" dirty="0">
              <a:latin typeface="+mj-lt"/>
            </a:endParaRPr>
          </a:p>
          <a:p>
            <a:pPr lvl="1">
              <a:lnSpc>
                <a:spcPct val="75000"/>
              </a:lnSpc>
              <a:buFont typeface="Arial" charset="0"/>
              <a:buChar char="•"/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Example:   </a:t>
            </a:r>
            <a:r>
              <a:rPr lang="en-US" sz="2363" dirty="0" err="1">
                <a:latin typeface="Courier"/>
                <a:cs typeface="Courier" charset="0"/>
                <a:sym typeface="Courier" charset="0"/>
              </a:rPr>
              <a:t>int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 </a:t>
            </a:r>
            <a:r>
              <a:rPr lang="en-US" sz="2363" dirty="0" err="1">
                <a:latin typeface="Courier"/>
                <a:cs typeface="Courier" charset="0"/>
                <a:sym typeface="Courier" charset="0"/>
              </a:rPr>
              <a:t>fahr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, </a:t>
            </a:r>
            <a:r>
              <a:rPr lang="en-US" sz="2363" dirty="0" err="1">
                <a:latin typeface="Courier"/>
                <a:cs typeface="Courier" charset="0"/>
                <a:sym typeface="Courier" charset="0"/>
              </a:rPr>
              <a:t>celsius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; </a:t>
            </a:r>
            <a:br>
              <a:rPr lang="en-US" sz="2363" dirty="0">
                <a:latin typeface="Courier"/>
                <a:sym typeface="Courier" charset="0"/>
              </a:rPr>
            </a:br>
            <a:r>
              <a:rPr lang="en-US" sz="2363" dirty="0">
                <a:latin typeface="Courier"/>
                <a:sym typeface="Courier" charset="0"/>
              </a:rPr>
              <a:t>				</a:t>
            </a:r>
            <a:r>
              <a:rPr lang="en-US" sz="2363" dirty="0">
                <a:latin typeface="Courier"/>
                <a:cs typeface="Courier" charset="0"/>
                <a:sym typeface="Courier" charset="0"/>
              </a:rPr>
              <a:t>char a, b, c, d, e;</a:t>
            </a:r>
            <a:endParaRPr lang="en-US" dirty="0">
              <a:latin typeface="Courier"/>
            </a:endParaRPr>
          </a:p>
          <a:p>
            <a:pPr marL="100013" indent="-100013">
              <a:lnSpc>
                <a:spcPct val="85000"/>
              </a:lnSpc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 Each variable can ONLY represent a value of the type it was declared as </a:t>
            </a:r>
            <a:br>
              <a:rPr lang="en-US" dirty="0">
                <a:latin typeface="+mj-lt"/>
                <a:cs typeface="Arial Bold" charset="0"/>
                <a:sym typeface="Arial Bold" charset="0"/>
              </a:rPr>
            </a:br>
            <a:r>
              <a:rPr lang="en-US" dirty="0">
                <a:latin typeface="+mj-lt"/>
                <a:cs typeface="Arial Bold" charset="0"/>
                <a:sym typeface="Arial Bold" charset="0"/>
              </a:rPr>
              <a:t>(cannot mix and match </a:t>
            </a:r>
            <a:r>
              <a:rPr lang="en-US" i="1" dirty="0" err="1">
                <a:latin typeface="+mj-lt"/>
                <a:cs typeface="Arial Bold" charset="0"/>
                <a:sym typeface="Arial Bold" charset="0"/>
              </a:rPr>
              <a:t>int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and </a:t>
            </a:r>
            <a:r>
              <a:rPr lang="en-US" i="1" dirty="0">
                <a:latin typeface="+mj-lt"/>
                <a:cs typeface="Arial Bold" charset="0"/>
                <a:sym typeface="Arial Bold" charset="0"/>
              </a:rPr>
              <a:t>char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variables).</a:t>
            </a:r>
            <a:endParaRPr lang="en-US" dirty="0">
              <a:latin typeface="+mj-lt"/>
            </a:endParaRPr>
          </a:p>
          <a:p>
            <a:pPr marL="100013" indent="-100013">
              <a:defRPr/>
            </a:pPr>
            <a:r>
              <a:rPr lang="en-US" dirty="0">
                <a:latin typeface="+mj-lt"/>
                <a:cs typeface="Arial Bold" charset="0"/>
                <a:sym typeface="Arial Bold" charset="0"/>
              </a:rPr>
              <a:t> In Assembly Language, registers have no type; </a:t>
            </a:r>
            <a:r>
              <a:rPr lang="en-US" dirty="0">
                <a:solidFill>
                  <a:srgbClr val="FF0000"/>
                </a:solidFill>
                <a:latin typeface="+mj-lt"/>
                <a:cs typeface="Arial Bold" charset="0"/>
                <a:sym typeface="Arial Bold" charset="0"/>
              </a:rPr>
              <a:t>operation</a:t>
            </a:r>
            <a:r>
              <a:rPr lang="en-US" dirty="0">
                <a:latin typeface="+mj-lt"/>
                <a:cs typeface="Arial Bold" charset="0"/>
                <a:sym typeface="Arial Bold" charset="0"/>
              </a:rPr>
              <a:t> determines how register contents are treated</a:t>
            </a:r>
            <a:endParaRPr lang="en-US" dirty="0">
              <a:latin typeface="+mj-lt"/>
              <a:sym typeface="Arial Bold" charset="0"/>
            </a:endParaRPr>
          </a:p>
        </p:txBody>
      </p:sp>
      <p:sp>
        <p:nvSpPr>
          <p:cNvPr id="28676" name="מציין מיקום של כותרת תחתונה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F0B354A7-B240-4F3E-9C5F-9CE8F649C2E2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he-IL" sz="140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188913"/>
            <a:ext cx="8435975" cy="708025"/>
          </a:xfrm>
        </p:spPr>
        <p:txBody>
          <a:bodyPr/>
          <a:lstStyle/>
          <a:p>
            <a:pPr rtl="1" eaLnBrk="1" hangingPunct="1"/>
            <a:r>
              <a:rPr lang="en-US" altLang="he-IL" sz="4000"/>
              <a:t>Using Data in Registers</a:t>
            </a:r>
            <a:endParaRPr lang="he-IL" altLang="he-IL" sz="4000"/>
          </a:p>
        </p:txBody>
      </p:sp>
      <p:sp>
        <p:nvSpPr>
          <p:cNvPr id="3379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52513"/>
            <a:ext cx="8351838" cy="61944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he-IL" sz="2800" dirty="0"/>
              <a:t>Arithmetic/logic operations work only on registers        (</a:t>
            </a:r>
            <a:r>
              <a:rPr lang="en-US" altLang="he-IL" sz="2800" dirty="0">
                <a:solidFill>
                  <a:srgbClr val="393EF7"/>
                </a:solidFill>
              </a:rPr>
              <a:t>never</a:t>
            </a:r>
            <a:r>
              <a:rPr lang="en-US" altLang="he-IL" sz="2800" dirty="0"/>
              <a:t> on values in memory)</a:t>
            </a:r>
          </a:p>
          <a:p>
            <a:pPr lvl="1" indent="-341313" eaLnBrk="1" hangingPunct="1">
              <a:defRPr/>
            </a:pPr>
            <a:r>
              <a:rPr lang="en-US" altLang="he-IL" dirty="0">
                <a:cs typeface="Arial" panose="020B0604020202020204" pitchFamily="34" charset="0"/>
              </a:rPr>
              <a:t>One of the operands must be a register</a:t>
            </a:r>
          </a:p>
          <a:p>
            <a:pPr lvl="1" indent="-341313" eaLnBrk="1" hangingPunct="1">
              <a:defRPr/>
            </a:pPr>
            <a:r>
              <a:rPr lang="en-US" altLang="he-IL" dirty="0">
                <a:cs typeface="Arial" panose="020B0604020202020204" pitchFamily="34" charset="0"/>
              </a:rPr>
              <a:t>The other operand can be a register or a constant</a:t>
            </a:r>
          </a:p>
          <a:p>
            <a:pPr lvl="1" indent="-341313" eaLnBrk="1" hangingPunct="1">
              <a:defRPr/>
            </a:pPr>
            <a:r>
              <a:rPr lang="en-US" altLang="he-IL" dirty="0">
                <a:cs typeface="Arial" panose="020B0604020202020204" pitchFamily="34" charset="0"/>
              </a:rPr>
              <a:t>The result is always placed in register</a:t>
            </a:r>
          </a:p>
          <a:p>
            <a:pPr eaLnBrk="1" hangingPunct="1">
              <a:buClr>
                <a:srgbClr val="ECEAAC"/>
              </a:buClr>
              <a:defRPr/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There are “only” 32 registers</a:t>
            </a:r>
          </a:p>
          <a:p>
            <a:pPr lvl="1" eaLnBrk="1" hangingPunct="1">
              <a:defRPr/>
            </a:pPr>
            <a:r>
              <a:rPr lang="en-US" altLang="he-IL" dirty="0">
                <a:cs typeface="+mn-cs"/>
              </a:rPr>
              <a:t>What if there is more data than free registers?</a:t>
            </a:r>
          </a:p>
          <a:p>
            <a:pPr lvl="1" eaLnBrk="1" hangingPunct="1">
              <a:defRPr/>
            </a:pPr>
            <a:r>
              <a:rPr lang="en-US" altLang="he-IL" dirty="0">
                <a:cs typeface="+mn-cs"/>
              </a:rPr>
              <a:t>Some registers can be spilled (copied) to memory</a:t>
            </a:r>
          </a:p>
        </p:txBody>
      </p:sp>
      <p:sp>
        <p:nvSpPr>
          <p:cNvPr id="29700" name="מציין מיקום של כותרת תחתונה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BC07A69A-363D-4880-9685-87D29C09B574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he-IL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03250" y="0"/>
            <a:ext cx="8259763" cy="769938"/>
          </a:xfrm>
        </p:spPr>
        <p:txBody>
          <a:bodyPr/>
          <a:lstStyle/>
          <a:p>
            <a:r>
              <a:rPr lang="en-US" altLang="en-US"/>
              <a:t>MIPS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769938"/>
            <a:ext cx="8299450" cy="300355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buSzPct val="98000"/>
              <a:defRPr/>
            </a:pPr>
            <a:endParaRPr lang="en-US" sz="2400" dirty="0"/>
          </a:p>
          <a:p>
            <a:pPr>
              <a:spcBef>
                <a:spcPts val="600"/>
              </a:spcBef>
              <a:buSzPct val="98000"/>
              <a:defRPr/>
            </a:pPr>
            <a:r>
              <a:rPr lang="en-US" sz="2400" dirty="0"/>
              <a:t>Holds 32 registers, each 32-bits wide</a:t>
            </a:r>
          </a:p>
          <a:p>
            <a:pPr lvl="1">
              <a:spcBef>
                <a:spcPts val="600"/>
              </a:spcBef>
              <a:buSzPct val="98000"/>
              <a:defRPr/>
            </a:pPr>
            <a:r>
              <a:rPr lang="en-US" sz="2200" dirty="0"/>
              <a:t>Two</a:t>
            </a:r>
            <a:r>
              <a:rPr lang="en-US" sz="2200" dirty="0">
                <a:solidFill>
                  <a:schemeClr val="tx2"/>
                </a:solidFill>
              </a:rPr>
              <a:t> read ports </a:t>
            </a:r>
            <a:r>
              <a:rPr lang="en-US" sz="2200" dirty="0"/>
              <a:t>and one</a:t>
            </a:r>
            <a:r>
              <a:rPr lang="en-US" sz="2200" dirty="0">
                <a:solidFill>
                  <a:srgbClr val="009900"/>
                </a:solidFill>
              </a:rPr>
              <a:t> write port</a:t>
            </a:r>
          </a:p>
          <a:p>
            <a:pPr marL="400050">
              <a:spcBef>
                <a:spcPts val="600"/>
              </a:spcBef>
              <a:buSzPct val="98000"/>
              <a:defRPr/>
            </a:pPr>
            <a:r>
              <a:rPr lang="en-US" sz="2400" dirty="0"/>
              <a:t>Designed for fast 3-operand arithmetic on registers  </a:t>
            </a:r>
          </a:p>
          <a:p>
            <a:pPr marL="457200" lvl="1" indent="0">
              <a:spcBef>
                <a:spcPts val="600"/>
              </a:spcBef>
              <a:buSzPct val="98000"/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9900"/>
                </a:solidFill>
              </a:rPr>
              <a:t>     reg3</a:t>
            </a:r>
            <a:r>
              <a:rPr lang="en-US" sz="2200" dirty="0">
                <a:solidFill>
                  <a:schemeClr val="tx2"/>
                </a:solidFill>
              </a:rPr>
              <a:t> = reg1 </a:t>
            </a:r>
            <a:r>
              <a:rPr lang="en-US" sz="2200" dirty="0"/>
              <a:t>op</a:t>
            </a:r>
            <a:r>
              <a:rPr lang="en-US" sz="2200" dirty="0">
                <a:solidFill>
                  <a:schemeClr val="tx2"/>
                </a:solidFill>
              </a:rPr>
              <a:t> reg2</a:t>
            </a:r>
          </a:p>
          <a:p>
            <a:pPr>
              <a:spcBef>
                <a:spcPts val="600"/>
              </a:spcBef>
              <a:buSzPct val="98000"/>
              <a:defRPr/>
            </a:pPr>
            <a:r>
              <a:rPr lang="en-US" sz="2400" dirty="0"/>
              <a:t>Reads two registers and writes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  <a:r>
              <a:rPr lang="en-US" sz="2400" dirty="0"/>
              <a:t>one register in a single cycle</a:t>
            </a:r>
          </a:p>
          <a:p>
            <a:pPr lvl="1">
              <a:spcBef>
                <a:spcPts val="600"/>
              </a:spcBef>
              <a:buSzPct val="98000"/>
              <a:defRPr/>
            </a:pPr>
            <a:r>
              <a:rPr lang="en-US" sz="2200" dirty="0"/>
              <a:t>Read data is available during entire cycle</a:t>
            </a:r>
          </a:p>
          <a:p>
            <a:pPr lvl="1">
              <a:spcBef>
                <a:spcPts val="600"/>
              </a:spcBef>
              <a:buSzPct val="98000"/>
              <a:defRPr/>
            </a:pPr>
            <a:r>
              <a:rPr lang="en-US" sz="2200" dirty="0"/>
              <a:t>Write is clocked at the end of the cycle </a:t>
            </a:r>
          </a:p>
          <a:p>
            <a:pPr lvl="1">
              <a:spcBef>
                <a:spcPts val="600"/>
              </a:spcBef>
              <a:buSzPct val="98000"/>
              <a:defRPr/>
            </a:pPr>
            <a:r>
              <a:rPr lang="en-US" sz="2200" dirty="0">
                <a:sym typeface="Wingdings" panose="05000000000000000000" pitchFamily="2" charset="2"/>
              </a:rPr>
              <a:t> One register can be both read and then written in same cycle</a:t>
            </a:r>
          </a:p>
          <a:p>
            <a:pPr marL="0" indent="0">
              <a:spcBef>
                <a:spcPts val="600"/>
              </a:spcBef>
              <a:buSzPct val="98000"/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spcBef>
                <a:spcPts val="600"/>
              </a:spcBef>
              <a:buSzPct val="98000"/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98000"/>
              <a:defRPr/>
            </a:pPr>
            <a:endParaRPr lang="en-US" sz="2400" dirty="0"/>
          </a:p>
          <a:p>
            <a:pPr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  <a:defRPr/>
            </a:pPr>
            <a:endParaRPr lang="en-US" sz="2400" dirty="0"/>
          </a:p>
        </p:txBody>
      </p:sp>
      <p:pic>
        <p:nvPicPr>
          <p:cNvPr id="31748" name="Picture 6" descr="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73488"/>
            <a:ext cx="37973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4" name="Straight Arrow Connector 3"/>
          <p:cNvCxnSpPr>
            <a:cxnSpLocks noChangeShapeType="1"/>
          </p:cNvCxnSpPr>
          <p:nvPr/>
        </p:nvCxnSpPr>
        <p:spPr bwMode="auto">
          <a:xfrm flipV="1">
            <a:off x="4911725" y="5984875"/>
            <a:ext cx="0" cy="755650"/>
          </a:xfrm>
          <a:prstGeom prst="straightConnector1">
            <a:avLst/>
          </a:prstGeom>
          <a:noFill/>
          <a:ln w="19050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TextBox 4"/>
          <p:cNvSpPr txBox="1">
            <a:spLocks noChangeArrowheads="1"/>
          </p:cNvSpPr>
          <p:nvPr/>
        </p:nvSpPr>
        <p:spPr bwMode="auto">
          <a:xfrm>
            <a:off x="4635500" y="5646738"/>
            <a:ext cx="66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Clock</a:t>
            </a:r>
          </a:p>
        </p:txBody>
      </p:sp>
      <p:cxnSp>
        <p:nvCxnSpPr>
          <p:cNvPr id="31751" name="Straight Connector 54"/>
          <p:cNvCxnSpPr>
            <a:cxnSpLocks noChangeShapeType="1"/>
          </p:cNvCxnSpPr>
          <p:nvPr/>
        </p:nvCxnSpPr>
        <p:spPr bwMode="auto">
          <a:xfrm>
            <a:off x="2644775" y="4059238"/>
            <a:ext cx="180975" cy="257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TextBox 13"/>
          <p:cNvSpPr txBox="1">
            <a:spLocks noChangeArrowheads="1"/>
          </p:cNvSpPr>
          <p:nvPr/>
        </p:nvSpPr>
        <p:spPr bwMode="auto">
          <a:xfrm>
            <a:off x="2644775" y="3965575"/>
            <a:ext cx="3603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1753" name="TextBox 59"/>
          <p:cNvSpPr txBox="1">
            <a:spLocks noChangeArrowheads="1"/>
          </p:cNvSpPr>
          <p:nvPr/>
        </p:nvSpPr>
        <p:spPr bwMode="auto">
          <a:xfrm>
            <a:off x="2644775" y="4405313"/>
            <a:ext cx="360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1754" name="TextBox 60"/>
          <p:cNvSpPr txBox="1">
            <a:spLocks noChangeArrowheads="1"/>
          </p:cNvSpPr>
          <p:nvPr/>
        </p:nvSpPr>
        <p:spPr bwMode="auto">
          <a:xfrm>
            <a:off x="2641600" y="4975225"/>
            <a:ext cx="3603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1755" name="TextBox 61"/>
          <p:cNvSpPr txBox="1">
            <a:spLocks noChangeArrowheads="1"/>
          </p:cNvSpPr>
          <p:nvPr/>
        </p:nvSpPr>
        <p:spPr bwMode="auto">
          <a:xfrm>
            <a:off x="2641600" y="5446713"/>
            <a:ext cx="3603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32</a:t>
            </a:r>
          </a:p>
        </p:txBody>
      </p:sp>
      <p:sp>
        <p:nvSpPr>
          <p:cNvPr id="31756" name="TextBox 62"/>
          <p:cNvSpPr txBox="1">
            <a:spLocks noChangeArrowheads="1"/>
          </p:cNvSpPr>
          <p:nvPr/>
        </p:nvSpPr>
        <p:spPr bwMode="auto">
          <a:xfrm>
            <a:off x="5630863" y="4154488"/>
            <a:ext cx="360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32</a:t>
            </a:r>
          </a:p>
        </p:txBody>
      </p:sp>
      <p:sp>
        <p:nvSpPr>
          <p:cNvPr id="31757" name="TextBox 63"/>
          <p:cNvSpPr txBox="1">
            <a:spLocks noChangeArrowheads="1"/>
          </p:cNvSpPr>
          <p:nvPr/>
        </p:nvSpPr>
        <p:spPr bwMode="auto">
          <a:xfrm>
            <a:off x="5630863" y="4972050"/>
            <a:ext cx="3603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32</a:t>
            </a:r>
          </a:p>
        </p:txBody>
      </p:sp>
      <p:cxnSp>
        <p:nvCxnSpPr>
          <p:cNvPr id="31758" name="Straight Connector 67"/>
          <p:cNvCxnSpPr>
            <a:cxnSpLocks noChangeShapeType="1"/>
          </p:cNvCxnSpPr>
          <p:nvPr/>
        </p:nvCxnSpPr>
        <p:spPr bwMode="auto">
          <a:xfrm>
            <a:off x="2644775" y="4500563"/>
            <a:ext cx="180975" cy="257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Straight Connector 68"/>
          <p:cNvCxnSpPr>
            <a:cxnSpLocks noChangeShapeType="1"/>
          </p:cNvCxnSpPr>
          <p:nvPr/>
        </p:nvCxnSpPr>
        <p:spPr bwMode="auto">
          <a:xfrm>
            <a:off x="2649538" y="5083175"/>
            <a:ext cx="179387" cy="257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Straight Connector 69"/>
          <p:cNvCxnSpPr>
            <a:cxnSpLocks noChangeShapeType="1"/>
          </p:cNvCxnSpPr>
          <p:nvPr/>
        </p:nvCxnSpPr>
        <p:spPr bwMode="auto">
          <a:xfrm>
            <a:off x="2644775" y="5572125"/>
            <a:ext cx="180975" cy="257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Straight Connector 70"/>
          <p:cNvCxnSpPr>
            <a:cxnSpLocks noChangeShapeType="1"/>
          </p:cNvCxnSpPr>
          <p:nvPr/>
        </p:nvCxnSpPr>
        <p:spPr bwMode="auto">
          <a:xfrm>
            <a:off x="5630863" y="4267200"/>
            <a:ext cx="180975" cy="257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Straight Connector 71"/>
          <p:cNvCxnSpPr>
            <a:cxnSpLocks noChangeShapeType="1"/>
          </p:cNvCxnSpPr>
          <p:nvPr/>
        </p:nvCxnSpPr>
        <p:spPr bwMode="auto">
          <a:xfrm>
            <a:off x="5630863" y="5100638"/>
            <a:ext cx="180975" cy="2571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93C7F1E-2162-498C-BF93-FF7C58A8DFC7}" type="slidenum">
              <a:rPr lang="en-AU" altLang="he-IL" smtClean="0"/>
              <a:pPr/>
              <a:t>16</a:t>
            </a:fld>
            <a:endParaRPr lang="en-AU" altLang="he-IL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62950" cy="755650"/>
          </a:xfrm>
        </p:spPr>
        <p:txBody>
          <a:bodyPr/>
          <a:lstStyle/>
          <a:p>
            <a:r>
              <a:rPr lang="en-US" altLang="he-IL" sz="3600"/>
              <a:t>Big Idea: Stored-Program Computer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176338"/>
            <a:ext cx="8362950" cy="2768600"/>
          </a:xfrm>
        </p:spPr>
        <p:txBody>
          <a:bodyPr/>
          <a:lstStyle/>
          <a:p>
            <a:pPr lvl="1"/>
            <a:r>
              <a:rPr lang="en-US" altLang="he-IL" sz="1800"/>
              <a:t>Instructions are represented as bit patterns - can think of these as numbers.</a:t>
            </a:r>
          </a:p>
          <a:p>
            <a:pPr lvl="1"/>
            <a:r>
              <a:rPr lang="en-US" altLang="he-IL" sz="1800"/>
              <a:t>Therefore, entire programs can be stored in memory to be read or written just like data.</a:t>
            </a:r>
          </a:p>
          <a:p>
            <a:pPr lvl="1"/>
            <a:r>
              <a:rPr lang="en-US" altLang="he-IL" sz="1800"/>
              <a:t>Can reprogram quickly (seconds), don’t have to rewire computer (days)</a:t>
            </a:r>
          </a:p>
          <a:p>
            <a:pPr lvl="1"/>
            <a:r>
              <a:rPr lang="en-US" altLang="he-IL" sz="1800"/>
              <a:t>Known as the “von Neumann” computers after widely distributed tech report on EDVAC project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051050" y="3573463"/>
            <a:ext cx="48768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First Draft of a Report on the EDVAC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John von Neumann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Contract No. W–670–ORD–4926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Between the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United States Army Ordnance Department and the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University of Pennsylvania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Moore School of Electrical Engineering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400" baseline="30000"/>
              <a:t>University of Pennsylvania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r-FR" altLang="he-IL" sz="2400" baseline="30000"/>
              <a:t>June 30, 1945</a:t>
            </a:r>
            <a:endParaRPr lang="en-US" altLang="he-IL" sz="2400"/>
          </a:p>
        </p:txBody>
      </p:sp>
      <p:sp>
        <p:nvSpPr>
          <p:cNvPr id="33797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408360AD-D14C-4173-86DE-296CB6DC5E09}" type="slidenum">
              <a:rPr lang="en-AU" altLang="he-IL" smtClean="0"/>
              <a:pPr/>
              <a:t>17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28600"/>
            <a:ext cx="8459787" cy="752475"/>
          </a:xfrm>
        </p:spPr>
        <p:txBody>
          <a:bodyPr/>
          <a:lstStyle/>
          <a:p>
            <a:r>
              <a:rPr lang="en-US" altLang="he-IL" sz="3200"/>
              <a:t>Consequence #1: Everything Addressed</a:t>
            </a:r>
          </a:p>
        </p:txBody>
      </p:sp>
      <p:sp>
        <p:nvSpPr>
          <p:cNvPr id="209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  <a:defRPr/>
            </a:pPr>
            <a:r>
              <a:rPr lang="en-US" sz="2800" dirty="0"/>
              <a:t>Since all instructions and data are stored in memory, everything has a memory address: instructions, data words</a:t>
            </a:r>
          </a:p>
          <a:p>
            <a:pPr lvl="1">
              <a:spcAft>
                <a:spcPts val="0"/>
              </a:spcAft>
              <a:defRPr/>
            </a:pPr>
            <a:r>
              <a:rPr lang="en-US" sz="2400" dirty="0"/>
              <a:t>both branches and jumps use these</a:t>
            </a:r>
          </a:p>
          <a:p>
            <a:pPr>
              <a:spcAft>
                <a:spcPts val="0"/>
              </a:spcAft>
              <a:defRPr/>
            </a:pPr>
            <a:r>
              <a:rPr lang="en-US" sz="2800" dirty="0"/>
              <a:t>C pointers are just memory addresses: they can point to anything in memory</a:t>
            </a:r>
          </a:p>
          <a:p>
            <a:pPr lvl="1">
              <a:spcAft>
                <a:spcPts val="0"/>
              </a:spcAft>
              <a:defRPr/>
            </a:pPr>
            <a:r>
              <a:rPr lang="en-US" sz="2400" dirty="0"/>
              <a:t>Unconstrained use of addresses can lead to nasty bugs; up to you in C; limited in Java by language design</a:t>
            </a:r>
          </a:p>
          <a:p>
            <a:pPr>
              <a:spcAft>
                <a:spcPts val="0"/>
              </a:spcAft>
              <a:defRPr/>
            </a:pPr>
            <a:r>
              <a:rPr lang="en-US" sz="2800" dirty="0"/>
              <a:t>One register keeps address of instruction being executed: </a:t>
            </a:r>
            <a:r>
              <a:rPr lang="en-US" sz="2800" b="1" dirty="0">
                <a:solidFill>
                  <a:schemeClr val="accent2"/>
                </a:solidFill>
              </a:rPr>
              <a:t>“Program Counter” (PC)</a:t>
            </a:r>
          </a:p>
          <a:p>
            <a:pPr lvl="1">
              <a:spcAft>
                <a:spcPts val="0"/>
              </a:spcAft>
              <a:defRPr/>
            </a:pPr>
            <a:r>
              <a:rPr lang="en-US" sz="2400" dirty="0"/>
              <a:t>Basically a pointer to memory: Intel calls it Instruction Pointer (a better name)</a:t>
            </a:r>
          </a:p>
        </p:txBody>
      </p:sp>
      <p:sp>
        <p:nvSpPr>
          <p:cNvPr id="35844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557B8833-7862-4FD6-8ED2-22927DB7DAA1}" type="slidenum">
              <a:rPr lang="en-AU" altLang="he-IL" smtClean="0"/>
              <a:pPr/>
              <a:t>18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28600"/>
            <a:ext cx="8075612" cy="762000"/>
          </a:xfrm>
        </p:spPr>
        <p:txBody>
          <a:bodyPr/>
          <a:lstStyle/>
          <a:p>
            <a:r>
              <a:rPr lang="en-US" altLang="he-IL" sz="3200"/>
              <a:t>Consequence #2: Binary Compatibility</a:t>
            </a:r>
          </a:p>
        </p:txBody>
      </p:sp>
      <p:sp>
        <p:nvSpPr>
          <p:cNvPr id="210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Programs are distributed in binary form</a:t>
            </a:r>
          </a:p>
          <a:p>
            <a:pPr lvl="1">
              <a:defRPr/>
            </a:pPr>
            <a:r>
              <a:rPr lang="en-US" sz="2400" dirty="0"/>
              <a:t>Programs bound to specific instruction set</a:t>
            </a:r>
          </a:p>
          <a:p>
            <a:pPr lvl="1">
              <a:defRPr/>
            </a:pPr>
            <a:r>
              <a:rPr lang="en-US" sz="2400" dirty="0"/>
              <a:t>Different version for </a:t>
            </a:r>
            <a:r>
              <a:rPr lang="en-US" sz="2400" dirty="0">
                <a:solidFill>
                  <a:schemeClr val="accent2"/>
                </a:solidFill>
              </a:rPr>
              <a:t>Macintoshes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PC</a:t>
            </a:r>
            <a:r>
              <a:rPr lang="en-US" sz="2400" dirty="0"/>
              <a:t>s</a:t>
            </a:r>
          </a:p>
          <a:p>
            <a:pPr>
              <a:defRPr/>
            </a:pPr>
            <a:r>
              <a:rPr lang="en-US" sz="2800" dirty="0"/>
              <a:t>New machines want to run old programs (“binaries”) as well as programs compiled to new instructions</a:t>
            </a:r>
          </a:p>
          <a:p>
            <a:pPr>
              <a:defRPr/>
            </a:pPr>
            <a:r>
              <a:rPr lang="en-US" sz="2800" dirty="0"/>
              <a:t>Leads to “backward-compatible” instruction set evolving over time</a:t>
            </a:r>
          </a:p>
          <a:p>
            <a:pPr>
              <a:defRPr/>
            </a:pPr>
            <a:r>
              <a:rPr lang="en-US" sz="2800" dirty="0"/>
              <a:t>Selection of Intel 8086 in 1981 for 1</a:t>
            </a:r>
            <a:r>
              <a:rPr lang="en-US" sz="2800" baseline="30000" dirty="0"/>
              <a:t>st</a:t>
            </a:r>
            <a:r>
              <a:rPr lang="en-US" sz="2800" dirty="0"/>
              <a:t> IBM PC is major reason latest PCs still use 80x86 instruction set (Pentium 4); could still run program from 1981 PC today</a:t>
            </a:r>
          </a:p>
        </p:txBody>
      </p:sp>
      <p:sp>
        <p:nvSpPr>
          <p:cNvPr id="37892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46DAE42B-4189-475D-BF79-2F0727E4E6A7}" type="slidenum">
              <a:rPr lang="en-AU" altLang="he-IL" smtClean="0"/>
              <a:pPr/>
              <a:t>19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4788"/>
            <a:ext cx="8415337" cy="617537"/>
          </a:xfrm>
        </p:spPr>
        <p:txBody>
          <a:bodyPr lIns="123444" tIns="91440" rIns="148133" bIns="91440" anchor="t"/>
          <a:lstStyle/>
          <a:p>
            <a:pPr eaLnBrk="1" hangingPunct="1">
              <a:lnSpc>
                <a:spcPct val="88000"/>
              </a:lnSpc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</a:tabLst>
            </a:pPr>
            <a:r>
              <a:rPr lang="en-US" altLang="he-IL" sz="3200"/>
              <a:t>ISA: A Thin Software/Hardware Interface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00113" y="4221163"/>
            <a:ext cx="4835525" cy="173037"/>
          </a:xfrm>
          <a:prstGeom prst="rect">
            <a:avLst/>
          </a:prstGeom>
          <a:solidFill>
            <a:srgbClr val="A7B4EC"/>
          </a:solidFill>
          <a:ln w="9525">
            <a:solidFill>
              <a:srgbClr val="202A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800" b="1"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918200" y="3810000"/>
            <a:ext cx="2835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23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8223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8223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8223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8223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3300" dirty="0">
                <a:solidFill>
                  <a:srgbClr val="202AF3"/>
                </a:solidFill>
                <a:latin typeface="Marker Felt"/>
                <a:sym typeface="Marker Felt"/>
              </a:rPr>
              <a:t>Instruction Set Architecture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8050" y="4394200"/>
            <a:ext cx="4724400" cy="1708150"/>
            <a:chOff x="661" y="2336"/>
            <a:chExt cx="3307" cy="1196"/>
          </a:xfrm>
        </p:grpSpPr>
        <p:sp>
          <p:nvSpPr>
            <p:cNvPr id="7192" name="Rectangle 6"/>
            <p:cNvSpPr>
              <a:spLocks noChangeArrowheads="1"/>
            </p:cNvSpPr>
            <p:nvPr/>
          </p:nvSpPr>
          <p:spPr bwMode="auto">
            <a:xfrm>
              <a:off x="3095" y="2377"/>
              <a:ext cx="74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 dirty="0">
                  <a:latin typeface="Helvetica" panose="020B0604020202020204" pitchFamily="34" charset="0"/>
                  <a:sym typeface="Helvetica" panose="020B0604020202020204" pitchFamily="34" charset="0"/>
                </a:rPr>
                <a:t>I/O System</a:t>
              </a:r>
            </a:p>
          </p:txBody>
        </p:sp>
        <p:sp>
          <p:nvSpPr>
            <p:cNvPr id="7193" name="Rectangle 7"/>
            <p:cNvSpPr>
              <a:spLocks noChangeArrowheads="1"/>
            </p:cNvSpPr>
            <p:nvPr/>
          </p:nvSpPr>
          <p:spPr bwMode="auto">
            <a:xfrm>
              <a:off x="1960" y="3248"/>
              <a:ext cx="1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194" name="Rectangle 8"/>
            <p:cNvSpPr>
              <a:spLocks noChangeArrowheads="1"/>
            </p:cNvSpPr>
            <p:nvPr/>
          </p:nvSpPr>
          <p:spPr bwMode="auto">
            <a:xfrm>
              <a:off x="1625" y="2371"/>
              <a:ext cx="70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>
                  <a:latin typeface="Helvetica" panose="020B0604020202020204" pitchFamily="34" charset="0"/>
                  <a:sym typeface="Helvetica" panose="020B0604020202020204" pitchFamily="34" charset="0"/>
                </a:rPr>
                <a:t>Processor</a:t>
              </a:r>
            </a:p>
          </p:txBody>
        </p:sp>
        <p:sp>
          <p:nvSpPr>
            <p:cNvPr id="7195" name="Rectangle 9"/>
            <p:cNvSpPr>
              <a:spLocks noChangeArrowheads="1"/>
            </p:cNvSpPr>
            <p:nvPr/>
          </p:nvSpPr>
          <p:spPr bwMode="auto">
            <a:xfrm>
              <a:off x="1568" y="2344"/>
              <a:ext cx="240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196" name="Line 10"/>
            <p:cNvSpPr>
              <a:spLocks noChangeShapeType="1"/>
            </p:cNvSpPr>
            <p:nvPr/>
          </p:nvSpPr>
          <p:spPr bwMode="auto">
            <a:xfrm>
              <a:off x="3004" y="2352"/>
              <a:ext cx="8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97" name="Rectangle 11"/>
            <p:cNvSpPr>
              <a:spLocks noChangeArrowheads="1"/>
            </p:cNvSpPr>
            <p:nvPr/>
          </p:nvSpPr>
          <p:spPr bwMode="auto">
            <a:xfrm>
              <a:off x="2168" y="2911"/>
              <a:ext cx="95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>
                  <a:latin typeface="Helvetica" panose="020B0604020202020204" pitchFamily="34" charset="0"/>
                  <a:sym typeface="Helvetica" panose="020B0604020202020204" pitchFamily="34" charset="0"/>
                </a:rPr>
                <a:t>Digital Design</a:t>
              </a:r>
            </a:p>
          </p:txBody>
        </p:sp>
        <p:sp>
          <p:nvSpPr>
            <p:cNvPr id="7198" name="Rectangle 12"/>
            <p:cNvSpPr>
              <a:spLocks noChangeArrowheads="1"/>
            </p:cNvSpPr>
            <p:nvPr/>
          </p:nvSpPr>
          <p:spPr bwMode="auto">
            <a:xfrm>
              <a:off x="1840" y="2896"/>
              <a:ext cx="1672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199" name="Rectangle 13"/>
            <p:cNvSpPr>
              <a:spLocks noChangeArrowheads="1"/>
            </p:cNvSpPr>
            <p:nvPr/>
          </p:nvSpPr>
          <p:spPr bwMode="auto">
            <a:xfrm>
              <a:off x="2144" y="3118"/>
              <a:ext cx="9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>
                  <a:latin typeface="Helvetica" panose="020B0604020202020204" pitchFamily="34" charset="0"/>
                  <a:sym typeface="Helvetica" panose="020B0604020202020204" pitchFamily="34" charset="0"/>
                </a:rPr>
                <a:t>Circuit Design</a:t>
              </a:r>
            </a:p>
          </p:txBody>
        </p:sp>
        <p:sp>
          <p:nvSpPr>
            <p:cNvPr id="7200" name="Rectangle 14"/>
            <p:cNvSpPr>
              <a:spLocks noChangeArrowheads="1"/>
            </p:cNvSpPr>
            <p:nvPr/>
          </p:nvSpPr>
          <p:spPr bwMode="auto">
            <a:xfrm>
              <a:off x="1952" y="3120"/>
              <a:ext cx="141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201" name="Rectangle 15"/>
            <p:cNvSpPr>
              <a:spLocks noChangeArrowheads="1"/>
            </p:cNvSpPr>
            <p:nvPr/>
          </p:nvSpPr>
          <p:spPr bwMode="auto">
            <a:xfrm>
              <a:off x="1977" y="2659"/>
              <a:ext cx="134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 dirty="0">
                  <a:latin typeface="Helvetica" panose="020B0604020202020204" pitchFamily="34" charset="0"/>
                  <a:sym typeface="Helvetica" panose="020B0604020202020204" pitchFamily="34" charset="0"/>
                </a:rPr>
                <a:t>Datapath &amp; Control </a:t>
              </a:r>
            </a:p>
          </p:txBody>
        </p:sp>
        <p:sp>
          <p:nvSpPr>
            <p:cNvPr id="7202" name="Rectangle 16"/>
            <p:cNvSpPr>
              <a:spLocks noChangeArrowheads="1"/>
            </p:cNvSpPr>
            <p:nvPr/>
          </p:nvSpPr>
          <p:spPr bwMode="auto">
            <a:xfrm>
              <a:off x="1760" y="2592"/>
              <a:ext cx="1816" cy="2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203" name="Rectangle 17"/>
            <p:cNvSpPr>
              <a:spLocks noChangeArrowheads="1"/>
            </p:cNvSpPr>
            <p:nvPr/>
          </p:nvSpPr>
          <p:spPr bwMode="auto">
            <a:xfrm>
              <a:off x="2274" y="3316"/>
              <a:ext cx="8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1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>
                  <a:latin typeface="Helvetica" panose="020B0604020202020204" pitchFamily="34" charset="0"/>
                  <a:sym typeface="Helvetica" panose="020B0604020202020204" pitchFamily="34" charset="0"/>
                </a:rPr>
                <a:t>Transistors</a:t>
              </a:r>
            </a:p>
          </p:txBody>
        </p:sp>
        <p:sp>
          <p:nvSpPr>
            <p:cNvPr id="7204" name="Rectangle 18"/>
            <p:cNvSpPr>
              <a:spLocks noChangeArrowheads="1"/>
            </p:cNvSpPr>
            <p:nvPr/>
          </p:nvSpPr>
          <p:spPr bwMode="auto">
            <a:xfrm>
              <a:off x="2008" y="3312"/>
              <a:ext cx="1288" cy="1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205" name="Line 19"/>
            <p:cNvSpPr>
              <a:spLocks noChangeShapeType="1"/>
            </p:cNvSpPr>
            <p:nvPr/>
          </p:nvSpPr>
          <p:spPr bwMode="auto">
            <a:xfrm>
              <a:off x="2380" y="2352"/>
              <a:ext cx="8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206" name="Rectangle 20"/>
            <p:cNvSpPr>
              <a:spLocks noChangeArrowheads="1"/>
            </p:cNvSpPr>
            <p:nvPr/>
          </p:nvSpPr>
          <p:spPr bwMode="auto">
            <a:xfrm>
              <a:off x="2416" y="2370"/>
              <a:ext cx="55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>
                  <a:latin typeface="Helvetica" panose="020B0604020202020204" pitchFamily="34" charset="0"/>
                  <a:sym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7207" name="Rectangle 21"/>
            <p:cNvSpPr>
              <a:spLocks noChangeArrowheads="1"/>
            </p:cNvSpPr>
            <p:nvPr/>
          </p:nvSpPr>
          <p:spPr bwMode="auto">
            <a:xfrm>
              <a:off x="661" y="2370"/>
              <a:ext cx="7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b="1">
                  <a:solidFill>
                    <a:srgbClr val="202AF3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Hardware</a:t>
              </a:r>
            </a:p>
          </p:txBody>
        </p:sp>
        <p:sp>
          <p:nvSpPr>
            <p:cNvPr id="7208" name="Line 22"/>
            <p:cNvSpPr>
              <a:spLocks noChangeShapeType="1"/>
            </p:cNvSpPr>
            <p:nvPr/>
          </p:nvSpPr>
          <p:spPr bwMode="auto">
            <a:xfrm>
              <a:off x="1468" y="2336"/>
              <a:ext cx="8" cy="672"/>
            </a:xfrm>
            <a:prstGeom prst="line">
              <a:avLst/>
            </a:prstGeom>
            <a:noFill/>
            <a:ln w="38100">
              <a:solidFill>
                <a:srgbClr val="202AF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032670" y="2838615"/>
            <a:ext cx="4386262" cy="1366838"/>
            <a:chOff x="662" y="1292"/>
            <a:chExt cx="3070" cy="957"/>
          </a:xfrm>
        </p:grpSpPr>
        <p:sp>
          <p:nvSpPr>
            <p:cNvPr id="7177" name="Rectangle 24"/>
            <p:cNvSpPr>
              <a:spLocks noChangeArrowheads="1"/>
            </p:cNvSpPr>
            <p:nvPr/>
          </p:nvSpPr>
          <p:spPr bwMode="auto">
            <a:xfrm>
              <a:off x="1917" y="1783"/>
              <a:ext cx="62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 dirty="0">
                  <a:latin typeface="Helvetica" panose="020B0604020202020204" pitchFamily="34" charset="0"/>
                  <a:sym typeface="Helvetica" panose="020B0604020202020204" pitchFamily="34" charset="0"/>
                </a:rPr>
                <a:t>Compiler</a:t>
              </a:r>
            </a:p>
          </p:txBody>
        </p:sp>
        <p:sp>
          <p:nvSpPr>
            <p:cNvPr id="7178" name="Rectangle 25"/>
            <p:cNvSpPr>
              <a:spLocks noChangeArrowheads="1"/>
            </p:cNvSpPr>
            <p:nvPr/>
          </p:nvSpPr>
          <p:spPr bwMode="auto">
            <a:xfrm>
              <a:off x="1856" y="2016"/>
              <a:ext cx="816" cy="1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179" name="Rectangle 26"/>
            <p:cNvSpPr>
              <a:spLocks noChangeArrowheads="1"/>
            </p:cNvSpPr>
            <p:nvPr/>
          </p:nvSpPr>
          <p:spPr bwMode="auto">
            <a:xfrm>
              <a:off x="2833" y="1756"/>
              <a:ext cx="67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 dirty="0">
                  <a:latin typeface="Helvetica" panose="020B0604020202020204" pitchFamily="34" charset="0"/>
                  <a:sym typeface="Helvetica" panose="020B0604020202020204" pitchFamily="34" charset="0"/>
                </a:rPr>
                <a:t>Operating</a:t>
              </a:r>
            </a:p>
          </p:txBody>
        </p:sp>
        <p:sp>
          <p:nvSpPr>
            <p:cNvPr id="7180" name="Rectangle 27"/>
            <p:cNvSpPr>
              <a:spLocks noChangeArrowheads="1"/>
            </p:cNvSpPr>
            <p:nvPr/>
          </p:nvSpPr>
          <p:spPr bwMode="auto">
            <a:xfrm>
              <a:off x="2906" y="1921"/>
              <a:ext cx="5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>
                  <a:latin typeface="Helvetica" panose="020B0604020202020204" pitchFamily="34" charset="0"/>
                  <a:sym typeface="Helvetica" panose="020B0604020202020204" pitchFamily="34" charset="0"/>
                </a:rPr>
                <a:t>System</a:t>
              </a:r>
            </a:p>
          </p:txBody>
        </p:sp>
        <p:sp>
          <p:nvSpPr>
            <p:cNvPr id="7181" name="Line 28"/>
            <p:cNvSpPr>
              <a:spLocks noChangeShapeType="1"/>
            </p:cNvSpPr>
            <p:nvPr/>
          </p:nvSpPr>
          <p:spPr bwMode="auto">
            <a:xfrm rot="10800000" flipH="1">
              <a:off x="2332" y="1584"/>
              <a:ext cx="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2" name="Line 29"/>
            <p:cNvSpPr>
              <a:spLocks noChangeShapeType="1"/>
            </p:cNvSpPr>
            <p:nvPr/>
          </p:nvSpPr>
          <p:spPr bwMode="auto">
            <a:xfrm>
              <a:off x="2340" y="1580"/>
              <a:ext cx="138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3" name="Line 30"/>
            <p:cNvSpPr>
              <a:spLocks noChangeShapeType="1"/>
            </p:cNvSpPr>
            <p:nvPr/>
          </p:nvSpPr>
          <p:spPr bwMode="auto">
            <a:xfrm>
              <a:off x="3724" y="1584"/>
              <a:ext cx="8" cy="6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4" name="Rectangle 31"/>
            <p:cNvSpPr>
              <a:spLocks noChangeArrowheads="1"/>
            </p:cNvSpPr>
            <p:nvPr/>
          </p:nvSpPr>
          <p:spPr bwMode="auto">
            <a:xfrm>
              <a:off x="2161" y="1346"/>
              <a:ext cx="78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 dirty="0">
                  <a:latin typeface="Helvetica" panose="020B0604020202020204" pitchFamily="34" charset="0"/>
                  <a:sym typeface="Helvetica" panose="020B0604020202020204" pitchFamily="34" charset="0"/>
                </a:rPr>
                <a:t>Application</a:t>
              </a:r>
            </a:p>
          </p:txBody>
        </p:sp>
        <p:sp>
          <p:nvSpPr>
            <p:cNvPr id="7185" name="Line 32"/>
            <p:cNvSpPr>
              <a:spLocks noChangeShapeType="1"/>
            </p:cNvSpPr>
            <p:nvPr/>
          </p:nvSpPr>
          <p:spPr bwMode="auto">
            <a:xfrm rot="10800000" flipH="1">
              <a:off x="1660" y="1296"/>
              <a:ext cx="8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6" name="Line 33"/>
            <p:cNvSpPr>
              <a:spLocks noChangeShapeType="1"/>
            </p:cNvSpPr>
            <p:nvPr/>
          </p:nvSpPr>
          <p:spPr bwMode="auto">
            <a:xfrm>
              <a:off x="3436" y="1300"/>
              <a:ext cx="8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7" name="Line 34"/>
            <p:cNvSpPr>
              <a:spLocks noChangeShapeType="1"/>
            </p:cNvSpPr>
            <p:nvPr/>
          </p:nvSpPr>
          <p:spPr bwMode="auto">
            <a:xfrm>
              <a:off x="1668" y="1292"/>
              <a:ext cx="176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8" name="Rectangle 35"/>
            <p:cNvSpPr>
              <a:spLocks noChangeArrowheads="1"/>
            </p:cNvSpPr>
            <p:nvPr/>
          </p:nvSpPr>
          <p:spPr bwMode="auto">
            <a:xfrm>
              <a:off x="662" y="1965"/>
              <a:ext cx="6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b="1">
                  <a:solidFill>
                    <a:srgbClr val="202AF3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Software</a:t>
              </a:r>
            </a:p>
          </p:txBody>
        </p:sp>
        <p:sp>
          <p:nvSpPr>
            <p:cNvPr id="7189" name="Line 36"/>
            <p:cNvSpPr>
              <a:spLocks noChangeShapeType="1"/>
            </p:cNvSpPr>
            <p:nvPr/>
          </p:nvSpPr>
          <p:spPr bwMode="auto">
            <a:xfrm rot="10800000" flipH="1">
              <a:off x="1468" y="1584"/>
              <a:ext cx="8" cy="624"/>
            </a:xfrm>
            <a:prstGeom prst="line">
              <a:avLst/>
            </a:prstGeom>
            <a:noFill/>
            <a:ln w="38100">
              <a:solidFill>
                <a:srgbClr val="202AF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90" name="Rectangle 37"/>
            <p:cNvSpPr>
              <a:spLocks noChangeArrowheads="1"/>
            </p:cNvSpPr>
            <p:nvPr/>
          </p:nvSpPr>
          <p:spPr bwMode="auto">
            <a:xfrm>
              <a:off x="1864" y="1776"/>
              <a:ext cx="720" cy="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7191" name="Rectangle 38"/>
            <p:cNvSpPr>
              <a:spLocks noChangeArrowheads="1"/>
            </p:cNvSpPr>
            <p:nvPr/>
          </p:nvSpPr>
          <p:spPr bwMode="auto">
            <a:xfrm>
              <a:off x="1886" y="2009"/>
              <a:ext cx="8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2232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232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232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232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232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82232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b="1">
                  <a:latin typeface="Helvetica" panose="020B0604020202020204" pitchFamily="34" charset="0"/>
                  <a:sym typeface="Helvetica" panose="020B0604020202020204" pitchFamily="34" charset="0"/>
                </a:rPr>
                <a:t>Assembler</a:t>
              </a:r>
            </a:p>
          </p:txBody>
        </p:sp>
      </p:grp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215900" y="1023938"/>
            <a:ext cx="89281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ISA as an abstraction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A model for machine-level programming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Abstracts the underlying implementation/technology</a:t>
            </a:r>
          </a:p>
        </p:txBody>
      </p:sp>
      <p:sp>
        <p:nvSpPr>
          <p:cNvPr id="7176" name="מציין מיקום של כותרת תחתונה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 dirty="0"/>
              <a:t>Chapter 2 — Instructions: Language of the Computer — </a:t>
            </a:r>
            <a:fld id="{739BAC4B-00C7-4B02-AA0E-CAC9CA562053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he-IL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29936" presetClass="entr" presetSubtype="118891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1186704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כותרת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he-IL" sz="4000" b="0"/>
              <a:t>Von Neumann architecture scheme</a:t>
            </a:r>
            <a:endParaRPr lang="he-IL" altLang="he-IL" sz="4000"/>
          </a:p>
        </p:txBody>
      </p:sp>
      <p:pic>
        <p:nvPicPr>
          <p:cNvPr id="39939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325" y="1341438"/>
            <a:ext cx="8096250" cy="4679950"/>
          </a:xfrm>
        </p:spPr>
      </p:pic>
      <p:sp>
        <p:nvSpPr>
          <p:cNvPr id="3994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62F1BD55-5B1E-4137-8771-5398A87AEEE8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he-IL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970EAD9D-CEB5-4C4B-B893-6BE49CD06DEC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he-IL" sz="1400"/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Register Operands</a:t>
            </a:r>
            <a:endParaRPr lang="en-AU" altLang="he-IL"/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 sz="2800"/>
              <a:t>Arithmetic instructions use register</a:t>
            </a:r>
            <a:br>
              <a:rPr lang="en-US" altLang="he-IL" sz="2800"/>
            </a:br>
            <a:r>
              <a:rPr lang="en-US" altLang="he-IL" sz="280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 sz="280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40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40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40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 sz="2800" i="1">
                <a:solidFill>
                  <a:srgbClr val="FF0000"/>
                </a:solidFill>
              </a:rPr>
              <a:t>Design Principle 2:</a:t>
            </a:r>
            <a:r>
              <a:rPr lang="en-US" altLang="he-IL" sz="2800">
                <a:solidFill>
                  <a:srgbClr val="FF0000"/>
                </a:solidFill>
              </a:rPr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400"/>
              <a:t>c.f. main memory: millions of locations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Addition and Subtraction of Integers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idx="1"/>
          </p:nvPr>
        </p:nvSpPr>
        <p:spPr>
          <a:xfrm>
            <a:off x="674688" y="1050925"/>
            <a:ext cx="8270875" cy="5543550"/>
          </a:xfrm>
        </p:spPr>
        <p:txBody>
          <a:bodyPr>
            <a:noAutofit/>
          </a:bodyPr>
          <a:lstStyle/>
          <a:p>
            <a:pPr marL="100013" indent="-100013">
              <a:spcBef>
                <a:spcPct val="0"/>
              </a:spcBef>
              <a:defRPr/>
            </a:pPr>
            <a:r>
              <a:rPr lang="en-US" sz="2800" dirty="0"/>
              <a:t> Addition in Assembly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/>
              <a:t>Example:			</a:t>
            </a:r>
            <a:r>
              <a:rPr lang="en-US" sz="2400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add</a:t>
            </a:r>
            <a:r>
              <a:rPr lang="en-US" sz="2400" dirty="0">
                <a:solidFill>
                  <a:srgbClr val="800080"/>
                </a:solidFill>
                <a:latin typeface="Courier" charset="0"/>
                <a:sym typeface="Courier" charset="0"/>
              </a:rPr>
              <a:t>	</a:t>
            </a:r>
            <a:r>
              <a:rPr lang="en-US" sz="2400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$s0,$s1,$s2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sz="2400" dirty="0"/>
              <a:t>(in MIPS)</a:t>
            </a:r>
          </a:p>
          <a:p>
            <a:pPr lvl="1">
              <a:defRPr/>
            </a:pPr>
            <a:r>
              <a:rPr lang="en-US" sz="2400" dirty="0"/>
              <a:t>Equivalent to:				a = b + c 			 (in C)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    where  C variables ⇔ MIPS registers are: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		a ⇔ $s0, b ⇔ $s1, c ⇔ $s2 </a:t>
            </a:r>
          </a:p>
          <a:p>
            <a:pPr marL="100013" indent="-100013">
              <a:lnSpc>
                <a:spcPct val="85000"/>
              </a:lnSpc>
              <a:defRPr/>
            </a:pPr>
            <a:r>
              <a:rPr lang="en-US" sz="2800" dirty="0"/>
              <a:t> Subtraction in Assembly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/>
              <a:t>Example:			</a:t>
            </a:r>
            <a:r>
              <a:rPr lang="en-US" sz="2400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sub</a:t>
            </a:r>
            <a:r>
              <a:rPr lang="en-US" sz="2400" dirty="0">
                <a:solidFill>
                  <a:srgbClr val="800080"/>
                </a:solidFill>
                <a:latin typeface="Courier" charset="0"/>
                <a:sym typeface="Courier" charset="0"/>
              </a:rPr>
              <a:t>	</a:t>
            </a:r>
            <a:r>
              <a:rPr lang="en-US" sz="2400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$s3,$s4,$s5</a:t>
            </a:r>
            <a:r>
              <a:rPr lang="en-US" sz="2400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sz="2400" dirty="0"/>
              <a:t>(in MIPS)</a:t>
            </a:r>
          </a:p>
          <a:p>
            <a:pPr lvl="1">
              <a:defRPr/>
            </a:pPr>
            <a:r>
              <a:rPr lang="en-US" sz="2400" dirty="0"/>
              <a:t>Equivalent to:				d = e - f 			 (in C)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    where  C variables ⇔ MIPS registers are:</a:t>
            </a:r>
            <a:br>
              <a:rPr lang="en-US" sz="2400" dirty="0"/>
            </a:br>
            <a:r>
              <a:rPr lang="en-US" sz="2400" dirty="0"/>
              <a:t>             d ⇔ $s3, e ⇔ $s4, f ⇔ $s5 </a:t>
            </a:r>
          </a:p>
        </p:txBody>
      </p:sp>
      <p:sp>
        <p:nvSpPr>
          <p:cNvPr id="4506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F7773FA7-AA4E-4955-A593-39D01548A074}" type="slidenum">
              <a:rPr lang="en-AU" altLang="he-IL" smtClean="0"/>
              <a:pPr/>
              <a:t>22</a:t>
            </a:fld>
            <a:endParaRPr lang="en-AU" altLang="he-IL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/>
              <a:t>Addition and Subtraction of Integers Example 1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724400"/>
          </a:xfrm>
        </p:spPr>
        <p:txBody>
          <a:bodyPr>
            <a:noAutofit/>
          </a:bodyPr>
          <a:lstStyle/>
          <a:p>
            <a:pPr marL="100013" indent="-100013">
              <a:defRPr/>
            </a:pPr>
            <a:r>
              <a:rPr lang="en-US" sz="2400" dirty="0"/>
              <a:t> How to do the following C statement?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63DE8"/>
                </a:solidFill>
              </a:rPr>
              <a:t>	a = b + c + d - e;</a:t>
            </a:r>
            <a:endParaRPr lang="en-US" sz="2400" dirty="0"/>
          </a:p>
          <a:p>
            <a:pPr marL="100013" indent="-100013">
              <a:defRPr/>
            </a:pPr>
            <a:r>
              <a:rPr lang="en-US" sz="2400" dirty="0"/>
              <a:t> Break into multiple instructions</a:t>
            </a:r>
          </a:p>
          <a:p>
            <a:pPr marL="357188" lvl="1" indent="0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/>
              </a:rPr>
              <a:t>add $t0, $s1, $s2 </a:t>
            </a:r>
            <a:r>
              <a:rPr lang="en-US" sz="2000" i="1" dirty="0">
                <a:solidFill>
                  <a:srgbClr val="919191"/>
                </a:solidFill>
                <a:latin typeface="Courier"/>
              </a:rPr>
              <a:t># temp = b + c</a:t>
            </a:r>
            <a:endParaRPr lang="en-US" sz="2000" dirty="0">
              <a:latin typeface="Courier"/>
            </a:endParaRPr>
          </a:p>
          <a:p>
            <a:pPr marL="357188" lvl="1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/>
              </a:rPr>
              <a:t>add $t0, $t0, $s3 </a:t>
            </a:r>
            <a:r>
              <a:rPr lang="en-US" sz="2000" i="1" dirty="0">
                <a:solidFill>
                  <a:srgbClr val="919191"/>
                </a:solidFill>
                <a:latin typeface="Courier"/>
              </a:rPr>
              <a:t># temp = temp + d</a:t>
            </a:r>
            <a:endParaRPr lang="en-US" sz="2000" dirty="0">
              <a:latin typeface="Courier"/>
            </a:endParaRPr>
          </a:p>
          <a:p>
            <a:pPr marL="357188" lvl="1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/>
              </a:rPr>
              <a:t>sub $s0, $t0, $s4 </a:t>
            </a:r>
            <a:r>
              <a:rPr lang="en-US" sz="2000" i="1" dirty="0">
                <a:solidFill>
                  <a:srgbClr val="919191"/>
                </a:solidFill>
                <a:latin typeface="Courier"/>
              </a:rPr>
              <a:t># a = temp - e</a:t>
            </a:r>
            <a:endParaRPr lang="en-US" sz="2000" dirty="0">
              <a:latin typeface="Courier"/>
            </a:endParaRPr>
          </a:p>
          <a:p>
            <a:pPr marL="0" indent="0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</a:t>
            </a:r>
          </a:p>
          <a:p>
            <a:pPr marL="100013" indent="-100013">
              <a:lnSpc>
                <a:spcPct val="85000"/>
              </a:lnSpc>
              <a:defRPr/>
            </a:pPr>
            <a:r>
              <a:rPr lang="en-US" sz="2400" dirty="0"/>
              <a:t> A single line of C may break up into several lines of MIPS.</a:t>
            </a:r>
          </a:p>
          <a:p>
            <a:pPr marL="100013" indent="-100013">
              <a:lnSpc>
                <a:spcPct val="85000"/>
              </a:lnSpc>
              <a:defRPr/>
            </a:pPr>
            <a:r>
              <a:rPr lang="en-US" sz="2400" dirty="0"/>
              <a:t> Notice the use of temporary registers – don’t want to modify the variable registers </a:t>
            </a:r>
            <a:r>
              <a:rPr lang="en-US" sz="2400" dirty="0">
                <a:latin typeface="Courier"/>
              </a:rPr>
              <a:t>$s</a:t>
            </a:r>
          </a:p>
          <a:p>
            <a:pPr marL="100013" indent="-100013">
              <a:defRPr/>
            </a:pPr>
            <a:r>
              <a:rPr lang="en-US" sz="2400" dirty="0"/>
              <a:t> Everything after the hash mark on each line is ignored (comments)</a:t>
            </a:r>
          </a:p>
        </p:txBody>
      </p:sp>
      <p:sp>
        <p:nvSpPr>
          <p:cNvPr id="46084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903BEB92-E66C-464E-A41E-DE13BA99E093}" type="slidenum">
              <a:rPr lang="en-AU" altLang="he-IL" smtClean="0"/>
              <a:pPr/>
              <a:t>23</a:t>
            </a:fld>
            <a:endParaRPr lang="en-AU" altLang="he-IL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7CF0DF16-1D82-49C4-84E9-E154B628A8CE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he-IL" sz="1400"/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Memory Operands</a:t>
            </a:r>
            <a:endParaRPr lang="en-AU" altLang="he-IL"/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he-IL" sz="280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he-IL" sz="240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 sz="280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he-IL" sz="240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he-IL" sz="2400"/>
              <a:t>Store result from register to memory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</a:t>
            </a:r>
            <a:endParaRPr lang="en-AU" altLang="en-US"/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-106363" y="815975"/>
            <a:ext cx="8566151" cy="5364163"/>
          </a:xfrm>
        </p:spPr>
        <p:txBody>
          <a:bodyPr>
            <a:normAutofit/>
          </a:bodyPr>
          <a:lstStyle/>
          <a:p>
            <a:pPr marL="514339" indent="-457200">
              <a:defRPr/>
            </a:pPr>
            <a:endParaRPr lang="en-US" altLang="he-IL" sz="2000" dirty="0"/>
          </a:p>
          <a:p>
            <a:pPr marL="514339" indent="-457200">
              <a:defRPr/>
            </a:pPr>
            <a:r>
              <a:rPr lang="en-US" altLang="he-IL" sz="2800" dirty="0"/>
              <a:t>Linear array of memory cells</a:t>
            </a:r>
          </a:p>
          <a:p>
            <a:pPr marL="914389" lvl="1" indent="-457200">
              <a:defRPr/>
            </a:pPr>
            <a:r>
              <a:rPr lang="en-US" altLang="he-IL" sz="2400" dirty="0"/>
              <a:t>Each cell has its own address</a:t>
            </a:r>
          </a:p>
          <a:p>
            <a:pPr marL="1314439" lvl="2" indent="-457200">
              <a:defRPr/>
            </a:pPr>
            <a:r>
              <a:rPr lang="en-US" altLang="he-IL" sz="2200" dirty="0">
                <a:sym typeface="Wingdings" panose="05000000000000000000" pitchFamily="2" charset="2"/>
              </a:rPr>
              <a:t></a:t>
            </a:r>
            <a:r>
              <a:rPr lang="en-US" altLang="he-IL" sz="2200" dirty="0"/>
              <a:t>Cell address is similar to array index</a:t>
            </a:r>
          </a:p>
          <a:p>
            <a:pPr marL="514339" indent="-457200">
              <a:defRPr/>
            </a:pPr>
            <a:r>
              <a:rPr lang="en-US" altLang="he-IL" sz="2600" dirty="0"/>
              <a:t>In MIPS, each cell is one byte wide (8 bits)</a:t>
            </a:r>
          </a:p>
          <a:p>
            <a:pPr marL="914389" lvl="1" indent="-457200">
              <a:defRPr/>
            </a:pPr>
            <a:r>
              <a:rPr lang="en-US" altLang="he-IL" sz="2400" dirty="0"/>
              <a:t>Byte is the smallest size accessible in memory</a:t>
            </a:r>
          </a:p>
          <a:p>
            <a:pPr marL="457188" lvl="1" indent="0" algn="r" rtl="1">
              <a:buNone/>
              <a:defRPr/>
            </a:pPr>
            <a:endParaRPr lang="he-IL" altLang="he-IL" dirty="0">
              <a:cs typeface="Arial" panose="020B0604020202020204" pitchFamily="34" charset="0"/>
            </a:endParaRP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763688" y="3442579"/>
            <a:ext cx="2295525" cy="3297237"/>
            <a:chOff x="852" y="1994"/>
            <a:chExt cx="1018" cy="1742"/>
          </a:xfrm>
        </p:grpSpPr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998" y="1994"/>
              <a:ext cx="710" cy="14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>
              <a:off x="999" y="2203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999" y="2417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999" y="2630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>
              <a:off x="999" y="2843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>
              <a:off x="999" y="3056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>
              <a:off x="999" y="3270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852" y="1998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852" y="221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852" y="2425"/>
              <a:ext cx="3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852" y="2638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852" y="285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852" y="3064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852" y="3278"/>
              <a:ext cx="3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852" y="349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1065" y="2014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 bits of data</a:t>
              </a:r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1065" y="2227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 bits of data</a:t>
              </a:r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1065" y="2440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 bits of data</a:t>
              </a:r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1065" y="2654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 bits of data</a:t>
              </a:r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1065" y="2867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 bits of data</a:t>
              </a:r>
            </a:p>
          </p:txBody>
        </p:sp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1065" y="3080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 bits of data</a:t>
              </a:r>
            </a:p>
          </p:txBody>
        </p: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1065" y="3293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1" tIns="26988" rIns="19051" bIns="26988"/>
            <a:lstStyle>
              <a:lvl1pPr defTabSz="904875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 bits of data</a:t>
              </a:r>
            </a:p>
          </p:txBody>
        </p:sp>
      </p:grpSp>
      <p:sp>
        <p:nvSpPr>
          <p:cNvPr id="40965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1FB94339-BE8D-4C78-8333-400BB195D483}" type="slidenum">
              <a:rPr lang="en-AU" altLang="he-IL" smtClean="0"/>
              <a:pPr/>
              <a:t>25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401260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68"/>
          <p:cNvGrpSpPr>
            <a:grpSpLocks/>
          </p:cNvGrpSpPr>
          <p:nvPr/>
        </p:nvGrpSpPr>
        <p:grpSpPr bwMode="auto">
          <a:xfrm>
            <a:off x="6225382" y="4286250"/>
            <a:ext cx="2381250" cy="2095500"/>
            <a:chOff x="6597650" y="3848100"/>
            <a:chExt cx="596900" cy="2095500"/>
          </a:xfrm>
        </p:grpSpPr>
        <p:sp>
          <p:nvSpPr>
            <p:cNvPr id="96" name="Rectangle 95"/>
            <p:cNvSpPr/>
            <p:nvPr/>
          </p:nvSpPr>
          <p:spPr>
            <a:xfrm>
              <a:off x="6597650" y="55245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597650" y="51054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597650" y="46863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97650" y="42672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597650" y="38481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he-IL" sz="4000" dirty="0"/>
              <a:t>Memory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526"/>
            <a:ext cx="8229600" cy="5283200"/>
          </a:xfrm>
        </p:spPr>
        <p:txBody>
          <a:bodyPr/>
          <a:lstStyle/>
          <a:p>
            <a:pPr marL="514339" indent="-457200">
              <a:defRPr/>
            </a:pPr>
            <a:r>
              <a:rPr lang="en-US" altLang="he-IL" sz="2600" dirty="0"/>
              <a:t>A “word” is 4 consecutive bytes starting at an address  that is a multiple of 4 (</a:t>
            </a:r>
            <a:r>
              <a:rPr lang="en-US" altLang="he-IL" sz="2600" dirty="0">
                <a:solidFill>
                  <a:srgbClr val="393EF7"/>
                </a:solidFill>
              </a:rPr>
              <a:t>word-aligned</a:t>
            </a:r>
            <a:r>
              <a:rPr lang="en-US" altLang="he-IL" sz="2600" dirty="0"/>
              <a:t>)</a:t>
            </a:r>
          </a:p>
          <a:p>
            <a:pPr marL="800089" lvl="1" indent="-342900">
              <a:defRPr/>
            </a:pPr>
            <a:r>
              <a:rPr lang="en-US" altLang="en-US" sz="2400" dirty="0"/>
              <a:t>The address of a word points to the byte with </a:t>
            </a:r>
            <a:r>
              <a:rPr lang="en-US" altLang="en-US" sz="2400" dirty="0">
                <a:solidFill>
                  <a:schemeClr val="tx2"/>
                </a:solidFill>
              </a:rPr>
              <a:t>lowest</a:t>
            </a:r>
            <a:r>
              <a:rPr lang="en-US" altLang="en-US" sz="2400" dirty="0"/>
              <a:t> address</a:t>
            </a:r>
          </a:p>
          <a:p>
            <a:pPr marL="400039">
              <a:defRPr/>
            </a:pPr>
            <a:r>
              <a:rPr lang="en-US" altLang="he-IL" sz="2600" dirty="0">
                <a:sym typeface="Wingdings" panose="05000000000000000000" pitchFamily="2" charset="2"/>
              </a:rPr>
              <a:t>Maximum memory size in MIPS </a:t>
            </a:r>
            <a:endParaRPr lang="en-US" altLang="he-IL" sz="2600" dirty="0"/>
          </a:p>
          <a:p>
            <a:pPr marL="457189" lvl="1" indent="0">
              <a:buNone/>
              <a:defRPr/>
            </a:pPr>
            <a:r>
              <a:rPr lang="en-US" altLang="he-IL" sz="2600" dirty="0"/>
              <a:t>2</a:t>
            </a:r>
            <a:r>
              <a:rPr lang="en-US" altLang="he-IL" sz="2600" baseline="30000" dirty="0"/>
              <a:t>32  </a:t>
            </a:r>
            <a:r>
              <a:rPr lang="en-US" altLang="he-IL" sz="2600" dirty="0"/>
              <a:t>bytes = 4GBytes = 2</a:t>
            </a:r>
            <a:r>
              <a:rPr lang="en-US" altLang="he-IL" sz="2600" baseline="30000" dirty="0"/>
              <a:t>30</a:t>
            </a:r>
            <a:r>
              <a:rPr lang="en-US" altLang="he-IL" sz="2600" dirty="0"/>
              <a:t> words</a:t>
            </a:r>
          </a:p>
          <a:p>
            <a:r>
              <a:rPr lang="en-US" altLang="he-IL" sz="2400" dirty="0">
                <a:solidFill>
                  <a:srgbClr val="FF0000"/>
                </a:solidFill>
              </a:rPr>
              <a:t>Memory addresses are really</a:t>
            </a:r>
            <a:br>
              <a:rPr lang="en-US" altLang="he-IL" sz="2400" dirty="0">
                <a:solidFill>
                  <a:srgbClr val="FF0000"/>
                </a:solidFill>
              </a:rPr>
            </a:br>
            <a:r>
              <a:rPr lang="en-US" altLang="he-IL" sz="2400" dirty="0">
                <a:solidFill>
                  <a:srgbClr val="FF0000"/>
                </a:solidFill>
              </a:rPr>
              <a:t>in </a:t>
            </a:r>
            <a:r>
              <a:rPr lang="en-US" altLang="he-IL" sz="2400" i="1" dirty="0">
                <a:solidFill>
                  <a:srgbClr val="FF0000"/>
                </a:solidFill>
              </a:rPr>
              <a:t>bytes</a:t>
            </a:r>
            <a:r>
              <a:rPr lang="en-US" altLang="he-IL" sz="2400" dirty="0">
                <a:solidFill>
                  <a:srgbClr val="FF0000"/>
                </a:solidFill>
              </a:rPr>
              <a:t>, not words</a:t>
            </a:r>
          </a:p>
        </p:txBody>
      </p:sp>
      <p:grpSp>
        <p:nvGrpSpPr>
          <p:cNvPr id="5" name="Group 87"/>
          <p:cNvGrpSpPr/>
          <p:nvPr/>
        </p:nvGrpSpPr>
        <p:grpSpPr>
          <a:xfrm>
            <a:off x="6222207" y="4303134"/>
            <a:ext cx="2374900" cy="2095500"/>
            <a:chOff x="6597650" y="3848100"/>
            <a:chExt cx="2374900" cy="2095500"/>
          </a:xfrm>
          <a:solidFill>
            <a:schemeClr val="bg1"/>
          </a:solidFill>
        </p:grpSpPr>
        <p:grpSp>
          <p:nvGrpSpPr>
            <p:cNvPr id="6" name="Group 68"/>
            <p:cNvGrpSpPr/>
            <p:nvPr/>
          </p:nvGrpSpPr>
          <p:grpSpPr>
            <a:xfrm>
              <a:off x="65976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60" name="Rectangle 59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u="sng" dirty="0">
                    <a:solidFill>
                      <a:srgbClr val="FF6600"/>
                    </a:solidFill>
                  </a:rPr>
                  <a:t>0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u="sng" dirty="0">
                    <a:solidFill>
                      <a:srgbClr val="FF6600"/>
                    </a:solidFill>
                  </a:rPr>
                  <a:t>4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u="sng" dirty="0">
                    <a:solidFill>
                      <a:srgbClr val="FF6600"/>
                    </a:solidFill>
                  </a:rPr>
                  <a:t>8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rgbClr val="FF6600"/>
                    </a:solidFill>
                  </a:rPr>
                  <a:t>12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u="sng" dirty="0">
                    <a:solidFill>
                      <a:srgbClr val="FF6600"/>
                    </a:solidFill>
                  </a:rPr>
                  <a:t>…</a:t>
                </a:r>
              </a:p>
            </p:txBody>
          </p:sp>
        </p:grpSp>
        <p:grpSp>
          <p:nvGrpSpPr>
            <p:cNvPr id="7" name="Group 69"/>
            <p:cNvGrpSpPr/>
            <p:nvPr/>
          </p:nvGrpSpPr>
          <p:grpSpPr>
            <a:xfrm>
              <a:off x="71945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8" name="Group 75"/>
            <p:cNvGrpSpPr/>
            <p:nvPr/>
          </p:nvGrpSpPr>
          <p:grpSpPr>
            <a:xfrm>
              <a:off x="78041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77" name="Rectangle 76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9" name="Group 81"/>
            <p:cNvGrpSpPr/>
            <p:nvPr/>
          </p:nvGrpSpPr>
          <p:grpSpPr>
            <a:xfrm>
              <a:off x="8375650" y="3848100"/>
              <a:ext cx="596900" cy="2095500"/>
              <a:chOff x="6597650" y="3848100"/>
              <a:chExt cx="596900" cy="2095500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6597650" y="55245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597650" y="51054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597650" y="46863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597650" y="42672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97650" y="3848100"/>
                <a:ext cx="596900" cy="419100"/>
              </a:xfrm>
              <a:prstGeom prst="rect">
                <a:avLst/>
              </a:prstGeom>
              <a:grp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61704" y="3366030"/>
            <a:ext cx="2300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dirty="0" err="1"/>
              <a:t>Addr</a:t>
            </a:r>
            <a:r>
              <a:rPr lang="en-US" altLang="he-IL" sz="1800" dirty="0"/>
              <a:t> of lowest byte in</a:t>
            </a:r>
            <a:br>
              <a:rPr lang="en-US" altLang="he-IL" sz="1800" dirty="0"/>
            </a:br>
            <a:r>
              <a:rPr lang="en-US" altLang="he-IL" sz="1800" dirty="0"/>
              <a:t>word is </a:t>
            </a:r>
            <a:r>
              <a:rPr lang="en-US" altLang="he-IL" sz="1800" dirty="0" err="1"/>
              <a:t>addr</a:t>
            </a:r>
            <a:r>
              <a:rPr lang="en-US" altLang="he-IL" sz="1800" dirty="0"/>
              <a:t> of word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376797" y="4095988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0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B46D7371-692B-40DE-8857-93F6951BCA34}" type="slidenum">
              <a:rPr lang="en-AU" altLang="he-IL" smtClean="0"/>
              <a:pPr/>
              <a:t>26</a:t>
            </a:fld>
            <a:endParaRPr lang="en-AU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Order of Bytes in a Word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6975"/>
            <a:ext cx="8820150" cy="5661025"/>
          </a:xfrm>
        </p:spPr>
        <p:txBody>
          <a:bodyPr>
            <a:normAutofit fontScale="92500"/>
          </a:bodyPr>
          <a:lstStyle/>
          <a:p>
            <a:pPr marL="342891" indent="-342891" eaLnBrk="1" hangingPunct="1">
              <a:lnSpc>
                <a:spcPct val="80000"/>
              </a:lnSpc>
              <a:defRPr/>
            </a:pPr>
            <a:r>
              <a:rPr lang="en-US" altLang="en-US" sz="2800" dirty="0"/>
              <a:t>A word-size value in memory can be kept in two ways</a:t>
            </a:r>
          </a:p>
          <a:p>
            <a:pPr marL="742932" lvl="1" indent="-285744" eaLnBrk="1" hangingPunct="1">
              <a:lnSpc>
                <a:spcPct val="80000"/>
              </a:lnSpc>
              <a:defRPr/>
            </a:pPr>
            <a:r>
              <a:rPr lang="en-US" altLang="en-US" sz="2400" b="1" dirty="0">
                <a:solidFill>
                  <a:srgbClr val="393EF7"/>
                </a:solidFill>
              </a:rPr>
              <a:t>Little Endian</a:t>
            </a:r>
            <a:r>
              <a:rPr lang="en-US" altLang="en-US" sz="2400" dirty="0"/>
              <a:t>: lowest address contains least significant byte </a:t>
            </a:r>
          </a:p>
          <a:p>
            <a:pPr marL="742932" lvl="1" indent="-285744" eaLnBrk="1" hangingPunct="1">
              <a:lnSpc>
                <a:spcPct val="80000"/>
              </a:lnSpc>
              <a:defRPr/>
            </a:pPr>
            <a:r>
              <a:rPr lang="en-US" altLang="en-US" sz="2400" b="1" dirty="0">
                <a:solidFill>
                  <a:srgbClr val="393EF7"/>
                </a:solidFill>
              </a:rPr>
              <a:t>Big Endian</a:t>
            </a:r>
            <a:r>
              <a:rPr lang="en-US" altLang="en-US" sz="2400" dirty="0"/>
              <a:t>: lowest address contains most significant byte</a:t>
            </a:r>
          </a:p>
          <a:p>
            <a:pPr marL="342891" indent="-342891">
              <a:defRPr/>
            </a:pPr>
            <a:r>
              <a:rPr lang="en-US" altLang="he-IL" sz="2800" dirty="0">
                <a:cs typeface="Times New Roman" panose="02020603050405020304" pitchFamily="18" charset="0"/>
              </a:rPr>
              <a:t>For example: integer value 0x46788756 stored at address 1000 in memory</a:t>
            </a:r>
          </a:p>
          <a:p>
            <a:pPr marL="342891" indent="-342891">
              <a:defRPr/>
            </a:pPr>
            <a:endParaRPr lang="en-US" altLang="he-IL" sz="2800" dirty="0">
              <a:cs typeface="Times New Roman" panose="02020603050405020304" pitchFamily="18" charset="0"/>
            </a:endParaRPr>
          </a:p>
          <a:p>
            <a:pPr marL="342891" indent="-342891">
              <a:defRPr/>
            </a:pPr>
            <a:endParaRPr lang="en-US" altLang="he-IL" sz="2800" dirty="0">
              <a:cs typeface="Times New Roman" panose="02020603050405020304" pitchFamily="18" charset="0"/>
            </a:endParaRPr>
          </a:p>
          <a:p>
            <a:pPr marL="342891" indent="-342891">
              <a:defRPr/>
            </a:pPr>
            <a:endParaRPr lang="en-US" altLang="he-IL" sz="2800" dirty="0">
              <a:cs typeface="Times New Roman" panose="02020603050405020304" pitchFamily="18" charset="0"/>
            </a:endParaRPr>
          </a:p>
          <a:p>
            <a:pPr marL="342891" indent="-342891">
              <a:defRPr/>
            </a:pPr>
            <a:endParaRPr lang="en-US" altLang="he-IL" sz="2800" dirty="0">
              <a:cs typeface="Times New Roman" panose="02020603050405020304" pitchFamily="18" charset="0"/>
            </a:endParaRPr>
          </a:p>
          <a:p>
            <a:pPr marL="342891" indent="-342891">
              <a:defRPr/>
            </a:pPr>
            <a:endParaRPr lang="en-US" altLang="he-IL" sz="2800" dirty="0">
              <a:cs typeface="Times New Roman" panose="02020603050405020304" pitchFamily="18" charset="0"/>
            </a:endParaRPr>
          </a:p>
          <a:p>
            <a:pPr marL="342891" indent="-342891">
              <a:defRPr/>
            </a:pPr>
            <a:endParaRPr lang="en-US" altLang="he-IL" sz="2800" dirty="0">
              <a:cs typeface="Times New Roman" panose="02020603050405020304" pitchFamily="18" charset="0"/>
            </a:endParaRPr>
          </a:p>
          <a:p>
            <a:pPr marL="342891" indent="-342891">
              <a:defRPr/>
            </a:pPr>
            <a:r>
              <a:rPr lang="en-US" altLang="he-IL" sz="1900" dirty="0">
                <a:cs typeface="Times New Roman" panose="02020603050405020304" pitchFamily="18" charset="0"/>
              </a:rPr>
              <a:t>MIPS implementation can be Little or Big Endian</a:t>
            </a:r>
          </a:p>
          <a:p>
            <a:pPr marL="1600191" lvl="3" indent="-342891">
              <a:defRPr/>
            </a:pPr>
            <a:r>
              <a:rPr lang="en-US" altLang="he-IL" sz="1600" b="1" dirty="0">
                <a:solidFill>
                  <a:srgbClr val="393EF7"/>
                </a:solidFill>
                <a:cs typeface="Times New Roman" panose="02020603050405020304" pitchFamily="18" charset="0"/>
              </a:rPr>
              <a:t>MARS Simulator uses Little Endian</a:t>
            </a:r>
          </a:p>
          <a:p>
            <a:pPr marL="342891" indent="-342891">
              <a:defRPr/>
            </a:pPr>
            <a:endParaRPr lang="en-US" altLang="he-IL" sz="2800" dirty="0">
              <a:cs typeface="Times New Roman" panose="02020603050405020304" pitchFamily="18" charset="0"/>
            </a:endParaRPr>
          </a:p>
        </p:txBody>
      </p:sp>
      <p:pic>
        <p:nvPicPr>
          <p:cNvPr id="501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94063"/>
            <a:ext cx="7342187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2170113" y="3321050"/>
            <a:ext cx="10064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6588125" y="3321050"/>
            <a:ext cx="10064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3" name="TextBox 3"/>
          <p:cNvSpPr txBox="1">
            <a:spLocks noChangeArrowheads="1"/>
          </p:cNvSpPr>
          <p:nvPr/>
        </p:nvSpPr>
        <p:spPr bwMode="auto">
          <a:xfrm>
            <a:off x="1150938" y="5322888"/>
            <a:ext cx="99536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Address</a:t>
            </a:r>
          </a:p>
        </p:txBody>
      </p:sp>
      <p:sp>
        <p:nvSpPr>
          <p:cNvPr id="50184" name="TextBox 9"/>
          <p:cNvSpPr txBox="1">
            <a:spLocks noChangeArrowheads="1"/>
          </p:cNvSpPr>
          <p:nvPr/>
        </p:nvSpPr>
        <p:spPr bwMode="auto">
          <a:xfrm>
            <a:off x="2593975" y="5322888"/>
            <a:ext cx="995363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Content</a:t>
            </a:r>
          </a:p>
        </p:txBody>
      </p:sp>
      <p:sp>
        <p:nvSpPr>
          <p:cNvPr id="50185" name="TextBox 11"/>
          <p:cNvSpPr txBox="1">
            <a:spLocks noChangeArrowheads="1"/>
          </p:cNvSpPr>
          <p:nvPr/>
        </p:nvSpPr>
        <p:spPr bwMode="auto">
          <a:xfrm>
            <a:off x="5514975" y="5322888"/>
            <a:ext cx="993775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Address</a:t>
            </a:r>
          </a:p>
        </p:txBody>
      </p:sp>
      <p:sp>
        <p:nvSpPr>
          <p:cNvPr id="50186" name="TextBox 12"/>
          <p:cNvSpPr txBox="1">
            <a:spLocks noChangeArrowheads="1"/>
          </p:cNvSpPr>
          <p:nvPr/>
        </p:nvSpPr>
        <p:spPr bwMode="auto">
          <a:xfrm>
            <a:off x="6956425" y="5322888"/>
            <a:ext cx="995363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Content</a:t>
            </a:r>
          </a:p>
        </p:txBody>
      </p:sp>
      <p:sp>
        <p:nvSpPr>
          <p:cNvPr id="50187" name="TextBox 1"/>
          <p:cNvSpPr txBox="1">
            <a:spLocks noChangeArrowheads="1"/>
          </p:cNvSpPr>
          <p:nvPr/>
        </p:nvSpPr>
        <p:spPr bwMode="auto">
          <a:xfrm>
            <a:off x="3635375" y="3068638"/>
            <a:ext cx="144145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8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68BBEF95-9EA4-4B00-AEBD-22277DC7B2C2}" type="slidenum">
              <a:rPr lang="en-AU" altLang="he-IL" smtClean="0"/>
              <a:pPr/>
              <a:t>27</a:t>
            </a:fld>
            <a:endParaRPr lang="en-AU" altLang="he-I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C6D3AC63-3139-46CA-B6E7-04FDA22365C1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he-IL" sz="140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Memory Operand Example 1</a:t>
            </a:r>
            <a:endParaRPr lang="en-AU" altLang="he-IL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e-IL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he-IL" sz="2800" dirty="0">
                <a:latin typeface="Lucida Console" panose="020B0609040504020204" pitchFamily="49" charset="0"/>
              </a:rPr>
              <a:t>	g = h + A[8];</a:t>
            </a:r>
          </a:p>
          <a:p>
            <a:pPr lvl="1" eaLnBrk="1" hangingPunct="1">
              <a:defRPr/>
            </a:pPr>
            <a:r>
              <a:rPr lang="en-US" altLang="he-IL" dirty="0"/>
              <a:t>g in $s1, h in $s2, base address of A in $s3</a:t>
            </a:r>
          </a:p>
          <a:p>
            <a:pPr eaLnBrk="1" hangingPunct="1">
              <a:defRPr/>
            </a:pPr>
            <a:r>
              <a:rPr lang="en-US" altLang="he-IL" dirty="0"/>
              <a:t>Compiled MIPS code:</a:t>
            </a:r>
          </a:p>
          <a:p>
            <a:pPr lvl="1" eaLnBrk="1" hangingPunct="1">
              <a:defRPr/>
            </a:pPr>
            <a:r>
              <a:rPr lang="en-US" altLang="he-IL" dirty="0"/>
              <a:t>Index 8 requires offset of 32</a:t>
            </a:r>
          </a:p>
          <a:p>
            <a:pPr lvl="2" eaLnBrk="1" hangingPunct="1">
              <a:defRPr/>
            </a:pPr>
            <a:r>
              <a:rPr lang="en-US" altLang="he-IL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he-IL" sz="2800" dirty="0">
                <a:latin typeface="Lucida Console" panose="020B0609040504020204" pitchFamily="49" charset="0"/>
              </a:rPr>
              <a:t>	</a:t>
            </a:r>
            <a:r>
              <a:rPr lang="en-US" altLang="he-IL" sz="2800" dirty="0" err="1">
                <a:latin typeface="Lucida Console" panose="020B0609040504020204" pitchFamily="49" charset="0"/>
              </a:rPr>
              <a:t>lw</a:t>
            </a:r>
            <a:r>
              <a:rPr lang="en-US" altLang="he-IL" sz="2800" dirty="0">
                <a:latin typeface="Lucida Console" panose="020B0609040504020204" pitchFamily="49" charset="0"/>
              </a:rPr>
              <a:t>  $t0, 32($s3)    # load word</a:t>
            </a:r>
            <a:br>
              <a:rPr lang="en-US" altLang="he-IL" sz="2800" dirty="0">
                <a:latin typeface="Lucida Console" panose="020B0609040504020204" pitchFamily="49" charset="0"/>
              </a:rPr>
            </a:br>
            <a:r>
              <a:rPr lang="en-US" altLang="he-IL" sz="2800" dirty="0">
                <a:latin typeface="Lucida Console" panose="020B0609040504020204" pitchFamily="49" charset="0"/>
              </a:rPr>
              <a:t>add $s1, $s2, $t0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AU" altLang="he-IL" sz="2800" dirty="0">
              <a:latin typeface="Lucida Console" panose="020B0609040504020204" pitchFamily="49" charset="0"/>
            </a:endParaRPr>
          </a:p>
        </p:txBody>
      </p:sp>
      <p:sp>
        <p:nvSpPr>
          <p:cNvPr id="52229" name="AutoShape 6"/>
          <p:cNvSpPr>
            <a:spLocks/>
          </p:cNvSpPr>
          <p:nvPr/>
        </p:nvSpPr>
        <p:spPr bwMode="auto">
          <a:xfrm>
            <a:off x="1692275" y="5830888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298824"/>
              <a:gd name="adj4" fmla="val 159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800"/>
              <a:t>offset</a:t>
            </a:r>
          </a:p>
        </p:txBody>
      </p:sp>
      <p:sp>
        <p:nvSpPr>
          <p:cNvPr id="52230" name="AutoShape 7"/>
          <p:cNvSpPr>
            <a:spLocks/>
          </p:cNvSpPr>
          <p:nvPr/>
        </p:nvSpPr>
        <p:spPr bwMode="auto">
          <a:xfrm>
            <a:off x="4124325" y="5907088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306204"/>
              <a:gd name="adj4" fmla="val -79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800"/>
              <a:t>base register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6D793261-46BC-43E5-AFDA-CE9820042BE1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he-IL" sz="1400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Memory Operand Example 2</a:t>
            </a:r>
            <a:endParaRPr lang="en-AU" altLang="he-IL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400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400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he-IL" sz="2400" dirty="0"/>
              <a:t>h in $s2, base address of A in $s3</a:t>
            </a:r>
          </a:p>
          <a:p>
            <a:pPr eaLnBrk="1" hangingPunct="1"/>
            <a:r>
              <a:rPr lang="en-US" altLang="he-IL" sz="2400" dirty="0"/>
              <a:t>Compiled MIPS code:</a:t>
            </a:r>
          </a:p>
          <a:p>
            <a:pPr lvl="1" eaLnBrk="1" hangingPunct="1"/>
            <a:r>
              <a:rPr lang="en-US" altLang="he-IL" sz="2400" dirty="0"/>
              <a:t>Index 8 requires offset of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400" dirty="0">
                <a:latin typeface="Lucida Console" panose="020B0609040504020204" pitchFamily="49" charset="0"/>
              </a:rPr>
              <a:t>	</a:t>
            </a:r>
            <a:r>
              <a:rPr lang="en-US" altLang="he-IL" sz="2400" dirty="0" err="1">
                <a:latin typeface="Lucida Console" panose="020B0609040504020204" pitchFamily="49" charset="0"/>
              </a:rPr>
              <a:t>lw</a:t>
            </a:r>
            <a:r>
              <a:rPr lang="en-US" altLang="he-IL" sz="2400" dirty="0">
                <a:latin typeface="Lucida Console" panose="020B0609040504020204" pitchFamily="49" charset="0"/>
              </a:rPr>
              <a:t>  $t0, 32($s3)    # load word</a:t>
            </a:r>
            <a:br>
              <a:rPr lang="en-US" altLang="he-IL" sz="2400" dirty="0">
                <a:latin typeface="Lucida Console" panose="020B0609040504020204" pitchFamily="49" charset="0"/>
              </a:rPr>
            </a:br>
            <a:r>
              <a:rPr lang="en-US" altLang="he-IL" sz="2400" dirty="0">
                <a:latin typeface="Lucida Console" panose="020B0609040504020204" pitchFamily="49" charset="0"/>
              </a:rPr>
              <a:t>add $t0, $s2, $t0</a:t>
            </a:r>
            <a:br>
              <a:rPr lang="en-US" altLang="he-IL" sz="2400" dirty="0">
                <a:latin typeface="Lucida Console" panose="020B0609040504020204" pitchFamily="49" charset="0"/>
              </a:rPr>
            </a:br>
            <a:r>
              <a:rPr lang="en-US" altLang="he-IL" sz="2400" dirty="0" err="1">
                <a:latin typeface="Lucida Console" panose="020B0609040504020204" pitchFamily="49" charset="0"/>
              </a:rPr>
              <a:t>sw</a:t>
            </a:r>
            <a:r>
              <a:rPr lang="en-US" altLang="he-IL" sz="2400" dirty="0">
                <a:latin typeface="Lucida Console" panose="020B0609040504020204" pitchFamily="49" charset="0"/>
              </a:rPr>
              <a:t>  $t0, 48($s3)    # store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2400" dirty="0">
              <a:latin typeface="Lucida Console" panose="020B060904050402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600" dirty="0">
                <a:solidFill>
                  <a:srgbClr val="3366FF"/>
                </a:solidFill>
                <a:cs typeface="Courier New" panose="02070309020205020404" pitchFamily="49" charset="0"/>
              </a:rPr>
              <a:t>Offset must be a constant known at assembly time.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600" dirty="0">
                <a:solidFill>
                  <a:srgbClr val="3366FF"/>
                </a:solidFill>
                <a:latin typeface="Courier"/>
                <a:cs typeface="Courier New" panose="02070309020205020404" pitchFamily="49" charset="0"/>
              </a:rPr>
              <a:t>	$s3</a:t>
            </a:r>
            <a:r>
              <a:rPr lang="en-US" altLang="he-IL" sz="1600" dirty="0">
                <a:solidFill>
                  <a:srgbClr val="3366FF"/>
                </a:solidFill>
                <a:cs typeface="Courier New" panose="02070309020205020404" pitchFamily="49" charset="0"/>
              </a:rPr>
              <a:t> – base register (pointer)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600" dirty="0">
                <a:solidFill>
                  <a:srgbClr val="3366FF"/>
                </a:solidFill>
                <a:cs typeface="Courier New" panose="02070309020205020404" pitchFamily="49" charset="0"/>
              </a:rPr>
              <a:t>	</a:t>
            </a:r>
            <a:r>
              <a:rPr lang="en-US" altLang="he-IL" sz="1600" dirty="0">
                <a:solidFill>
                  <a:srgbClr val="3366FF"/>
                </a:solidFill>
                <a:latin typeface="Courier"/>
                <a:cs typeface="Courier New" panose="02070309020205020404" pitchFamily="49" charset="0"/>
              </a:rPr>
              <a:t>32, 48</a:t>
            </a:r>
            <a:r>
              <a:rPr lang="en-US" altLang="he-IL" sz="1600" dirty="0">
                <a:solidFill>
                  <a:srgbClr val="3366FF"/>
                </a:solidFill>
                <a:cs typeface="Courier New" panose="02070309020205020404" pitchFamily="49" charset="0"/>
              </a:rPr>
              <a:t> – offsets in </a:t>
            </a:r>
            <a:r>
              <a:rPr lang="en-US" altLang="he-IL" sz="1600" u="sng" dirty="0">
                <a:solidFill>
                  <a:srgbClr val="3366FF"/>
                </a:solidFill>
                <a:cs typeface="Courier New" panose="02070309020205020404" pitchFamily="49" charset="0"/>
              </a:rPr>
              <a:t>bytes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600" dirty="0">
                <a:solidFill>
                  <a:srgbClr val="3366FF"/>
                </a:solidFill>
                <a:cs typeface="Courier New" panose="02070309020205020404" pitchFamily="49" charset="0"/>
              </a:rPr>
              <a:t>$s3+32 and $s3+48 must be multiples of 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2400" dirty="0">
              <a:solidFill>
                <a:srgbClr val="3366FF"/>
              </a:solidFill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AU" altLang="he-IL" sz="2400" dirty="0">
              <a:latin typeface="Lucida Console" panose="020B0609040504020204" pitchFamily="49" charset="0"/>
            </a:endParaRPr>
          </a:p>
        </p:txBody>
      </p:sp>
      <p:sp>
        <p:nvSpPr>
          <p:cNvPr id="54277" name="AutoShape 6"/>
          <p:cNvSpPr>
            <a:spLocks/>
          </p:cNvSpPr>
          <p:nvPr/>
        </p:nvSpPr>
        <p:spPr bwMode="auto">
          <a:xfrm>
            <a:off x="1638300" y="4508500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206352"/>
              <a:gd name="adj4" fmla="val 123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800"/>
              <a:t>offset</a:t>
            </a:r>
          </a:p>
        </p:txBody>
      </p:sp>
      <p:sp>
        <p:nvSpPr>
          <p:cNvPr id="54278" name="AutoShape 7"/>
          <p:cNvSpPr>
            <a:spLocks/>
          </p:cNvSpPr>
          <p:nvPr/>
        </p:nvSpPr>
        <p:spPr bwMode="auto">
          <a:xfrm>
            <a:off x="3673475" y="4508500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93921"/>
              <a:gd name="adj4" fmla="val -5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800"/>
              <a:t>base register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02A6645A-57A2-491E-9C86-56655BC433D5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he-IL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Instruction Set</a:t>
            </a:r>
            <a:endParaRPr lang="en-AU" altLang="he-IL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But with many aspects in common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 lIns="21431" tIns="21431" rIns="21431" bIns="21431" rtlCol="0" anchor="ctr">
            <a:normAutofit fontScale="90000"/>
          </a:bodyPr>
          <a:lstStyle/>
          <a:p>
            <a:pPr>
              <a:defRPr/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Loading and Storing bytes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 lIns="21431" tIns="21431" rIns="21431" bIns="21431" rtlCol="0">
            <a:normAutofit/>
          </a:bodyPr>
          <a:lstStyle/>
          <a:p>
            <a:pPr marL="92869" indent="-92869">
              <a:buSzPct val="94000"/>
              <a:defRPr/>
            </a:pP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In addition to word data transfers </a:t>
            </a:r>
            <a:br>
              <a:rPr lang="en-US" altLang="en-US" sz="2400" dirty="0">
                <a:latin typeface="+mj-lt"/>
                <a:sym typeface="Lucida Grande" charset="0"/>
              </a:rPr>
            </a:b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(</a:t>
            </a:r>
            <a:r>
              <a:rPr lang="en-US" altLang="en-US" sz="2400" dirty="0" err="1">
                <a:latin typeface="Courier"/>
                <a:ea typeface="Lucida Grande" charset="0"/>
                <a:cs typeface="Lucida Grande" charset="0"/>
                <a:sym typeface="Lucida Grande" charset="0"/>
              </a:rPr>
              <a:t>lw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sz="2400" dirty="0" err="1">
                <a:latin typeface="Courier"/>
                <a:ea typeface="Lucida Grande" charset="0"/>
                <a:cs typeface="Lucida Grande" charset="0"/>
                <a:sym typeface="Lucida Grande" charset="0"/>
              </a:rPr>
              <a:t>sw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), MIPS has </a:t>
            </a:r>
            <a:r>
              <a:rPr lang="en-US" altLang="en-US" sz="2400" dirty="0">
                <a:solidFill>
                  <a:srgbClr val="7FD13B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byte 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data transfers:</a:t>
            </a:r>
            <a:endParaRPr lang="en-US" altLang="en-US" sz="2400" dirty="0">
              <a:latin typeface="+mj-lt"/>
              <a:sym typeface="Lucida Grande" charset="0"/>
            </a:endParaRPr>
          </a:p>
          <a:p>
            <a:pPr marL="492919" lvl="1" indent="-92869">
              <a:buSzPct val="94000"/>
              <a:defRPr/>
            </a:pP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load byte: </a:t>
            </a:r>
            <a:r>
              <a:rPr lang="en-US" altLang="en-US" sz="2400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lb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492919" lvl="1" indent="-92869">
              <a:buSzPct val="94000"/>
              <a:defRPr/>
            </a:pP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store byte: </a:t>
            </a:r>
            <a:r>
              <a:rPr lang="en-US" altLang="en-US" sz="2400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sb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  <a:defRPr/>
            </a:pP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Same format as </a:t>
            </a: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sz="2400" dirty="0" err="1">
                <a:latin typeface="Courier"/>
                <a:ea typeface="Courier" charset="0"/>
                <a:cs typeface="Courier" charset="0"/>
                <a:sym typeface="Courier" charset="0"/>
              </a:rPr>
              <a:t>sw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92869" indent="-92869">
              <a:buSzPct val="94000"/>
              <a:defRPr/>
            </a:pP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E.g.,  </a:t>
            </a:r>
            <a:r>
              <a:rPr lang="en-US" altLang="en-US" sz="2400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lb</a:t>
            </a:r>
            <a:r>
              <a:rPr lang="en-US" altLang="en-US" sz="24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$s0, 3($s1)</a:t>
            </a:r>
            <a:endParaRPr lang="en-US" altLang="en-US" sz="2400" dirty="0">
              <a:latin typeface="Courier"/>
              <a:sym typeface="Lucida Grande" charset="0"/>
            </a:endParaRPr>
          </a:p>
          <a:p>
            <a:pPr marL="492919" lvl="1" indent="-92869">
              <a:buSzPct val="94000"/>
              <a:defRPr/>
            </a:pPr>
            <a:r>
              <a:rPr lang="en-US" altLang="en-US" sz="2400" dirty="0">
                <a:latin typeface="Courier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contents of memory location with address = sum of “3” + contents of register $</a:t>
            </a:r>
            <a:r>
              <a:rPr lang="en-US" altLang="en-US" sz="2400" i="1" dirty="0">
                <a:latin typeface="+mj-lt"/>
                <a:ea typeface="Courier" charset="0"/>
                <a:cs typeface="Courier" charset="0"/>
                <a:sym typeface="Courier" charset="0"/>
              </a:rPr>
              <a:t>s1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is copied to the low byte position of register </a:t>
            </a:r>
            <a:r>
              <a:rPr lang="en-US" altLang="en-US" sz="2400" dirty="0">
                <a:solidFill>
                  <a:srgbClr val="0926B7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$</a:t>
            </a:r>
            <a:r>
              <a:rPr lang="en-US" altLang="en-US" sz="2400" i="1" dirty="0">
                <a:solidFill>
                  <a:srgbClr val="0926B7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s0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.</a:t>
            </a:r>
            <a:endParaRPr lang="en-US" altLang="en-US" sz="2400" dirty="0">
              <a:latin typeface="+mj-lt"/>
              <a:sym typeface="Lucida Grande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11188" y="4897438"/>
            <a:ext cx="7248525" cy="1314450"/>
            <a:chOff x="609600" y="5390257"/>
            <a:chExt cx="7248525" cy="1315343"/>
          </a:xfrm>
        </p:grpSpPr>
        <p:grpSp>
          <p:nvGrpSpPr>
            <p:cNvPr id="81926" name="Group 3"/>
            <p:cNvGrpSpPr>
              <a:grpSpLocks/>
            </p:cNvGrpSpPr>
            <p:nvPr/>
          </p:nvGrpSpPr>
          <p:grpSpPr bwMode="auto">
            <a:xfrm>
              <a:off x="6763345" y="5493841"/>
              <a:ext cx="880467" cy="894756"/>
              <a:chOff x="0" y="0"/>
              <a:chExt cx="986" cy="1002"/>
            </a:xfrm>
          </p:grpSpPr>
          <p:sp>
            <p:nvSpPr>
              <p:cNvPr id="9" name="Rectangle 1"/>
              <p:cNvSpPr>
                <a:spLocks/>
              </p:cNvSpPr>
              <p:nvPr/>
            </p:nvSpPr>
            <p:spPr bwMode="auto">
              <a:xfrm>
                <a:off x="344" y="-2"/>
                <a:ext cx="73" cy="25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/>
              </a:extLst>
            </p:spPr>
            <p:txBody>
              <a:bodyPr wrap="none" lIns="0" tIns="0" rIns="0" bIns="0"/>
              <a:lstStyle/>
              <a:p>
                <a:pPr>
                  <a:defRPr/>
                </a:pPr>
                <a:endParaRPr lang="en-US" sz="1013"/>
              </a:p>
            </p:txBody>
          </p:sp>
          <p:sp>
            <p:nvSpPr>
              <p:cNvPr id="10" name="Rectangle 2"/>
              <p:cNvSpPr>
                <a:spLocks/>
              </p:cNvSpPr>
              <p:nvPr/>
            </p:nvSpPr>
            <p:spPr bwMode="auto">
              <a:xfrm>
                <a:off x="-2" y="254"/>
                <a:ext cx="988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  <a:defRPr/>
                </a:pP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byte</a:t>
                </a:r>
                <a:b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</a:b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loaded</a:t>
                </a:r>
              </a:p>
            </p:txBody>
          </p:sp>
        </p:grp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6307137" y="5390257"/>
              <a:ext cx="1443038" cy="35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defRPr/>
              </a:pPr>
              <a:r>
                <a:rPr lang="en-US" altLang="en-US" sz="2025" b="1">
                  <a:solidFill>
                    <a:srgbClr val="A408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zzz zzzz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6307137" y="5390257"/>
              <a:ext cx="200025" cy="35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defRPr/>
              </a:pPr>
              <a:r>
                <a:rPr lang="en-US" altLang="en-US" sz="2025" b="1">
                  <a:solidFill>
                    <a:srgbClr val="3F691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</a:t>
              </a:r>
            </a:p>
          </p:txBody>
        </p:sp>
        <p:grpSp>
          <p:nvGrpSpPr>
            <p:cNvPr id="81929" name="Group 13"/>
            <p:cNvGrpSpPr>
              <a:grpSpLocks/>
            </p:cNvGrpSpPr>
            <p:nvPr/>
          </p:nvGrpSpPr>
          <p:grpSpPr bwMode="auto">
            <a:xfrm>
              <a:off x="2057400" y="5679579"/>
              <a:ext cx="3943350" cy="593824"/>
              <a:chOff x="0" y="0"/>
              <a:chExt cx="4416" cy="665"/>
            </a:xfrm>
          </p:grpSpPr>
          <p:sp>
            <p:nvSpPr>
              <p:cNvPr id="14" name="Rectangle 11"/>
              <p:cNvSpPr>
                <a:spLocks/>
              </p:cNvSpPr>
              <p:nvPr/>
            </p:nvSpPr>
            <p:spPr bwMode="auto">
              <a:xfrm>
                <a:off x="64" y="268"/>
                <a:ext cx="3957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  <a:defRPr/>
                </a:pPr>
                <a:r>
                  <a:rPr lang="en-US" altLang="en-US" sz="2025" b="1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…is copied to “sign-extend”</a:t>
                </a:r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>
                <a:off x="0" y="-2"/>
                <a:ext cx="4416" cy="206"/>
              </a:xfrm>
              <a:prstGeom prst="leftArrow">
                <a:avLst>
                  <a:gd name="adj1" fmla="val 50000"/>
                  <a:gd name="adj2" fmla="val 401942"/>
                </a:avLst>
              </a:prstGeom>
              <a:solidFill>
                <a:schemeClr val="accent1"/>
              </a:solidFill>
              <a:ln w="9525" cap="flat">
                <a:solidFill>
                  <a:srgbClr val="7FD13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013"/>
              </a:p>
            </p:txBody>
          </p:sp>
        </p:grpSp>
        <p:grpSp>
          <p:nvGrpSpPr>
            <p:cNvPr id="81930" name="Group 16"/>
            <p:cNvGrpSpPr>
              <a:grpSpLocks/>
            </p:cNvGrpSpPr>
            <p:nvPr/>
          </p:nvGrpSpPr>
          <p:grpSpPr bwMode="auto">
            <a:xfrm>
              <a:off x="6156127" y="5722441"/>
              <a:ext cx="967001" cy="983159"/>
              <a:chOff x="0" y="0"/>
              <a:chExt cx="1082" cy="1101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256" y="-2"/>
                <a:ext cx="0" cy="640"/>
              </a:xfrm>
              <a:prstGeom prst="line">
                <a:avLst/>
              </a:prstGeom>
              <a:noFill/>
              <a:ln w="63500" cap="flat">
                <a:solidFill>
                  <a:srgbClr val="2B4714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/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013"/>
              </a:p>
            </p:txBody>
          </p:sp>
          <p:sp>
            <p:nvSpPr>
              <p:cNvPr id="18" name="Rectangle 15"/>
              <p:cNvSpPr>
                <a:spLocks/>
              </p:cNvSpPr>
              <p:nvPr/>
            </p:nvSpPr>
            <p:spPr bwMode="auto">
              <a:xfrm>
                <a:off x="0" y="703"/>
                <a:ext cx="1082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  <a:defRPr/>
                </a:pPr>
                <a:r>
                  <a:rPr lang="en-US" altLang="en-US" sz="2025" b="1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This bit</a:t>
                </a:r>
              </a:p>
            </p:txBody>
          </p:sp>
        </p:grp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1628775" y="5393434"/>
              <a:ext cx="4552950" cy="35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defRPr/>
              </a:pPr>
              <a:r>
                <a:rPr lang="en-US" altLang="en-US" sz="2025" b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 xxxx xxxx xxxx xxxx xxxx</a:t>
              </a: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6221412" y="5444269"/>
              <a:ext cx="1636713" cy="335190"/>
            </a:xfrm>
            <a:prstGeom prst="roundRect">
              <a:avLst>
                <a:gd name="adj" fmla="val 208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1013"/>
            </a:p>
          </p:txBody>
        </p:sp>
        <p:sp>
          <p:nvSpPr>
            <p:cNvPr id="81933" name="TextBox 1"/>
            <p:cNvSpPr txBox="1">
              <a:spLocks noChangeArrowheads="1"/>
            </p:cNvSpPr>
            <p:nvPr/>
          </p:nvSpPr>
          <p:spPr bwMode="auto">
            <a:xfrm flipH="1">
              <a:off x="609600" y="5417969"/>
              <a:ext cx="7939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800">
                  <a:solidFill>
                    <a:srgbClr val="0926B7"/>
                  </a:solidFill>
                </a:rPr>
                <a:t>$s0:</a:t>
              </a:r>
            </a:p>
          </p:txBody>
        </p:sp>
      </p:grpSp>
      <p:sp>
        <p:nvSpPr>
          <p:cNvPr id="81925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xfrm>
            <a:off x="1628775" y="6399213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82794D12-BB4B-4128-BA43-D3CC175E6CFC}" type="slidenum">
              <a:rPr lang="en-AU" altLang="he-IL" smtClean="0"/>
              <a:pPr/>
              <a:t>30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18768738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6A5B052D-5F72-47FE-A22D-00B7FB028656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he-IL" sz="1400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Registers vs. Memory</a:t>
            </a:r>
            <a:endParaRPr lang="en-AU" altLang="he-IL"/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e-IL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e-IL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/>
              <a:t>Register optimization is important!</a:t>
            </a:r>
            <a:endParaRPr lang="en-AU" altLang="he-I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88B6D212-C411-48A9-A637-42A6E12AC9DB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he-IL" sz="1400"/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Immediate Operands</a:t>
            </a:r>
            <a:endParaRPr lang="en-AU" altLang="he-IL"/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addi $s3, $s3, 4</a:t>
            </a:r>
          </a:p>
          <a:p>
            <a:pPr eaLnBrk="1" hangingPunct="1"/>
            <a:r>
              <a:rPr lang="en-US" altLang="he-IL"/>
              <a:t>No subtract immediate instruction</a:t>
            </a:r>
          </a:p>
          <a:p>
            <a:pPr lvl="1" eaLnBrk="1" hangingPunct="1"/>
            <a:r>
              <a:rPr lang="en-US" altLang="he-IL"/>
              <a:t>Just use a negative constant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he-IL" sz="2400">
                <a:latin typeface="Lucida Console" panose="020B0609040504020204" pitchFamily="49" charset="0"/>
              </a:rPr>
              <a:t>	addi $s2, $s1, -1</a:t>
            </a:r>
          </a:p>
          <a:p>
            <a:pPr eaLnBrk="1" hangingPunct="1"/>
            <a:r>
              <a:rPr lang="en-US" altLang="he-IL" i="1">
                <a:solidFill>
                  <a:srgbClr val="FF0000"/>
                </a:solidFill>
              </a:rPr>
              <a:t>Design Principle 3:</a:t>
            </a:r>
            <a:r>
              <a:rPr lang="en-US" altLang="he-IL">
                <a:solidFill>
                  <a:srgbClr val="FF0000"/>
                </a:solidFill>
              </a:rPr>
              <a:t> Make the common case fast</a:t>
            </a:r>
          </a:p>
          <a:p>
            <a:pPr lvl="1" eaLnBrk="1" hangingPunct="1"/>
            <a:r>
              <a:rPr lang="en-US" altLang="he-IL"/>
              <a:t>Small constants are common</a:t>
            </a:r>
          </a:p>
          <a:p>
            <a:pPr lvl="1" eaLnBrk="1" hangingPunct="1"/>
            <a:r>
              <a:rPr lang="en-US" altLang="he-IL"/>
              <a:t>Immediate operand avoids a load instruction</a:t>
            </a:r>
            <a:endParaRPr lang="en-AU" altLang="he-I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2EA9A9C5-9D7A-4D64-A36F-C3E53B809F07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he-IL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he-IL" dirty="0"/>
              <a:t>The Constant Zero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he-IL"/>
              <a:t>MIPS register 0 ($zero) is the constant 0</a:t>
            </a:r>
          </a:p>
          <a:p>
            <a:pPr lvl="1" eaLnBrk="1" hangingPunct="1"/>
            <a:r>
              <a:rPr lang="en-AU" altLang="he-IL"/>
              <a:t>Cannot be overwritten</a:t>
            </a:r>
          </a:p>
          <a:p>
            <a:pPr eaLnBrk="1" hangingPunct="1"/>
            <a:r>
              <a:rPr lang="en-AU" altLang="he-IL"/>
              <a:t>Useful for common operations</a:t>
            </a:r>
          </a:p>
          <a:p>
            <a:pPr lvl="1" eaLnBrk="1" hangingPunct="1"/>
            <a:r>
              <a:rPr lang="en-AU" altLang="he-IL"/>
              <a:t>E.g., move between registers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he-IL">
                <a:latin typeface="Lucida Console" panose="020B0609040504020204" pitchFamily="49" charset="0"/>
              </a:rPr>
              <a:t>	add $t2, $s1, $zero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21431" tIns="21431" rIns="21431" bIns="21431" anchor="ctr"/>
          <a:lstStyle/>
          <a:p>
            <a:r>
              <a:rPr lang="en-US" altLang="en-US">
                <a:latin typeface="Lucida Grande"/>
                <a:ea typeface="Lucida Grande"/>
                <a:cs typeface="Lucida Grande"/>
                <a:sym typeface="Lucida Grande"/>
              </a:rPr>
              <a:t>Overflow in Arithmetic</a:t>
            </a:r>
            <a:endParaRPr lang="en-US" altLang="en-US">
              <a:latin typeface="Lucida Grande"/>
              <a:sym typeface="Lucida Grande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lIns="21431" tIns="21431" rIns="21431" bIns="21431" rtlCol="0">
            <a:normAutofit lnSpcReduction="10000"/>
          </a:bodyPr>
          <a:lstStyle/>
          <a:p>
            <a:pPr marL="92869" indent="-92869">
              <a:buSzPct val="94000"/>
              <a:defRPr/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Reminder: Overflow occurs when there is a “mistake” in arithmetic due to the limited precision in computers.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92869" indent="-92869">
              <a:buSzPct val="94000"/>
              <a:defRPr/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Example (4-bit unsigned numbers):</a:t>
            </a:r>
            <a:endParaRPr lang="en-US" altLang="en-US" dirty="0">
              <a:latin typeface="Lucida Grande" charset="0"/>
              <a:sym typeface="Lucida Grande" charset="0"/>
            </a:endParaRPr>
          </a:p>
          <a:p>
            <a:pPr marL="318790" lvl="1" indent="0">
              <a:lnSpc>
                <a:spcPct val="75000"/>
              </a:lnSpc>
              <a:spcBef>
                <a:spcPts val="45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EA157A"/>
                </a:solidFill>
                <a:latin typeface="Courier" charset="0"/>
                <a:sym typeface="Courier" charset="0"/>
              </a:rPr>
              <a:t>			</a:t>
            </a:r>
            <a:r>
              <a:rPr lang="en-US" altLang="en-US" dirty="0">
                <a:solidFill>
                  <a:srgbClr val="7FD13B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15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1111</a:t>
            </a:r>
            <a:endParaRPr lang="en-US" altLang="en-US" dirty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318790" lvl="1" indent="0">
              <a:spcBef>
                <a:spcPts val="45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	</a:t>
            </a:r>
            <a:r>
              <a:rPr lang="en-US" altLang="en-US" u="sng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+ 3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</a:t>
            </a:r>
            <a:r>
              <a:rPr lang="en-US" altLang="en-US" u="sng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+ 0011</a:t>
            </a:r>
            <a:endParaRPr lang="en-US" altLang="en-US" dirty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318790" lvl="1" indent="0">
              <a:spcBef>
                <a:spcPts val="45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18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sym typeface="Courier" charset="0"/>
              </a:rPr>
              <a:t>		</a:t>
            </a:r>
            <a:r>
              <a:rPr lang="en-US" altLang="en-US" dirty="0">
                <a:solidFill>
                  <a:srgbClr val="408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10010</a:t>
            </a:r>
            <a:endParaRPr lang="en-US" altLang="en-US" dirty="0">
              <a:solidFill>
                <a:srgbClr val="408000"/>
              </a:solidFill>
              <a:latin typeface="Lucida Grande" charset="0"/>
              <a:sym typeface="Lucida Grande" charset="0"/>
            </a:endParaRPr>
          </a:p>
          <a:p>
            <a:pPr marL="133053" indent="-214313">
              <a:spcBef>
                <a:spcPts val="450"/>
              </a:spcBef>
              <a:defRPr/>
            </a:pP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But we don’t have room for 5-bit solution, so the solution would be 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0010</a:t>
            </a:r>
            <a:r>
              <a:rPr lang="en-US" altLang="en-US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, which is +2, and “wrong”.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79876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0B16C2BE-7A1F-4507-85B1-C9840D30153D}" type="slidenum">
              <a:rPr lang="en-AU" altLang="he-IL" smtClean="0"/>
              <a:pPr/>
              <a:t>34</a:t>
            </a:fld>
            <a:endParaRPr lang="en-AU" altLang="he-IL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21431" tIns="21431" rIns="21431" bIns="21431" anchor="ctr"/>
          <a:lstStyle/>
          <a:p>
            <a:r>
              <a:rPr lang="en-US" altLang="en-US">
                <a:latin typeface="Lucida Grande"/>
                <a:ea typeface="Lucida Grande"/>
                <a:cs typeface="Lucida Grande"/>
                <a:sym typeface="Lucida Grande"/>
              </a:rPr>
              <a:t>Overflow handling in MIPS</a:t>
            </a:r>
            <a:endParaRPr lang="en-US" altLang="en-US">
              <a:latin typeface="Lucida Grande"/>
              <a:sym typeface="Lucida Grande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idx="1"/>
          </p:nvPr>
        </p:nvSpPr>
        <p:spPr/>
        <p:txBody>
          <a:bodyPr lIns="21431" tIns="21431" rIns="21431" bIns="21431" rtlCol="0">
            <a:normAutofit fontScale="92500" lnSpcReduction="20000"/>
          </a:bodyPr>
          <a:lstStyle/>
          <a:p>
            <a:pPr marL="92869" indent="-92869">
              <a:buSzPct val="94000"/>
              <a:defRPr/>
            </a:pPr>
            <a:r>
              <a:rPr lang="en-US" alt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sz="3000" dirty="0">
                <a:ea typeface="Lucida Grande" charset="0"/>
                <a:cs typeface="Lucida Grande" charset="0"/>
                <a:sym typeface="Lucida Grande" charset="0"/>
              </a:rPr>
              <a:t>Some languages detect overflow (Ada), </a:t>
            </a:r>
            <a:br>
              <a:rPr lang="en-US" altLang="en-US" sz="3000" dirty="0">
                <a:sym typeface="Lucida Grande" charset="0"/>
              </a:rPr>
            </a:br>
            <a:r>
              <a:rPr lang="en-US" altLang="en-US" sz="3000" dirty="0">
                <a:ea typeface="Lucida Grande" charset="0"/>
                <a:cs typeface="Lucida Grande" charset="0"/>
                <a:sym typeface="Lucida Grande" charset="0"/>
              </a:rPr>
              <a:t>some don’t (most C implementations)</a:t>
            </a:r>
            <a:endParaRPr lang="en-US" altLang="en-US" sz="3000" dirty="0">
              <a:sym typeface="Lucida Grande" charset="0"/>
            </a:endParaRPr>
          </a:p>
          <a:p>
            <a:pPr marL="92869" indent="-92869">
              <a:buSzPct val="94000"/>
              <a:defRPr/>
            </a:pPr>
            <a:r>
              <a:rPr lang="en-US" altLang="en-US" sz="3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MIPS solution is 2 kinds of arithmetic instructions:</a:t>
            </a:r>
            <a:endParaRPr lang="en-US" altLang="en-US" sz="3000" dirty="0">
              <a:latin typeface="+mj-lt"/>
              <a:sym typeface="Lucida Grande" charset="0"/>
            </a:endParaRPr>
          </a:p>
          <a:p>
            <a:pPr marL="492919" lvl="1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These </a:t>
            </a:r>
            <a:r>
              <a:rPr lang="en-US" altLang="en-US" u="sng" dirty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cause overflow to be detected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(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immediate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 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subtract (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492919" lvl="1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These </a:t>
            </a:r>
            <a:r>
              <a:rPr lang="en-US" altLang="en-US" u="sng" dirty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do not cause overflow detection 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unsigned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add immediate unsigned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addiu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 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892969" lvl="2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subtract unsigned (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subu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92869" indent="-92869">
              <a:buSzPct val="94000"/>
              <a:defRPr/>
            </a:pPr>
            <a:r>
              <a:rPr lang="en-US" altLang="en-US" sz="33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Compiler selects appropriate arithmetic</a:t>
            </a:r>
            <a:endParaRPr lang="en-US" altLang="en-US" sz="3300" dirty="0">
              <a:latin typeface="+mj-lt"/>
              <a:sym typeface="Lucida Grande" charset="0"/>
            </a:endParaRPr>
          </a:p>
          <a:p>
            <a:pPr marL="492919" lvl="1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MIPS C compilers produce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addiu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, </a:t>
            </a:r>
            <a:r>
              <a:rPr lang="en-US" altLang="en-US" dirty="0" err="1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subu</a:t>
            </a:r>
            <a:endParaRPr lang="en-US" altLang="en-US" dirty="0">
              <a:solidFill>
                <a:srgbClr val="EA157A"/>
              </a:solidFill>
              <a:latin typeface="+mj-lt"/>
              <a:sym typeface="Courier" charset="0"/>
            </a:endParaRPr>
          </a:p>
        </p:txBody>
      </p:sp>
      <p:sp>
        <p:nvSpPr>
          <p:cNvPr id="8090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B50CE305-0CA4-480E-AC29-A63A3AD528B9}" type="slidenum">
              <a:rPr lang="en-AU" altLang="he-IL" smtClean="0"/>
              <a:pPr/>
              <a:t>35</a:t>
            </a:fld>
            <a:endParaRPr lang="en-AU" altLang="he-IL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702DCB4D-84B4-4558-A9A1-7056F30C294E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he-IL" sz="1400"/>
          </a:p>
        </p:txBody>
      </p:sp>
      <p:sp>
        <p:nvSpPr>
          <p:cNvPr id="829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Representing Instructions</a:t>
            </a:r>
            <a:endParaRPr lang="en-AU" altLang="he-IL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800"/>
              <a:t>Instructions are encoded in binary</a:t>
            </a:r>
          </a:p>
          <a:p>
            <a:pPr lvl="1" eaLnBrk="1" hangingPunct="1"/>
            <a:r>
              <a:rPr lang="en-US" altLang="he-IL" sz="2400"/>
              <a:t>Called machine code</a:t>
            </a:r>
          </a:p>
          <a:p>
            <a:pPr eaLnBrk="1" hangingPunct="1"/>
            <a:r>
              <a:rPr lang="en-US" altLang="he-IL" sz="2800"/>
              <a:t>MIPS instructions</a:t>
            </a:r>
          </a:p>
          <a:p>
            <a:pPr lvl="1" eaLnBrk="1" hangingPunct="1"/>
            <a:r>
              <a:rPr lang="en-US" altLang="he-IL" sz="2400"/>
              <a:t>Encoded as 32-bit instruction words</a:t>
            </a:r>
          </a:p>
          <a:p>
            <a:pPr lvl="1" eaLnBrk="1" hangingPunct="1"/>
            <a:r>
              <a:rPr lang="en-US" altLang="he-IL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he-IL" sz="2400"/>
              <a:t>Regularity!</a:t>
            </a:r>
          </a:p>
          <a:p>
            <a:pPr eaLnBrk="1" hangingPunct="1"/>
            <a:r>
              <a:rPr lang="en-US" altLang="he-IL" sz="2800"/>
              <a:t>Register numbers</a:t>
            </a:r>
          </a:p>
          <a:p>
            <a:pPr lvl="1" eaLnBrk="1" hangingPunct="1"/>
            <a:r>
              <a:rPr lang="en-US" altLang="he-IL" sz="2400"/>
              <a:t>$t0 – $t7 are reg’s 8 – 15</a:t>
            </a:r>
          </a:p>
          <a:p>
            <a:pPr lvl="1" eaLnBrk="1" hangingPunct="1"/>
            <a:r>
              <a:rPr lang="en-US" altLang="he-IL" sz="2400"/>
              <a:t>$t8 – $t9 are reg’s 24 – 25</a:t>
            </a:r>
          </a:p>
          <a:p>
            <a:pPr lvl="1" eaLnBrk="1" hangingPunct="1"/>
            <a:r>
              <a:rPr lang="en-US" altLang="he-IL" sz="2400"/>
              <a:t>$s0 – $s7 are reg’s 16 – 23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Instructions as Numbers (1/2)</a:t>
            </a:r>
          </a:p>
        </p:txBody>
      </p:sp>
      <p:sp>
        <p:nvSpPr>
          <p:cNvPr id="210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How do we represent instructions?</a:t>
            </a:r>
          </a:p>
          <a:p>
            <a:pPr lvl="1">
              <a:defRPr/>
            </a:pPr>
            <a:r>
              <a:rPr lang="en-US" dirty="0"/>
              <a:t>Remember: Computer only understands 1s and 0s, so “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add $t0,$0,$0</a:t>
            </a:r>
            <a:r>
              <a:rPr lang="en-US" dirty="0"/>
              <a:t>” is meaningless.</a:t>
            </a:r>
          </a:p>
          <a:p>
            <a:pPr lvl="1">
              <a:defRPr/>
            </a:pPr>
            <a:r>
              <a:rPr lang="en-US" dirty="0"/>
              <a:t>MIPS/RISC seeks simplicity: since data is in words, make instructions be fixed-size 32-bit words also.</a:t>
            </a:r>
          </a:p>
        </p:txBody>
      </p:sp>
      <p:sp>
        <p:nvSpPr>
          <p:cNvPr id="84996" name="מציין מיקום של כותרת תחתונה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6D60E831-1D09-4A10-9B9F-8EE472002D6F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he-IL" sz="14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Instructions as Numbers (2/2)</a:t>
            </a:r>
          </a:p>
        </p:txBody>
      </p:sp>
      <p:sp>
        <p:nvSpPr>
          <p:cNvPr id="210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One word is 32 bits, so divide instruction word into “</a:t>
            </a:r>
            <a:r>
              <a:rPr lang="en-US" dirty="0">
                <a:solidFill>
                  <a:schemeClr val="accent2"/>
                </a:solidFill>
              </a:rPr>
              <a:t>fields</a:t>
            </a:r>
            <a:r>
              <a:rPr lang="en-US" dirty="0"/>
              <a:t>”.</a:t>
            </a:r>
          </a:p>
          <a:p>
            <a:pPr>
              <a:defRPr/>
            </a:pPr>
            <a:r>
              <a:rPr lang="en-US" dirty="0"/>
              <a:t>Each field tells processor something about instruction.</a:t>
            </a:r>
          </a:p>
          <a:p>
            <a:pPr>
              <a:defRPr/>
            </a:pPr>
            <a:r>
              <a:rPr lang="en-US" dirty="0"/>
              <a:t>We could define different fields for each instruction, but MIPS seeks simplicity, so define 3 basic types of instruction formats:</a:t>
            </a:r>
          </a:p>
          <a:p>
            <a:pPr lvl="1">
              <a:defRPr/>
            </a:pPr>
            <a:r>
              <a:rPr lang="en-US" dirty="0"/>
              <a:t>R-format</a:t>
            </a:r>
          </a:p>
          <a:p>
            <a:pPr lvl="1">
              <a:defRPr/>
            </a:pPr>
            <a:r>
              <a:rPr lang="en-US" dirty="0"/>
              <a:t>I-format</a:t>
            </a:r>
          </a:p>
          <a:p>
            <a:pPr lvl="1">
              <a:defRPr/>
            </a:pPr>
            <a:r>
              <a:rPr lang="en-US" dirty="0"/>
              <a:t>J-format</a:t>
            </a:r>
          </a:p>
        </p:txBody>
      </p:sp>
      <p:sp>
        <p:nvSpPr>
          <p:cNvPr id="87044" name="מציין מיקום של כותרת תחתונה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0C1AF575-8923-46A0-9B50-4D273DF428DE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he-IL" sz="14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258763" y="1708150"/>
            <a:ext cx="8453437" cy="5084763"/>
          </a:xfrm>
        </p:spPr>
        <p:txBody>
          <a:bodyPr>
            <a:normAutofit fontScale="85000" lnSpcReduction="20000"/>
          </a:bodyPr>
          <a:lstStyle/>
          <a:p>
            <a:pPr marL="342891" indent="-342891">
              <a:defRPr/>
            </a:pPr>
            <a:endParaRPr lang="en-US" altLang="he-IL" sz="2400" dirty="0"/>
          </a:p>
          <a:p>
            <a:pPr marL="342891" indent="-342891">
              <a:defRPr/>
            </a:pPr>
            <a:endParaRPr lang="en-US" altLang="he-IL" dirty="0"/>
          </a:p>
          <a:p>
            <a:pPr marL="342891" indent="-342891">
              <a:defRPr/>
            </a:pPr>
            <a:endParaRPr lang="en-US" altLang="he-IL" dirty="0"/>
          </a:p>
          <a:p>
            <a:pPr marL="342891" indent="-342891">
              <a:lnSpc>
                <a:spcPct val="110000"/>
              </a:lnSpc>
              <a:buFontTx/>
              <a:buNone/>
              <a:defRPr/>
            </a:pPr>
            <a:r>
              <a:rPr lang="en-US" altLang="he-IL" sz="2000" dirty="0"/>
              <a:t>	</a:t>
            </a:r>
          </a:p>
          <a:p>
            <a:pPr marL="342891" indent="-342891">
              <a:lnSpc>
                <a:spcPct val="110000"/>
              </a:lnSpc>
              <a:buFontTx/>
              <a:buNone/>
              <a:defRPr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42891" indent="-342891">
              <a:lnSpc>
                <a:spcPct val="110000"/>
              </a:lnSpc>
              <a:buFontTx/>
              <a:buNone/>
              <a:defRPr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op</a:t>
            </a:r>
            <a:r>
              <a:rPr lang="en-US" altLang="he-IL" sz="2000" i="1" dirty="0">
                <a:latin typeface="Times New Roman" panose="02020603050405020304" pitchFamily="18" charset="0"/>
              </a:rPr>
              <a:t> – </a:t>
            </a:r>
            <a:r>
              <a:rPr lang="en-US" altLang="he-IL" sz="2000" dirty="0"/>
              <a:t>opcode		  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he-IL" sz="2000" i="1" dirty="0">
                <a:latin typeface="Times New Roman" panose="02020603050405020304" pitchFamily="18" charset="0"/>
              </a:rPr>
              <a:t> – </a:t>
            </a:r>
            <a:r>
              <a:rPr lang="en-US" altLang="he-IL" sz="2000" dirty="0">
                <a:latin typeface="Times New Roman" panose="02020603050405020304" pitchFamily="18" charset="0"/>
              </a:rPr>
              <a:t>1</a:t>
            </a:r>
            <a:r>
              <a:rPr lang="en-US" altLang="he-IL" sz="2000" baseline="30000" dirty="0">
                <a:latin typeface="Times New Roman" panose="02020603050405020304" pitchFamily="18" charset="0"/>
              </a:rPr>
              <a:t>st</a:t>
            </a:r>
            <a:r>
              <a:rPr lang="en-US" altLang="he-IL" sz="2000" dirty="0"/>
              <a:t> source register </a:t>
            </a:r>
          </a:p>
          <a:p>
            <a:pPr marL="342891" indent="-34289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2000" i="1" dirty="0">
                <a:latin typeface="Times New Roman" panose="02020603050405020304" pitchFamily="18" charset="0"/>
              </a:rPr>
              <a:t> 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altLang="he-IL" sz="2000" b="1" i="1" dirty="0">
                <a:latin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</a:rPr>
              <a:t>– </a:t>
            </a:r>
            <a:r>
              <a:rPr lang="en-US" altLang="he-IL" sz="2000" dirty="0"/>
              <a:t>function-code 	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he-IL" sz="2000" dirty="0">
                <a:latin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</a:rPr>
              <a:t>– </a:t>
            </a:r>
            <a:r>
              <a:rPr lang="en-US" altLang="he-IL" sz="2000" dirty="0">
                <a:latin typeface="Times New Roman" panose="02020603050405020304" pitchFamily="18" charset="0"/>
              </a:rPr>
              <a:t>2</a:t>
            </a:r>
            <a:r>
              <a:rPr lang="en-US" altLang="he-IL" sz="2000" baseline="30000" dirty="0">
                <a:latin typeface="Times New Roman" panose="02020603050405020304" pitchFamily="18" charset="0"/>
              </a:rPr>
              <a:t>nd</a:t>
            </a:r>
            <a:r>
              <a:rPr lang="en-US" altLang="he-IL" sz="2000" dirty="0"/>
              <a:t> source register / target register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r>
              <a:rPr lang="en-US" altLang="he-IL" sz="2000" i="1" dirty="0">
                <a:latin typeface="Times New Roman" panose="02020603050405020304" pitchFamily="18" charset="0"/>
              </a:rPr>
              <a:t>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shamt</a:t>
            </a:r>
            <a:r>
              <a:rPr lang="en-US" altLang="he-IL" sz="2000" i="1" dirty="0">
                <a:latin typeface="Times New Roman" panose="02020603050405020304" pitchFamily="18" charset="0"/>
              </a:rPr>
              <a:t> – </a:t>
            </a:r>
            <a:r>
              <a:rPr lang="en-US" altLang="he-IL" sz="2000" dirty="0"/>
              <a:t>shift amount  	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he-IL" sz="2000" i="1" dirty="0">
                <a:latin typeface="Times New Roman" panose="02020603050405020304" pitchFamily="18" charset="0"/>
              </a:rPr>
              <a:t> </a:t>
            </a:r>
            <a:r>
              <a:rPr lang="en-US" altLang="he-IL" sz="2000" dirty="0"/>
              <a:t>– destination register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immediate</a:t>
            </a:r>
            <a:r>
              <a:rPr lang="en-US" altLang="he-IL" sz="2000" dirty="0"/>
              <a:t> – 16-bit constant/offset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he-IL" sz="2000" dirty="0"/>
              <a:t> – 26-bit “pseudo-direct” address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he-IL" sz="2800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he-IL" sz="2800" i="1" dirty="0">
                <a:solidFill>
                  <a:srgbClr val="FF0000"/>
                </a:solidFill>
              </a:rPr>
              <a:t>Design Principle 4:</a:t>
            </a:r>
            <a:r>
              <a:rPr lang="en-US" altLang="he-IL" sz="2800" dirty="0">
                <a:solidFill>
                  <a:srgbClr val="FF0000"/>
                </a:solidFill>
              </a:rPr>
              <a:t> Good design demands good compromises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he-IL" sz="2400" dirty="0"/>
              <a:t>Different formats complicate decoding, but allow 32-bit instructions uniformly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he-IL" sz="2400" dirty="0"/>
              <a:t>Keep formats as similar as possible</a:t>
            </a:r>
          </a:p>
          <a:p>
            <a:pPr marL="342891" indent="-342891">
              <a:buFont typeface="Wingdings" panose="05000000000000000000" pitchFamily="2" charset="2"/>
              <a:buNone/>
              <a:defRPr/>
            </a:pPr>
            <a:endParaRPr lang="en-US" altLang="he-IL" sz="900" dirty="0">
              <a:latin typeface="+mj-lt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800" b="1">
              <a:latin typeface="Times New Roman" panose="02020603050405020304" pitchFamily="18" charset="0"/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58813" y="106363"/>
            <a:ext cx="7620000" cy="646112"/>
          </a:xfrm>
          <a:noFill/>
        </p:spPr>
        <p:txBody>
          <a:bodyPr/>
          <a:lstStyle/>
          <a:p>
            <a:pPr eaLnBrk="1" hangingPunct="1"/>
            <a:r>
              <a:rPr lang="en-US" altLang="he-IL" sz="3600"/>
              <a:t>MIPS Instruction Formats</a:t>
            </a:r>
            <a:endParaRPr lang="he-IL" altLang="he-IL" sz="3600"/>
          </a:p>
        </p:txBody>
      </p:sp>
      <p:sp>
        <p:nvSpPr>
          <p:cNvPr id="68616" name="Rectangle 1"/>
          <p:cNvSpPr>
            <a:spLocks noChangeArrowheads="1"/>
          </p:cNvSpPr>
          <p:nvPr/>
        </p:nvSpPr>
        <p:spPr bwMode="auto">
          <a:xfrm>
            <a:off x="442913" y="946150"/>
            <a:ext cx="8051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Formats are aligned as much as possible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Common field positions and semantics </a:t>
            </a:r>
          </a:p>
        </p:txBody>
      </p:sp>
      <p:pic>
        <p:nvPicPr>
          <p:cNvPr id="8909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17675"/>
            <a:ext cx="73723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5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30513EC5-CD0F-4E74-B00B-E965EC11FFCA}" type="slidenum">
              <a:rPr lang="en-AU" altLang="he-IL" smtClean="0"/>
              <a:pPr/>
              <a:t>39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9312"/>
          </a:xfrm>
        </p:spPr>
        <p:txBody>
          <a:bodyPr/>
          <a:lstStyle/>
          <a:p>
            <a:r>
              <a:rPr lang="en-US" altLang="he-IL"/>
              <a:t>Instruction Set Architectures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67775" cy="48704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 </a:t>
            </a:r>
            <a:r>
              <a:rPr lang="en-US" altLang="he-IL" sz="2400" dirty="0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he-IL" sz="2400" dirty="0"/>
              <a:t>Simplified implementation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he-IL" sz="2400" dirty="0"/>
          </a:p>
          <a:p>
            <a:pPr marL="100013" indent="-100013">
              <a:spcBef>
                <a:spcPct val="0"/>
              </a:spcBef>
              <a:defRPr/>
            </a:pPr>
            <a:r>
              <a:rPr lang="en-US" sz="2400" dirty="0"/>
              <a:t>   Later trend was to add more and more instructions to new CPUs to do elaborate operations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/>
              <a:t>VAX architecture had an instruction to multiply polynomials!</a:t>
            </a:r>
          </a:p>
          <a:p>
            <a:pPr lvl="1">
              <a:lnSpc>
                <a:spcPct val="75000"/>
              </a:lnSpc>
              <a:defRPr/>
            </a:pPr>
            <a:endParaRPr lang="en-US" sz="2400" dirty="0"/>
          </a:p>
          <a:p>
            <a:pPr marL="100013" indent="-100013">
              <a:lnSpc>
                <a:spcPct val="85000"/>
              </a:lnSpc>
              <a:defRPr/>
            </a:pPr>
            <a:r>
              <a:rPr lang="en-US" sz="2400" dirty="0"/>
              <a:t>   RISC philosophy (</a:t>
            </a:r>
            <a:r>
              <a:rPr lang="en-US" sz="2400" dirty="0" err="1"/>
              <a:t>Cocke</a:t>
            </a:r>
            <a:r>
              <a:rPr lang="en-US" sz="2400" dirty="0"/>
              <a:t> IBM, Patterson, Hennessy, 1980s) – Reduced Instruction Set Computing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400" dirty="0"/>
              <a:t>Keep the instruction set small and simple, makes it easier to build fast hardware.</a:t>
            </a:r>
          </a:p>
          <a:p>
            <a:pPr lvl="1">
              <a:defRPr/>
            </a:pPr>
            <a:r>
              <a:rPr lang="en-US" sz="2400" dirty="0"/>
              <a:t>Let software do complicated operations by composing simpler ones.</a:t>
            </a:r>
          </a:p>
        </p:txBody>
      </p:sp>
      <p:sp>
        <p:nvSpPr>
          <p:cNvPr id="11268" name="מציין מיקום של כותרת תחתונה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9F60B1FA-7436-4C4B-9EFF-3C6625A14610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he-IL" sz="140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R-Format Instructions (1/5)</a:t>
            </a:r>
          </a:p>
        </p:txBody>
      </p:sp>
      <p:sp>
        <p:nvSpPr>
          <p:cNvPr id="210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Define “</a:t>
            </a: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” of the following number of bits each: 6 + 5 + 5 + 5 + 5 + 6 = 32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cs typeface="Corbel"/>
              </a:rPr>
              <a:t>For simplicity, each field has a name:</a:t>
            </a:r>
          </a:p>
          <a:p>
            <a:pPr>
              <a:defRPr/>
            </a:pPr>
            <a:endParaRPr lang="en-US" dirty="0">
              <a:cs typeface="Corbel"/>
            </a:endParaRPr>
          </a:p>
          <a:p>
            <a:pPr>
              <a:defRPr/>
            </a:pPr>
            <a:r>
              <a:rPr lang="en-US" sz="2800" dirty="0">
                <a:solidFill>
                  <a:schemeClr val="accent2"/>
                </a:solidFill>
                <a:cs typeface="Corbel"/>
              </a:rPr>
              <a:t>Important</a:t>
            </a:r>
            <a:r>
              <a:rPr lang="en-US" sz="2800" dirty="0">
                <a:cs typeface="Corbel"/>
              </a:rPr>
              <a:t>: On these slides and in book, each field is viewed as a 5- or 6-bit unsigned integer, not as part of a 32-bit integer.</a:t>
            </a:r>
          </a:p>
          <a:p>
            <a:pPr lvl="1">
              <a:defRPr/>
            </a:pPr>
            <a:r>
              <a:rPr lang="en-US" sz="2400" dirty="0">
                <a:ea typeface="ＭＳ Ｐゴシック" pitchFamily="-65" charset="-128"/>
                <a:cs typeface="Corbel"/>
              </a:rPr>
              <a:t>Consequence: 5-bit fields can represent any number 0-31, while 6-bit fields can represent any number 0-63.</a:t>
            </a:r>
            <a:endParaRPr lang="en-US" dirty="0">
              <a:cs typeface="Corbel"/>
            </a:endParaRPr>
          </a:p>
          <a:p>
            <a:pPr>
              <a:defRPr/>
            </a:pPr>
            <a:endParaRPr lang="en-US" dirty="0"/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434975" y="2133600"/>
            <a:ext cx="8153400" cy="519113"/>
            <a:chOff x="288" y="1152"/>
            <a:chExt cx="5136" cy="327"/>
          </a:xfrm>
        </p:grpSpPr>
        <p:grpSp>
          <p:nvGrpSpPr>
            <p:cNvPr id="91156" name="Group 5"/>
            <p:cNvGrpSpPr>
              <a:grpSpLocks/>
            </p:cNvGrpSpPr>
            <p:nvPr/>
          </p:nvGrpSpPr>
          <p:grpSpPr bwMode="auto">
            <a:xfrm>
              <a:off x="671" y="1152"/>
              <a:ext cx="4378" cy="327"/>
              <a:chOff x="671" y="1152"/>
              <a:chExt cx="4378" cy="327"/>
            </a:xfrm>
          </p:grpSpPr>
          <p:sp>
            <p:nvSpPr>
              <p:cNvPr id="91163" name="Text Box 6"/>
              <p:cNvSpPr txBox="1">
                <a:spLocks noChangeArrowheads="1"/>
              </p:cNvSpPr>
              <p:nvPr/>
            </p:nvSpPr>
            <p:spPr bwMode="auto">
              <a:xfrm>
                <a:off x="671" y="1152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6</a:t>
                </a:r>
                <a:endParaRPr lang="en-US" altLang="he-IL" sz="2000"/>
              </a:p>
            </p:txBody>
          </p:sp>
          <p:sp>
            <p:nvSpPr>
              <p:cNvPr id="91164" name="Text Box 7"/>
              <p:cNvSpPr txBox="1">
                <a:spLocks noChangeArrowheads="1"/>
              </p:cNvSpPr>
              <p:nvPr/>
            </p:nvSpPr>
            <p:spPr bwMode="auto">
              <a:xfrm>
                <a:off x="1536" y="1152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5</a:t>
                </a:r>
                <a:endParaRPr lang="en-US" altLang="he-IL" sz="2000"/>
              </a:p>
            </p:txBody>
          </p:sp>
          <p:sp>
            <p:nvSpPr>
              <p:cNvPr id="91165" name="Text Box 8"/>
              <p:cNvSpPr txBox="1">
                <a:spLocks noChangeArrowheads="1"/>
              </p:cNvSpPr>
              <p:nvPr/>
            </p:nvSpPr>
            <p:spPr bwMode="auto">
              <a:xfrm>
                <a:off x="2335" y="1152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5</a:t>
                </a:r>
                <a:endParaRPr lang="en-US" altLang="he-IL" sz="2000"/>
              </a:p>
            </p:txBody>
          </p:sp>
          <p:sp>
            <p:nvSpPr>
              <p:cNvPr id="91166" name="Text Box 9"/>
              <p:cNvSpPr txBox="1">
                <a:spLocks noChangeArrowheads="1"/>
              </p:cNvSpPr>
              <p:nvPr/>
            </p:nvSpPr>
            <p:spPr bwMode="auto">
              <a:xfrm>
                <a:off x="3134" y="1152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5</a:t>
                </a:r>
                <a:endParaRPr lang="en-US" altLang="he-IL" sz="2000"/>
              </a:p>
            </p:txBody>
          </p:sp>
          <p:sp>
            <p:nvSpPr>
              <p:cNvPr id="91167" name="Text Box 10"/>
              <p:cNvSpPr txBox="1">
                <a:spLocks noChangeArrowheads="1"/>
              </p:cNvSpPr>
              <p:nvPr/>
            </p:nvSpPr>
            <p:spPr bwMode="auto">
              <a:xfrm>
                <a:off x="4799" y="1152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6</a:t>
                </a:r>
                <a:endParaRPr lang="en-US" altLang="he-IL" sz="2000"/>
              </a:p>
            </p:txBody>
          </p:sp>
          <p:sp>
            <p:nvSpPr>
              <p:cNvPr id="91168" name="Text Box 11"/>
              <p:cNvSpPr txBox="1">
                <a:spLocks noChangeArrowheads="1"/>
              </p:cNvSpPr>
              <p:nvPr/>
            </p:nvSpPr>
            <p:spPr bwMode="auto">
              <a:xfrm>
                <a:off x="3933" y="1152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5</a:t>
                </a:r>
                <a:endParaRPr lang="en-US" altLang="he-IL" sz="2000"/>
              </a:p>
            </p:txBody>
          </p:sp>
        </p:grpSp>
        <p:sp>
          <p:nvSpPr>
            <p:cNvPr id="91157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91158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59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60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61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62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1141" name="Group 18"/>
          <p:cNvGrpSpPr>
            <a:grpSpLocks/>
          </p:cNvGrpSpPr>
          <p:nvPr/>
        </p:nvGrpSpPr>
        <p:grpSpPr bwMode="auto">
          <a:xfrm>
            <a:off x="434975" y="3162300"/>
            <a:ext cx="8153400" cy="519113"/>
            <a:chOff x="240" y="2496"/>
            <a:chExt cx="5136" cy="327"/>
          </a:xfrm>
        </p:grpSpPr>
        <p:grpSp>
          <p:nvGrpSpPr>
            <p:cNvPr id="91143" name="Group 19"/>
            <p:cNvGrpSpPr>
              <a:grpSpLocks/>
            </p:cNvGrpSpPr>
            <p:nvPr/>
          </p:nvGrpSpPr>
          <p:grpSpPr bwMode="auto">
            <a:xfrm>
              <a:off x="287" y="2496"/>
              <a:ext cx="4983" cy="327"/>
              <a:chOff x="287" y="2496"/>
              <a:chExt cx="4983" cy="327"/>
            </a:xfrm>
          </p:grpSpPr>
          <p:sp>
            <p:nvSpPr>
              <p:cNvPr id="91150" name="Text Box 20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opcode</a:t>
                </a:r>
                <a:endParaRPr lang="en-US" altLang="he-IL" sz="2000"/>
              </a:p>
            </p:txBody>
          </p:sp>
          <p:sp>
            <p:nvSpPr>
              <p:cNvPr id="91151" name="Text Box 21"/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rs</a:t>
                </a:r>
                <a:endParaRPr lang="en-US" altLang="he-IL" sz="2000"/>
              </a:p>
            </p:txBody>
          </p:sp>
          <p:sp>
            <p:nvSpPr>
              <p:cNvPr id="91152" name="Text Box 22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rt</a:t>
                </a:r>
                <a:endParaRPr lang="en-US" altLang="he-IL" sz="2000"/>
              </a:p>
            </p:txBody>
          </p:sp>
          <p:sp>
            <p:nvSpPr>
              <p:cNvPr id="91153" name="Text Box 23"/>
              <p:cNvSpPr txBox="1">
                <a:spLocks noChangeArrowheads="1"/>
              </p:cNvSpPr>
              <p:nvPr/>
            </p:nvSpPr>
            <p:spPr bwMode="auto">
              <a:xfrm>
                <a:off x="3019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rd</a:t>
                </a:r>
                <a:endParaRPr lang="en-US" altLang="he-IL" sz="2000"/>
              </a:p>
            </p:txBody>
          </p:sp>
          <p:sp>
            <p:nvSpPr>
              <p:cNvPr id="91154" name="Text Box 24"/>
              <p:cNvSpPr txBox="1">
                <a:spLocks noChangeArrowheads="1"/>
              </p:cNvSpPr>
              <p:nvPr/>
            </p:nvSpPr>
            <p:spPr bwMode="auto">
              <a:xfrm>
                <a:off x="4482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funct</a:t>
                </a:r>
                <a:endParaRPr lang="en-US" altLang="he-IL" sz="2000"/>
              </a:p>
            </p:txBody>
          </p:sp>
          <p:sp>
            <p:nvSpPr>
              <p:cNvPr id="91155" name="Text Box 25"/>
              <p:cNvSpPr txBox="1">
                <a:spLocks noChangeArrowheads="1"/>
              </p:cNvSpPr>
              <p:nvPr/>
            </p:nvSpPr>
            <p:spPr bwMode="auto">
              <a:xfrm>
                <a:off x="3616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shamt</a:t>
                </a:r>
                <a:endParaRPr lang="en-US" altLang="he-IL" sz="2000"/>
              </a:p>
            </p:txBody>
          </p:sp>
        </p:grpSp>
        <p:sp>
          <p:nvSpPr>
            <p:cNvPr id="91144" name="Rectangle 26"/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91145" name="Line 27"/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46" name="Line 28"/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47" name="Line 29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48" name="Line 30"/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1149" name="Line 31"/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91142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3581A74-4C1B-4DDB-BCA0-CA8ACAE41D0D}" type="slidenum">
              <a:rPr lang="en-AU" altLang="he-IL" smtClean="0"/>
              <a:pPr/>
              <a:t>40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R-Format Instructions (2/5)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What do these field integer values tell us?</a:t>
            </a:r>
          </a:p>
          <a:p>
            <a:pPr lvl="1"/>
            <a:r>
              <a:rPr lang="en-US" altLang="he-IL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altLang="he-IL"/>
              <a:t>: partially specifies what instruction it is </a:t>
            </a:r>
          </a:p>
          <a:p>
            <a:pPr lvl="2"/>
            <a:r>
              <a:rPr lang="en-US" altLang="he-IL"/>
              <a:t>Note: This number is equal to </a:t>
            </a:r>
            <a:r>
              <a:rPr lang="en-US" altLang="he-IL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he-IL"/>
              <a:t> for all R-Format instructions.</a:t>
            </a:r>
          </a:p>
          <a:p>
            <a:pPr lvl="1"/>
            <a:r>
              <a:rPr lang="en-US" altLang="he-IL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altLang="he-IL"/>
              <a:t>: combined with </a:t>
            </a:r>
            <a:r>
              <a:rPr lang="en-US" altLang="he-IL" b="1"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altLang="he-IL"/>
              <a:t>, this number exactly specifies the instruction</a:t>
            </a:r>
          </a:p>
          <a:p>
            <a:r>
              <a:rPr lang="en-US" altLang="he-IL"/>
              <a:t>Question: Why aren’t </a:t>
            </a:r>
            <a:r>
              <a:rPr lang="en-US" altLang="he-IL" b="1"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altLang="he-IL"/>
              <a:t> and </a:t>
            </a:r>
            <a:r>
              <a:rPr lang="en-US" altLang="he-IL" b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altLang="he-IL"/>
              <a:t> a single 12-bit field?</a:t>
            </a:r>
          </a:p>
          <a:p>
            <a:pPr lvl="1"/>
            <a:r>
              <a:rPr lang="en-US" altLang="he-IL"/>
              <a:t>We’ll answer this later.</a:t>
            </a:r>
          </a:p>
        </p:txBody>
      </p:sp>
      <p:sp>
        <p:nvSpPr>
          <p:cNvPr id="93188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552A2468-3E55-4C28-BAB0-FDC5D031D97A}" type="slidenum">
              <a:rPr lang="en-AU" altLang="he-IL" smtClean="0"/>
              <a:pPr/>
              <a:t>41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R-Format Instructions (3/5)</a:t>
            </a:r>
          </a:p>
        </p:txBody>
      </p:sp>
      <p:sp>
        <p:nvSpPr>
          <p:cNvPr id="211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38385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More fields:</a:t>
            </a:r>
          </a:p>
          <a:p>
            <a:pPr lvl="1">
              <a:defRPr/>
            </a:pPr>
            <a:r>
              <a:rPr lang="en-US" b="1" u="sng" dirty="0" err="1">
                <a:solidFill>
                  <a:schemeClr val="accent2"/>
                </a:solidFill>
                <a:latin typeface="Courier New" pitchFamily="-65" charset="0"/>
              </a:rPr>
              <a:t>rs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/>
              <a:t>ource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egister): </a:t>
            </a:r>
            <a:r>
              <a:rPr lang="en-US" i="1" dirty="0">
                <a:solidFill>
                  <a:schemeClr val="accent2"/>
                </a:solidFill>
              </a:rPr>
              <a:t>usually</a:t>
            </a:r>
            <a:r>
              <a:rPr lang="en-US" dirty="0"/>
              <a:t> used to specify register containing first operand</a:t>
            </a:r>
          </a:p>
          <a:p>
            <a:pPr lvl="1">
              <a:defRPr/>
            </a:pPr>
            <a:r>
              <a:rPr lang="en-US" b="1" u="sng" dirty="0" err="1">
                <a:solidFill>
                  <a:schemeClr val="accent2"/>
                </a:solidFill>
                <a:latin typeface="Courier New" pitchFamily="-65" charset="0"/>
              </a:rPr>
              <a:t>rt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/>
              <a:t>arget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egister): </a:t>
            </a:r>
            <a:r>
              <a:rPr lang="en-US" i="1" dirty="0">
                <a:solidFill>
                  <a:schemeClr val="accent2"/>
                </a:solidFill>
              </a:rPr>
              <a:t>usually</a:t>
            </a:r>
            <a:r>
              <a:rPr lang="en-US" dirty="0"/>
              <a:t> used to specify register containing second operand (note that name is misleading)</a:t>
            </a:r>
          </a:p>
          <a:p>
            <a:pPr lvl="1">
              <a:defRPr/>
            </a:pPr>
            <a:r>
              <a:rPr lang="en-US" b="1" u="sng" dirty="0">
                <a:solidFill>
                  <a:schemeClr val="accent2"/>
                </a:solidFill>
                <a:latin typeface="Courier New" pitchFamily="-65" charset="0"/>
              </a:rPr>
              <a:t>rd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estination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egister): </a:t>
            </a:r>
            <a:r>
              <a:rPr lang="en-US" i="1" dirty="0">
                <a:solidFill>
                  <a:schemeClr val="accent2"/>
                </a:solidFill>
              </a:rPr>
              <a:t>usually</a:t>
            </a:r>
            <a:r>
              <a:rPr lang="en-US" dirty="0"/>
              <a:t> used to specify register which will receive result of computation</a:t>
            </a:r>
          </a:p>
        </p:txBody>
      </p:sp>
      <p:sp>
        <p:nvSpPr>
          <p:cNvPr id="95236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461A605-F2A4-4962-8C08-89E68710DCD5}" type="slidenum">
              <a:rPr lang="en-AU" altLang="he-IL" smtClean="0"/>
              <a:pPr/>
              <a:t>42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R-Format Instructions (4/5)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0" cy="5514975"/>
          </a:xfrm>
        </p:spPr>
        <p:txBody>
          <a:bodyPr/>
          <a:lstStyle/>
          <a:p>
            <a:r>
              <a:rPr lang="en-US" altLang="he-IL" sz="2400"/>
              <a:t>Notes about register fields:</a:t>
            </a:r>
          </a:p>
          <a:p>
            <a:pPr lvl="1"/>
            <a:r>
              <a:rPr lang="en-US" altLang="he-IL" sz="2400"/>
              <a:t>Each register field is exactly 5 bits, which means that it can specify any unsigned integer in the range 0-31.  Each of these fields specifies one of the 32 registers by number.</a:t>
            </a:r>
          </a:p>
          <a:p>
            <a:pPr lvl="1"/>
            <a:r>
              <a:rPr lang="en-US" altLang="he-IL" sz="2400"/>
              <a:t>The word “usually” was used because there are exceptions that we’ll see later. E.g.,</a:t>
            </a:r>
          </a:p>
          <a:p>
            <a:pPr lvl="2"/>
            <a:r>
              <a:rPr lang="en-US" altLang="he-IL" b="1">
                <a:latin typeface="Courier New" panose="02070309020205020404" pitchFamily="49" charset="0"/>
              </a:rPr>
              <a:t>mult</a:t>
            </a:r>
            <a:r>
              <a:rPr lang="en-US" altLang="he-IL"/>
              <a:t> and </a:t>
            </a:r>
            <a:r>
              <a:rPr lang="en-US" altLang="he-IL" b="1">
                <a:latin typeface="Courier New" panose="02070309020205020404" pitchFamily="49" charset="0"/>
              </a:rPr>
              <a:t>div</a:t>
            </a:r>
            <a:r>
              <a:rPr lang="en-US" altLang="he-IL"/>
              <a:t> have nothing important in the </a:t>
            </a:r>
            <a:r>
              <a:rPr lang="en-US" altLang="he-IL" b="1">
                <a:latin typeface="Courier New" panose="02070309020205020404" pitchFamily="49" charset="0"/>
              </a:rPr>
              <a:t>rd</a:t>
            </a:r>
            <a:r>
              <a:rPr lang="en-US" altLang="he-IL"/>
              <a:t> field since the dest registers are </a:t>
            </a:r>
            <a:r>
              <a:rPr lang="en-US" altLang="he-IL" b="1">
                <a:latin typeface="Courier New" panose="02070309020205020404" pitchFamily="49" charset="0"/>
              </a:rPr>
              <a:t>hi</a:t>
            </a:r>
            <a:r>
              <a:rPr lang="en-US" altLang="he-IL"/>
              <a:t> and </a:t>
            </a:r>
            <a:r>
              <a:rPr lang="en-US" altLang="he-IL" b="1">
                <a:latin typeface="Courier New" panose="02070309020205020404" pitchFamily="49" charset="0"/>
              </a:rPr>
              <a:t>lo</a:t>
            </a:r>
          </a:p>
          <a:p>
            <a:pPr lvl="2"/>
            <a:r>
              <a:rPr lang="en-US" altLang="he-IL" b="1">
                <a:latin typeface="Courier New" panose="02070309020205020404" pitchFamily="49" charset="0"/>
              </a:rPr>
              <a:t>mfhi</a:t>
            </a:r>
            <a:r>
              <a:rPr lang="en-US" altLang="he-IL"/>
              <a:t> and </a:t>
            </a:r>
            <a:r>
              <a:rPr lang="en-US" altLang="he-IL" b="1">
                <a:latin typeface="Courier New" panose="02070309020205020404" pitchFamily="49" charset="0"/>
              </a:rPr>
              <a:t>mflo</a:t>
            </a:r>
            <a:r>
              <a:rPr lang="en-US" altLang="he-IL"/>
              <a:t> have nothing important in the </a:t>
            </a:r>
            <a:r>
              <a:rPr lang="en-US" altLang="he-IL" b="1">
                <a:latin typeface="Courier New" panose="02070309020205020404" pitchFamily="49" charset="0"/>
              </a:rPr>
              <a:t>rs</a:t>
            </a:r>
            <a:r>
              <a:rPr lang="en-US" altLang="he-IL"/>
              <a:t> and </a:t>
            </a:r>
            <a:r>
              <a:rPr lang="en-US" altLang="he-IL" b="1">
                <a:latin typeface="Courier New" panose="02070309020205020404" pitchFamily="49" charset="0"/>
              </a:rPr>
              <a:t>rt</a:t>
            </a:r>
            <a:r>
              <a:rPr lang="en-US" altLang="he-IL"/>
              <a:t> fields since the source is determined by the instruction (see COD)</a:t>
            </a:r>
          </a:p>
        </p:txBody>
      </p:sp>
      <p:sp>
        <p:nvSpPr>
          <p:cNvPr id="97284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D792B27D-DCFF-431D-8C39-AD976C6963B3}" type="slidenum">
              <a:rPr lang="en-AU" altLang="he-IL" smtClean="0"/>
              <a:pPr/>
              <a:t>43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R-Format Instructions (5/5)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5251450"/>
          </a:xfrm>
        </p:spPr>
        <p:txBody>
          <a:bodyPr/>
          <a:lstStyle/>
          <a:p>
            <a:r>
              <a:rPr lang="en-US" altLang="he-IL"/>
              <a:t>Final field:</a:t>
            </a:r>
          </a:p>
          <a:p>
            <a:pPr lvl="1"/>
            <a:r>
              <a:rPr lang="en-US" altLang="he-IL" b="1" u="sng">
                <a:solidFill>
                  <a:schemeClr val="accent2"/>
                </a:solidFill>
                <a:latin typeface="Courier New" panose="02070309020205020404" pitchFamily="49" charset="0"/>
              </a:rPr>
              <a:t>shamt</a:t>
            </a:r>
            <a:r>
              <a:rPr lang="en-US" altLang="he-IL"/>
              <a:t>: This field contains the amount a shift instruction will shift by.  Shifting a 32-bit word by more than 31 is useless, so this field is only 5 bits (so it can represent the numbers 0-31).</a:t>
            </a:r>
          </a:p>
          <a:p>
            <a:pPr lvl="1"/>
            <a:r>
              <a:rPr lang="en-US" altLang="he-IL"/>
              <a:t>This field is set to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he-IL"/>
              <a:t> in all but the shift instructions.</a:t>
            </a:r>
          </a:p>
          <a:p>
            <a:r>
              <a:rPr lang="en-US" altLang="he-IL"/>
              <a:t>For a detailed description of field usage for each instruction, see green insert in COD</a:t>
            </a:r>
            <a:br>
              <a:rPr lang="en-US" altLang="he-IL"/>
            </a:br>
            <a:endParaRPr lang="en-US" altLang="he-IL"/>
          </a:p>
        </p:txBody>
      </p:sp>
      <p:sp>
        <p:nvSpPr>
          <p:cNvPr id="99332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7DF35651-E02C-466D-8226-F74501B7B665}" type="slidenum">
              <a:rPr lang="en-AU" altLang="he-IL" smtClean="0"/>
              <a:pPr/>
              <a:t>44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R-Format Example (1/2)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4695825"/>
          </a:xfrm>
        </p:spPr>
        <p:txBody>
          <a:bodyPr/>
          <a:lstStyle/>
          <a:p>
            <a:r>
              <a:rPr lang="en-US" altLang="he-IL"/>
              <a:t>MIPS Instruction:</a:t>
            </a:r>
          </a:p>
          <a:p>
            <a:pPr lvl="1">
              <a:buFontTx/>
              <a:buNone/>
            </a:pPr>
            <a:r>
              <a:rPr lang="en-US" altLang="he-IL" b="1">
                <a:latin typeface="Courier New" panose="02070309020205020404" pitchFamily="49" charset="0"/>
              </a:rPr>
              <a:t>add   $8,$9,$10</a:t>
            </a:r>
            <a:endParaRPr lang="en-US" altLang="he-IL" b="1"/>
          </a:p>
          <a:p>
            <a:pPr lvl="1">
              <a:buFontTx/>
              <a:buNone/>
            </a:pPr>
            <a:endParaRPr lang="en-US" altLang="he-IL"/>
          </a:p>
          <a:p>
            <a:pPr lvl="1">
              <a:buFontTx/>
              <a:buNone/>
            </a:pPr>
            <a:r>
              <a:rPr lang="en-US" altLang="he-IL">
                <a:latin typeface="Courier New" panose="02070309020205020404" pitchFamily="49" charset="0"/>
              </a:rPr>
              <a:t>opcode</a:t>
            </a:r>
            <a:r>
              <a:rPr lang="en-US" altLang="he-IL"/>
              <a:t> = 0 (look up in table in book)</a:t>
            </a:r>
          </a:p>
          <a:p>
            <a:pPr lvl="1">
              <a:buFontTx/>
              <a:buNone/>
            </a:pPr>
            <a:r>
              <a:rPr lang="en-US" altLang="he-IL">
                <a:latin typeface="Courier New" panose="02070309020205020404" pitchFamily="49" charset="0"/>
              </a:rPr>
              <a:t>funct</a:t>
            </a:r>
            <a:r>
              <a:rPr lang="en-US" altLang="he-IL"/>
              <a:t> = 32 (look up in table in book)</a:t>
            </a:r>
          </a:p>
          <a:p>
            <a:pPr lvl="1">
              <a:buFontTx/>
              <a:buNone/>
            </a:pPr>
            <a:r>
              <a:rPr lang="en-US" altLang="he-IL">
                <a:latin typeface="Courier New" panose="02070309020205020404" pitchFamily="49" charset="0"/>
              </a:rPr>
              <a:t>rd</a:t>
            </a:r>
            <a:r>
              <a:rPr lang="en-US" altLang="he-IL"/>
              <a:t> = 8 (destination)</a:t>
            </a:r>
            <a:r>
              <a:rPr lang="en-US" altLang="he-IL">
                <a:latin typeface="Courier New" panose="02070309020205020404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he-IL">
                <a:latin typeface="Courier New" panose="02070309020205020404" pitchFamily="49" charset="0"/>
              </a:rPr>
              <a:t>rs</a:t>
            </a:r>
            <a:r>
              <a:rPr lang="en-US" altLang="he-IL"/>
              <a:t> = 9 (first </a:t>
            </a:r>
            <a:r>
              <a:rPr lang="en-US" altLang="he-IL" i="1">
                <a:solidFill>
                  <a:schemeClr val="accent2"/>
                </a:solidFill>
              </a:rPr>
              <a:t>operand</a:t>
            </a:r>
            <a:r>
              <a:rPr lang="en-US" altLang="he-IL"/>
              <a:t>)</a:t>
            </a:r>
          </a:p>
          <a:p>
            <a:pPr lvl="1">
              <a:buFontTx/>
              <a:buNone/>
            </a:pPr>
            <a:r>
              <a:rPr lang="en-US" altLang="he-IL">
                <a:latin typeface="Courier New" panose="02070309020205020404" pitchFamily="49" charset="0"/>
              </a:rPr>
              <a:t>rt</a:t>
            </a:r>
            <a:r>
              <a:rPr lang="en-US" altLang="he-IL"/>
              <a:t> = 10 (second </a:t>
            </a:r>
            <a:r>
              <a:rPr lang="en-US" altLang="he-IL" i="1">
                <a:solidFill>
                  <a:schemeClr val="accent2"/>
                </a:solidFill>
              </a:rPr>
              <a:t>operand</a:t>
            </a:r>
            <a:r>
              <a:rPr lang="en-US" altLang="he-IL"/>
              <a:t>)</a:t>
            </a:r>
          </a:p>
          <a:p>
            <a:pPr lvl="1">
              <a:buFontTx/>
              <a:buNone/>
            </a:pPr>
            <a:r>
              <a:rPr lang="en-US" altLang="he-IL">
                <a:latin typeface="Courier New" panose="02070309020205020404" pitchFamily="49" charset="0"/>
              </a:rPr>
              <a:t>shamt</a:t>
            </a:r>
            <a:r>
              <a:rPr lang="en-US" altLang="he-IL"/>
              <a:t> = 0 (not a shift)</a:t>
            </a:r>
          </a:p>
        </p:txBody>
      </p:sp>
      <p:sp>
        <p:nvSpPr>
          <p:cNvPr id="10138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9C9E222-3F1A-4131-BC27-426FCBC84902}" type="slidenum">
              <a:rPr lang="en-AU" altLang="he-IL" smtClean="0"/>
              <a:pPr/>
              <a:t>45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R-Format Example (2/2)</a:t>
            </a:r>
          </a:p>
        </p:txBody>
      </p:sp>
      <p:sp>
        <p:nvSpPr>
          <p:cNvPr id="21217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502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MIPS Instruction:</a:t>
            </a:r>
          </a:p>
          <a:p>
            <a:pPr lvl="1">
              <a:buFontTx/>
              <a:buNone/>
              <a:defRPr/>
            </a:pPr>
            <a:r>
              <a:rPr lang="en-US" b="1" dirty="0">
                <a:latin typeface="Courier New" pitchFamily="-65" charset="0"/>
              </a:rPr>
              <a:t>add   $8,$9,$10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ＭＳ Ｐゴシック" pitchFamily="-65" charset="-128"/>
              </a:rPr>
              <a:t>Decimal number per field representation: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400" dirty="0">
              <a:ea typeface="ＭＳ Ｐゴシック" pitchFamily="-65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400" dirty="0">
              <a:ea typeface="ＭＳ Ｐゴシック" pitchFamily="-65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ＭＳ Ｐゴシック" pitchFamily="-65" charset="-128"/>
              </a:rPr>
              <a:t>Binary number per field representation: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400" dirty="0">
              <a:ea typeface="ＭＳ Ｐゴシック" pitchFamily="-65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400" dirty="0">
              <a:ea typeface="ＭＳ Ｐゴシック" pitchFamily="-65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ＭＳ Ｐゴシック" pitchFamily="-65" charset="-128"/>
              </a:rPr>
              <a:t>hex representation: 	       </a:t>
            </a:r>
            <a:r>
              <a:rPr lang="en-US" sz="2400" dirty="0">
                <a:latin typeface="Courier New"/>
                <a:ea typeface="ＭＳ Ｐゴシック" pitchFamily="-65" charset="-128"/>
                <a:cs typeface="Courier New"/>
              </a:rPr>
              <a:t>012A 4020</a:t>
            </a:r>
            <a:r>
              <a:rPr lang="en-US" sz="2400" baseline="-25000" dirty="0">
                <a:ea typeface="ＭＳ Ｐゴシック" pitchFamily="-65" charset="-128"/>
              </a:rPr>
              <a:t>hex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ＭＳ Ｐゴシック" pitchFamily="-65" charset="-128"/>
              </a:rPr>
              <a:t>decimal representation:        </a:t>
            </a:r>
            <a:r>
              <a:rPr lang="en-US" sz="2400" dirty="0">
                <a:latin typeface="Courier New"/>
                <a:ea typeface="ＭＳ Ｐゴシック" pitchFamily="-65" charset="-128"/>
                <a:cs typeface="Courier New"/>
              </a:rPr>
              <a:t>19,546,144</a:t>
            </a:r>
            <a:r>
              <a:rPr lang="en-US" sz="2400" baseline="-25000" dirty="0">
                <a:ea typeface="ＭＳ Ｐゴシック" pitchFamily="-65" charset="-128"/>
              </a:rPr>
              <a:t>ten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ＭＳ Ｐゴシック" pitchFamily="-65" charset="-128"/>
              </a:rPr>
              <a:t>Called a </a:t>
            </a:r>
            <a:r>
              <a:rPr lang="en-US" sz="2400" u="sng" dirty="0">
                <a:solidFill>
                  <a:schemeClr val="accent2"/>
                </a:solidFill>
                <a:ea typeface="ＭＳ Ｐゴシック" pitchFamily="-65" charset="-128"/>
              </a:rPr>
              <a:t>Machine Language Instruction</a:t>
            </a:r>
            <a:endParaRPr lang="en-US" sz="2400" dirty="0">
              <a:solidFill>
                <a:schemeClr val="accent2"/>
              </a:solidFill>
              <a:ea typeface="ＭＳ Ｐゴシック" pitchFamily="-65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D407F"/>
              </a:solidFill>
              <a:ea typeface="ＭＳ Ｐゴシック" pitchFamily="-65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D407F"/>
              </a:solidFill>
              <a:ea typeface="ＭＳ Ｐゴシック" pitchFamily="-65" charset="-128"/>
            </a:endParaRPr>
          </a:p>
          <a:p>
            <a:pPr lvl="1">
              <a:buFontTx/>
              <a:buNone/>
              <a:defRPr/>
            </a:pPr>
            <a:endParaRPr lang="en-US" dirty="0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304800" y="2819400"/>
            <a:ext cx="8153400" cy="519113"/>
            <a:chOff x="240" y="2496"/>
            <a:chExt cx="5136" cy="327"/>
          </a:xfrm>
        </p:grpSpPr>
        <p:grpSp>
          <p:nvGrpSpPr>
            <p:cNvPr id="103454" name="Group 5"/>
            <p:cNvGrpSpPr>
              <a:grpSpLocks/>
            </p:cNvGrpSpPr>
            <p:nvPr/>
          </p:nvGrpSpPr>
          <p:grpSpPr bwMode="auto">
            <a:xfrm>
              <a:off x="623" y="2496"/>
              <a:ext cx="4446" cy="327"/>
              <a:chOff x="623" y="2496"/>
              <a:chExt cx="4446" cy="327"/>
            </a:xfrm>
          </p:grpSpPr>
          <p:sp>
            <p:nvSpPr>
              <p:cNvPr id="103461" name="Text Box 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</a:t>
                </a:r>
                <a:endParaRPr lang="en-US" altLang="he-IL" sz="2000"/>
              </a:p>
            </p:txBody>
          </p:sp>
          <p:sp>
            <p:nvSpPr>
              <p:cNvPr id="103462" name="Text Box 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9</a:t>
                </a:r>
                <a:endParaRPr lang="en-US" altLang="he-IL" sz="2000"/>
              </a:p>
            </p:txBody>
          </p:sp>
          <p:sp>
            <p:nvSpPr>
              <p:cNvPr id="103463" name="Text Box 8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10</a:t>
                </a:r>
                <a:endParaRPr lang="en-US" altLang="he-IL" sz="2000"/>
              </a:p>
            </p:txBody>
          </p:sp>
          <p:sp>
            <p:nvSpPr>
              <p:cNvPr id="103464" name="Text Box 9"/>
              <p:cNvSpPr txBox="1">
                <a:spLocks noChangeArrowheads="1"/>
              </p:cNvSpPr>
              <p:nvPr/>
            </p:nvSpPr>
            <p:spPr bwMode="auto">
              <a:xfrm>
                <a:off x="3086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8</a:t>
                </a:r>
                <a:endParaRPr lang="en-US" altLang="he-IL" sz="2000"/>
              </a:p>
            </p:txBody>
          </p:sp>
          <p:sp>
            <p:nvSpPr>
              <p:cNvPr id="103465" name="Text Box 10"/>
              <p:cNvSpPr txBox="1">
                <a:spLocks noChangeArrowheads="1"/>
              </p:cNvSpPr>
              <p:nvPr/>
            </p:nvSpPr>
            <p:spPr bwMode="auto">
              <a:xfrm>
                <a:off x="4684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32</a:t>
                </a:r>
                <a:endParaRPr lang="en-US" altLang="he-IL" sz="2000"/>
              </a:p>
            </p:txBody>
          </p:sp>
          <p:sp>
            <p:nvSpPr>
              <p:cNvPr id="103466" name="Text Box 11"/>
              <p:cNvSpPr txBox="1">
                <a:spLocks noChangeArrowheads="1"/>
              </p:cNvSpPr>
              <p:nvPr/>
            </p:nvSpPr>
            <p:spPr bwMode="auto">
              <a:xfrm>
                <a:off x="3885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</a:t>
                </a:r>
                <a:endParaRPr lang="en-US" altLang="he-IL" sz="2000"/>
              </a:p>
            </p:txBody>
          </p:sp>
        </p:grpSp>
        <p:sp>
          <p:nvSpPr>
            <p:cNvPr id="103455" name="Rectangle 12"/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56" name="Line 13"/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57" name="Line 14"/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58" name="Line 15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59" name="Line 16"/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60" name="Line 17"/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03429" name="Group 23"/>
          <p:cNvGrpSpPr>
            <a:grpSpLocks/>
          </p:cNvGrpSpPr>
          <p:nvPr/>
        </p:nvGrpSpPr>
        <p:grpSpPr bwMode="auto">
          <a:xfrm>
            <a:off x="304800" y="4083050"/>
            <a:ext cx="8153400" cy="519113"/>
            <a:chOff x="240" y="2496"/>
            <a:chExt cx="5136" cy="327"/>
          </a:xfrm>
        </p:grpSpPr>
        <p:grpSp>
          <p:nvGrpSpPr>
            <p:cNvPr id="103441" name="Group 24"/>
            <p:cNvGrpSpPr>
              <a:grpSpLocks/>
            </p:cNvGrpSpPr>
            <p:nvPr/>
          </p:nvGrpSpPr>
          <p:grpSpPr bwMode="auto">
            <a:xfrm>
              <a:off x="287" y="2496"/>
              <a:ext cx="5051" cy="327"/>
              <a:chOff x="287" y="2496"/>
              <a:chExt cx="5051" cy="327"/>
            </a:xfrm>
          </p:grpSpPr>
          <p:sp>
            <p:nvSpPr>
              <p:cNvPr id="103448" name="Text Box 25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000000</a:t>
                </a:r>
                <a:endParaRPr lang="en-US" altLang="he-IL" sz="2000"/>
              </a:p>
            </p:txBody>
          </p:sp>
          <p:sp>
            <p:nvSpPr>
              <p:cNvPr id="103449" name="Text Box 26"/>
              <p:cNvSpPr txBox="1">
                <a:spLocks noChangeArrowheads="1"/>
              </p:cNvSpPr>
              <p:nvPr/>
            </p:nvSpPr>
            <p:spPr bwMode="auto">
              <a:xfrm>
                <a:off x="1219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01001</a:t>
                </a:r>
                <a:endParaRPr lang="en-US" altLang="he-IL" sz="2000"/>
              </a:p>
            </p:txBody>
          </p:sp>
          <p:sp>
            <p:nvSpPr>
              <p:cNvPr id="103450" name="Text Box 27"/>
              <p:cNvSpPr txBox="1">
                <a:spLocks noChangeArrowheads="1"/>
              </p:cNvSpPr>
              <p:nvPr/>
            </p:nvSpPr>
            <p:spPr bwMode="auto">
              <a:xfrm>
                <a:off x="2018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01010</a:t>
                </a:r>
                <a:endParaRPr lang="en-US" altLang="he-IL" sz="2000"/>
              </a:p>
            </p:txBody>
          </p:sp>
          <p:sp>
            <p:nvSpPr>
              <p:cNvPr id="103451" name="Text Box 28"/>
              <p:cNvSpPr txBox="1">
                <a:spLocks noChangeArrowheads="1"/>
              </p:cNvSpPr>
              <p:nvPr/>
            </p:nvSpPr>
            <p:spPr bwMode="auto">
              <a:xfrm>
                <a:off x="2817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01000</a:t>
                </a:r>
                <a:endParaRPr lang="en-US" altLang="he-IL" sz="2000"/>
              </a:p>
            </p:txBody>
          </p:sp>
          <p:sp>
            <p:nvSpPr>
              <p:cNvPr id="103452" name="Text Box 29"/>
              <p:cNvSpPr txBox="1">
                <a:spLocks noChangeArrowheads="1"/>
              </p:cNvSpPr>
              <p:nvPr/>
            </p:nvSpPr>
            <p:spPr bwMode="auto">
              <a:xfrm>
                <a:off x="4415" y="2496"/>
                <a:ext cx="9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100000</a:t>
                </a:r>
                <a:endParaRPr lang="en-US" altLang="he-IL" sz="2000"/>
              </a:p>
            </p:txBody>
          </p:sp>
          <p:sp>
            <p:nvSpPr>
              <p:cNvPr id="103453" name="Text Box 30"/>
              <p:cNvSpPr txBox="1">
                <a:spLocks noChangeArrowheads="1"/>
              </p:cNvSpPr>
              <p:nvPr/>
            </p:nvSpPr>
            <p:spPr bwMode="auto">
              <a:xfrm>
                <a:off x="3616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00000</a:t>
                </a:r>
                <a:endParaRPr lang="en-US" altLang="he-IL" sz="2000"/>
              </a:p>
            </p:txBody>
          </p:sp>
        </p:grpSp>
        <p:sp>
          <p:nvSpPr>
            <p:cNvPr id="103442" name="Rectangle 31"/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43" name="Line 32"/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44" name="Line 33"/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45" name="Line 34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46" name="Line 35"/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3447" name="Line 36"/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04800" y="4006850"/>
            <a:ext cx="8594725" cy="795338"/>
            <a:chOff x="192" y="2400"/>
            <a:chExt cx="5414" cy="501"/>
          </a:xfrm>
        </p:grpSpPr>
        <p:sp>
          <p:nvSpPr>
            <p:cNvPr id="103432" name="Rectangle 38"/>
            <p:cNvSpPr>
              <a:spLocks noChangeArrowheads="1"/>
            </p:cNvSpPr>
            <p:nvPr/>
          </p:nvSpPr>
          <p:spPr bwMode="auto">
            <a:xfrm>
              <a:off x="192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33" name="Rectangle 39"/>
            <p:cNvSpPr>
              <a:spLocks noChangeArrowheads="1"/>
            </p:cNvSpPr>
            <p:nvPr/>
          </p:nvSpPr>
          <p:spPr bwMode="auto">
            <a:xfrm>
              <a:off x="864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34" name="Rectangle 40"/>
            <p:cNvSpPr>
              <a:spLocks noChangeArrowheads="1"/>
            </p:cNvSpPr>
            <p:nvPr/>
          </p:nvSpPr>
          <p:spPr bwMode="auto">
            <a:xfrm>
              <a:off x="1536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35" name="Rectangle 41"/>
            <p:cNvSpPr>
              <a:spLocks noChangeArrowheads="1"/>
            </p:cNvSpPr>
            <p:nvPr/>
          </p:nvSpPr>
          <p:spPr bwMode="auto">
            <a:xfrm>
              <a:off x="2160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36" name="Rectangle 42"/>
            <p:cNvSpPr>
              <a:spLocks noChangeArrowheads="1"/>
            </p:cNvSpPr>
            <p:nvPr/>
          </p:nvSpPr>
          <p:spPr bwMode="auto">
            <a:xfrm>
              <a:off x="2784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37" name="Rectangle 43"/>
            <p:cNvSpPr>
              <a:spLocks noChangeArrowheads="1"/>
            </p:cNvSpPr>
            <p:nvPr/>
          </p:nvSpPr>
          <p:spPr bwMode="auto">
            <a:xfrm>
              <a:off x="3408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38" name="Rectangle 44"/>
            <p:cNvSpPr>
              <a:spLocks noChangeArrowheads="1"/>
            </p:cNvSpPr>
            <p:nvPr/>
          </p:nvSpPr>
          <p:spPr bwMode="auto">
            <a:xfrm>
              <a:off x="4080" y="2400"/>
              <a:ext cx="576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39" name="Rectangle 45"/>
            <p:cNvSpPr>
              <a:spLocks noChangeArrowheads="1"/>
            </p:cNvSpPr>
            <p:nvPr/>
          </p:nvSpPr>
          <p:spPr bwMode="auto">
            <a:xfrm>
              <a:off x="4704" y="2400"/>
              <a:ext cx="624" cy="4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3440" name="Text Box 46"/>
            <p:cNvSpPr txBox="1">
              <a:spLocks noChangeArrowheads="1"/>
            </p:cNvSpPr>
            <p:nvPr/>
          </p:nvSpPr>
          <p:spPr bwMode="auto">
            <a:xfrm>
              <a:off x="5280" y="2688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2400" b="1" baseline="-25000">
                  <a:latin typeface="Corbel" panose="020B0503020204020204" pitchFamily="34" charset="0"/>
                  <a:ea typeface="Corbel" panose="020B0503020204020204" pitchFamily="34" charset="0"/>
                  <a:cs typeface="Corbel" panose="020B0503020204020204" pitchFamily="34" charset="0"/>
                </a:rPr>
                <a:t>hex</a:t>
              </a:r>
              <a:endParaRPr lang="en-US" altLang="he-IL" sz="2400" baseline="-2500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endParaRPr>
            </a:p>
          </p:txBody>
        </p:sp>
      </p:grpSp>
      <p:sp>
        <p:nvSpPr>
          <p:cNvPr id="103431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70968D4A-14D1-47E4-B145-6ECDB656A634}" type="slidenum">
              <a:rPr lang="en-AU" altLang="he-IL" smtClean="0"/>
              <a:pPr/>
              <a:t>46</a:t>
            </a:fld>
            <a:endParaRPr lang="en-AU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/>
          </p:nvPr>
        </p:nvSpPr>
        <p:spPr>
          <a:xfrm>
            <a:off x="395288" y="65088"/>
            <a:ext cx="8259762" cy="646112"/>
          </a:xfrm>
        </p:spPr>
        <p:txBody>
          <a:bodyPr/>
          <a:lstStyle/>
          <a:p>
            <a:r>
              <a:rPr lang="en-US" altLang="en-US" sz="3600"/>
              <a:t>MIPS Op-codes and Funct-codes</a:t>
            </a:r>
          </a:p>
        </p:txBody>
      </p:sp>
      <p:pic>
        <p:nvPicPr>
          <p:cNvPr id="19763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225" y="908050"/>
            <a:ext cx="4665663" cy="5624513"/>
          </a:xfrm>
        </p:spPr>
      </p:pic>
      <p:pic>
        <p:nvPicPr>
          <p:cNvPr id="19763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71675"/>
            <a:ext cx="4183062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4213" y="661988"/>
            <a:ext cx="741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SzPct val="128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See</a:t>
            </a:r>
            <a:r>
              <a:rPr lang="en-US" sz="2400" dirty="0">
                <a:solidFill>
                  <a:srgbClr val="008000"/>
                </a:solidFill>
              </a:rPr>
              <a:t> “Green Sheet” </a:t>
            </a:r>
            <a:r>
              <a:rPr lang="en-US" sz="2400" dirty="0"/>
              <a:t>in the textbook</a:t>
            </a:r>
          </a:p>
        </p:txBody>
      </p:sp>
      <p:sp>
        <p:nvSpPr>
          <p:cNvPr id="197638" name="Oval 1"/>
          <p:cNvSpPr>
            <a:spLocks noChangeArrowheads="1"/>
          </p:cNvSpPr>
          <p:nvPr/>
        </p:nvSpPr>
        <p:spPr bwMode="auto">
          <a:xfrm>
            <a:off x="5219700" y="1931988"/>
            <a:ext cx="360363" cy="20161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6781800" y="1936750"/>
            <a:ext cx="360363" cy="20161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7640" name="Oval 8"/>
          <p:cNvSpPr>
            <a:spLocks noChangeArrowheads="1"/>
          </p:cNvSpPr>
          <p:nvPr/>
        </p:nvSpPr>
        <p:spPr bwMode="auto">
          <a:xfrm>
            <a:off x="215900" y="1931988"/>
            <a:ext cx="358775" cy="20161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7641" name="Oval 9"/>
          <p:cNvSpPr>
            <a:spLocks noChangeArrowheads="1"/>
          </p:cNvSpPr>
          <p:nvPr/>
        </p:nvSpPr>
        <p:spPr bwMode="auto">
          <a:xfrm>
            <a:off x="2495550" y="1931988"/>
            <a:ext cx="358775" cy="20161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7642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A405B650-8F09-4F45-83F1-B6317282F738}" type="slidenum">
              <a:rPr lang="en-AU" altLang="he-IL" smtClean="0"/>
              <a:pPr/>
              <a:t>47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69415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C78E705C-2687-4B38-BE3A-64D999FB82C5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he-IL" sz="14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he-IL"/>
              <a:t>Hexadecimal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he-IL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he-IL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he-IL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524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he-IL"/>
              <a:t>Example: 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he-IL"/>
              <a:t>1110 1100 1010 1000 0110 0100 0010 0000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259762" cy="769938"/>
          </a:xfrm>
        </p:spPr>
        <p:txBody>
          <a:bodyPr/>
          <a:lstStyle/>
          <a:p>
            <a:pPr eaLnBrk="1" hangingPunct="1"/>
            <a:r>
              <a:rPr lang="en-US" altLang="en-US"/>
              <a:t>Shift Instructions</a:t>
            </a:r>
            <a:endParaRPr lang="en-A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2046288"/>
            <a:ext cx="7251700" cy="4583112"/>
          </a:xfrm>
        </p:spPr>
        <p:txBody>
          <a:bodyPr>
            <a:normAutofit fontScale="92500" lnSpcReduction="10000"/>
          </a:bodyPr>
          <a:lstStyle/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1800" b="1" dirty="0"/>
              <a:t>shamt</a:t>
            </a:r>
            <a:r>
              <a:rPr lang="en-US" altLang="en-US" sz="1800" dirty="0"/>
              <a:t>: how many positions to shift </a:t>
            </a:r>
          </a:p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1800" b="1" dirty="0">
                <a:solidFill>
                  <a:schemeClr val="tx2"/>
                </a:solidFill>
              </a:rPr>
              <a:t>rs</a:t>
            </a:r>
            <a:r>
              <a:rPr lang="en-US" altLang="en-US" sz="1800" dirty="0">
                <a:solidFill>
                  <a:schemeClr val="tx2"/>
                </a:solidFill>
              </a:rPr>
              <a:t>: not used </a:t>
            </a:r>
            <a:r>
              <a:rPr lang="en-US" altLang="en-US" sz="1800" dirty="0"/>
              <a:t>(always 0)</a:t>
            </a:r>
          </a:p>
          <a:p>
            <a:pPr marL="342891" indent="-34289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left logical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altLang="en-US" sz="1800" dirty="0"/>
              <a:t>)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to the left. fill zero bits on the right</a:t>
            </a: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	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rd,rt,i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/>
              <a:t># 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 shifted left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positions    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positions effectively multiplies by 2</a:t>
            </a:r>
            <a:r>
              <a:rPr lang="en-US" altLang="en-US" sz="1800" i="1" baseline="30000" dirty="0"/>
              <a:t>i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endParaRPr lang="en-US" altLang="en-US" sz="1800" i="1" baseline="30000" dirty="0"/>
          </a:p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right logical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altLang="en-US" sz="1800" dirty="0"/>
              <a:t>)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to the right, fill zero bits on the left</a:t>
            </a: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	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srl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rd,rt,i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/>
              <a:t># 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 shifted right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positions    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positions effectively divides by 2</a:t>
            </a:r>
            <a:r>
              <a:rPr lang="en-US" altLang="en-US" sz="1800" i="1" baseline="30000" dirty="0"/>
              <a:t>i</a:t>
            </a:r>
            <a:r>
              <a:rPr lang="en-US" altLang="en-US" sz="1800" dirty="0"/>
              <a:t> (unsigned only)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marL="342891" indent="-342891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right arithmetic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altLang="en-US" sz="1800" dirty="0"/>
              <a:t>)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to the right, replicate sign bit on the left</a:t>
            </a:r>
          </a:p>
          <a:p>
            <a:pPr marL="4571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rd,rt,i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/>
              <a:t># 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 shifted right </a:t>
            </a:r>
            <a:r>
              <a:rPr lang="en-US" altLang="en-US" sz="1800" dirty="0" err="1"/>
              <a:t>arithm</a:t>
            </a:r>
            <a:r>
              <a:rPr lang="en-US" altLang="en-US" sz="1800" dirty="0"/>
              <a:t>.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positions</a:t>
            </a:r>
          </a:p>
          <a:p>
            <a:pPr marL="742932" lvl="1" indent="-285744" eaLnBrk="1" hangingPunct="1">
              <a:lnSpc>
                <a:spcPct val="90000"/>
              </a:lnSpc>
              <a:defRPr/>
            </a:pPr>
            <a:r>
              <a:rPr lang="en-US" altLang="en-US" sz="1800" dirty="0"/>
              <a:t>Shift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positions effectively divides by 2</a:t>
            </a:r>
            <a:r>
              <a:rPr lang="en-US" altLang="en-US" sz="1800" i="1" baseline="30000" dirty="0"/>
              <a:t>i</a:t>
            </a:r>
            <a:r>
              <a:rPr lang="en-US" altLang="en-US" sz="1800" dirty="0"/>
              <a:t> </a:t>
            </a:r>
            <a:endParaRPr lang="en-AU" altLang="en-US" sz="1800" dirty="0"/>
          </a:p>
          <a:p>
            <a:pPr marL="742932" lvl="1" indent="-285744" eaLnBrk="1" hangingPunct="1">
              <a:lnSpc>
                <a:spcPct val="90000"/>
              </a:lnSpc>
              <a:defRPr/>
            </a:pPr>
            <a:endParaRPr lang="en-AU" altLang="en-US" sz="1800" dirty="0"/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900113" y="1196975"/>
            <a:ext cx="6913562" cy="774700"/>
            <a:chOff x="703" y="981"/>
            <a:chExt cx="4355" cy="488"/>
          </a:xfrm>
        </p:grpSpPr>
        <p:sp>
          <p:nvSpPr>
            <p:cNvPr id="12186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2186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12186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12186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2186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12186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121868" name="Text Box 11"/>
            <p:cNvSpPr txBox="1">
              <a:spLocks noChangeArrowheads="1"/>
            </p:cNvSpPr>
            <p:nvPr/>
          </p:nvSpPr>
          <p:spPr bwMode="auto">
            <a:xfrm>
              <a:off x="884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21869" name="Text Box 12"/>
            <p:cNvSpPr txBox="1">
              <a:spLocks noChangeArrowheads="1"/>
            </p:cNvSpPr>
            <p:nvPr/>
          </p:nvSpPr>
          <p:spPr bwMode="auto">
            <a:xfrm>
              <a:off x="4422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21870" name="Text Box 13"/>
            <p:cNvSpPr txBox="1">
              <a:spLocks noChangeArrowheads="1"/>
            </p:cNvSpPr>
            <p:nvPr/>
          </p:nvSpPr>
          <p:spPr bwMode="auto">
            <a:xfrm>
              <a:off x="1655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21871" name="Text Box 14"/>
            <p:cNvSpPr txBox="1">
              <a:spLocks noChangeArrowheads="1"/>
            </p:cNvSpPr>
            <p:nvPr/>
          </p:nvSpPr>
          <p:spPr bwMode="auto">
            <a:xfrm>
              <a:off x="23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21872" name="Text Box 15"/>
            <p:cNvSpPr txBox="1">
              <a:spLocks noChangeArrowheads="1"/>
            </p:cNvSpPr>
            <p:nvPr/>
          </p:nvSpPr>
          <p:spPr bwMode="auto">
            <a:xfrm>
              <a:off x="301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21873" name="Text Box 16"/>
            <p:cNvSpPr txBox="1">
              <a:spLocks noChangeArrowheads="1"/>
            </p:cNvSpPr>
            <p:nvPr/>
          </p:nvSpPr>
          <p:spPr bwMode="auto">
            <a:xfrm>
              <a:off x="369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sp>
        <p:nvSpPr>
          <p:cNvPr id="121861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EF2700B8-67C2-4640-A4FF-61983F26B051}" type="slidenum">
              <a:rPr lang="en-AU" altLang="he-IL" smtClean="0"/>
              <a:pPr/>
              <a:t>49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398025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49D86B33-BA92-42CA-AE61-D91BB2E03291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he-IL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The MIPS Instruction Set</a:t>
            </a:r>
            <a:endParaRPr lang="en-AU" altLang="he-IL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e-IL" sz="2000" dirty="0"/>
              <a:t>Used as the example throughout the book</a:t>
            </a:r>
          </a:p>
          <a:p>
            <a:pPr eaLnBrk="1" hangingPunct="1">
              <a:defRPr/>
            </a:pPr>
            <a:r>
              <a:rPr lang="en-US" altLang="he-IL" sz="2000" dirty="0"/>
              <a:t>Stanford MIPS commercialized by MIPS Technologies (</a:t>
            </a:r>
            <a:r>
              <a:rPr lang="en-US" altLang="he-IL" sz="2000" dirty="0">
                <a:hlinkClick r:id="rId3"/>
              </a:rPr>
              <a:t>www.mips.com</a:t>
            </a:r>
            <a:r>
              <a:rPr lang="en-US" altLang="he-IL" sz="2000" dirty="0"/>
              <a:t>)</a:t>
            </a:r>
          </a:p>
          <a:p>
            <a:pPr eaLnBrk="1" hangingPunct="1">
              <a:defRPr/>
            </a:pPr>
            <a:r>
              <a:rPr lang="en-US" altLang="he-IL" sz="2000" dirty="0"/>
              <a:t>Large share of embedded core market</a:t>
            </a:r>
          </a:p>
          <a:p>
            <a:pPr lvl="1" eaLnBrk="1" hangingPunct="1">
              <a:defRPr/>
            </a:pPr>
            <a:r>
              <a:rPr lang="en-US" altLang="he-IL" sz="2000" dirty="0"/>
              <a:t>Applications in consumer electronics, network/storage equipment, cameras, printers, …</a:t>
            </a:r>
          </a:p>
          <a:p>
            <a:pPr eaLnBrk="1" hangingPunct="1">
              <a:defRPr/>
            </a:pPr>
            <a:r>
              <a:rPr lang="en-US" altLang="he-IL" sz="2000" dirty="0"/>
              <a:t>Typical of many modern ISAs</a:t>
            </a:r>
          </a:p>
          <a:p>
            <a:pPr lvl="1" eaLnBrk="1" hangingPunct="1">
              <a:defRPr/>
            </a:pPr>
            <a:r>
              <a:rPr lang="en-US" altLang="he-IL" sz="2000" dirty="0"/>
              <a:t>See MIPS Reference Data tear-out card, and Appendixes B &amp; E</a:t>
            </a:r>
          </a:p>
          <a:p>
            <a:pPr marL="100013" indent="-100013">
              <a:defRPr/>
            </a:pPr>
            <a:r>
              <a:rPr lang="en-US" sz="2000" dirty="0"/>
              <a:t>Why MIPS instead of Intel x86?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MIPS is simple, elegant.  Don</a:t>
            </a:r>
            <a:r>
              <a:rPr lang="ja-JP" altLang="en-US" sz="2000" dirty="0"/>
              <a:t>’</a:t>
            </a:r>
            <a:r>
              <a:rPr lang="en-US" sz="2000" dirty="0"/>
              <a:t>t want to get bogged down in gritty details.</a:t>
            </a:r>
          </a:p>
          <a:p>
            <a:pPr lvl="1">
              <a:spcBef>
                <a:spcPts val="956"/>
              </a:spcBef>
              <a:defRPr/>
            </a:pPr>
            <a:r>
              <a:rPr lang="en-US" sz="2000" dirty="0"/>
              <a:t>MIPS widely used in embedded apps, x86 little used in embedded, and more embedded computers than PCs</a:t>
            </a:r>
          </a:p>
          <a:p>
            <a:pPr eaLnBrk="1" hangingPunct="1">
              <a:defRPr/>
            </a:pPr>
            <a:endParaRPr lang="en-US" altLang="he-IL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21431" tIns="21431" rIns="21431" bIns="21431" anchor="ctr"/>
          <a:lstStyle/>
          <a:p>
            <a:r>
              <a:rPr lang="en-US" altLang="en-US">
                <a:latin typeface="Lucida Grande"/>
                <a:ea typeface="Lucida Grande"/>
                <a:cs typeface="Lucida Grande"/>
                <a:sym typeface="Lucida Grande"/>
              </a:rPr>
              <a:t>Logic Shifting</a:t>
            </a:r>
            <a:endParaRPr lang="en-US" altLang="en-US">
              <a:latin typeface="Lucida Grande"/>
              <a:sym typeface="Lucida Grande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lIns="21431" tIns="21431" rIns="21431" bIns="21431" rtlCol="0">
            <a:normAutofit lnSpcReduction="10000"/>
          </a:bodyPr>
          <a:lstStyle/>
          <a:p>
            <a:pPr marL="92869" indent="-92869">
              <a:buSzPct val="94000"/>
              <a:defRPr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 Left: </a:t>
            </a:r>
            <a:r>
              <a:rPr lang="en-US" altLang="en-US" sz="2800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8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$s1,$s2,2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solidFill>
                  <a:srgbClr val="4E5B6F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#s1=s2&lt;&lt;2</a:t>
            </a:r>
            <a:endParaRPr lang="en-US" altLang="en-US" sz="2800" dirty="0">
              <a:latin typeface="+mj-lt"/>
              <a:sym typeface="Lucida Grande" charset="0"/>
            </a:endParaRPr>
          </a:p>
          <a:p>
            <a:pPr marL="492919" lvl="1" indent="-92869">
              <a:buSzPct val="94000"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Store in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$s1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the value from </a:t>
            </a:r>
            <a:r>
              <a:rPr lang="en-US" altLang="en-US" dirty="0">
                <a:latin typeface="+mj-lt"/>
                <a:ea typeface="Courier" charset="0"/>
                <a:cs typeface="Courier" charset="0"/>
                <a:sym typeface="Courier" charset="0"/>
              </a:rPr>
              <a:t>$s2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shifted 2 bits to the left (they fall off end), </a:t>
            </a:r>
            <a:r>
              <a:rPr lang="en-US" altLang="en-US" dirty="0">
                <a:solidFill>
                  <a:srgbClr val="408000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inserting 0’s</a:t>
            </a:r>
            <a:r>
              <a:rPr lang="en-US" altLang="en-US" dirty="0">
                <a:solidFill>
                  <a:srgbClr val="7FD13B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on right; &lt;&lt; in C.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Before:  </a:t>
            </a: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0000 0002</a:t>
            </a:r>
            <a:r>
              <a:rPr lang="en-US" altLang="en-US" baseline="-21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hex</a:t>
            </a:r>
            <a:br>
              <a:rPr lang="en-US" altLang="en-US" dirty="0">
                <a:latin typeface="+mj-lt"/>
                <a:sym typeface="Lucida Grande" charset="0"/>
              </a:rPr>
            </a:br>
            <a:r>
              <a:rPr lang="en-US" altLang="en-US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0000 0000 0000 0000 0000 0000 0000 0010</a:t>
            </a:r>
            <a:r>
              <a:rPr lang="en-US" altLang="en-US" baseline="-21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	 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After: </a:t>
            </a:r>
            <a:r>
              <a:rPr lang="en-US" altLang="en-US" sz="2400" dirty="0">
                <a:latin typeface="+mj-lt"/>
                <a:sym typeface="Lucida Grande" charset="0"/>
              </a:rPr>
              <a:t>	</a:t>
            </a:r>
            <a:r>
              <a:rPr lang="en-US" altLang="en-US" sz="24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 </a:t>
            </a:r>
            <a:r>
              <a:rPr lang="en-US" altLang="en-US" sz="24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</a:t>
            </a:r>
            <a:r>
              <a:rPr lang="en-US" altLang="en-US" sz="2400" u="sng" dirty="0">
                <a:solidFill>
                  <a:srgbClr val="4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8</a:t>
            </a:r>
            <a:r>
              <a:rPr lang="en-US" altLang="en-US" sz="2400" baseline="-21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hex</a:t>
            </a:r>
            <a:br>
              <a:rPr lang="en-US" altLang="en-US" sz="2400" dirty="0">
                <a:latin typeface="+mj-lt"/>
                <a:sym typeface="Lucida Grande" charset="0"/>
              </a:rPr>
            </a:br>
            <a:r>
              <a:rPr lang="en-US" altLang="en-US" sz="2400" dirty="0">
                <a:latin typeface="+mj-lt"/>
                <a:sym typeface="Lucida Grande" charset="0"/>
              </a:rPr>
              <a:t>	 </a:t>
            </a:r>
            <a:r>
              <a:rPr lang="en-US" altLang="en-US" sz="24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0000 0000 0000 0000 0000 0000 0000 10</a:t>
            </a:r>
            <a:r>
              <a:rPr lang="en-US" altLang="en-US" sz="2400" u="sng" dirty="0">
                <a:solidFill>
                  <a:srgbClr val="408000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00</a:t>
            </a:r>
            <a:r>
              <a:rPr lang="en-US" altLang="en-US" sz="2400" baseline="-210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sz="2400" dirty="0">
              <a:latin typeface="+mj-lt"/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What arithmetic effect does shift left have?</a:t>
            </a:r>
            <a:endParaRPr lang="en-US" altLang="en-US" dirty="0">
              <a:latin typeface="+mj-lt"/>
              <a:sym typeface="Lucida Grande" charset="0"/>
            </a:endParaRPr>
          </a:p>
          <a:p>
            <a:pPr marL="0" indent="0">
              <a:lnSpc>
                <a:spcPct val="85000"/>
              </a:lnSpc>
              <a:buSzPct val="94000"/>
              <a:buFont typeface="Wingdings" panose="05000000000000000000" pitchFamily="2" charset="2"/>
              <a:buNone/>
              <a:defRPr/>
            </a:pPr>
            <a:endParaRPr lang="en-US" altLang="en-US" sz="2475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92869" indent="-92869">
              <a:lnSpc>
                <a:spcPct val="85000"/>
              </a:lnSpc>
              <a:buSzPct val="94000"/>
              <a:defRPr/>
            </a:pP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 Shift Right: </a:t>
            </a:r>
            <a:r>
              <a:rPr lang="en-US" altLang="en-US" sz="2800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srl</a:t>
            </a:r>
            <a:r>
              <a:rPr lang="en-US" altLang="en-US" sz="2800" dirty="0">
                <a:solidFill>
                  <a:srgbClr val="EA157A"/>
                </a:solidFill>
                <a:latin typeface="+mj-lt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opposite shift; </a:t>
            </a:r>
            <a:r>
              <a:rPr lang="en-US" altLang="en-US" sz="2800" dirty="0">
                <a:latin typeface="+mj-lt"/>
                <a:ea typeface="Courier" charset="0"/>
                <a:cs typeface="Courier" charset="0"/>
                <a:sym typeface="Courier" charset="0"/>
              </a:rPr>
              <a:t>&gt;&gt;</a:t>
            </a:r>
            <a:endParaRPr lang="en-US" altLang="en-US" sz="2800" dirty="0">
              <a:latin typeface="+mj-lt"/>
              <a:sym typeface="Courier" charset="0"/>
            </a:endParaRPr>
          </a:p>
        </p:txBody>
      </p:sp>
      <p:sp>
        <p:nvSpPr>
          <p:cNvPr id="123908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F5A7D846-F93F-4787-9F22-D1EF25C63C1D}" type="slidenum">
              <a:rPr lang="en-AU" altLang="he-IL" smtClean="0"/>
              <a:pPr/>
              <a:t>50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75368463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Arithmetic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838"/>
            <a:ext cx="86868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Shift right arithmetic moves </a:t>
            </a:r>
            <a:r>
              <a:rPr lang="en-US" i="1" dirty="0" err="1"/>
              <a:t>n</a:t>
            </a:r>
            <a:r>
              <a:rPr lang="en-US" dirty="0"/>
              <a:t> bits to the right (insert high order sign bit into empty bits)</a:t>
            </a:r>
            <a:endParaRPr lang="en-US" sz="2800" baseline="-25000" dirty="0"/>
          </a:p>
          <a:p>
            <a:pPr>
              <a:defRPr/>
            </a:pPr>
            <a:r>
              <a:rPr lang="en-US" dirty="0"/>
              <a:t>For example, if register $s0 contained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1111 1111 1111 1111 1111 1111 1110 0111</a:t>
            </a:r>
            <a:r>
              <a:rPr lang="en-US" baseline="-25000" dirty="0"/>
              <a:t>two</a:t>
            </a:r>
            <a:r>
              <a:rPr lang="en-US" dirty="0"/>
              <a:t>= -25</a:t>
            </a:r>
            <a:r>
              <a:rPr lang="en-US" baseline="-25000" dirty="0"/>
              <a:t>ten</a:t>
            </a:r>
          </a:p>
          <a:p>
            <a:pPr>
              <a:defRPr/>
            </a:pPr>
            <a:r>
              <a:rPr lang="en-US" dirty="0"/>
              <a:t>If executed </a:t>
            </a:r>
            <a:r>
              <a:rPr lang="en-US" dirty="0" err="1"/>
              <a:t>sra</a:t>
            </a:r>
            <a:r>
              <a:rPr lang="en-US" dirty="0"/>
              <a:t> $s0, $s0, 4, result is: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1111 1111 1111 1111 1111 1111 1111 1110</a:t>
            </a:r>
            <a:r>
              <a:rPr lang="en-US" sz="2800" baseline="-25000" dirty="0">
                <a:solidFill>
                  <a:srgbClr val="FF0000"/>
                </a:solidFill>
              </a:rPr>
              <a:t>two</a:t>
            </a:r>
            <a:r>
              <a:rPr lang="en-US" sz="2800" dirty="0">
                <a:solidFill>
                  <a:srgbClr val="FF0000"/>
                </a:solidFill>
              </a:rPr>
              <a:t>= -2</a:t>
            </a:r>
            <a:r>
              <a:rPr lang="en-US" sz="2800" baseline="-25000" dirty="0">
                <a:solidFill>
                  <a:srgbClr val="FF0000"/>
                </a:solidFill>
              </a:rPr>
              <a:t>ten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lang="en-US" dirty="0"/>
              <a:t>Unfortunately, this is NOT same as dividing by 2</a:t>
            </a:r>
            <a:r>
              <a:rPr lang="en-US" baseline="30000" dirty="0"/>
              <a:t>n</a:t>
            </a:r>
          </a:p>
          <a:p>
            <a:pPr marL="742950" lvl="2" indent="-342900">
              <a:buFont typeface="Lucida Grande"/>
              <a:buChar char="−"/>
              <a:defRPr/>
            </a:pPr>
            <a:r>
              <a:rPr lang="en-US" dirty="0"/>
              <a:t>Fails for odd negative numbers</a:t>
            </a:r>
          </a:p>
          <a:p>
            <a:pPr marL="742950" lvl="2" indent="-342900">
              <a:buFont typeface="Lucida Grande"/>
              <a:buChar char="−"/>
              <a:defRPr/>
            </a:pPr>
            <a:r>
              <a:rPr lang="en-US" dirty="0"/>
              <a:t>C arithmetic semantics is that division should round towards 0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800" baseline="-25000" dirty="0"/>
          </a:p>
        </p:txBody>
      </p:sp>
      <p:sp>
        <p:nvSpPr>
          <p:cNvPr id="124932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3B37B8A9-8EE4-4EFD-A966-FF9F2D71DA06}" type="slidenum">
              <a:rPr lang="en-AU" altLang="he-IL" smtClean="0"/>
              <a:pPr/>
              <a:t>51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846357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I-Format Instructions (1/4)</a:t>
            </a:r>
          </a:p>
        </p:txBody>
      </p:sp>
      <p:sp>
        <p:nvSpPr>
          <p:cNvPr id="212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What about instructions with immediates?</a:t>
            </a:r>
          </a:p>
          <a:p>
            <a:pPr lvl="1">
              <a:defRPr/>
            </a:pPr>
            <a:r>
              <a:rPr lang="en-US"/>
              <a:t>5-bit field only represents numbers up to the value 31: immediates may be much larger than this</a:t>
            </a:r>
          </a:p>
          <a:p>
            <a:pPr lvl="1">
              <a:defRPr/>
            </a:pPr>
            <a:r>
              <a:rPr lang="en-US"/>
              <a:t>Ideally, MIPS would have only one instruction format (for simplicity): unfortunately, we need to compromise</a:t>
            </a:r>
          </a:p>
          <a:p>
            <a:pPr>
              <a:defRPr/>
            </a:pPr>
            <a:r>
              <a:rPr lang="en-US"/>
              <a:t>Define new instruction format that is partially consistent with R-format:</a:t>
            </a:r>
          </a:p>
          <a:p>
            <a:pPr lvl="1">
              <a:defRPr/>
            </a:pPr>
            <a:r>
              <a:rPr lang="en-US"/>
              <a:t>First notice that, if instruction has immediate, then it uses at most 2 registers.</a:t>
            </a:r>
          </a:p>
        </p:txBody>
      </p:sp>
      <p:sp>
        <p:nvSpPr>
          <p:cNvPr id="107524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75155A51-49C5-40F1-8B54-F89FF60AB16E}" type="slidenum">
              <a:rPr lang="en-AU" altLang="he-IL" smtClean="0"/>
              <a:pPr/>
              <a:t>52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I-Format Instructions (2/4)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4038600"/>
          </a:xfrm>
        </p:spPr>
        <p:txBody>
          <a:bodyPr/>
          <a:lstStyle/>
          <a:p>
            <a:r>
              <a:rPr lang="en-US" altLang="he-IL" sz="2800"/>
              <a:t>Define “fields” of the following number of bits each: 6 + 5 + 5 + 16 = 32 bits</a:t>
            </a:r>
          </a:p>
          <a:p>
            <a:endParaRPr lang="en-US" altLang="he-IL" sz="2800"/>
          </a:p>
          <a:p>
            <a:pPr lvl="1"/>
            <a:r>
              <a:rPr lang="en-US" altLang="he-IL" sz="2400"/>
              <a:t>Again, each field has a name:</a:t>
            </a:r>
          </a:p>
          <a:p>
            <a:endParaRPr lang="en-US" altLang="he-IL" sz="2800">
              <a:solidFill>
                <a:schemeClr val="accent2"/>
              </a:solidFill>
            </a:endParaRPr>
          </a:p>
          <a:p>
            <a:endParaRPr lang="en-US" altLang="he-IL" sz="2800">
              <a:solidFill>
                <a:schemeClr val="accent2"/>
              </a:solidFill>
            </a:endParaRPr>
          </a:p>
          <a:p>
            <a:pPr lvl="1"/>
            <a:r>
              <a:rPr lang="en-US" altLang="he-IL" sz="2400">
                <a:solidFill>
                  <a:schemeClr val="accent2"/>
                </a:solidFill>
              </a:rPr>
              <a:t>Key Concept</a:t>
            </a:r>
            <a:r>
              <a:rPr lang="en-US" altLang="he-IL" sz="2400"/>
              <a:t>: Only one field is inconsistent with R-format.  Most importantly, </a:t>
            </a:r>
            <a:r>
              <a:rPr lang="en-US" altLang="he-IL" sz="2400" b="1">
                <a:latin typeface="Courier New" panose="02070309020205020404" pitchFamily="49" charset="0"/>
              </a:rPr>
              <a:t>opcode</a:t>
            </a:r>
            <a:r>
              <a:rPr lang="en-US" altLang="he-IL" sz="2400"/>
              <a:t> is still in same location.</a:t>
            </a:r>
          </a:p>
          <a:p>
            <a:endParaRPr lang="en-US" altLang="he-IL" sz="2800"/>
          </a:p>
          <a:p>
            <a:endParaRPr lang="en-US" altLang="he-IL" sz="2800"/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09600" y="2224088"/>
            <a:ext cx="8153400" cy="976312"/>
            <a:chOff x="432" y="3120"/>
            <a:chExt cx="5136" cy="615"/>
          </a:xfrm>
        </p:grpSpPr>
        <p:grpSp>
          <p:nvGrpSpPr>
            <p:cNvPr id="109590" name="Group 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109599" name="Text Box 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6</a:t>
                </a:r>
                <a:endParaRPr lang="en-US" altLang="he-IL" sz="2000"/>
              </a:p>
            </p:txBody>
          </p:sp>
          <p:sp>
            <p:nvSpPr>
              <p:cNvPr id="109600" name="Text Box 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5</a:t>
                </a:r>
                <a:endParaRPr lang="en-US" altLang="he-IL" sz="2000"/>
              </a:p>
            </p:txBody>
          </p:sp>
          <p:sp>
            <p:nvSpPr>
              <p:cNvPr id="109601" name="Text Box 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5</a:t>
                </a:r>
                <a:endParaRPr lang="en-US" altLang="he-IL" sz="2000"/>
              </a:p>
            </p:txBody>
          </p:sp>
          <p:sp>
            <p:nvSpPr>
              <p:cNvPr id="109602" name="Text Box 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09603" name="Text Box 1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09604" name="Text Box 1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16</a:t>
                </a:r>
                <a:endParaRPr lang="en-US" altLang="he-IL" sz="2000"/>
              </a:p>
            </p:txBody>
          </p:sp>
        </p:grpSp>
        <p:sp>
          <p:nvSpPr>
            <p:cNvPr id="109591" name="Rectangle 1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9592" name="Line 1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9593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9594" name="Line 1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9595" name="Text Box 1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09596" name="Text Box 1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09597" name="Text Box 1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09598" name="Text Box 1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</p:grpSp>
      <p:grpSp>
        <p:nvGrpSpPr>
          <p:cNvPr id="109573" name="Group 20"/>
          <p:cNvGrpSpPr>
            <a:grpSpLocks/>
          </p:cNvGrpSpPr>
          <p:nvPr/>
        </p:nvGrpSpPr>
        <p:grpSpPr bwMode="auto">
          <a:xfrm>
            <a:off x="609600" y="3352800"/>
            <a:ext cx="8153400" cy="976313"/>
            <a:chOff x="432" y="3120"/>
            <a:chExt cx="5136" cy="615"/>
          </a:xfrm>
        </p:grpSpPr>
        <p:grpSp>
          <p:nvGrpSpPr>
            <p:cNvPr id="109575" name="Group 21"/>
            <p:cNvGrpSpPr>
              <a:grpSpLocks/>
            </p:cNvGrpSpPr>
            <p:nvPr/>
          </p:nvGrpSpPr>
          <p:grpSpPr bwMode="auto">
            <a:xfrm>
              <a:off x="499" y="3120"/>
              <a:ext cx="4647" cy="327"/>
              <a:chOff x="287" y="2496"/>
              <a:chExt cx="4647" cy="327"/>
            </a:xfrm>
          </p:grpSpPr>
          <p:sp>
            <p:nvSpPr>
              <p:cNvPr id="109584" name="Text Box 22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opcode</a:t>
                </a:r>
                <a:endParaRPr lang="en-US" altLang="he-IL" sz="2000"/>
              </a:p>
            </p:txBody>
          </p:sp>
          <p:sp>
            <p:nvSpPr>
              <p:cNvPr id="109585" name="Text Box 23"/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rs</a:t>
                </a:r>
                <a:endParaRPr lang="en-US" altLang="he-IL" sz="2000"/>
              </a:p>
            </p:txBody>
          </p:sp>
          <p:sp>
            <p:nvSpPr>
              <p:cNvPr id="109586" name="Text Box 24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rt</a:t>
                </a:r>
                <a:endParaRPr lang="en-US" altLang="he-IL" sz="2000"/>
              </a:p>
            </p:txBody>
          </p:sp>
          <p:sp>
            <p:nvSpPr>
              <p:cNvPr id="109587" name="Text Box 25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09588" name="Text Box 26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09589" name="Text Box 27"/>
              <p:cNvSpPr txBox="1">
                <a:spLocks noChangeArrowheads="1"/>
              </p:cNvSpPr>
              <p:nvPr/>
            </p:nvSpPr>
            <p:spPr bwMode="auto">
              <a:xfrm>
                <a:off x="3347" y="2496"/>
                <a:ext cx="13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immediate</a:t>
                </a:r>
                <a:endParaRPr lang="en-US" altLang="he-IL" sz="2000"/>
              </a:p>
            </p:txBody>
          </p:sp>
        </p:grpSp>
        <p:sp>
          <p:nvSpPr>
            <p:cNvPr id="109576" name="Rectangle 28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9577" name="Line 29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9578" name="Line 30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9579" name="Line 31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9580" name="Text Box 32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09581" name="Text Box 33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09582" name="Text Box 34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09583" name="Text Box 35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</p:grpSp>
      <p:sp>
        <p:nvSpPr>
          <p:cNvPr id="109574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501BBE06-DF57-489F-8B4C-D841B49691EA}" type="slidenum">
              <a:rPr lang="en-AU" altLang="he-IL" smtClean="0"/>
              <a:pPr/>
              <a:t>53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I-Format Instructions (3/4)</a:t>
            </a:r>
          </a:p>
        </p:txBody>
      </p:sp>
      <p:sp>
        <p:nvSpPr>
          <p:cNvPr id="2129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77200" cy="50006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What do these fields mean?</a:t>
            </a:r>
          </a:p>
          <a:p>
            <a:pPr lvl="1"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itchFamily="-65" charset="0"/>
              </a:rPr>
              <a:t>opcode</a:t>
            </a:r>
            <a:r>
              <a:rPr lang="en-US" sz="2400" dirty="0"/>
              <a:t>: same as before except that, since there’s no </a:t>
            </a:r>
            <a:r>
              <a:rPr lang="en-US" sz="2400" b="1" dirty="0" err="1">
                <a:latin typeface="Courier New" pitchFamily="-65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 err="1">
                <a:latin typeface="Courier New" pitchFamily="-65" charset="0"/>
              </a:rPr>
              <a:t>opcode</a:t>
            </a:r>
            <a:r>
              <a:rPr lang="en-US" sz="2400" dirty="0"/>
              <a:t> uniquely specifies an instruction in I-format</a:t>
            </a:r>
          </a:p>
          <a:p>
            <a:pPr lvl="1">
              <a:defRPr/>
            </a:pPr>
            <a:r>
              <a:rPr lang="en-US" sz="2400" dirty="0"/>
              <a:t>This also answers question of why R-format has two 6-bit fields to identify instruction instead of a single 12-bit field: in order to be consistent as possible with other formats while leaving as much space as possible for immediate field.</a:t>
            </a:r>
          </a:p>
          <a:p>
            <a:pPr lvl="1">
              <a:defRPr/>
            </a:pPr>
            <a:r>
              <a:rPr lang="en-US" sz="2400" b="1" u="sng" dirty="0" err="1">
                <a:solidFill>
                  <a:schemeClr val="accent2"/>
                </a:solidFill>
                <a:latin typeface="Courier New" pitchFamily="-65" charset="0"/>
              </a:rPr>
              <a:t>rs</a:t>
            </a:r>
            <a:r>
              <a:rPr lang="en-US" sz="2400" dirty="0"/>
              <a:t>: specifies a register operand (if there is one)</a:t>
            </a:r>
          </a:p>
          <a:p>
            <a:pPr lvl="1">
              <a:defRPr/>
            </a:pPr>
            <a:r>
              <a:rPr lang="en-US" sz="2400" b="1" u="sng" dirty="0" err="1">
                <a:solidFill>
                  <a:schemeClr val="accent2"/>
                </a:solidFill>
                <a:latin typeface="Courier New" pitchFamily="-65" charset="0"/>
              </a:rPr>
              <a:t>rt</a:t>
            </a:r>
            <a:r>
              <a:rPr lang="en-US" sz="2400" dirty="0"/>
              <a:t>: specifies register which will receive result of computation (this is why it’s called the </a:t>
            </a:r>
            <a:r>
              <a:rPr lang="en-US" sz="2400" i="1" dirty="0">
                <a:solidFill>
                  <a:schemeClr val="accent2"/>
                </a:solidFill>
              </a:rPr>
              <a:t>target</a:t>
            </a:r>
            <a:r>
              <a:rPr lang="en-US" sz="2400" dirty="0"/>
              <a:t> register “</a:t>
            </a:r>
            <a:r>
              <a:rPr lang="en-US" sz="2400" b="1" dirty="0" err="1">
                <a:latin typeface="Courier New"/>
                <a:cs typeface="Courier New"/>
              </a:rPr>
              <a:t>rt</a:t>
            </a:r>
            <a:r>
              <a:rPr lang="en-US" sz="2400" dirty="0"/>
              <a:t>”) or other operand for some instructions.</a:t>
            </a:r>
          </a:p>
        </p:txBody>
      </p:sp>
      <p:sp>
        <p:nvSpPr>
          <p:cNvPr id="11162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16885AEC-5461-4D42-ABAE-39E3B921FA6A}" type="slidenum">
              <a:rPr lang="en-AU" altLang="he-IL" smtClean="0"/>
              <a:pPr/>
              <a:t>54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I-Format Instructions (4/4)</a:t>
            </a:r>
          </a:p>
        </p:txBody>
      </p:sp>
      <p:sp>
        <p:nvSpPr>
          <p:cNvPr id="213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6275040" cy="51006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Immediate Field:</a:t>
            </a:r>
          </a:p>
          <a:p>
            <a:pPr lvl="1">
              <a:defRPr/>
            </a:pPr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dirty="0"/>
              <a:t> the immediate is </a:t>
            </a:r>
            <a:r>
              <a:rPr lang="en-US" dirty="0">
                <a:solidFill>
                  <a:schemeClr val="accent2"/>
                </a:solidFill>
              </a:rPr>
              <a:t>sign-extended</a:t>
            </a:r>
            <a:r>
              <a:rPr lang="en-US" dirty="0"/>
              <a:t> to 32 bits.  Thus, it’s treated as a signed integer.</a:t>
            </a:r>
          </a:p>
          <a:p>
            <a:pPr lvl="1">
              <a:defRPr/>
            </a:pPr>
            <a:r>
              <a:rPr lang="en-US" dirty="0"/>
              <a:t>16 bits </a:t>
            </a:r>
            <a:r>
              <a:rPr lang="en-US" dirty="0" err="1">
                <a:sym typeface="Wingdings" pitchFamily="-65" charset="2"/>
              </a:rPr>
              <a:t></a:t>
            </a:r>
            <a:r>
              <a:rPr lang="en-US" dirty="0">
                <a:sym typeface="Wingdings" pitchFamily="-65" charset="2"/>
              </a:rPr>
              <a:t> can be used to represent immediate up to 2</a:t>
            </a:r>
            <a:r>
              <a:rPr lang="en-US" baseline="30000" dirty="0">
                <a:sym typeface="Wingdings" pitchFamily="-65" charset="2"/>
              </a:rPr>
              <a:t>16</a:t>
            </a:r>
            <a:r>
              <a:rPr lang="en-US" dirty="0">
                <a:sym typeface="Wingdings" pitchFamily="-65" charset="2"/>
              </a:rPr>
              <a:t> different values</a:t>
            </a:r>
          </a:p>
          <a:p>
            <a:pPr lvl="1">
              <a:defRPr/>
            </a:pPr>
            <a:r>
              <a:rPr lang="en-US" dirty="0">
                <a:sym typeface="Wingdings" pitchFamily="-65" charset="2"/>
              </a:rPr>
              <a:t>This is large enough to handle the offset in a typical </a:t>
            </a:r>
            <a:r>
              <a:rPr lang="en-US" b="1" dirty="0" err="1">
                <a:latin typeface="Courier New" pitchFamily="-65" charset="0"/>
                <a:sym typeface="Wingdings" pitchFamily="-65" charset="2"/>
              </a:rPr>
              <a:t>lw</a:t>
            </a:r>
            <a:r>
              <a:rPr lang="en-US" dirty="0">
                <a:sym typeface="Wingdings" pitchFamily="-65" charset="2"/>
              </a:rPr>
              <a:t> or </a:t>
            </a:r>
            <a:r>
              <a:rPr lang="en-US" b="1" dirty="0">
                <a:latin typeface="Courier New" pitchFamily="-65" charset="0"/>
                <a:sym typeface="Wingdings" pitchFamily="-65" charset="2"/>
              </a:rPr>
              <a:t>sw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Later, we’ll see what to do when a value is too big for 16 bits</a:t>
            </a:r>
          </a:p>
        </p:txBody>
      </p:sp>
      <p:sp>
        <p:nvSpPr>
          <p:cNvPr id="113668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CC178464-9E48-4960-9552-A6344310C5C9}" type="slidenum">
              <a:rPr lang="en-AU" altLang="he-IL" smtClean="0"/>
              <a:pPr/>
              <a:t>55</a:t>
            </a:fld>
            <a:endParaRPr lang="en-AU" alt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F42CCA5-04BA-44E8-8559-9F10B1129357}"/>
              </a:ext>
            </a:extLst>
          </p:cNvPr>
          <p:cNvSpPr/>
          <p:nvPr/>
        </p:nvSpPr>
        <p:spPr>
          <a:xfrm>
            <a:off x="6660232" y="4149080"/>
            <a:ext cx="262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lw</a:t>
            </a:r>
            <a:r>
              <a:rPr lang="en-US" altLang="he-IL" dirty="0">
                <a:solidFill>
                  <a:srgbClr val="FF0000"/>
                </a:solidFill>
                <a:latin typeface="Lucida Console" panose="020B0609040504020204" pitchFamily="49" charset="0"/>
              </a:rPr>
              <a:t>  $t0, 32($s3) </a:t>
            </a:r>
          </a:p>
          <a:p>
            <a:r>
              <a:rPr lang="en-US" altLang="he-IL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sw</a:t>
            </a:r>
            <a:r>
              <a:rPr lang="en-US" altLang="he-IL" dirty="0">
                <a:solidFill>
                  <a:srgbClr val="FF0000"/>
                </a:solidFill>
                <a:latin typeface="Lucida Console" panose="020B0609040504020204" pitchFamily="49" charset="0"/>
              </a:rPr>
              <a:t>  $t0, 48($s3) 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I-Format Example (1/2)</a:t>
            </a:r>
          </a:p>
        </p:txBody>
      </p:sp>
      <p:sp>
        <p:nvSpPr>
          <p:cNvPr id="213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36258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MIPS Instruction:</a:t>
            </a:r>
          </a:p>
          <a:p>
            <a:pPr lvl="1">
              <a:buFontTx/>
              <a:buNone/>
              <a:defRPr/>
            </a:pPr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b="1" dirty="0">
                <a:latin typeface="Courier New" pitchFamily="-65" charset="0"/>
              </a:rPr>
              <a:t>   $21,$22,-50</a:t>
            </a:r>
            <a:endParaRPr lang="en-US" b="1" dirty="0"/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b="1" dirty="0" err="1">
                <a:latin typeface="Courier New" pitchFamily="-65" charset="0"/>
              </a:rPr>
              <a:t>opcode</a:t>
            </a:r>
            <a:r>
              <a:rPr lang="en-US" dirty="0"/>
              <a:t> = 8 (look up in table in book)</a:t>
            </a:r>
          </a:p>
          <a:p>
            <a:pPr lvl="1">
              <a:buFontTx/>
              <a:buNone/>
              <a:defRPr/>
            </a:pPr>
            <a:r>
              <a:rPr lang="en-US" b="1" dirty="0" err="1">
                <a:latin typeface="Courier New" pitchFamily="-65" charset="0"/>
              </a:rPr>
              <a:t>rs</a:t>
            </a:r>
            <a:r>
              <a:rPr lang="en-US" dirty="0"/>
              <a:t> = 22 (register containing operand)</a:t>
            </a:r>
          </a:p>
          <a:p>
            <a:pPr lvl="1">
              <a:buFontTx/>
              <a:buNone/>
              <a:defRPr/>
            </a:pPr>
            <a:r>
              <a:rPr lang="en-US" b="1" dirty="0" err="1">
                <a:latin typeface="Courier New" pitchFamily="-65" charset="0"/>
              </a:rPr>
              <a:t>rt</a:t>
            </a:r>
            <a:r>
              <a:rPr lang="en-US" dirty="0"/>
              <a:t> = 21 (target register)</a:t>
            </a:r>
          </a:p>
          <a:p>
            <a:pPr lvl="1">
              <a:buFontTx/>
              <a:buNone/>
              <a:defRPr/>
            </a:pPr>
            <a:r>
              <a:rPr lang="en-US" b="1" dirty="0">
                <a:latin typeface="Courier New" pitchFamily="-65" charset="0"/>
              </a:rPr>
              <a:t>immediate</a:t>
            </a:r>
            <a:r>
              <a:rPr lang="en-US" dirty="0"/>
              <a:t> = -50 (by default, this is decimal in assembly code)</a:t>
            </a:r>
          </a:p>
        </p:txBody>
      </p:sp>
      <p:sp>
        <p:nvSpPr>
          <p:cNvPr id="115716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01D8AC67-01C7-4014-B29E-7FE2AEBD6C0F}" type="slidenum">
              <a:rPr lang="en-AU" altLang="he-IL" smtClean="0"/>
              <a:pPr/>
              <a:t>56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I-Format Example (2/2)</a:t>
            </a:r>
          </a:p>
        </p:txBody>
      </p:sp>
      <p:sp>
        <p:nvSpPr>
          <p:cNvPr id="2136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848600" cy="9509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MIPS Instruction:</a:t>
            </a:r>
          </a:p>
          <a:p>
            <a:pPr lvl="1">
              <a:buFontTx/>
              <a:buNone/>
              <a:defRPr/>
            </a:pPr>
            <a:r>
              <a:rPr lang="en-US" b="1" dirty="0" err="1">
                <a:latin typeface="Courier New" pitchFamily="-65" charset="0"/>
              </a:rPr>
              <a:t>addi</a:t>
            </a:r>
            <a:r>
              <a:rPr lang="en-US" b="1" dirty="0">
                <a:latin typeface="Courier New" pitchFamily="-65" charset="0"/>
              </a:rPr>
              <a:t>   $21,$22,-50</a:t>
            </a:r>
            <a:endParaRPr lang="en-US" b="1" dirty="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609600" y="3276600"/>
            <a:ext cx="8153400" cy="976313"/>
            <a:chOff x="432" y="3120"/>
            <a:chExt cx="5136" cy="615"/>
          </a:xfrm>
        </p:grpSpPr>
        <p:grpSp>
          <p:nvGrpSpPr>
            <p:cNvPr id="117786" name="Group 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117795" name="Text Box 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8</a:t>
                </a:r>
                <a:endParaRPr lang="en-US" altLang="he-IL" sz="2000"/>
              </a:p>
            </p:txBody>
          </p:sp>
          <p:sp>
            <p:nvSpPr>
              <p:cNvPr id="117796" name="Text Box 7"/>
              <p:cNvSpPr txBox="1">
                <a:spLocks noChangeArrowheads="1"/>
              </p:cNvSpPr>
              <p:nvPr/>
            </p:nvSpPr>
            <p:spPr bwMode="auto">
              <a:xfrm>
                <a:off x="1421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22</a:t>
                </a:r>
                <a:endParaRPr lang="en-US" altLang="he-IL" sz="2000"/>
              </a:p>
            </p:txBody>
          </p:sp>
          <p:sp>
            <p:nvSpPr>
              <p:cNvPr id="117797" name="Text Box 8"/>
              <p:cNvSpPr txBox="1">
                <a:spLocks noChangeArrowheads="1"/>
              </p:cNvSpPr>
              <p:nvPr/>
            </p:nvSpPr>
            <p:spPr bwMode="auto">
              <a:xfrm>
                <a:off x="2220" y="2496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21</a:t>
                </a:r>
                <a:endParaRPr lang="en-US" altLang="he-IL" sz="2000"/>
              </a:p>
            </p:txBody>
          </p:sp>
          <p:sp>
            <p:nvSpPr>
              <p:cNvPr id="117798" name="Text Box 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17799" name="Text Box 1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17800" name="Text Box 11"/>
              <p:cNvSpPr txBox="1">
                <a:spLocks noChangeArrowheads="1"/>
              </p:cNvSpPr>
              <p:nvPr/>
            </p:nvSpPr>
            <p:spPr bwMode="auto">
              <a:xfrm>
                <a:off x="3750" y="2496"/>
                <a:ext cx="5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-50</a:t>
                </a:r>
                <a:endParaRPr lang="en-US" altLang="he-IL" sz="2000"/>
              </a:p>
            </p:txBody>
          </p:sp>
        </p:grpSp>
        <p:sp>
          <p:nvSpPr>
            <p:cNvPr id="117787" name="Rectangle 1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17788" name="Line 1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89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90" name="Line 1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91" name="Text Box 1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17792" name="Text Box 1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17793" name="Text Box 1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17794" name="Text Box 1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</p:grpSp>
      <p:grpSp>
        <p:nvGrpSpPr>
          <p:cNvPr id="117765" name="Group 20"/>
          <p:cNvGrpSpPr>
            <a:grpSpLocks/>
          </p:cNvGrpSpPr>
          <p:nvPr/>
        </p:nvGrpSpPr>
        <p:grpSpPr bwMode="auto">
          <a:xfrm>
            <a:off x="609600" y="4343400"/>
            <a:ext cx="8153400" cy="976313"/>
            <a:chOff x="432" y="3120"/>
            <a:chExt cx="5136" cy="615"/>
          </a:xfrm>
        </p:grpSpPr>
        <p:grpSp>
          <p:nvGrpSpPr>
            <p:cNvPr id="117771" name="Group 21"/>
            <p:cNvGrpSpPr>
              <a:grpSpLocks/>
            </p:cNvGrpSpPr>
            <p:nvPr/>
          </p:nvGrpSpPr>
          <p:grpSpPr bwMode="auto">
            <a:xfrm>
              <a:off x="499" y="3120"/>
              <a:ext cx="4857" cy="327"/>
              <a:chOff x="287" y="2496"/>
              <a:chExt cx="4857" cy="327"/>
            </a:xfrm>
          </p:grpSpPr>
          <p:sp>
            <p:nvSpPr>
              <p:cNvPr id="117780" name="Text Box 22"/>
              <p:cNvSpPr txBox="1">
                <a:spLocks noChangeArrowheads="1"/>
              </p:cNvSpPr>
              <p:nvPr/>
            </p:nvSpPr>
            <p:spPr bwMode="auto">
              <a:xfrm>
                <a:off x="287" y="2496"/>
                <a:ext cx="9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001000</a:t>
                </a:r>
                <a:endParaRPr lang="en-US" altLang="he-IL" sz="2000"/>
              </a:p>
            </p:txBody>
          </p:sp>
          <p:sp>
            <p:nvSpPr>
              <p:cNvPr id="117781" name="Text Box 23"/>
              <p:cNvSpPr txBox="1">
                <a:spLocks noChangeArrowheads="1"/>
              </p:cNvSpPr>
              <p:nvPr/>
            </p:nvSpPr>
            <p:spPr bwMode="auto">
              <a:xfrm>
                <a:off x="1219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10110</a:t>
                </a:r>
                <a:endParaRPr lang="en-US" altLang="he-IL" sz="2000"/>
              </a:p>
            </p:txBody>
          </p:sp>
          <p:sp>
            <p:nvSpPr>
              <p:cNvPr id="117782" name="Text Box 24"/>
              <p:cNvSpPr txBox="1">
                <a:spLocks noChangeArrowheads="1"/>
              </p:cNvSpPr>
              <p:nvPr/>
            </p:nvSpPr>
            <p:spPr bwMode="auto">
              <a:xfrm>
                <a:off x="2018" y="2496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10101</a:t>
                </a:r>
                <a:endParaRPr lang="en-US" altLang="he-IL" sz="2000"/>
              </a:p>
            </p:txBody>
          </p:sp>
          <p:sp>
            <p:nvSpPr>
              <p:cNvPr id="117783" name="Text Box 25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17784" name="Text Box 26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2000"/>
              </a:p>
            </p:txBody>
          </p:sp>
          <p:sp>
            <p:nvSpPr>
              <p:cNvPr id="117785" name="Text Box 27"/>
              <p:cNvSpPr txBox="1">
                <a:spLocks noChangeArrowheads="1"/>
              </p:cNvSpPr>
              <p:nvPr/>
            </p:nvSpPr>
            <p:spPr bwMode="auto">
              <a:xfrm>
                <a:off x="2877" y="2496"/>
                <a:ext cx="2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800" b="1">
                    <a:latin typeface="Courier New" panose="02070309020205020404" pitchFamily="49" charset="0"/>
                  </a:rPr>
                  <a:t>1111111111001110</a:t>
                </a:r>
                <a:endParaRPr lang="en-US" altLang="he-IL" sz="2000"/>
              </a:p>
            </p:txBody>
          </p:sp>
        </p:grpSp>
        <p:sp>
          <p:nvSpPr>
            <p:cNvPr id="117772" name="Rectangle 28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17773" name="Line 29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74" name="Line 30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75" name="Line 31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76" name="Text Box 32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17777" name="Text Box 33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17778" name="Text Box 34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  <p:sp>
          <p:nvSpPr>
            <p:cNvPr id="117779" name="Text Box 35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800" b="1"/>
            </a:p>
          </p:txBody>
        </p:sp>
      </p:grpSp>
      <p:sp>
        <p:nvSpPr>
          <p:cNvPr id="117766" name="Rectangle 36"/>
          <p:cNvSpPr>
            <a:spLocks noChangeArrowheads="1"/>
          </p:cNvSpPr>
          <p:nvPr/>
        </p:nvSpPr>
        <p:spPr bwMode="auto">
          <a:xfrm>
            <a:off x="685800" y="2743200"/>
            <a:ext cx="7848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40000"/>
              </a:spcBef>
              <a:buClrTx/>
              <a:buSzPct val="100000"/>
              <a:buFontTx/>
              <a:buNone/>
            </a:pPr>
            <a:r>
              <a:rPr lang="en-US" altLang="he-IL" b="1">
                <a:latin typeface="18 VAG Rounded Thin   55390"/>
                <a:ea typeface="MS PGothic" panose="020B0600070205080204" pitchFamily="34" charset="-128"/>
                <a:cs typeface="Corbel" panose="020B0503020204020204" pitchFamily="34" charset="0"/>
              </a:rPr>
              <a:t>Decimal/field representation:</a:t>
            </a:r>
          </a:p>
        </p:txBody>
      </p:sp>
      <p:sp>
        <p:nvSpPr>
          <p:cNvPr id="117767" name="Rectangle 37"/>
          <p:cNvSpPr>
            <a:spLocks noChangeArrowheads="1"/>
          </p:cNvSpPr>
          <p:nvPr/>
        </p:nvSpPr>
        <p:spPr bwMode="auto">
          <a:xfrm>
            <a:off x="685800" y="3852863"/>
            <a:ext cx="7848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40000"/>
              </a:spcBef>
              <a:buClrTx/>
              <a:buSzPct val="100000"/>
              <a:buFontTx/>
              <a:buNone/>
            </a:pPr>
            <a:r>
              <a:rPr lang="en-US" altLang="he-IL" b="1">
                <a:solidFill>
                  <a:srgbClr val="000000"/>
                </a:solidFill>
                <a:latin typeface="18 VAG Rounded Thin   55390"/>
                <a:ea typeface="MS PGothic" panose="020B0600070205080204" pitchFamily="34" charset="-128"/>
                <a:cs typeface="Corbel" panose="020B0503020204020204" pitchFamily="34" charset="0"/>
              </a:rPr>
              <a:t>Binary/field representation:</a:t>
            </a:r>
          </a:p>
        </p:txBody>
      </p:sp>
      <p:sp>
        <p:nvSpPr>
          <p:cNvPr id="117768" name="Rectangle 38"/>
          <p:cNvSpPr>
            <a:spLocks noChangeArrowheads="1"/>
          </p:cNvSpPr>
          <p:nvPr/>
        </p:nvSpPr>
        <p:spPr bwMode="auto">
          <a:xfrm>
            <a:off x="685800" y="4953000"/>
            <a:ext cx="7848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40000"/>
              </a:spcBef>
              <a:buClrTx/>
              <a:buSzPct val="100000"/>
              <a:buFontTx/>
              <a:buNone/>
            </a:pPr>
            <a:r>
              <a:rPr lang="en-US" altLang="he-IL" sz="2400" b="1">
                <a:solidFill>
                  <a:srgbClr val="000000"/>
                </a:solidFill>
                <a:latin typeface="18 VAG Rounded Thin   55390"/>
                <a:ea typeface="MS PGothic" panose="020B0600070205080204" pitchFamily="34" charset="-128"/>
                <a:cs typeface="Corbel" panose="020B0503020204020204" pitchFamily="34" charset="0"/>
              </a:rPr>
              <a:t>hexadecimal representation:  </a:t>
            </a:r>
            <a:r>
              <a:rPr lang="en-US" altLang="he-IL"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22D5 FFCE</a:t>
            </a:r>
            <a:r>
              <a:rPr lang="en-US" altLang="he-IL" sz="2400" b="1" baseline="-25000">
                <a:solidFill>
                  <a:srgbClr val="000000"/>
                </a:solidFill>
                <a:latin typeface="18 VAG Rounded Thin   55390"/>
                <a:ea typeface="MS PGothic" panose="020B0600070205080204" pitchFamily="34" charset="-128"/>
                <a:cs typeface="Corbel" panose="020B0503020204020204" pitchFamily="34" charset="0"/>
              </a:rPr>
              <a:t>hex</a:t>
            </a:r>
          </a:p>
        </p:txBody>
      </p:sp>
      <p:sp>
        <p:nvSpPr>
          <p:cNvPr id="117769" name="Rectangle 39"/>
          <p:cNvSpPr>
            <a:spLocks noChangeArrowheads="1"/>
          </p:cNvSpPr>
          <p:nvPr/>
        </p:nvSpPr>
        <p:spPr bwMode="auto">
          <a:xfrm>
            <a:off x="685800" y="5410200"/>
            <a:ext cx="84582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40000"/>
              </a:spcBef>
              <a:buClrTx/>
              <a:buSzPct val="100000"/>
              <a:buFontTx/>
              <a:buNone/>
            </a:pPr>
            <a:r>
              <a:rPr lang="en-US" altLang="he-IL" sz="2400" b="1">
                <a:solidFill>
                  <a:srgbClr val="000000"/>
                </a:solidFill>
                <a:latin typeface="18 VAG Rounded Thin   55390"/>
                <a:ea typeface="MS PGothic" panose="020B0600070205080204" pitchFamily="34" charset="-128"/>
                <a:cs typeface="Corbel" panose="020B0503020204020204" pitchFamily="34" charset="0"/>
              </a:rPr>
              <a:t>decimal representation: 	   </a:t>
            </a:r>
            <a:r>
              <a:rPr lang="en-US" altLang="he-IL" sz="24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584,449,998</a:t>
            </a:r>
            <a:r>
              <a:rPr lang="en-US" altLang="he-IL" sz="2400" b="1" baseline="-25000">
                <a:solidFill>
                  <a:srgbClr val="000000"/>
                </a:solidFill>
                <a:latin typeface="18 VAG Rounded Thin   55390"/>
                <a:ea typeface="MS PGothic" panose="020B0600070205080204" pitchFamily="34" charset="-128"/>
                <a:cs typeface="Corbel" panose="020B0503020204020204" pitchFamily="34" charset="0"/>
              </a:rPr>
              <a:t>ten</a:t>
            </a:r>
          </a:p>
        </p:txBody>
      </p:sp>
      <p:sp>
        <p:nvSpPr>
          <p:cNvPr id="117770" name="מציין מיקום של כותרת תחתונה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20EFDB45-C911-46AD-9EDF-350C60B0A79D}" type="slidenum">
              <a:rPr lang="en-AU" altLang="he-IL" smtClean="0"/>
              <a:pPr/>
              <a:t>57</a:t>
            </a:fld>
            <a:endParaRPr lang="en-AU" altLang="he-IL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23813"/>
            <a:ext cx="8259763" cy="769937"/>
          </a:xfrm>
        </p:spPr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793750"/>
            <a:ext cx="8270875" cy="17716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endParaRPr lang="en-US" altLang="en-US" sz="3000" dirty="0"/>
          </a:p>
          <a:p>
            <a:pPr eaLnBrk="1" hangingPunct="1">
              <a:defRPr/>
            </a:pPr>
            <a:r>
              <a:rPr lang="en-US" altLang="en-US" sz="3000" dirty="0"/>
              <a:t>Make bitwise changes </a:t>
            </a:r>
          </a:p>
          <a:p>
            <a:pPr eaLnBrk="1" hangingPunct="1">
              <a:defRPr/>
            </a:pPr>
            <a:r>
              <a:rPr lang="en-US" altLang="en-US" sz="3000" dirty="0"/>
              <a:t>Useful for handling selected bits/fields</a:t>
            </a:r>
          </a:p>
          <a:p>
            <a:pPr lvl="1" eaLnBrk="1" hangingPunct="1">
              <a:defRPr/>
            </a:pPr>
            <a:r>
              <a:rPr lang="en-US" altLang="en-US" sz="2600" dirty="0"/>
              <a:t>extract, insert, mask, flip</a:t>
            </a:r>
          </a:p>
          <a:p>
            <a:pPr eaLnBrk="1" hangingPunct="1">
              <a:defRPr/>
            </a:pPr>
            <a:r>
              <a:rPr lang="en-US" altLang="en-US" sz="3000" dirty="0"/>
              <a:t>Logical instructions have format R or I</a:t>
            </a:r>
          </a:p>
          <a:p>
            <a:pPr lvl="1" eaLnBrk="1" hangingPunct="1">
              <a:defRPr/>
            </a:pPr>
            <a:r>
              <a:rPr lang="en-US" altLang="en-US" sz="2600" dirty="0"/>
              <a:t>In format I, the immediate value is always </a:t>
            </a:r>
            <a:r>
              <a:rPr lang="en-US" altLang="en-US" sz="2600" dirty="0">
                <a:solidFill>
                  <a:schemeClr val="tx2"/>
                </a:solidFill>
              </a:rPr>
              <a:t>unsigned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AU" altLang="en-US" dirty="0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2051050" y="2505075"/>
          <a:ext cx="5834062" cy="3876948"/>
        </p:xfrm>
        <a:graphic>
          <a:graphicData uri="http://schemas.openxmlformats.org/drawingml/2006/table">
            <a:tbl>
              <a:tblPr/>
              <a:tblGrid>
                <a:gridCol w="214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46">
                <a:tc>
                  <a:txBody>
                    <a:bodyPr/>
                    <a:lstStyle/>
                    <a:p>
                      <a:pPr marL="457189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C/C++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 logical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(for unsigned type)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 arithmetic</a:t>
                      </a: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(for signed type)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sra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and,andi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or,ori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XOR</a:t>
                      </a: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xor,xori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</a:p>
                  </a:txBody>
                  <a:tcPr marL="91445" marR="9144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(use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91445" marR="9144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9864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21AD7284-5CF5-470C-B624-1E5681D2D358}" type="slidenum">
              <a:rPr lang="en-AU" altLang="he-IL" smtClean="0"/>
              <a:pPr/>
              <a:t>58</a:t>
            </a:fld>
            <a:endParaRPr lang="en-AU" altLang="he-IL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D1AC7F6C-21D3-4D88-92F6-E6C136BA273C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he-IL" sz="140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Logical Operations</a:t>
            </a:r>
            <a:endParaRPr lang="en-AU" altLang="he-IL"/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he-IL"/>
              <a:t>Instructions for bitwise manipulation</a:t>
            </a:r>
            <a:endParaRPr lang="en-AU" altLang="he-IL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18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Useful for extracting and inserting groups of bits in a word</a:t>
            </a:r>
            <a:endParaRPr lang="en-AU" altLang="he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altLang="en-US" sz="3600" dirty="0"/>
              <a:t>MIPS (RISC) Design Principles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altLang="he-IL" sz="2000" dirty="0">
                <a:solidFill>
                  <a:srgbClr val="0000FF"/>
                </a:solidFill>
              </a:rPr>
              <a:t>Simplicity favors regularity</a:t>
            </a:r>
          </a:p>
          <a:p>
            <a:pPr lvl="1" eaLnBrk="1" hangingPunct="1"/>
            <a:r>
              <a:rPr lang="en-US" altLang="he-IL" sz="2000" dirty="0"/>
              <a:t>Fixed size instructions: 32 bits</a:t>
            </a:r>
          </a:p>
          <a:p>
            <a:pPr lvl="1" eaLnBrk="1" hangingPunct="1"/>
            <a:r>
              <a:rPr lang="en-US" altLang="he-IL" sz="2000" dirty="0"/>
              <a:t>Small number of instruction formats</a:t>
            </a:r>
          </a:p>
          <a:p>
            <a:pPr lvl="1" eaLnBrk="1" hangingPunct="1"/>
            <a:r>
              <a:rPr lang="en-US" altLang="he-IL" sz="2000" dirty="0"/>
              <a:t>Opcode always the first 6 bits</a:t>
            </a:r>
          </a:p>
          <a:p>
            <a:pPr marL="514350" indent="-51435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altLang="he-IL" sz="2000" dirty="0">
                <a:solidFill>
                  <a:srgbClr val="0000FF"/>
                </a:solidFill>
              </a:rPr>
              <a:t>Smaller is faster</a:t>
            </a:r>
          </a:p>
          <a:p>
            <a:pPr lvl="1" eaLnBrk="1" hangingPunct="1"/>
            <a:r>
              <a:rPr lang="en-US" altLang="he-IL" sz="2000" dirty="0"/>
              <a:t>Small instruction set</a:t>
            </a:r>
          </a:p>
          <a:p>
            <a:pPr lvl="1" eaLnBrk="1" hangingPunct="1"/>
            <a:r>
              <a:rPr lang="en-US" altLang="he-IL" sz="2000" dirty="0"/>
              <a:t>Limited number of registers</a:t>
            </a:r>
          </a:p>
          <a:p>
            <a:pPr lvl="1" eaLnBrk="1" hangingPunct="1"/>
            <a:r>
              <a:rPr lang="en-US" altLang="he-IL" sz="2000" dirty="0"/>
              <a:t>Few addressing modes</a:t>
            </a:r>
          </a:p>
          <a:p>
            <a:pPr marL="514350" indent="-51435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altLang="he-IL" sz="2000" dirty="0">
                <a:solidFill>
                  <a:srgbClr val="0000FF"/>
                </a:solidFill>
              </a:rPr>
              <a:t>Make the common case fast</a:t>
            </a:r>
          </a:p>
          <a:p>
            <a:pPr lvl="1" eaLnBrk="1" hangingPunct="1"/>
            <a:r>
              <a:rPr lang="en-US" altLang="he-IL" sz="2000" dirty="0"/>
              <a:t>Arithmetic/logic operands in registers</a:t>
            </a:r>
          </a:p>
          <a:p>
            <a:pPr lvl="1" eaLnBrk="1" hangingPunct="1"/>
            <a:r>
              <a:rPr lang="en-US" altLang="he-IL" sz="2000" dirty="0"/>
              <a:t>Immediate operands (16 bits)</a:t>
            </a:r>
          </a:p>
          <a:p>
            <a:pPr marL="514350" indent="-51435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altLang="he-IL" sz="2000" dirty="0">
                <a:solidFill>
                  <a:srgbClr val="0000FF"/>
                </a:solidFill>
              </a:rPr>
              <a:t>Good design demands good compromises</a:t>
            </a:r>
          </a:p>
          <a:p>
            <a:pPr lvl="1" eaLnBrk="1" hangingPunct="1"/>
            <a:r>
              <a:rPr lang="en-US" altLang="he-IL" sz="2000" dirty="0"/>
              <a:t>Three instruction formats</a:t>
            </a:r>
            <a:r>
              <a:rPr lang="en-US" altLang="he-IL" sz="2000" dirty="0">
                <a:solidFill>
                  <a:schemeClr val="accent1"/>
                </a:solidFill>
              </a:rPr>
              <a:t> </a:t>
            </a:r>
          </a:p>
          <a:p>
            <a:pPr lvl="1" eaLnBrk="1" hangingPunct="1"/>
            <a:r>
              <a:rPr lang="en-US" altLang="he-IL" sz="2000" dirty="0"/>
              <a:t>Fields are aligned as much as possible</a:t>
            </a:r>
          </a:p>
          <a:p>
            <a:endParaRPr lang="he-IL" sz="20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he-IL"/>
              <a:t>Chapter 2 — Instructions: Language of the Computer — </a:t>
            </a:r>
            <a:fld id="{59A8019D-1C4F-4895-AB33-4E325146B832}" type="slidenum">
              <a:rPr lang="en-AU" altLang="he-IL" smtClean="0"/>
              <a:pPr>
                <a:defRPr/>
              </a:pPr>
              <a:t>6</a:t>
            </a:fld>
            <a:endParaRPr lang="en-AU" altLang="he-IL"/>
          </a:p>
        </p:txBody>
      </p:sp>
    </p:spTree>
    <p:extLst>
      <p:ext uri="{BB962C8B-B14F-4D97-AF65-F5344CB8AC3E}">
        <p14:creationId xmlns:p14="http://schemas.microsoft.com/office/powerpoint/2010/main" val="2421218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9B12F777-C745-4B16-BEAC-30E3CCBA244D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he-IL" sz="1400"/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AND Operations</a:t>
            </a:r>
            <a:endParaRPr lang="en-AU" altLang="he-IL"/>
          </a:p>
        </p:txBody>
      </p:sp>
      <p:sp>
        <p:nvSpPr>
          <p:cNvPr id="129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he-IL"/>
              <a:t>Useful to mask bits in a word</a:t>
            </a:r>
          </a:p>
          <a:p>
            <a:pPr lvl="1" eaLnBrk="1" hangingPunct="1"/>
            <a:r>
              <a:rPr lang="en-US" altLang="he-IL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and $t0, $t1, $t2</a:t>
            </a:r>
            <a:endParaRPr lang="en-AU" altLang="he-IL" sz="2800">
              <a:latin typeface="Lucida Console" panose="020B0609040504020204" pitchFamily="49" charset="0"/>
            </a:endParaRP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0000 0000 0000 0000 0000 1101 1100 0000</a:t>
            </a:r>
            <a:endParaRPr lang="en-AU" altLang="he-IL" sz="2000"/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0000 0000 0000 0000 0011 1100 0000 0000</a:t>
            </a:r>
            <a:endParaRPr lang="en-AU" altLang="he-IL" sz="2000"/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$t2</a:t>
            </a:r>
            <a:endParaRPr lang="en-AU" altLang="he-IL" sz="2000"/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$t1</a:t>
            </a:r>
            <a:endParaRPr lang="en-AU" altLang="he-IL" sz="2000"/>
          </a:p>
        </p:txBody>
      </p:sp>
      <p:sp>
        <p:nvSpPr>
          <p:cNvPr id="129034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0000 0000 0000 0000 0000 1100 0000 0000</a:t>
            </a:r>
            <a:endParaRPr lang="en-AU" altLang="he-IL" sz="2000"/>
          </a:p>
        </p:txBody>
      </p:sp>
      <p:sp>
        <p:nvSpPr>
          <p:cNvPr id="129035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$t0</a:t>
            </a:r>
            <a:endParaRPr lang="en-AU" altLang="he-IL"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FD4E4F21-73C5-468D-9463-095FEDB73746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he-IL" sz="1400"/>
          </a:p>
        </p:txBody>
      </p:sp>
      <p:sp>
        <p:nvSpPr>
          <p:cNvPr id="131075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OR Operations</a:t>
            </a:r>
            <a:endParaRPr lang="en-AU" altLang="he-IL"/>
          </a:p>
        </p:txBody>
      </p:sp>
      <p:sp>
        <p:nvSpPr>
          <p:cNvPr id="1310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he-IL"/>
              <a:t>Useful to include bits in a word</a:t>
            </a:r>
          </a:p>
          <a:p>
            <a:pPr lvl="1" eaLnBrk="1" hangingPunct="1"/>
            <a:r>
              <a:rPr lang="en-US" altLang="he-IL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or $t0, $t1, $t2</a:t>
            </a:r>
            <a:endParaRPr lang="en-AU" altLang="he-IL" sz="2800">
              <a:latin typeface="Lucida Console" panose="020B0609040504020204" pitchFamily="49" charset="0"/>
            </a:endParaRP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0000 0000 0000 0000 0000 1101 1100 0000</a:t>
            </a:r>
            <a:endParaRPr lang="en-AU" altLang="he-IL" sz="2000"/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0000 0000 0000 0000 0011 1100 0000 0000</a:t>
            </a:r>
            <a:endParaRPr lang="en-AU" altLang="he-IL" sz="2000"/>
          </a:p>
        </p:txBody>
      </p:sp>
      <p:sp>
        <p:nvSpPr>
          <p:cNvPr id="131080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$t2</a:t>
            </a:r>
            <a:endParaRPr lang="en-AU" altLang="he-IL" sz="2000"/>
          </a:p>
        </p:txBody>
      </p:sp>
      <p:sp>
        <p:nvSpPr>
          <p:cNvPr id="131081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$t1</a:t>
            </a:r>
            <a:endParaRPr lang="en-AU" altLang="he-IL" sz="2000"/>
          </a:p>
        </p:txBody>
      </p:sp>
      <p:sp>
        <p:nvSpPr>
          <p:cNvPr id="131082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0000 0000 0000 0000 0011 1101 1100 0000</a:t>
            </a:r>
            <a:endParaRPr lang="en-AU" altLang="he-IL" sz="2000"/>
          </a:p>
        </p:txBody>
      </p:sp>
      <p:sp>
        <p:nvSpPr>
          <p:cNvPr id="131083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/>
              <a:t>$t0</a:t>
            </a:r>
            <a:endParaRPr lang="en-AU" altLang="he-IL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Bitwise NOT </a:t>
            </a:r>
            <a:endParaRPr lang="en-AU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25538"/>
            <a:ext cx="8128000" cy="2808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e-IL" sz="2400" dirty="0"/>
              <a:t>Useful to invert bits in a word</a:t>
            </a:r>
          </a:p>
          <a:p>
            <a:pPr lvl="1" eaLnBrk="1" hangingPunct="1">
              <a:defRPr/>
            </a:pPr>
            <a:r>
              <a:rPr lang="en-US" altLang="he-IL" sz="2400" dirty="0"/>
              <a:t>Change 0 to 1, and 1 to 0</a:t>
            </a:r>
          </a:p>
          <a:p>
            <a:pPr eaLnBrk="1" hangingPunct="1">
              <a:defRPr/>
            </a:pPr>
            <a:r>
              <a:rPr lang="en-US" altLang="en-US" sz="2400" dirty="0"/>
              <a:t>MIPS does not have a NOT opcode</a:t>
            </a:r>
          </a:p>
          <a:p>
            <a:pPr lvl="1" eaLnBrk="1" hangingPunct="1">
              <a:defRPr/>
            </a:pPr>
            <a:r>
              <a:rPr lang="en-US" altLang="en-US" sz="2400" dirty="0"/>
              <a:t>Use NOR instead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=NOT(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rs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en-US" sz="2400" dirty="0"/>
              <a:t>is equivalent to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=NOR(rs,$0)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			nor rd,rs,$0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692275" y="4119563"/>
            <a:ext cx="61833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0001 0000 0000 0000 0011 1100 0000 0010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062038" y="411956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</a:t>
            </a:r>
            <a:endParaRPr lang="en-AU" altLang="en-US" sz="200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692275" y="4767263"/>
            <a:ext cx="61864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0000 0000 0000 0000 0000 0000 0000 0000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055688" y="47672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$0</a:t>
            </a:r>
            <a:endParaRPr lang="en-AU" altLang="en-US" sz="2000"/>
          </a:p>
        </p:txBody>
      </p:sp>
      <p:sp>
        <p:nvSpPr>
          <p:cNvPr id="133128" name="Text Box 4"/>
          <p:cNvSpPr txBox="1">
            <a:spLocks noChangeArrowheads="1"/>
          </p:cNvSpPr>
          <p:nvPr/>
        </p:nvSpPr>
        <p:spPr bwMode="auto">
          <a:xfrm>
            <a:off x="1689100" y="5414963"/>
            <a:ext cx="61864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1110 1111 1111 1111 1100 0011 1111 1101</a:t>
            </a:r>
          </a:p>
        </p:txBody>
      </p:sp>
      <p:sp>
        <p:nvSpPr>
          <p:cNvPr id="133129" name="Text Box 5"/>
          <p:cNvSpPr txBox="1">
            <a:spLocks noChangeArrowheads="1"/>
          </p:cNvSpPr>
          <p:nvPr/>
        </p:nvSpPr>
        <p:spPr bwMode="auto">
          <a:xfrm>
            <a:off x="231775" y="5400675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nor(rs,$0)</a:t>
            </a:r>
            <a:endParaRPr lang="en-AU" altLang="en-US" sz="2000"/>
          </a:p>
        </p:txBody>
      </p:sp>
      <p:sp>
        <p:nvSpPr>
          <p:cNvPr id="133130" name="מציין מיקום של כותרת תחתונה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he-IL"/>
              <a:t>Chapter 2 — Instructions: Language of the Computer — </a:t>
            </a:r>
            <a:fld id="{659011D8-1FA9-4C85-A430-298E4F34E740}" type="slidenum">
              <a:rPr lang="en-AU" altLang="he-IL" smtClean="0"/>
              <a:pPr/>
              <a:t>62</a:t>
            </a:fld>
            <a:endParaRPr lang="en-AU" alt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6FE7C97F-45DC-4744-9D6E-856BAD56894D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he-IL" sz="1400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Arithmetic Operations</a:t>
            </a:r>
            <a:endParaRPr lang="en-AU" altLang="he-IL" dirty="0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Add and subtract, three operands</a:t>
            </a:r>
          </a:p>
          <a:p>
            <a:pPr lvl="1" eaLnBrk="1" hangingPunct="1"/>
            <a:r>
              <a:rPr lang="en-US" altLang="he-IL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dirty="0">
                <a:latin typeface="Lucida Console" panose="020B0609040504020204" pitchFamily="49" charset="0"/>
              </a:rPr>
              <a:t>	add a, b, c  # a gets b + c</a:t>
            </a:r>
          </a:p>
          <a:p>
            <a:pPr eaLnBrk="1" hangingPunct="1"/>
            <a:r>
              <a:rPr lang="en-US" altLang="he-IL" dirty="0"/>
              <a:t>All arithmetic operations have this form</a:t>
            </a:r>
          </a:p>
          <a:p>
            <a:pPr eaLnBrk="1" hangingPunct="1"/>
            <a:r>
              <a:rPr lang="en-US" altLang="he-IL" i="1" dirty="0">
                <a:solidFill>
                  <a:srgbClr val="FF0000"/>
                </a:solidFill>
              </a:rPr>
              <a:t>Design Principle 1:</a:t>
            </a:r>
            <a:r>
              <a:rPr lang="en-US" altLang="he-IL" dirty="0">
                <a:solidFill>
                  <a:srgbClr val="FF0000"/>
                </a:solidFill>
              </a:rPr>
              <a:t> Simplicity </a:t>
            </a:r>
            <a:r>
              <a:rPr lang="en-US" altLang="he-IL" dirty="0" err="1">
                <a:solidFill>
                  <a:srgbClr val="FF0000"/>
                </a:solidFill>
              </a:rPr>
              <a:t>favours</a:t>
            </a:r>
            <a:r>
              <a:rPr lang="en-US" altLang="he-IL" dirty="0">
                <a:solidFill>
                  <a:srgbClr val="FF0000"/>
                </a:solidFill>
              </a:rPr>
              <a:t> regularity</a:t>
            </a:r>
          </a:p>
          <a:p>
            <a:pPr lvl="1" eaLnBrk="1" hangingPunct="1"/>
            <a:r>
              <a:rPr lang="en-US" altLang="he-IL" dirty="0"/>
              <a:t>Regularity makes implementation simpler</a:t>
            </a:r>
          </a:p>
          <a:p>
            <a:pPr lvl="1" eaLnBrk="1" hangingPunct="1"/>
            <a:r>
              <a:rPr lang="en-US" altLang="he-IL" dirty="0"/>
              <a:t>Simplicity enables higher performance at lower cost</a:t>
            </a:r>
            <a:endParaRPr lang="en-AU" alt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93C41044-C66F-4324-98FA-64BECC294CF7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he-IL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Arithmetic Example</a:t>
            </a:r>
            <a:endParaRPr lang="en-AU" altLang="he-IL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he-IL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he-IL" sz="2800">
                <a:latin typeface="Lucida Console" panose="020B0609040504020204" pitchFamily="49" charset="0"/>
              </a:rPr>
              <a:t>	add t0, g, h   # temp t0 = g + h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add t1, i, j   # temp t1 = i + j</a:t>
            </a:r>
            <a:br>
              <a:rPr lang="en-US" altLang="he-IL" sz="2800">
                <a:latin typeface="Lucida Console" panose="020B0609040504020204" pitchFamily="49" charset="0"/>
              </a:rPr>
            </a:br>
            <a:r>
              <a:rPr lang="en-US" altLang="he-IL" sz="2800">
                <a:latin typeface="Lucida Console" panose="020B0609040504020204" pitchFamily="49" charset="0"/>
              </a:rPr>
              <a:t>sub f, t0, t1  # f = t0 - t1</a:t>
            </a:r>
            <a:endParaRPr lang="en-AU" alt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60363" y="112713"/>
            <a:ext cx="8620125" cy="708025"/>
          </a:xfrm>
        </p:spPr>
        <p:txBody>
          <a:bodyPr/>
          <a:lstStyle/>
          <a:p>
            <a:r>
              <a:rPr lang="en-US" altLang="he-IL" sz="4000"/>
              <a:t>Simplicity and Regularity</a:t>
            </a:r>
            <a:endParaRPr lang="en-US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963613"/>
            <a:ext cx="8640762" cy="56340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000" dirty="0"/>
              <a:t>In MIPS ISA:</a:t>
            </a:r>
          </a:p>
          <a:p>
            <a:pPr lvl="1">
              <a:defRPr/>
            </a:pPr>
            <a:r>
              <a:rPr lang="en-US" sz="2600" dirty="0"/>
              <a:t>All Instructions have the same length: 32 bits</a:t>
            </a:r>
          </a:p>
          <a:p>
            <a:pPr lvl="1">
              <a:defRPr/>
            </a:pPr>
            <a:r>
              <a:rPr lang="en-US" sz="2600" dirty="0"/>
              <a:t>Limited number of instruction formats: 3</a:t>
            </a:r>
          </a:p>
          <a:p>
            <a:pPr lvl="1">
              <a:defRPr/>
            </a:pPr>
            <a:r>
              <a:rPr lang="en-US" sz="2600" dirty="0"/>
              <a:t>Instruction fields (opcode, operands) are aligned among the different formats</a:t>
            </a:r>
          </a:p>
          <a:p>
            <a:pPr lvl="1">
              <a:defRPr/>
            </a:pPr>
            <a:r>
              <a:rPr lang="en-US" sz="2600" dirty="0"/>
              <a:t>Arithmetic/logic instructions have 3 operands</a:t>
            </a:r>
          </a:p>
          <a:p>
            <a:pPr lvl="2">
              <a:defRPr/>
            </a:pPr>
            <a:r>
              <a:rPr lang="en-US" dirty="0"/>
              <a:t>Each operand is 32 bits wide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514350" indent="-457200">
              <a:defRPr/>
            </a:pPr>
            <a:r>
              <a:rPr lang="en-US" sz="3000" dirty="0">
                <a:sym typeface="Wingdings" panose="05000000000000000000" pitchFamily="2" charset="2"/>
              </a:rPr>
              <a:t>By comparison, in x86 ISA:</a:t>
            </a:r>
          </a:p>
          <a:p>
            <a:pPr marL="914400" lvl="1" indent="-457200">
              <a:defRPr/>
            </a:pPr>
            <a:r>
              <a:rPr lang="en-US" sz="2600" dirty="0">
                <a:sym typeface="Wingdings" panose="05000000000000000000" pitchFamily="2" charset="2"/>
              </a:rPr>
              <a:t>Instruction length varies from 1 to 17 bytes</a:t>
            </a:r>
          </a:p>
          <a:p>
            <a:pPr marL="914400" lvl="1" indent="-457200">
              <a:defRPr/>
            </a:pPr>
            <a:r>
              <a:rPr lang="en-US" sz="2600" dirty="0">
                <a:sym typeface="Wingdings" panose="05000000000000000000" pitchFamily="2" charset="2"/>
              </a:rPr>
              <a:t>Many instruction formats</a:t>
            </a:r>
          </a:p>
          <a:p>
            <a:pPr marL="914400" lvl="1" indent="-457200">
              <a:defRPr/>
            </a:pPr>
            <a:r>
              <a:rPr lang="en-US" sz="2600" dirty="0">
                <a:sym typeface="Wingdings" panose="05000000000000000000" pitchFamily="2" charset="2"/>
              </a:rPr>
              <a:t>Only two operands </a:t>
            </a:r>
          </a:p>
          <a:p>
            <a:pPr marL="1314450" lvl="2" indent="-457200">
              <a:defRPr/>
            </a:pPr>
            <a:r>
              <a:rPr lang="en-US" dirty="0">
                <a:sym typeface="Wingdings" panose="05000000000000000000" pitchFamily="2" charset="2"/>
              </a:rPr>
              <a:t>One of the operands serves also as destination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20484" name="מציין מיקום של כותרת תחתונה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he-IL" sz="1400"/>
              <a:t>Chapter 2 — Instructions: Language of the Computer — </a:t>
            </a:r>
            <a:fld id="{8C62DEDC-2D72-4362-BD4B-6A38399FE12A}" type="slidenum">
              <a:rPr lang="en-AU" altLang="he-IL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he-IL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19314</TotalTime>
  <Words>5848</Words>
  <Application>Microsoft Office PowerPoint</Application>
  <PresentationFormat>‫הצגה על המסך (4:3)</PresentationFormat>
  <Paragraphs>905</Paragraphs>
  <Slides>62</Slides>
  <Notes>48</Notes>
  <HiddenSlides>9</HiddenSlides>
  <MMClips>0</MMClips>
  <ScaleCrop>false</ScaleCrop>
  <HeadingPairs>
    <vt:vector size="6" baseType="variant">
      <vt:variant>
        <vt:lpstr>גופנים בשימוש</vt:lpstr>
      </vt:variant>
      <vt:variant>
        <vt:i4>15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62</vt:i4>
      </vt:variant>
    </vt:vector>
  </HeadingPairs>
  <TitlesOfParts>
    <vt:vector size="78" baseType="lpstr">
      <vt:lpstr>MS PGothic</vt:lpstr>
      <vt:lpstr>MS PGothic</vt:lpstr>
      <vt:lpstr>18 VAG Rounded Thin   55390</vt:lpstr>
      <vt:lpstr>Arial</vt:lpstr>
      <vt:lpstr>Arial Black</vt:lpstr>
      <vt:lpstr>Arial Bold</vt:lpstr>
      <vt:lpstr>Corbel</vt:lpstr>
      <vt:lpstr>Courier</vt:lpstr>
      <vt:lpstr>Courier New</vt:lpstr>
      <vt:lpstr>Helvetica</vt:lpstr>
      <vt:lpstr>Lucida Console</vt:lpstr>
      <vt:lpstr>Lucida Grande</vt:lpstr>
      <vt:lpstr>Marker Felt</vt:lpstr>
      <vt:lpstr>Times New Roman</vt:lpstr>
      <vt:lpstr>Wingdings</vt:lpstr>
      <vt:lpstr>1_cod4e</vt:lpstr>
      <vt:lpstr>Chapter 2</vt:lpstr>
      <vt:lpstr>ISA: A Thin Software/Hardware Interface</vt:lpstr>
      <vt:lpstr>Instruction Set</vt:lpstr>
      <vt:lpstr>Instruction Set Architectures</vt:lpstr>
      <vt:lpstr>The MIPS Instruction Set</vt:lpstr>
      <vt:lpstr>MIPS (RISC) Design Principles</vt:lpstr>
      <vt:lpstr>Arithmetic Operations</vt:lpstr>
      <vt:lpstr>Arithmetic Example</vt:lpstr>
      <vt:lpstr>Simplicity and Regularity</vt:lpstr>
      <vt:lpstr>Assembly Variables: Registers</vt:lpstr>
      <vt:lpstr>Registers</vt:lpstr>
      <vt:lpstr>Names of MIPS Registers</vt:lpstr>
      <vt:lpstr>MIPS General Purpose Registers</vt:lpstr>
      <vt:lpstr>C, Java variables vs. registers</vt:lpstr>
      <vt:lpstr>Using Data in Registers</vt:lpstr>
      <vt:lpstr>MIPS Register File</vt:lpstr>
      <vt:lpstr>Big Idea: Stored-Program Computer</vt:lpstr>
      <vt:lpstr>Consequence #1: Everything Addressed</vt:lpstr>
      <vt:lpstr>Consequence #2: Binary Compatibility</vt:lpstr>
      <vt:lpstr>Von Neumann architecture scheme</vt:lpstr>
      <vt:lpstr>Register Operands</vt:lpstr>
      <vt:lpstr>Addition and Subtraction of Integers</vt:lpstr>
      <vt:lpstr>Addition and Subtraction of Integers Example 1</vt:lpstr>
      <vt:lpstr>Memory Operands</vt:lpstr>
      <vt:lpstr>Main Memory</vt:lpstr>
      <vt:lpstr>Memory Addresses</vt:lpstr>
      <vt:lpstr>Order of Bytes in a Word Value</vt:lpstr>
      <vt:lpstr>Memory Operand Example 1</vt:lpstr>
      <vt:lpstr>Memory Operand Example 2</vt:lpstr>
      <vt:lpstr>Loading and Storing bytes</vt:lpstr>
      <vt:lpstr>Registers vs. Memory</vt:lpstr>
      <vt:lpstr>Immediate Operands</vt:lpstr>
      <vt:lpstr>The Constant Zero</vt:lpstr>
      <vt:lpstr>Overflow in Arithmetic</vt:lpstr>
      <vt:lpstr>Overflow handling in MIPS</vt:lpstr>
      <vt:lpstr>Representing Instructions</vt:lpstr>
      <vt:lpstr>Instructions as Numbers (1/2)</vt:lpstr>
      <vt:lpstr>Instructions as Numbers (2/2)</vt:lpstr>
      <vt:lpstr>MIPS Instruction Formats</vt:lpstr>
      <vt:lpstr>R-Format Instructions (1/5)</vt:lpstr>
      <vt:lpstr>R-Format Instructions (2/5)</vt:lpstr>
      <vt:lpstr>R-Format Instructions (3/5)</vt:lpstr>
      <vt:lpstr>R-Format Instructions (4/5)</vt:lpstr>
      <vt:lpstr>R-Format Instructions (5/5)</vt:lpstr>
      <vt:lpstr>R-Format Example (1/2)</vt:lpstr>
      <vt:lpstr>R-Format Example (2/2)</vt:lpstr>
      <vt:lpstr>MIPS Op-codes and Funct-codes</vt:lpstr>
      <vt:lpstr>Hexadecimal</vt:lpstr>
      <vt:lpstr>Shift Instructions</vt:lpstr>
      <vt:lpstr>Logic Shifting</vt:lpstr>
      <vt:lpstr>Arithmetic Shifting</vt:lpstr>
      <vt:lpstr>I-Format Instructions (1/4)</vt:lpstr>
      <vt:lpstr>I-Format Instructions (2/4)</vt:lpstr>
      <vt:lpstr>I-Format Instructions (3/4)</vt:lpstr>
      <vt:lpstr>I-Format Instructions (4/4)</vt:lpstr>
      <vt:lpstr>I-Format Example (1/2)</vt:lpstr>
      <vt:lpstr>I-Format Example (2/2)</vt:lpstr>
      <vt:lpstr>Logical Operations</vt:lpstr>
      <vt:lpstr>Logical Operations</vt:lpstr>
      <vt:lpstr>AND Operations</vt:lpstr>
      <vt:lpstr>OR Operations</vt:lpstr>
      <vt:lpstr>Bitwise NOT 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hitmachut</cp:lastModifiedBy>
  <cp:revision>181</cp:revision>
  <dcterms:created xsi:type="dcterms:W3CDTF">2008-07-27T22:34:41Z</dcterms:created>
  <dcterms:modified xsi:type="dcterms:W3CDTF">2024-02-08T11:50:23Z</dcterms:modified>
</cp:coreProperties>
</file>