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70" r:id="rId2"/>
    <p:sldId id="512" r:id="rId3"/>
    <p:sldId id="292" r:id="rId4"/>
    <p:sldId id="409" r:id="rId5"/>
    <p:sldId id="557" r:id="rId6"/>
    <p:sldId id="558" r:id="rId7"/>
    <p:sldId id="685" r:id="rId8"/>
    <p:sldId id="686" r:id="rId9"/>
    <p:sldId id="550" r:id="rId10"/>
    <p:sldId id="559" r:id="rId11"/>
    <p:sldId id="690" r:id="rId12"/>
    <p:sldId id="560" r:id="rId13"/>
    <p:sldId id="689" r:id="rId14"/>
    <p:sldId id="554" r:id="rId15"/>
    <p:sldId id="555" r:id="rId16"/>
    <p:sldId id="691" r:id="rId17"/>
    <p:sldId id="406" r:id="rId18"/>
    <p:sldId id="407" r:id="rId19"/>
    <p:sldId id="421" r:id="rId20"/>
    <p:sldId id="428" r:id="rId21"/>
    <p:sldId id="635" r:id="rId22"/>
    <p:sldId id="636" r:id="rId23"/>
    <p:sldId id="567" r:id="rId24"/>
    <p:sldId id="570" r:id="rId25"/>
    <p:sldId id="569" r:id="rId26"/>
    <p:sldId id="475" r:id="rId27"/>
    <p:sldId id="571" r:id="rId28"/>
    <p:sldId id="562" r:id="rId29"/>
    <p:sldId id="563" r:id="rId30"/>
    <p:sldId id="564" r:id="rId31"/>
    <p:sldId id="684" r:id="rId32"/>
    <p:sldId id="565" r:id="rId33"/>
    <p:sldId id="556" r:id="rId34"/>
    <p:sldId id="430" r:id="rId35"/>
    <p:sldId id="440" r:id="rId36"/>
    <p:sldId id="472" r:id="rId37"/>
    <p:sldId id="474" r:id="rId38"/>
    <p:sldId id="470" r:id="rId39"/>
    <p:sldId id="687" r:id="rId40"/>
    <p:sldId id="431" r:id="rId41"/>
    <p:sldId id="436" r:id="rId42"/>
    <p:sldId id="432" r:id="rId43"/>
    <p:sldId id="433" r:id="rId44"/>
    <p:sldId id="434" r:id="rId4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19" autoAdjust="0"/>
    <p:restoredTop sz="94686" autoAdjust="0"/>
  </p:normalViewPr>
  <p:slideViewPr>
    <p:cSldViewPr>
      <p:cViewPr varScale="1">
        <p:scale>
          <a:sx n="97" d="100"/>
          <a:sy n="97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Bahat-Petel" userId="346ce4ee585b2881" providerId="LiveId" clId="{7B2345FE-BF21-4128-8AA3-18EF6B011561}"/>
    <pc:docChg chg="addSld delSld modSld">
      <pc:chgData name="Eran Bahat-Petel" userId="346ce4ee585b2881" providerId="LiveId" clId="{7B2345FE-BF21-4128-8AA3-18EF6B011561}" dt="2022-07-20T13:41:31.418" v="6" actId="729"/>
      <pc:docMkLst>
        <pc:docMk/>
      </pc:docMkLst>
      <pc:sldChg chg="add">
        <pc:chgData name="Eran Bahat-Petel" userId="346ce4ee585b2881" providerId="LiveId" clId="{7B2345FE-BF21-4128-8AA3-18EF6B011561}" dt="2022-06-28T05:33:19.387" v="2"/>
        <pc:sldMkLst>
          <pc:docMk/>
          <pc:sldMk cId="667486487" sldId="300"/>
        </pc:sldMkLst>
      </pc:sldChg>
      <pc:sldChg chg="del mod modShow">
        <pc:chgData name="Eran Bahat-Petel" userId="346ce4ee585b2881" providerId="LiveId" clId="{7B2345FE-BF21-4128-8AA3-18EF6B011561}" dt="2022-06-28T05:33:14.788" v="1" actId="2696"/>
        <pc:sldMkLst>
          <pc:docMk/>
          <pc:sldMk cId="4021794851" sldId="300"/>
        </pc:sldMkLst>
      </pc:sldChg>
      <pc:sldChg chg="mod modShow">
        <pc:chgData name="Eran Bahat-Petel" userId="346ce4ee585b2881" providerId="LiveId" clId="{7B2345FE-BF21-4128-8AA3-18EF6B011561}" dt="2022-06-28T05:48:07.670" v="3" actId="729"/>
        <pc:sldMkLst>
          <pc:docMk/>
          <pc:sldMk cId="0" sldId="324"/>
        </pc:sldMkLst>
      </pc:sldChg>
      <pc:sldChg chg="mod modShow">
        <pc:chgData name="Eran Bahat-Petel" userId="346ce4ee585b2881" providerId="LiveId" clId="{7B2345FE-BF21-4128-8AA3-18EF6B011561}" dt="2022-07-20T13:41:31.418" v="6" actId="729"/>
        <pc:sldMkLst>
          <pc:docMk/>
          <pc:sldMk cId="0" sldId="368"/>
        </pc:sldMkLst>
      </pc:sldChg>
      <pc:sldChg chg="mod modShow">
        <pc:chgData name="Eran Bahat-Petel" userId="346ce4ee585b2881" providerId="LiveId" clId="{7B2345FE-BF21-4128-8AA3-18EF6B011561}" dt="2022-06-28T05:49:04.147" v="4" actId="729"/>
        <pc:sldMkLst>
          <pc:docMk/>
          <pc:sldMk cId="0" sldId="621"/>
        </pc:sldMkLst>
      </pc:sldChg>
      <pc:sldChg chg="mod modShow">
        <pc:chgData name="Eran Bahat-Petel" userId="346ce4ee585b2881" providerId="LiveId" clId="{7B2345FE-BF21-4128-8AA3-18EF6B011561}" dt="2022-06-28T05:49:04.147" v="4" actId="729"/>
        <pc:sldMkLst>
          <pc:docMk/>
          <pc:sldMk cId="0" sldId="622"/>
        </pc:sldMkLst>
      </pc:sldChg>
      <pc:sldChg chg="mod modShow">
        <pc:chgData name="Eran Bahat-Petel" userId="346ce4ee585b2881" providerId="LiveId" clId="{7B2345FE-BF21-4128-8AA3-18EF6B011561}" dt="2022-06-28T05:49:04.147" v="4" actId="729"/>
        <pc:sldMkLst>
          <pc:docMk/>
          <pc:sldMk cId="0" sldId="623"/>
        </pc:sldMkLst>
      </pc:sldChg>
      <pc:sldChg chg="mod modShow">
        <pc:chgData name="Eran Bahat-Petel" userId="346ce4ee585b2881" providerId="LiveId" clId="{7B2345FE-BF21-4128-8AA3-18EF6B011561}" dt="2022-06-28T05:49:16.498" v="5" actId="729"/>
        <pc:sldMkLst>
          <pc:docMk/>
          <pc:sldMk cId="0" sldId="625"/>
        </pc:sldMkLst>
      </pc:sldChg>
      <pc:sldChg chg="mod modShow">
        <pc:chgData name="Eran Bahat-Petel" userId="346ce4ee585b2881" providerId="LiveId" clId="{7B2345FE-BF21-4128-8AA3-18EF6B011561}" dt="2022-06-28T05:49:16.498" v="5" actId="729"/>
        <pc:sldMkLst>
          <pc:docMk/>
          <pc:sldMk cId="0" sldId="626"/>
        </pc:sldMkLst>
      </pc:sldChg>
    </pc:docChg>
  </pc:docChgLst>
  <pc:docChgLst>
    <pc:chgData name="Eran Bahat-Petel" userId="346ce4ee585b2881" providerId="LiveId" clId="{C4929588-1412-4D7A-B92A-F1614179E0F2}"/>
    <pc:docChg chg="modSld">
      <pc:chgData name="Eran Bahat-Petel" userId="346ce4ee585b2881" providerId="LiveId" clId="{C4929588-1412-4D7A-B92A-F1614179E0F2}" dt="2019-07-23T12:55:04.370" v="0"/>
      <pc:docMkLst>
        <pc:docMk/>
      </pc:docMkLst>
      <pc:sldChg chg="modTransition">
        <pc:chgData name="Eran Bahat-Petel" userId="346ce4ee585b2881" providerId="LiveId" clId="{C4929588-1412-4D7A-B92A-F1614179E0F2}" dt="2019-07-23T12:55:04.370" v="0"/>
        <pc:sldMkLst>
          <pc:docMk/>
          <pc:sldMk cId="0" sldId="393"/>
        </pc:sldMkLst>
      </pc:sldChg>
    </pc:docChg>
  </pc:docChgLst>
  <pc:docChgLst>
    <pc:chgData name="Eran Bahat-Petel" userId="346ce4ee585b2881" providerId="LiveId" clId="{D8E2CF7A-33DB-4DD1-BDD7-F703EA8629BC}"/>
    <pc:docChg chg="modSld">
      <pc:chgData name="Eran Bahat-Petel" userId="346ce4ee585b2881" providerId="LiveId" clId="{D8E2CF7A-33DB-4DD1-BDD7-F703EA8629BC}" dt="2022-10-27T08:30:27.271" v="0" actId="478"/>
      <pc:docMkLst>
        <pc:docMk/>
      </pc:docMkLst>
      <pc:sldChg chg="delSp">
        <pc:chgData name="Eran Bahat-Petel" userId="346ce4ee585b2881" providerId="LiveId" clId="{D8E2CF7A-33DB-4DD1-BDD7-F703EA8629BC}" dt="2022-10-27T08:30:27.271" v="0" actId="478"/>
        <pc:sldMkLst>
          <pc:docMk/>
          <pc:sldMk cId="0" sldId="270"/>
        </pc:sldMkLst>
        <pc:picChg chg="del">
          <ac:chgData name="Eran Bahat-Petel" userId="346ce4ee585b2881" providerId="LiveId" clId="{D8E2CF7A-33DB-4DD1-BDD7-F703EA8629BC}" dt="2022-10-27T08:30:27.271" v="0" actId="478"/>
          <ac:picMkLst>
            <pc:docMk/>
            <pc:sldMk cId="0" sldId="270"/>
            <ac:picMk id="5124" creationId="{00000000-0000-0000-0000-000000000000}"/>
          </ac:picMkLst>
        </pc:picChg>
      </pc:sldChg>
    </pc:docChg>
  </pc:docChgLst>
  <pc:docChgLst>
    <pc:chgData name="Eran Bahat-Petel" userId="346ce4ee585b2881" providerId="LiveId" clId="{1AC2080D-092A-48B7-B0E4-9CCB03DF453D}"/>
    <pc:docChg chg="undo custSel addSld delSld modSld">
      <pc:chgData name="Eran Bahat-Petel" userId="346ce4ee585b2881" providerId="LiveId" clId="{1AC2080D-092A-48B7-B0E4-9CCB03DF453D}" dt="2019-07-22T14:08:56.849" v="869"/>
      <pc:docMkLst>
        <pc:docMk/>
      </pc:docMkLst>
      <pc:sldChg chg="modTransition">
        <pc:chgData name="Eran Bahat-Petel" userId="346ce4ee585b2881" providerId="LiveId" clId="{1AC2080D-092A-48B7-B0E4-9CCB03DF453D}" dt="2019-07-22T10:42:00.052" v="1"/>
        <pc:sldMkLst>
          <pc:docMk/>
          <pc:sldMk cId="0" sldId="272"/>
        </pc:sldMkLst>
      </pc:sldChg>
      <pc:sldChg chg="modSp add">
        <pc:chgData name="Eran Bahat-Petel" userId="346ce4ee585b2881" providerId="LiveId" clId="{1AC2080D-092A-48B7-B0E4-9CCB03DF453D}" dt="2019-07-22T11:40:38.325" v="118"/>
        <pc:sldMkLst>
          <pc:docMk/>
          <pc:sldMk cId="4218309657" sldId="292"/>
        </pc:sldMkLst>
        <pc:spChg chg="mod">
          <ac:chgData name="Eran Bahat-Petel" userId="346ce4ee585b2881" providerId="LiveId" clId="{1AC2080D-092A-48B7-B0E4-9CCB03DF453D}" dt="2019-07-22T11:40:38.325" v="118"/>
          <ac:spMkLst>
            <pc:docMk/>
            <pc:sldMk cId="4218309657" sldId="292"/>
            <ac:spMk id="138243" creationId="{00000000-0000-0000-0000-000000000000}"/>
          </ac:spMkLst>
        </pc:spChg>
      </pc:sldChg>
      <pc:sldChg chg="modSp del">
        <pc:chgData name="Eran Bahat-Petel" userId="346ce4ee585b2881" providerId="LiveId" clId="{1AC2080D-092A-48B7-B0E4-9CCB03DF453D}" dt="2019-07-22T12:31:32.685" v="559" actId="2696"/>
        <pc:sldMkLst>
          <pc:docMk/>
          <pc:sldMk cId="0" sldId="297"/>
        </pc:sldMkLst>
        <pc:spChg chg="mod">
          <ac:chgData name="Eran Bahat-Petel" userId="346ce4ee585b2881" providerId="LiveId" clId="{1AC2080D-092A-48B7-B0E4-9CCB03DF453D}" dt="2019-07-22T12:30:53.556" v="548"/>
          <ac:spMkLst>
            <pc:docMk/>
            <pc:sldMk cId="0" sldId="297"/>
            <ac:spMk id="160772" creationId="{00000000-0000-0000-0000-000000000000}"/>
          </ac:spMkLst>
        </pc:spChg>
      </pc:sldChg>
      <pc:sldChg chg="del">
        <pc:chgData name="Eran Bahat-Petel" userId="346ce4ee585b2881" providerId="LiveId" clId="{1AC2080D-092A-48B7-B0E4-9CCB03DF453D}" dt="2019-07-22T13:40:36.717" v="801" actId="2696"/>
        <pc:sldMkLst>
          <pc:docMk/>
          <pc:sldMk cId="4021794851" sldId="300"/>
        </pc:sldMkLst>
      </pc:sldChg>
      <pc:sldChg chg="add">
        <pc:chgData name="Eran Bahat-Petel" userId="346ce4ee585b2881" providerId="LiveId" clId="{1AC2080D-092A-48B7-B0E4-9CCB03DF453D}" dt="2019-07-22T13:33:30.929" v="743"/>
        <pc:sldMkLst>
          <pc:docMk/>
          <pc:sldMk cId="3795617843" sldId="301"/>
        </pc:sldMkLst>
      </pc:sldChg>
      <pc:sldChg chg="addSp modSp add">
        <pc:chgData name="Eran Bahat-Petel" userId="346ce4ee585b2881" providerId="LiveId" clId="{1AC2080D-092A-48B7-B0E4-9CCB03DF453D}" dt="2019-07-22T13:49:59.421" v="837" actId="207"/>
        <pc:sldMkLst>
          <pc:docMk/>
          <pc:sldMk cId="88158349" sldId="302"/>
        </pc:sldMkLst>
        <pc:spChg chg="add mod">
          <ac:chgData name="Eran Bahat-Petel" userId="346ce4ee585b2881" providerId="LiveId" clId="{1AC2080D-092A-48B7-B0E4-9CCB03DF453D}" dt="2019-07-22T13:49:59.421" v="837" actId="207"/>
          <ac:spMkLst>
            <pc:docMk/>
            <pc:sldMk cId="88158349" sldId="302"/>
            <ac:spMk id="2" creationId="{0250A5CB-1A2A-40AE-BFF3-758C2E07F6AB}"/>
          </ac:spMkLst>
        </pc:spChg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324"/>
        </pc:sldMkLst>
      </pc:sldChg>
      <pc:sldChg chg="modTransition">
        <pc:chgData name="Eran Bahat-Petel" userId="346ce4ee585b2881" providerId="LiveId" clId="{1AC2080D-092A-48B7-B0E4-9CCB03DF453D}" dt="2019-07-22T14:08:56.849" v="869"/>
        <pc:sldMkLst>
          <pc:docMk/>
          <pc:sldMk cId="0" sldId="355"/>
        </pc:sldMkLst>
      </pc:sldChg>
      <pc:sldChg chg="del">
        <pc:chgData name="Eran Bahat-Petel" userId="346ce4ee585b2881" providerId="LiveId" clId="{1AC2080D-092A-48B7-B0E4-9CCB03DF453D}" dt="2019-07-22T11:01:08.680" v="77" actId="2696"/>
        <pc:sldMkLst>
          <pc:docMk/>
          <pc:sldMk cId="0" sldId="359"/>
        </pc:sldMkLst>
      </pc:sldChg>
      <pc:sldChg chg="del">
        <pc:chgData name="Eran Bahat-Petel" userId="346ce4ee585b2881" providerId="LiveId" clId="{1AC2080D-092A-48B7-B0E4-9CCB03DF453D}" dt="2019-07-22T11:01:08.768" v="80" actId="2696"/>
        <pc:sldMkLst>
          <pc:docMk/>
          <pc:sldMk cId="0" sldId="361"/>
        </pc:sldMkLst>
      </pc:sldChg>
      <pc:sldChg chg="del">
        <pc:chgData name="Eran Bahat-Petel" userId="346ce4ee585b2881" providerId="LiveId" clId="{1AC2080D-092A-48B7-B0E4-9CCB03DF453D}" dt="2019-07-22T11:01:08.796" v="81" actId="2696"/>
        <pc:sldMkLst>
          <pc:docMk/>
          <pc:sldMk cId="0" sldId="362"/>
        </pc:sldMkLst>
      </pc:sldChg>
      <pc:sldChg chg="del">
        <pc:chgData name="Eran Bahat-Petel" userId="346ce4ee585b2881" providerId="LiveId" clId="{1AC2080D-092A-48B7-B0E4-9CCB03DF453D}" dt="2019-07-22T11:01:08.894" v="85" actId="2696"/>
        <pc:sldMkLst>
          <pc:docMk/>
          <pc:sldMk cId="0" sldId="364"/>
        </pc:sldMkLst>
      </pc:sldChg>
      <pc:sldChg chg="modTransition">
        <pc:chgData name="Eran Bahat-Petel" userId="346ce4ee585b2881" providerId="LiveId" clId="{1AC2080D-092A-48B7-B0E4-9CCB03DF453D}" dt="2019-07-22T13:56:55.890" v="859"/>
        <pc:sldMkLst>
          <pc:docMk/>
          <pc:sldMk cId="0" sldId="381"/>
        </pc:sldMkLst>
      </pc:sldChg>
      <pc:sldChg chg="modSp add">
        <pc:chgData name="Eran Bahat-Petel" userId="346ce4ee585b2881" providerId="LiveId" clId="{1AC2080D-092A-48B7-B0E4-9CCB03DF453D}" dt="2019-07-22T10:58:53.453" v="72" actId="14"/>
        <pc:sldMkLst>
          <pc:docMk/>
          <pc:sldMk cId="4012604839" sldId="389"/>
        </pc:sldMkLst>
        <pc:spChg chg="mod">
          <ac:chgData name="Eran Bahat-Petel" userId="346ce4ee585b2881" providerId="LiveId" clId="{1AC2080D-092A-48B7-B0E4-9CCB03DF453D}" dt="2019-07-22T10:58:53.453" v="72" actId="14"/>
          <ac:spMkLst>
            <pc:docMk/>
            <pc:sldMk cId="4012604839" sldId="389"/>
            <ac:spMk id="32771" creationId="{00000000-0000-0000-0000-000000000000}"/>
          </ac:spMkLst>
        </pc:spChg>
        <pc:grpChg chg="mod">
          <ac:chgData name="Eran Bahat-Petel" userId="346ce4ee585b2881" providerId="LiveId" clId="{1AC2080D-092A-48B7-B0E4-9CCB03DF453D}" dt="2019-07-22T10:58:26.241" v="69" actId="1076"/>
          <ac:grpSpMkLst>
            <pc:docMk/>
            <pc:sldMk cId="4012604839" sldId="389"/>
            <ac:grpSpMk id="40964" creationId="{00000000-0000-0000-0000-000000000000}"/>
          </ac:grpSpMkLst>
        </pc:grpChg>
      </pc:sldChg>
      <pc:sldChg chg="add del">
        <pc:chgData name="Eran Bahat-Petel" userId="346ce4ee585b2881" providerId="LiveId" clId="{1AC2080D-092A-48B7-B0E4-9CCB03DF453D}" dt="2019-07-22T13:29:39.226" v="739"/>
        <pc:sldMkLst>
          <pc:docMk/>
          <pc:sldMk cId="848528513" sldId="404"/>
        </pc:sldMkLst>
      </pc:sldChg>
      <pc:sldChg chg="add del">
        <pc:chgData name="Eran Bahat-Petel" userId="346ce4ee585b2881" providerId="LiveId" clId="{1AC2080D-092A-48B7-B0E4-9CCB03DF453D}" dt="2019-07-22T13:29:40.444" v="740" actId="2696"/>
        <pc:sldMkLst>
          <pc:docMk/>
          <pc:sldMk cId="2198112019" sldId="404"/>
        </pc:sldMkLst>
      </pc:sldChg>
      <pc:sldChg chg="modSp">
        <pc:chgData name="Eran Bahat-Petel" userId="346ce4ee585b2881" providerId="LiveId" clId="{1AC2080D-092A-48B7-B0E4-9CCB03DF453D}" dt="2019-07-22T12:31:13.608" v="558" actId="6549"/>
        <pc:sldMkLst>
          <pc:docMk/>
          <pc:sldMk cId="0" sldId="406"/>
        </pc:sldMkLst>
        <pc:spChg chg="mod">
          <ac:chgData name="Eran Bahat-Petel" userId="346ce4ee585b2881" providerId="LiveId" clId="{1AC2080D-092A-48B7-B0E4-9CCB03DF453D}" dt="2019-07-22T12:31:13.608" v="558" actId="6549"/>
          <ac:spMkLst>
            <pc:docMk/>
            <pc:sldMk cId="0" sldId="406"/>
            <ac:spMk id="90115" creationId="{00000000-0000-0000-0000-000000000000}"/>
          </ac:spMkLst>
        </pc:spChg>
      </pc:sldChg>
      <pc:sldChg chg="delSp">
        <pc:chgData name="Eran Bahat-Petel" userId="346ce4ee585b2881" providerId="LiveId" clId="{1AC2080D-092A-48B7-B0E4-9CCB03DF453D}" dt="2019-07-22T11:48:43.068" v="269" actId="478"/>
        <pc:sldMkLst>
          <pc:docMk/>
          <pc:sldMk cId="0" sldId="409"/>
        </pc:sldMkLst>
        <pc:spChg chg="del">
          <ac:chgData name="Eran Bahat-Petel" userId="346ce4ee585b2881" providerId="LiveId" clId="{1AC2080D-092A-48B7-B0E4-9CCB03DF453D}" dt="2019-07-22T11:48:43.068" v="269" actId="478"/>
          <ac:spMkLst>
            <pc:docMk/>
            <pc:sldMk cId="0" sldId="409"/>
            <ac:spMk id="136196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411"/>
        </pc:sldMkLst>
      </pc:sldChg>
      <pc:sldChg chg="del">
        <pc:chgData name="Eran Bahat-Petel" userId="346ce4ee585b2881" providerId="LiveId" clId="{1AC2080D-092A-48B7-B0E4-9CCB03DF453D}" dt="2019-07-22T11:01:08.570" v="73" actId="2696"/>
        <pc:sldMkLst>
          <pc:docMk/>
          <pc:sldMk cId="0" sldId="412"/>
        </pc:sldMkLst>
      </pc:sldChg>
      <pc:sldChg chg="del">
        <pc:chgData name="Eran Bahat-Petel" userId="346ce4ee585b2881" providerId="LiveId" clId="{1AC2080D-092A-48B7-B0E4-9CCB03DF453D}" dt="2019-07-22T11:01:08.596" v="74" actId="2696"/>
        <pc:sldMkLst>
          <pc:docMk/>
          <pc:sldMk cId="0" sldId="413"/>
        </pc:sldMkLst>
      </pc:sldChg>
      <pc:sldChg chg="del">
        <pc:chgData name="Eran Bahat-Petel" userId="346ce4ee585b2881" providerId="LiveId" clId="{1AC2080D-092A-48B7-B0E4-9CCB03DF453D}" dt="2019-07-22T11:01:08.618" v="75" actId="2696"/>
        <pc:sldMkLst>
          <pc:docMk/>
          <pc:sldMk cId="0" sldId="414"/>
        </pc:sldMkLst>
      </pc:sldChg>
      <pc:sldChg chg="del">
        <pc:chgData name="Eran Bahat-Petel" userId="346ce4ee585b2881" providerId="LiveId" clId="{1AC2080D-092A-48B7-B0E4-9CCB03DF453D}" dt="2019-07-22T11:01:08.643" v="76" actId="2696"/>
        <pc:sldMkLst>
          <pc:docMk/>
          <pc:sldMk cId="0" sldId="415"/>
        </pc:sldMkLst>
      </pc:sldChg>
      <pc:sldChg chg="del">
        <pc:chgData name="Eran Bahat-Petel" userId="346ce4ee585b2881" providerId="LiveId" clId="{1AC2080D-092A-48B7-B0E4-9CCB03DF453D}" dt="2019-07-22T11:01:08.705" v="78" actId="2696"/>
        <pc:sldMkLst>
          <pc:docMk/>
          <pc:sldMk cId="0" sldId="416"/>
        </pc:sldMkLst>
      </pc:sldChg>
      <pc:sldChg chg="del">
        <pc:chgData name="Eran Bahat-Petel" userId="346ce4ee585b2881" providerId="LiveId" clId="{1AC2080D-092A-48B7-B0E4-9CCB03DF453D}" dt="2019-07-22T11:01:08.732" v="79" actId="2696"/>
        <pc:sldMkLst>
          <pc:docMk/>
          <pc:sldMk cId="0" sldId="417"/>
        </pc:sldMkLst>
      </pc:sldChg>
      <pc:sldChg chg="del">
        <pc:chgData name="Eran Bahat-Petel" userId="346ce4ee585b2881" providerId="LiveId" clId="{1AC2080D-092A-48B7-B0E4-9CCB03DF453D}" dt="2019-07-22T11:01:08.818" v="82" actId="2696"/>
        <pc:sldMkLst>
          <pc:docMk/>
          <pc:sldMk cId="0" sldId="418"/>
        </pc:sldMkLst>
      </pc:sldChg>
      <pc:sldChg chg="del">
        <pc:chgData name="Eran Bahat-Petel" userId="346ce4ee585b2881" providerId="LiveId" clId="{1AC2080D-092A-48B7-B0E4-9CCB03DF453D}" dt="2019-07-22T11:01:08.835" v="83" actId="2696"/>
        <pc:sldMkLst>
          <pc:docMk/>
          <pc:sldMk cId="0" sldId="419"/>
        </pc:sldMkLst>
      </pc:sldChg>
      <pc:sldChg chg="del">
        <pc:chgData name="Eran Bahat-Petel" userId="346ce4ee585b2881" providerId="LiveId" clId="{1AC2080D-092A-48B7-B0E4-9CCB03DF453D}" dt="2019-07-22T11:01:08.862" v="84" actId="2696"/>
        <pc:sldMkLst>
          <pc:docMk/>
          <pc:sldMk cId="0" sldId="420"/>
        </pc:sldMkLst>
      </pc:sldChg>
      <pc:sldChg chg="del">
        <pc:chgData name="Eran Bahat-Petel" userId="346ce4ee585b2881" providerId="LiveId" clId="{1AC2080D-092A-48B7-B0E4-9CCB03DF453D}" dt="2019-07-22T14:07:02.218" v="866" actId="2696"/>
        <pc:sldMkLst>
          <pc:docMk/>
          <pc:sldMk cId="50449129" sldId="436"/>
        </pc:sldMkLst>
      </pc:sldChg>
      <pc:sldChg chg="add">
        <pc:chgData name="Eran Bahat-Petel" userId="346ce4ee585b2881" providerId="LiveId" clId="{1AC2080D-092A-48B7-B0E4-9CCB03DF453D}" dt="2019-07-22T14:07:12.675" v="867"/>
        <pc:sldMkLst>
          <pc:docMk/>
          <pc:sldMk cId="3647512465" sldId="436"/>
        </pc:sldMkLst>
      </pc:sldChg>
      <pc:sldChg chg="modTransition">
        <pc:chgData name="Eran Bahat-Petel" userId="346ce4ee585b2881" providerId="LiveId" clId="{1AC2080D-092A-48B7-B0E4-9CCB03DF453D}" dt="2019-07-22T12:51:03.400" v="579"/>
        <pc:sldMkLst>
          <pc:docMk/>
          <pc:sldMk cId="0" sldId="440"/>
        </pc:sldMkLst>
      </pc:sldChg>
      <pc:sldChg chg="modSp del">
        <pc:chgData name="Eran Bahat-Petel" userId="346ce4ee585b2881" providerId="LiveId" clId="{1AC2080D-092A-48B7-B0E4-9CCB03DF453D}" dt="2019-07-22T12:33:31.124" v="573" actId="2696"/>
        <pc:sldMkLst>
          <pc:docMk/>
          <pc:sldMk cId="0" sldId="445"/>
        </pc:sldMkLst>
        <pc:spChg chg="mod">
          <ac:chgData name="Eran Bahat-Petel" userId="346ce4ee585b2881" providerId="LiveId" clId="{1AC2080D-092A-48B7-B0E4-9CCB03DF453D}" dt="2019-07-22T12:33:00.276" v="567"/>
          <ac:spMkLst>
            <pc:docMk/>
            <pc:sldMk cId="0" sldId="445"/>
            <ac:spMk id="166916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3:53:47.052" v="856"/>
        <pc:sldMkLst>
          <pc:docMk/>
          <pc:sldMk cId="0" sldId="451"/>
        </pc:sldMkLst>
      </pc:sldChg>
      <pc:sldChg chg="modTransition">
        <pc:chgData name="Eran Bahat-Petel" userId="346ce4ee585b2881" providerId="LiveId" clId="{1AC2080D-092A-48B7-B0E4-9CCB03DF453D}" dt="2019-07-22T13:53:47.052" v="856"/>
        <pc:sldMkLst>
          <pc:docMk/>
          <pc:sldMk cId="0" sldId="452"/>
        </pc:sldMkLst>
      </pc:sldChg>
      <pc:sldChg chg="modTransition">
        <pc:chgData name="Eran Bahat-Petel" userId="346ce4ee585b2881" providerId="LiveId" clId="{1AC2080D-092A-48B7-B0E4-9CCB03DF453D}" dt="2019-07-22T13:53:47.052" v="856"/>
        <pc:sldMkLst>
          <pc:docMk/>
          <pc:sldMk cId="0" sldId="453"/>
        </pc:sldMkLst>
      </pc:sldChg>
      <pc:sldChg chg="add del">
        <pc:chgData name="Eran Bahat-Petel" userId="346ce4ee585b2881" providerId="LiveId" clId="{1AC2080D-092A-48B7-B0E4-9CCB03DF453D}" dt="2019-07-22T13:42:31.756" v="815" actId="2696"/>
        <pc:sldMkLst>
          <pc:docMk/>
          <pc:sldMk cId="1379246175" sldId="457"/>
        </pc:sldMkLst>
      </pc:sldChg>
      <pc:sldChg chg="add del">
        <pc:chgData name="Eran Bahat-Petel" userId="346ce4ee585b2881" providerId="LiveId" clId="{1AC2080D-092A-48B7-B0E4-9CCB03DF453D}" dt="2019-07-22T13:21:17.341" v="733" actId="2696"/>
        <pc:sldMkLst>
          <pc:docMk/>
          <pc:sldMk cId="1828271946" sldId="457"/>
        </pc:sldMkLst>
      </pc:sldChg>
      <pc:sldChg chg="modSp add">
        <pc:chgData name="Eran Bahat-Petel" userId="346ce4ee585b2881" providerId="LiveId" clId="{1AC2080D-092A-48B7-B0E4-9CCB03DF453D}" dt="2019-07-22T13:48:23.981" v="830" actId="2711"/>
        <pc:sldMkLst>
          <pc:docMk/>
          <pc:sldMk cId="2976849630" sldId="457"/>
        </pc:sldMkLst>
        <pc:spChg chg="mod">
          <ac:chgData name="Eran Bahat-Petel" userId="346ce4ee585b2881" providerId="LiveId" clId="{1AC2080D-092A-48B7-B0E4-9CCB03DF453D}" dt="2019-07-22T13:48:23.981" v="830" actId="2711"/>
          <ac:spMkLst>
            <pc:docMk/>
            <pc:sldMk cId="2976849630" sldId="457"/>
            <ac:spMk id="211971" creationId="{00000000-0000-0000-0000-000000000000}"/>
          </ac:spMkLst>
        </pc:spChg>
      </pc:sldChg>
      <pc:sldChg chg="del">
        <pc:chgData name="Eran Bahat-Petel" userId="346ce4ee585b2881" providerId="LiveId" clId="{1AC2080D-092A-48B7-B0E4-9CCB03DF453D}" dt="2019-07-22T13:42:31.713" v="813" actId="2696"/>
        <pc:sldMkLst>
          <pc:docMk/>
          <pc:sldMk cId="3582139981" sldId="458"/>
        </pc:sldMkLst>
      </pc:sldChg>
      <pc:sldChg chg="del">
        <pc:chgData name="Eran Bahat-Petel" userId="346ce4ee585b2881" providerId="LiveId" clId="{1AC2080D-092A-48B7-B0E4-9CCB03DF453D}" dt="2019-07-22T13:42:31.779" v="816" actId="2696"/>
        <pc:sldMkLst>
          <pc:docMk/>
          <pc:sldMk cId="2981640385" sldId="459"/>
        </pc:sldMkLst>
      </pc:sldChg>
      <pc:sldChg chg="del">
        <pc:chgData name="Eran Bahat-Petel" userId="346ce4ee585b2881" providerId="LiveId" clId="{1AC2080D-092A-48B7-B0E4-9CCB03DF453D}" dt="2019-07-22T13:42:31.805" v="817" actId="2696"/>
        <pc:sldMkLst>
          <pc:docMk/>
          <pc:sldMk cId="3404567551" sldId="460"/>
        </pc:sldMkLst>
      </pc:sldChg>
      <pc:sldChg chg="add">
        <pc:chgData name="Eran Bahat-Petel" userId="346ce4ee585b2881" providerId="LiveId" clId="{1AC2080D-092A-48B7-B0E4-9CCB03DF453D}" dt="2019-07-22T13:42:54.023" v="819"/>
        <pc:sldMkLst>
          <pc:docMk/>
          <pc:sldMk cId="1725065610" sldId="461"/>
        </pc:sldMkLst>
      </pc:sldChg>
      <pc:sldChg chg="del">
        <pc:chgData name="Eran Bahat-Petel" userId="346ce4ee585b2881" providerId="LiveId" clId="{1AC2080D-092A-48B7-B0E4-9CCB03DF453D}" dt="2019-07-22T13:22:51.473" v="735" actId="2696"/>
        <pc:sldMkLst>
          <pc:docMk/>
          <pc:sldMk cId="2714707637" sldId="462"/>
        </pc:sldMkLst>
      </pc:sldChg>
      <pc:sldChg chg="add del">
        <pc:chgData name="Eran Bahat-Petel" userId="346ce4ee585b2881" providerId="LiveId" clId="{1AC2080D-092A-48B7-B0E4-9CCB03DF453D}" dt="2019-07-22T13:41:44.006" v="809" actId="2696"/>
        <pc:sldMkLst>
          <pc:docMk/>
          <pc:sldMk cId="2897422625" sldId="462"/>
        </pc:sldMkLst>
      </pc:sldChg>
      <pc:sldChg chg="del">
        <pc:chgData name="Eran Bahat-Petel" userId="346ce4ee585b2881" providerId="LiveId" clId="{1AC2080D-092A-48B7-B0E4-9CCB03DF453D}" dt="2019-07-22T13:41:44.026" v="810" actId="2696"/>
        <pc:sldMkLst>
          <pc:docMk/>
          <pc:sldMk cId="3958780578" sldId="463"/>
        </pc:sldMkLst>
      </pc:sldChg>
      <pc:sldChg chg="add">
        <pc:chgData name="Eran Bahat-Petel" userId="346ce4ee585b2881" providerId="LiveId" clId="{1AC2080D-092A-48B7-B0E4-9CCB03DF453D}" dt="2019-07-22T13:00:00.702" v="598"/>
        <pc:sldMkLst>
          <pc:docMk/>
          <pc:sldMk cId="2776536504" sldId="472"/>
        </pc:sldMkLst>
      </pc:sldChg>
      <pc:sldChg chg="add">
        <pc:chgData name="Eran Bahat-Petel" userId="346ce4ee585b2881" providerId="LiveId" clId="{1AC2080D-092A-48B7-B0E4-9CCB03DF453D}" dt="2019-07-22T12:49:03.260" v="578"/>
        <pc:sldMkLst>
          <pc:docMk/>
          <pc:sldMk cId="2694154934" sldId="473"/>
        </pc:sldMkLst>
      </pc:sldChg>
      <pc:sldChg chg="del">
        <pc:chgData name="Eran Bahat-Petel" userId="346ce4ee585b2881" providerId="LiveId" clId="{1AC2080D-092A-48B7-B0E4-9CCB03DF453D}" dt="2019-07-22T12:59:57.957" v="596" actId="2696"/>
        <pc:sldMkLst>
          <pc:docMk/>
          <pc:sldMk cId="3390903561" sldId="474"/>
        </pc:sldMkLst>
      </pc:sldChg>
      <pc:sldChg chg="add del">
        <pc:chgData name="Eran Bahat-Petel" userId="346ce4ee585b2881" providerId="LiveId" clId="{1AC2080D-092A-48B7-B0E4-9CCB03DF453D}" dt="2019-07-22T14:05:04.349" v="864" actId="2696"/>
        <pc:sldMkLst>
          <pc:docMk/>
          <pc:sldMk cId="3063430170" sldId="476"/>
        </pc:sldMkLst>
      </pc:sldChg>
      <pc:sldChg chg="add">
        <pc:chgData name="Eran Bahat-Petel" userId="346ce4ee585b2881" providerId="LiveId" clId="{1AC2080D-092A-48B7-B0E4-9CCB03DF453D}" dt="2019-07-22T14:05:05.401" v="865"/>
        <pc:sldMkLst>
          <pc:docMk/>
          <pc:sldMk cId="3314053653" sldId="476"/>
        </pc:sldMkLst>
      </pc:sldChg>
      <pc:sldChg chg="modTransition">
        <pc:chgData name="Eran Bahat-Petel" userId="346ce4ee585b2881" providerId="LiveId" clId="{1AC2080D-092A-48B7-B0E4-9CCB03DF453D}" dt="2019-07-22T10:41:38.986" v="0"/>
        <pc:sldMkLst>
          <pc:docMk/>
          <pc:sldMk cId="0" sldId="499"/>
        </pc:sldMkLst>
      </pc:sldChg>
      <pc:sldChg chg="modSp modAnim">
        <pc:chgData name="Eran Bahat-Petel" userId="346ce4ee585b2881" providerId="LiveId" clId="{1AC2080D-092A-48B7-B0E4-9CCB03DF453D}" dt="2019-07-22T10:57:25.871" v="66" actId="6549"/>
        <pc:sldMkLst>
          <pc:docMk/>
          <pc:sldMk cId="0" sldId="507"/>
        </pc:sldMkLst>
        <pc:spChg chg="mod">
          <ac:chgData name="Eran Bahat-Petel" userId="346ce4ee585b2881" providerId="LiveId" clId="{1AC2080D-092A-48B7-B0E4-9CCB03DF453D}" dt="2019-07-22T10:57:25.871" v="66" actId="6549"/>
          <ac:spMkLst>
            <pc:docMk/>
            <pc:sldMk cId="0" sldId="507"/>
            <ac:spMk id="3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0:48:57.448" v="21" actId="1076"/>
          <ac:spMkLst>
            <pc:docMk/>
            <pc:sldMk cId="0" sldId="507"/>
            <ac:spMk id="38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0:50:20.105" v="27" actId="1076"/>
          <ac:spMkLst>
            <pc:docMk/>
            <pc:sldMk cId="0" sldId="507"/>
            <ac:spMk id="75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0:56:43.902" v="64" actId="20577"/>
          <ac:spMkLst>
            <pc:docMk/>
            <pc:sldMk cId="0" sldId="507"/>
            <ac:spMk id="49155" creationId="{00000000-0000-0000-0000-000000000000}"/>
          </ac:spMkLst>
        </pc:spChg>
        <pc:grpChg chg="mod">
          <ac:chgData name="Eran Bahat-Petel" userId="346ce4ee585b2881" providerId="LiveId" clId="{1AC2080D-092A-48B7-B0E4-9CCB03DF453D}" dt="2019-07-22T10:55:53.854" v="49" actId="1076"/>
          <ac:grpSpMkLst>
            <pc:docMk/>
            <pc:sldMk cId="0" sldId="507"/>
            <ac:grpSpMk id="5" creationId="{00000000-0000-0000-0000-000000000000}"/>
          </ac:grpSpMkLst>
        </pc:grpChg>
        <pc:grpChg chg="mod">
          <ac:chgData name="Eran Bahat-Petel" userId="346ce4ee585b2881" providerId="LiveId" clId="{1AC2080D-092A-48B7-B0E4-9CCB03DF453D}" dt="2019-07-22T10:56:04.910" v="50" actId="1076"/>
          <ac:grpSpMkLst>
            <pc:docMk/>
            <pc:sldMk cId="0" sldId="507"/>
            <ac:grpSpMk id="49154" creationId="{00000000-0000-0000-0000-000000000000}"/>
          </ac:grpSpMkLst>
        </pc:grpChg>
        <pc:cxnChg chg="mod">
          <ac:chgData name="Eran Bahat-Petel" userId="346ce4ee585b2881" providerId="LiveId" clId="{1AC2080D-092A-48B7-B0E4-9CCB03DF453D}" dt="2019-07-22T10:56:09.109" v="51" actId="1076"/>
          <ac:cxnSpMkLst>
            <pc:docMk/>
            <pc:sldMk cId="0" sldId="507"/>
            <ac:cxnSpMk id="40" creationId="{00000000-0000-0000-0000-000000000000}"/>
          </ac:cxnSpMkLst>
        </pc:cxnChg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2063933906" sldId="513"/>
        </pc:sldMkLst>
      </pc:sldChg>
      <pc:sldChg chg="del">
        <pc:chgData name="Eran Bahat-Petel" userId="346ce4ee585b2881" providerId="LiveId" clId="{1AC2080D-092A-48B7-B0E4-9CCB03DF453D}" dt="2019-07-22T13:40:36.737" v="803" actId="2696"/>
        <pc:sldMkLst>
          <pc:docMk/>
          <pc:sldMk cId="3855222242" sldId="514"/>
        </pc:sldMkLst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673269532" sldId="515"/>
        </pc:sldMkLst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1903123514" sldId="516"/>
        </pc:sldMkLst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1279793568" sldId="517"/>
        </pc:sldMkLst>
      </pc:sldChg>
      <pc:sldChg chg="del">
        <pc:chgData name="Eran Bahat-Petel" userId="346ce4ee585b2881" providerId="LiveId" clId="{1AC2080D-092A-48B7-B0E4-9CCB03DF453D}" dt="2019-07-22T13:40:36.709" v="800" actId="2696"/>
        <pc:sldMkLst>
          <pc:docMk/>
          <pc:sldMk cId="1234299651" sldId="518"/>
        </pc:sldMkLst>
      </pc:sldChg>
      <pc:sldChg chg="add">
        <pc:chgData name="Eran Bahat-Petel" userId="346ce4ee585b2881" providerId="LiveId" clId="{1AC2080D-092A-48B7-B0E4-9CCB03DF453D}" dt="2019-07-22T13:42:54.023" v="819"/>
        <pc:sldMkLst>
          <pc:docMk/>
          <pc:sldMk cId="1267752146" sldId="519"/>
        </pc:sldMkLst>
      </pc:sldChg>
      <pc:sldChg chg="modSp add del">
        <pc:chgData name="Eran Bahat-Petel" userId="346ce4ee585b2881" providerId="LiveId" clId="{1AC2080D-092A-48B7-B0E4-9CCB03DF453D}" dt="2019-07-22T13:42:31.692" v="812" actId="2696"/>
        <pc:sldMkLst>
          <pc:docMk/>
          <pc:sldMk cId="2549497463" sldId="519"/>
        </pc:sldMkLst>
        <pc:spChg chg="mod">
          <ac:chgData name="Eran Bahat-Petel" userId="346ce4ee585b2881" providerId="LiveId" clId="{1AC2080D-092A-48B7-B0E4-9CCB03DF453D}" dt="2019-07-22T13:16:01.396" v="641" actId="20577"/>
          <ac:spMkLst>
            <pc:docMk/>
            <pc:sldMk cId="2549497463" sldId="519"/>
            <ac:spMk id="3" creationId="{00000000-0000-0000-0000-000000000000}"/>
          </ac:spMkLst>
        </pc:spChg>
      </pc:sldChg>
      <pc:sldChg chg="modSp add del">
        <pc:chgData name="Eran Bahat-Petel" userId="346ce4ee585b2881" providerId="LiveId" clId="{1AC2080D-092A-48B7-B0E4-9CCB03DF453D}" dt="2019-07-22T13:36:35.174" v="789" actId="2696"/>
        <pc:sldMkLst>
          <pc:docMk/>
          <pc:sldMk cId="0" sldId="523"/>
        </pc:sldMkLst>
        <pc:spChg chg="mod">
          <ac:chgData name="Eran Bahat-Petel" userId="346ce4ee585b2881" providerId="LiveId" clId="{1AC2080D-092A-48B7-B0E4-9CCB03DF453D}" dt="2019-07-22T13:36:22.607" v="787" actId="27636"/>
          <ac:spMkLst>
            <pc:docMk/>
            <pc:sldMk cId="0" sldId="523"/>
            <ac:spMk id="1982467" creationId="{00000000-0000-0000-0000-000000000000}"/>
          </ac:spMkLst>
        </pc:spChg>
      </pc:sldChg>
      <pc:sldChg chg="modSp add del">
        <pc:chgData name="Eran Bahat-Petel" userId="346ce4ee585b2881" providerId="LiveId" clId="{1AC2080D-092A-48B7-B0E4-9CCB03DF453D}" dt="2019-07-22T13:38:26.609" v="798" actId="2696"/>
        <pc:sldMkLst>
          <pc:docMk/>
          <pc:sldMk cId="725531289" sldId="523"/>
        </pc:sldMkLst>
        <pc:spChg chg="mod">
          <ac:chgData name="Eran Bahat-Petel" userId="346ce4ee585b2881" providerId="LiveId" clId="{1AC2080D-092A-48B7-B0E4-9CCB03DF453D}" dt="2019-07-22T13:36:45.849" v="797" actId="20577"/>
          <ac:spMkLst>
            <pc:docMk/>
            <pc:sldMk cId="725531289" sldId="523"/>
            <ac:spMk id="245762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3:36:42.337" v="791" actId="6549"/>
          <ac:spMkLst>
            <pc:docMk/>
            <pc:sldMk cId="725531289" sldId="523"/>
            <ac:spMk id="1982467" creationId="{00000000-0000-0000-0000-000000000000}"/>
          </ac:spMkLst>
        </pc:spChg>
      </pc:sldChg>
      <pc:sldChg chg="add del">
        <pc:chgData name="Eran Bahat-Petel" userId="346ce4ee585b2881" providerId="LiveId" clId="{1AC2080D-092A-48B7-B0E4-9CCB03DF453D}" dt="2019-07-22T13:47:07.706" v="820" actId="2696"/>
        <pc:sldMkLst>
          <pc:docMk/>
          <pc:sldMk cId="2270061004" sldId="523"/>
        </pc:sldMkLst>
      </pc:sldChg>
      <pc:sldChg chg="modSp add del">
        <pc:chgData name="Eran Bahat-Petel" userId="346ce4ee585b2881" providerId="LiveId" clId="{1AC2080D-092A-48B7-B0E4-9CCB03DF453D}" dt="2019-07-22T13:35:27.347" v="756"/>
        <pc:sldMkLst>
          <pc:docMk/>
          <pc:sldMk cId="2802224492" sldId="523"/>
        </pc:sldMkLst>
        <pc:spChg chg="mod">
          <ac:chgData name="Eran Bahat-Petel" userId="346ce4ee585b2881" providerId="LiveId" clId="{1AC2080D-092A-48B7-B0E4-9CCB03DF453D}" dt="2019-07-22T13:35:26.566" v="755" actId="20577"/>
          <ac:spMkLst>
            <pc:docMk/>
            <pc:sldMk cId="2802224492" sldId="523"/>
            <ac:spMk id="245762" creationId="{00000000-0000-0000-0000-000000000000}"/>
          </ac:spMkLst>
        </pc:spChg>
      </pc:sldChg>
      <pc:sldChg chg="modSp add del">
        <pc:chgData name="Eran Bahat-Petel" userId="346ce4ee585b2881" providerId="LiveId" clId="{1AC2080D-092A-48B7-B0E4-9CCB03DF453D}" dt="2019-07-22T13:48:07.813" v="829" actId="2696"/>
        <pc:sldMkLst>
          <pc:docMk/>
          <pc:sldMk cId="2896187301" sldId="523"/>
        </pc:sldMkLst>
        <pc:spChg chg="mod">
          <ac:chgData name="Eran Bahat-Petel" userId="346ce4ee585b2881" providerId="LiveId" clId="{1AC2080D-092A-48B7-B0E4-9CCB03DF453D}" dt="2019-07-22T13:47:37.348" v="823"/>
          <ac:spMkLst>
            <pc:docMk/>
            <pc:sldMk cId="2896187301" sldId="523"/>
            <ac:spMk id="1982467" creationId="{00000000-0000-0000-0000-000000000000}"/>
          </ac:spMkLst>
        </pc:spChg>
      </pc:sldChg>
      <pc:sldChg chg="modSp">
        <pc:chgData name="Eran Bahat-Petel" userId="346ce4ee585b2881" providerId="LiveId" clId="{1AC2080D-092A-48B7-B0E4-9CCB03DF453D}" dt="2019-07-22T13:51:17.072" v="852" actId="1076"/>
        <pc:sldMkLst>
          <pc:docMk/>
          <pc:sldMk cId="0" sldId="524"/>
        </pc:sldMkLst>
        <pc:spChg chg="mod">
          <ac:chgData name="Eran Bahat-Petel" userId="346ce4ee585b2881" providerId="LiveId" clId="{1AC2080D-092A-48B7-B0E4-9CCB03DF453D}" dt="2019-07-22T13:51:17.072" v="852" actId="1076"/>
          <ac:spMkLst>
            <pc:docMk/>
            <pc:sldMk cId="0" sldId="524"/>
            <ac:spMk id="247813" creationId="{00000000-0000-0000-0000-000000000000}"/>
          </ac:spMkLst>
        </pc:spChg>
      </pc:sldChg>
      <pc:sldChg chg="add">
        <pc:chgData name="Eran Bahat-Petel" userId="346ce4ee585b2881" providerId="LiveId" clId="{1AC2080D-092A-48B7-B0E4-9CCB03DF453D}" dt="2019-07-22T13:42:54.023" v="819"/>
        <pc:sldMkLst>
          <pc:docMk/>
          <pc:sldMk cId="881082012" sldId="526"/>
        </pc:sldMkLst>
        <pc:spChg chg="mod">
          <ac:chgData name="Eran Bahat-Petel" userId="346ce4ee585b2881" providerId="LiveId" clId="{1AC2080D-092A-48B7-B0E4-9CCB03DF453D}" dt="2019-07-22T13:20:08.844" v="732" actId="20577"/>
          <ac:spMkLst>
            <pc:docMk/>
            <pc:sldMk cId="881082012" sldId="526"/>
            <ac:spMk id="7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529"/>
        </pc:sldMkLst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530"/>
        </pc:sldMkLst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531"/>
        </pc:sldMkLst>
      </pc:sldChg>
      <pc:sldChg chg="modSp">
        <pc:chgData name="Eran Bahat-Petel" userId="346ce4ee585b2881" providerId="LiveId" clId="{1AC2080D-092A-48B7-B0E4-9CCB03DF453D}" dt="2019-07-22T11:03:03.688" v="94" actId="20577"/>
        <pc:sldMkLst>
          <pc:docMk/>
          <pc:sldMk cId="0" sldId="532"/>
        </pc:sldMkLst>
        <pc:spChg chg="mod">
          <ac:chgData name="Eran Bahat-Petel" userId="346ce4ee585b2881" providerId="LiveId" clId="{1AC2080D-092A-48B7-B0E4-9CCB03DF453D}" dt="2019-07-22T11:03:03.688" v="94" actId="20577"/>
          <ac:spMkLst>
            <pc:docMk/>
            <pc:sldMk cId="0" sldId="532"/>
            <ac:spMk id="2103299" creationId="{00000000-0000-0000-0000-000000000000}"/>
          </ac:spMkLst>
        </pc:spChg>
      </pc:sldChg>
      <pc:sldChg chg="addSp modSp">
        <pc:chgData name="Eran Bahat-Petel" userId="346ce4ee585b2881" providerId="LiveId" clId="{1AC2080D-092A-48B7-B0E4-9CCB03DF453D}" dt="2019-07-22T11:36:44.908" v="112" actId="1076"/>
        <pc:sldMkLst>
          <pc:docMk/>
          <pc:sldMk cId="0" sldId="544"/>
        </pc:sldMkLst>
        <pc:spChg chg="add mod">
          <ac:chgData name="Eran Bahat-Petel" userId="346ce4ee585b2881" providerId="LiveId" clId="{1AC2080D-092A-48B7-B0E4-9CCB03DF453D}" dt="2019-07-22T11:36:44.908" v="112" actId="1076"/>
          <ac:spMkLst>
            <pc:docMk/>
            <pc:sldMk cId="0" sldId="544"/>
            <ac:spMk id="2" creationId="{0F42CCA5-04BA-44E8-8559-9F10B1129357}"/>
          </ac:spMkLst>
        </pc:spChg>
        <pc:spChg chg="mod">
          <ac:chgData name="Eran Bahat-Petel" userId="346ce4ee585b2881" providerId="LiveId" clId="{1AC2080D-092A-48B7-B0E4-9CCB03DF453D}" dt="2019-07-22T11:36:42.125" v="111" actId="14100"/>
          <ac:spMkLst>
            <pc:docMk/>
            <pc:sldMk cId="0" sldId="544"/>
            <ac:spMk id="2131971" creationId="{00000000-0000-0000-0000-000000000000}"/>
          </ac:spMkLst>
        </pc:spChg>
      </pc:sldChg>
      <pc:sldChg chg="modSp">
        <pc:chgData name="Eran Bahat-Petel" userId="346ce4ee585b2881" providerId="LiveId" clId="{1AC2080D-092A-48B7-B0E4-9CCB03DF453D}" dt="2019-07-22T11:52:13.177" v="294" actId="27636"/>
        <pc:sldMkLst>
          <pc:docMk/>
          <pc:sldMk cId="0" sldId="550"/>
        </pc:sldMkLst>
        <pc:spChg chg="mod">
          <ac:chgData name="Eran Bahat-Petel" userId="346ce4ee585b2881" providerId="LiveId" clId="{1AC2080D-092A-48B7-B0E4-9CCB03DF453D}" dt="2019-07-22T11:52:13.177" v="294" actId="27636"/>
          <ac:spMkLst>
            <pc:docMk/>
            <pc:sldMk cId="0" sldId="550"/>
            <ac:spMk id="3" creationId="{00000000-0000-0000-0000-000000000000}"/>
          </ac:spMkLst>
        </pc:spChg>
      </pc:sldChg>
      <pc:sldChg chg="modSp del">
        <pc:chgData name="Eran Bahat-Petel" userId="346ce4ee585b2881" providerId="LiveId" clId="{1AC2080D-092A-48B7-B0E4-9CCB03DF453D}" dt="2019-07-22T12:16:15.062" v="386" actId="2696"/>
        <pc:sldMkLst>
          <pc:docMk/>
          <pc:sldMk cId="0" sldId="551"/>
        </pc:sldMkLst>
        <pc:spChg chg="mod">
          <ac:chgData name="Eran Bahat-Petel" userId="346ce4ee585b2881" providerId="LiveId" clId="{1AC2080D-092A-48B7-B0E4-9CCB03DF453D}" dt="2019-07-22T12:10:25.555" v="330"/>
          <ac:spMkLst>
            <pc:docMk/>
            <pc:sldMk cId="0" sldId="551"/>
            <ac:spMk id="143363" creationId="{00000000-0000-0000-0000-000000000000}"/>
          </ac:spMkLst>
        </pc:spChg>
      </pc:sldChg>
      <pc:sldChg chg="modSp del">
        <pc:chgData name="Eran Bahat-Petel" userId="346ce4ee585b2881" providerId="LiveId" clId="{1AC2080D-092A-48B7-B0E4-9CCB03DF453D}" dt="2019-07-22T11:53:50.656" v="295" actId="2696"/>
        <pc:sldMkLst>
          <pc:docMk/>
          <pc:sldMk cId="0" sldId="552"/>
        </pc:sldMkLst>
        <pc:spChg chg="mod">
          <ac:chgData name="Eran Bahat-Petel" userId="346ce4ee585b2881" providerId="LiveId" clId="{1AC2080D-092A-48B7-B0E4-9CCB03DF453D}" dt="2019-07-22T11:50:04.113" v="275" actId="27636"/>
          <ac:spMkLst>
            <pc:docMk/>
            <pc:sldMk cId="0" sldId="552"/>
            <ac:spMk id="3" creationId="{00000000-0000-0000-0000-000000000000}"/>
          </ac:spMkLst>
        </pc:spChg>
      </pc:sldChg>
      <pc:sldChg chg="addSp modSp del">
        <pc:chgData name="Eran Bahat-Petel" userId="346ce4ee585b2881" providerId="LiveId" clId="{1AC2080D-092A-48B7-B0E4-9CCB03DF453D}" dt="2019-07-22T12:28:44.935" v="531" actId="2696"/>
        <pc:sldMkLst>
          <pc:docMk/>
          <pc:sldMk cId="0" sldId="553"/>
        </pc:sldMkLst>
        <pc:spChg chg="mod">
          <ac:chgData name="Eran Bahat-Petel" userId="346ce4ee585b2881" providerId="LiveId" clId="{1AC2080D-092A-48B7-B0E4-9CCB03DF453D}" dt="2019-07-22T12:28:04.807" v="517"/>
          <ac:spMkLst>
            <pc:docMk/>
            <pc:sldMk cId="0" sldId="553"/>
            <ac:spMk id="3" creationId="{00000000-0000-0000-0000-000000000000}"/>
          </ac:spMkLst>
        </pc:spChg>
        <pc:spChg chg="add mod">
          <ac:chgData name="Eran Bahat-Petel" userId="346ce4ee585b2881" providerId="LiveId" clId="{1AC2080D-092A-48B7-B0E4-9CCB03DF453D}" dt="2019-07-22T12:17:50.253" v="390"/>
          <ac:spMkLst>
            <pc:docMk/>
            <pc:sldMk cId="0" sldId="553"/>
            <ac:spMk id="5" creationId="{E8E2F662-DFF8-4267-B271-0A1C4555BF6C}"/>
          </ac:spMkLst>
        </pc:spChg>
      </pc:sldChg>
      <pc:sldChg chg="del">
        <pc:chgData name="Eran Bahat-Petel" userId="346ce4ee585b2881" providerId="LiveId" clId="{1AC2080D-092A-48B7-B0E4-9CCB03DF453D}" dt="2019-07-22T12:21:12.187" v="399" actId="2696"/>
        <pc:sldMkLst>
          <pc:docMk/>
          <pc:sldMk cId="4146922553" sldId="556"/>
        </pc:sldMkLst>
        <pc:spChg chg="mod">
          <ac:chgData name="Eran Bahat-Petel" userId="346ce4ee585b2881" providerId="LiveId" clId="{1AC2080D-092A-48B7-B0E4-9CCB03DF453D}" dt="2019-07-22T12:22:26.289" v="429" actId="20577"/>
          <ac:spMkLst>
            <pc:docMk/>
            <pc:sldMk cId="4146922553" sldId="556"/>
            <ac:spMk id="2167811" creationId="{00000000-0000-0000-0000-000000000000}"/>
          </ac:spMkLst>
        </pc:spChg>
      </pc:sldChg>
      <pc:sldChg chg="add modTransition">
        <pc:chgData name="Eran Bahat-Petel" userId="346ce4ee585b2881" providerId="LiveId" clId="{1AC2080D-092A-48B7-B0E4-9CCB03DF453D}" dt="2019-07-22T12:55:18.314" v="584"/>
        <pc:sldMkLst>
          <pc:docMk/>
          <pc:sldMk cId="1714242587" sldId="557"/>
        </pc:sldMkLst>
      </pc:sldChg>
      <pc:sldChg chg="del">
        <pc:chgData name="Eran Bahat-Petel" userId="346ce4ee585b2881" providerId="LiveId" clId="{1AC2080D-092A-48B7-B0E4-9CCB03DF453D}" dt="2019-07-22T11:47:40.100" v="267" actId="2696"/>
        <pc:sldMkLst>
          <pc:docMk/>
          <pc:sldMk cId="1946329886" sldId="558"/>
        </pc:sldMkLst>
      </pc:sldChg>
      <pc:sldChg chg="del">
        <pc:chgData name="Eran Bahat-Petel" userId="346ce4ee585b2881" providerId="LiveId" clId="{1AC2080D-092A-48B7-B0E4-9CCB03DF453D}" dt="2019-07-22T11:45:34.992" v="255" actId="2696"/>
        <pc:sldMkLst>
          <pc:docMk/>
          <pc:sldMk cId="1211115405" sldId="559"/>
        </pc:sldMkLst>
        <pc:spChg chg="mod">
          <ac:chgData name="Eran Bahat-Petel" userId="346ce4ee585b2881" providerId="LiveId" clId="{1AC2080D-092A-48B7-B0E4-9CCB03DF453D}" dt="2019-07-22T12:12:54.092" v="374" actId="20577"/>
          <ac:spMkLst>
            <pc:docMk/>
            <pc:sldMk cId="1211115405" sldId="559"/>
            <ac:spMk id="77827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2:08:08.395" v="324" actId="1076"/>
          <ac:spMkLst>
            <pc:docMk/>
            <pc:sldMk cId="1211115405" sldId="559"/>
            <ac:spMk id="150530" creationId="{00000000-0000-0000-0000-000000000000}"/>
          </ac:spMkLst>
        </pc:spChg>
        <pc:spChg chg="del">
          <ac:chgData name="Eran Bahat-Petel" userId="346ce4ee585b2881" providerId="LiveId" clId="{1AC2080D-092A-48B7-B0E4-9CCB03DF453D}" dt="2019-07-22T11:59:18.240" v="308" actId="478"/>
          <ac:spMkLst>
            <pc:docMk/>
            <pc:sldMk cId="1211115405" sldId="559"/>
            <ac:spMk id="150533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1:58:06.882" v="298" actId="20577"/>
          <ac:spMkLst>
            <pc:docMk/>
            <pc:sldMk cId="1211115405" sldId="559"/>
            <ac:spMk id="150538" creationId="{00000000-0000-0000-0000-000000000000}"/>
          </ac:spMkLst>
        </pc:spChg>
        <pc:grpChg chg="mod">
          <ac:chgData name="Eran Bahat-Petel" userId="346ce4ee585b2881" providerId="LiveId" clId="{1AC2080D-092A-48B7-B0E4-9CCB03DF453D}" dt="2019-07-22T11:58:53.810" v="304" actId="1076"/>
          <ac:grpSpMkLst>
            <pc:docMk/>
            <pc:sldMk cId="1211115405" sldId="559"/>
            <ac:grpSpMk id="150532" creationId="{00000000-0000-0000-0000-000000000000}"/>
          </ac:grpSpMkLst>
        </pc:grpChg>
      </pc:sldChg>
      <pc:sldChg chg="addSp modSp add">
        <pc:chgData name="Eran Bahat-Petel" userId="346ce4ee585b2881" providerId="LiveId" clId="{1AC2080D-092A-48B7-B0E4-9CCB03DF453D}" dt="2019-07-22T13:59:59.464" v="862" actId="1076"/>
        <pc:sldMkLst>
          <pc:docMk/>
          <pc:sldMk cId="385938285" sldId="560"/>
        </pc:sldMkLst>
        <pc:spChg chg="mod">
          <ac:chgData name="Eran Bahat-Petel" userId="346ce4ee585b2881" providerId="LiveId" clId="{1AC2080D-092A-48B7-B0E4-9CCB03DF453D}" dt="2019-07-22T13:59:59.464" v="862" actId="1076"/>
          <ac:spMkLst>
            <pc:docMk/>
            <pc:sldMk cId="385938285" sldId="560"/>
            <ac:spMk id="2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3:59:54.915" v="861" actId="6549"/>
          <ac:spMkLst>
            <pc:docMk/>
            <pc:sldMk cId="385938285" sldId="560"/>
            <ac:spMk id="3" creationId="{00000000-0000-0000-0000-000000000000}"/>
          </ac:spMkLst>
        </pc:spChg>
        <pc:spChg chg="add mod">
          <ac:chgData name="Eran Bahat-Petel" userId="346ce4ee585b2881" providerId="LiveId" clId="{1AC2080D-092A-48B7-B0E4-9CCB03DF453D}" dt="2019-07-22T12:25:51.881" v="506" actId="20577"/>
          <ac:spMkLst>
            <pc:docMk/>
            <pc:sldMk cId="385938285" sldId="560"/>
            <ac:spMk id="4" creationId="{A79CF056-BB84-4D99-80A0-FF1E1E61DD88}"/>
          </ac:spMkLst>
        </pc:spChg>
      </pc:sldChg>
      <pc:sldChg chg="modSp">
        <pc:chgData name="Eran Bahat-Petel" userId="346ce4ee585b2881" providerId="LiveId" clId="{1AC2080D-092A-48B7-B0E4-9CCB03DF453D}" dt="2019-07-22T12:33:47.932" v="575" actId="207"/>
        <pc:sldMkLst>
          <pc:docMk/>
          <pc:sldMk cId="0" sldId="567"/>
        </pc:sldMkLst>
        <pc:spChg chg="mod">
          <ac:chgData name="Eran Bahat-Petel" userId="346ce4ee585b2881" providerId="LiveId" clId="{1AC2080D-092A-48B7-B0E4-9CCB03DF453D}" dt="2019-07-22T12:33:47.932" v="575" actId="207"/>
          <ac:spMkLst>
            <pc:docMk/>
            <pc:sldMk cId="0" sldId="567"/>
            <ac:spMk id="3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4:08:06.490" v="868"/>
        <pc:sldMkLst>
          <pc:docMk/>
          <pc:sldMk cId="0" sldId="572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16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17"/>
        </pc:sldMkLst>
      </pc:sldChg>
      <pc:sldChg chg="modTransition">
        <pc:chgData name="Eran Bahat-Petel" userId="346ce4ee585b2881" providerId="LiveId" clId="{1AC2080D-092A-48B7-B0E4-9CCB03DF453D}" dt="2019-07-22T13:55:38.114" v="858"/>
        <pc:sldMkLst>
          <pc:docMk/>
          <pc:sldMk cId="0" sldId="618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0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1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2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3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4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5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6"/>
        </pc:sldMkLst>
      </pc:sldChg>
      <pc:sldChg chg="modTransition">
        <pc:chgData name="Eran Bahat-Petel" userId="346ce4ee585b2881" providerId="LiveId" clId="{1AC2080D-092A-48B7-B0E4-9CCB03DF453D}" dt="2019-07-22T11:37:43.975" v="113"/>
        <pc:sldMkLst>
          <pc:docMk/>
          <pc:sldMk cId="0" sldId="631"/>
        </pc:sldMkLst>
      </pc:sldChg>
      <pc:sldChg chg="modSp add modTransition">
        <pc:chgData name="Eran Bahat-Petel" userId="346ce4ee585b2881" providerId="LiveId" clId="{1AC2080D-092A-48B7-B0E4-9CCB03DF453D}" dt="2019-07-22T12:56:46.132" v="594" actId="20577"/>
        <pc:sldMkLst>
          <pc:docMk/>
          <pc:sldMk cId="425290813" sldId="685"/>
        </pc:sldMkLst>
        <pc:spChg chg="mod">
          <ac:chgData name="Eran Bahat-Petel" userId="346ce4ee585b2881" providerId="LiveId" clId="{1AC2080D-092A-48B7-B0E4-9CCB03DF453D}" dt="2019-07-22T12:56:46.132" v="594" actId="20577"/>
          <ac:spMkLst>
            <pc:docMk/>
            <pc:sldMk cId="425290813" sldId="685"/>
            <ac:spMk id="3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2:56:29.877" v="592" actId="1076"/>
          <ac:spMkLst>
            <pc:docMk/>
            <pc:sldMk cId="425290813" sldId="685"/>
            <ac:spMk id="7" creationId="{00000000-0000-0000-0000-000000000000}"/>
          </ac:spMkLst>
        </pc:spChg>
      </pc:sldChg>
      <pc:sldChg chg="del modTransition">
        <pc:chgData name="Eran Bahat-Petel" userId="346ce4ee585b2881" providerId="LiveId" clId="{1AC2080D-092A-48B7-B0E4-9CCB03DF453D}" dt="2019-07-22T12:52:37.466" v="580" actId="2696"/>
        <pc:sldMkLst>
          <pc:docMk/>
          <pc:sldMk cId="2852977874" sldId="685"/>
        </pc:sldMkLst>
      </pc:sldChg>
      <pc:sldChg chg="modSp add modTransition">
        <pc:chgData name="Eran Bahat-Petel" userId="346ce4ee585b2881" providerId="LiveId" clId="{1AC2080D-092A-48B7-B0E4-9CCB03DF453D}" dt="2019-07-22T12:57:27.246" v="595" actId="255"/>
        <pc:sldMkLst>
          <pc:docMk/>
          <pc:sldMk cId="412743166" sldId="686"/>
        </pc:sldMkLst>
        <pc:spChg chg="mod">
          <ac:chgData name="Eran Bahat-Petel" userId="346ce4ee585b2881" providerId="LiveId" clId="{1AC2080D-092A-48B7-B0E4-9CCB03DF453D}" dt="2019-07-22T12:57:27.246" v="595" actId="255"/>
          <ac:spMkLst>
            <pc:docMk/>
            <pc:sldMk cId="412743166" sldId="686"/>
            <ac:spMk id="3" creationId="{00000000-0000-0000-0000-000000000000}"/>
          </ac:spMkLst>
        </pc:spChg>
      </pc:sldChg>
      <pc:sldChg chg="del modTransition">
        <pc:chgData name="Eran Bahat-Petel" userId="346ce4ee585b2881" providerId="LiveId" clId="{1AC2080D-092A-48B7-B0E4-9CCB03DF453D}" dt="2019-07-22T12:52:37.489" v="581" actId="2696"/>
        <pc:sldMkLst>
          <pc:docMk/>
          <pc:sldMk cId="1940879863" sldId="686"/>
        </pc:sldMkLst>
      </pc:sldChg>
      <pc:sldChg chg="del">
        <pc:chgData name="Eran Bahat-Petel" userId="346ce4ee585b2881" providerId="LiveId" clId="{1AC2080D-092A-48B7-B0E4-9CCB03DF453D}" dt="2019-07-22T13:53:05.193" v="853" actId="2696"/>
        <pc:sldMkLst>
          <pc:docMk/>
          <pc:sldMk cId="1306239924" sldId="688"/>
        </pc:sldMkLst>
      </pc:sldChg>
      <pc:sldChg chg="add del">
        <pc:chgData name="Eran Bahat-Petel" userId="346ce4ee585b2881" providerId="LiveId" clId="{1AC2080D-092A-48B7-B0E4-9CCB03DF453D}" dt="2019-07-22T13:53:24.046" v="855" actId="2696"/>
        <pc:sldMkLst>
          <pc:docMk/>
          <pc:sldMk cId="2136223230" sldId="688"/>
        </pc:sldMkLst>
      </pc:sldChg>
      <pc:sldChg chg="addSp delSp modSp add">
        <pc:chgData name="Eran Bahat-Petel" userId="346ce4ee585b2881" providerId="LiveId" clId="{1AC2080D-092A-48B7-B0E4-9CCB03DF453D}" dt="2019-07-22T12:18:44.959" v="398" actId="20577"/>
        <pc:sldMkLst>
          <pc:docMk/>
          <pc:sldMk cId="272573321" sldId="689"/>
        </pc:sldMkLst>
        <pc:spChg chg="del">
          <ac:chgData name="Eran Bahat-Petel" userId="346ce4ee585b2881" providerId="LiveId" clId="{1AC2080D-092A-48B7-B0E4-9CCB03DF453D}" dt="2019-07-22T12:17:52.497" v="391" actId="478"/>
          <ac:spMkLst>
            <pc:docMk/>
            <pc:sldMk cId="272573321" sldId="689"/>
            <ac:spMk id="2" creationId="{4C3C24CE-FE94-4E32-B399-48DC763D6811}"/>
          </ac:spMkLst>
        </pc:spChg>
        <pc:spChg chg="mod">
          <ac:chgData name="Eran Bahat-Petel" userId="346ce4ee585b2881" providerId="LiveId" clId="{1AC2080D-092A-48B7-B0E4-9CCB03DF453D}" dt="2019-07-22T12:18:44.959" v="398" actId="20577"/>
          <ac:spMkLst>
            <pc:docMk/>
            <pc:sldMk cId="272573321" sldId="689"/>
            <ac:spMk id="5" creationId="{9F4742CC-F081-495B-840E-A24A3925BBAF}"/>
          </ac:spMkLst>
        </pc:spChg>
        <pc:spChg chg="add">
          <ac:chgData name="Eran Bahat-Petel" userId="346ce4ee585b2881" providerId="LiveId" clId="{1AC2080D-092A-48B7-B0E4-9CCB03DF453D}" dt="2019-07-22T12:17:52.827" v="392"/>
          <ac:spMkLst>
            <pc:docMk/>
            <pc:sldMk cId="272573321" sldId="689"/>
            <ac:spMk id="6" creationId="{D8A0BADD-464F-498A-90CE-DD213C216327}"/>
          </ac:spMkLst>
        </pc:spChg>
      </pc:sldChg>
      <pc:sldChg chg="addSp delSp modSp add del">
        <pc:chgData name="Eran Bahat-Petel" userId="346ce4ee585b2881" providerId="LiveId" clId="{1AC2080D-092A-48B7-B0E4-9CCB03DF453D}" dt="2019-07-22T12:17:31.625" v="387" actId="2696"/>
        <pc:sldMkLst>
          <pc:docMk/>
          <pc:sldMk cId="467142306" sldId="689"/>
        </pc:sldMkLst>
        <pc:spChg chg="del">
          <ac:chgData name="Eran Bahat-Petel" userId="346ce4ee585b2881" providerId="LiveId" clId="{1AC2080D-092A-48B7-B0E4-9CCB03DF453D}" dt="2019-07-22T11:47:05.339" v="264" actId="478"/>
          <ac:spMkLst>
            <pc:docMk/>
            <pc:sldMk cId="467142306" sldId="689"/>
            <ac:spMk id="3" creationId="{9A3F76F8-0279-4946-A0ED-16CC766B3FD7}"/>
          </ac:spMkLst>
        </pc:spChg>
        <pc:spChg chg="add mod">
          <ac:chgData name="Eran Bahat-Petel" userId="346ce4ee585b2881" providerId="LiveId" clId="{1AC2080D-092A-48B7-B0E4-9CCB03DF453D}" dt="2019-07-22T11:47:09.460" v="265" actId="1076"/>
          <ac:spMkLst>
            <pc:docMk/>
            <pc:sldMk cId="467142306" sldId="689"/>
            <ac:spMk id="5" creationId="{9F4742CC-F081-495B-840E-A24A3925BBAF}"/>
          </ac:spMkLst>
        </pc:spChg>
      </pc:sldChg>
      <pc:sldChg chg="addSp delSp modSp add">
        <pc:chgData name="Eran Bahat-Petel" userId="346ce4ee585b2881" providerId="LiveId" clId="{1AC2080D-092A-48B7-B0E4-9CCB03DF453D}" dt="2019-07-22T12:15:43.633" v="385" actId="1076"/>
        <pc:sldMkLst>
          <pc:docMk/>
          <pc:sldMk cId="1699085848" sldId="690"/>
        </pc:sldMkLst>
        <pc:spChg chg="del mod">
          <ac:chgData name="Eran Bahat-Petel" userId="346ce4ee585b2881" providerId="LiveId" clId="{1AC2080D-092A-48B7-B0E4-9CCB03DF453D}" dt="2019-07-22T12:15:08.598" v="379" actId="478"/>
          <ac:spMkLst>
            <pc:docMk/>
            <pc:sldMk cId="1699085848" sldId="690"/>
            <ac:spMk id="2" creationId="{CDD21BCC-D072-4F07-95BE-FA9AC42667F5}"/>
          </ac:spMkLst>
        </pc:spChg>
        <pc:spChg chg="mod">
          <ac:chgData name="Eran Bahat-Petel" userId="346ce4ee585b2881" providerId="LiveId" clId="{1AC2080D-092A-48B7-B0E4-9CCB03DF453D}" dt="2019-07-22T12:15:43.633" v="385" actId="1076"/>
          <ac:spMkLst>
            <pc:docMk/>
            <pc:sldMk cId="1699085848" sldId="690"/>
            <ac:spMk id="3" creationId="{04CBC83C-8595-41F4-A608-52B6DE38C5B4}"/>
          </ac:spMkLst>
        </pc:spChg>
        <pc:spChg chg="add del">
          <ac:chgData name="Eran Bahat-Petel" userId="346ce4ee585b2881" providerId="LiveId" clId="{1AC2080D-092A-48B7-B0E4-9CCB03DF453D}" dt="2019-07-22T12:11:26.449" v="340"/>
          <ac:spMkLst>
            <pc:docMk/>
            <pc:sldMk cId="1699085848" sldId="690"/>
            <ac:spMk id="5" creationId="{4C00335C-6245-45CD-A148-CF490089AE47}"/>
          </ac:spMkLst>
        </pc:spChg>
        <pc:spChg chg="mod">
          <ac:chgData name="Eran Bahat-Petel" userId="346ce4ee585b2881" providerId="LiveId" clId="{1AC2080D-092A-48B7-B0E4-9CCB03DF453D}" dt="2019-07-22T12:11:39.373" v="348" actId="20577"/>
          <ac:spMkLst>
            <pc:docMk/>
            <pc:sldMk cId="1699085848" sldId="690"/>
            <ac:spMk id="10" creationId="{FD8B77A4-8F75-4360-8CAC-5877F1296AF1}"/>
          </ac:spMkLst>
        </pc:spChg>
        <pc:spChg chg="mod">
          <ac:chgData name="Eran Bahat-Petel" userId="346ce4ee585b2881" providerId="LiveId" clId="{1AC2080D-092A-48B7-B0E4-9CCB03DF453D}" dt="2019-07-22T12:12:17.753" v="359" actId="20577"/>
          <ac:spMkLst>
            <pc:docMk/>
            <pc:sldMk cId="1699085848" sldId="690"/>
            <ac:spMk id="19" creationId="{5CDAF2FC-728A-4E8C-99C8-78AE2A3C6ED8}"/>
          </ac:spMkLst>
        </pc:spChg>
        <pc:spChg chg="add del mod">
          <ac:chgData name="Eran Bahat-Petel" userId="346ce4ee585b2881" providerId="LiveId" clId="{1AC2080D-092A-48B7-B0E4-9CCB03DF453D}" dt="2019-07-22T12:15:16.788" v="382" actId="478"/>
          <ac:spMkLst>
            <pc:docMk/>
            <pc:sldMk cId="1699085848" sldId="690"/>
            <ac:spMk id="24" creationId="{0BBFFBDA-DC09-4CEA-8C21-466EF34DFDB9}"/>
          </ac:spMkLst>
        </pc:spChg>
        <pc:spChg chg="add del mod">
          <ac:chgData name="Eran Bahat-Petel" userId="346ce4ee585b2881" providerId="LiveId" clId="{1AC2080D-092A-48B7-B0E4-9CCB03DF453D}" dt="2019-07-22T12:15:19.337" v="383" actId="478"/>
          <ac:spMkLst>
            <pc:docMk/>
            <pc:sldMk cId="1699085848" sldId="690"/>
            <ac:spMk id="25" creationId="{BE141FA5-8E25-47BA-AAD4-4BC99F0846DD}"/>
          </ac:spMkLst>
        </pc:spChg>
        <pc:spChg chg="add">
          <ac:chgData name="Eran Bahat-Petel" userId="346ce4ee585b2881" providerId="LiveId" clId="{1AC2080D-092A-48B7-B0E4-9CCB03DF453D}" dt="2019-07-22T12:15:23.603" v="384"/>
          <ac:spMkLst>
            <pc:docMk/>
            <pc:sldMk cId="1699085848" sldId="690"/>
            <ac:spMk id="26" creationId="{7DA71683-4BEA-4A5C-B673-68F27E4D431C}"/>
          </ac:spMkLst>
        </pc:spChg>
        <pc:grpChg chg="add del mod">
          <ac:chgData name="Eran Bahat-Petel" userId="346ce4ee585b2881" providerId="LiveId" clId="{1AC2080D-092A-48B7-B0E4-9CCB03DF453D}" dt="2019-07-22T12:12:05.414" v="352" actId="478"/>
          <ac:grpSpMkLst>
            <pc:docMk/>
            <pc:sldMk cId="1699085848" sldId="690"/>
            <ac:grpSpMk id="6" creationId="{A7F07CED-1A6F-45D1-B0BA-16D875A002CA}"/>
          </ac:grpSpMkLst>
        </pc:grpChg>
        <pc:grpChg chg="add">
          <ac:chgData name="Eran Bahat-Petel" userId="346ce4ee585b2881" providerId="LiveId" clId="{1AC2080D-092A-48B7-B0E4-9CCB03DF453D}" dt="2019-07-22T12:12:01.792" v="351"/>
          <ac:grpSpMkLst>
            <pc:docMk/>
            <pc:sldMk cId="1699085848" sldId="690"/>
            <ac:grpSpMk id="15" creationId="{28BA88FF-A310-4F42-881D-83E467FD0C45}"/>
          </ac:grpSpMkLst>
        </pc:grpChg>
      </pc:sldChg>
      <pc:sldChg chg="modSp add">
        <pc:chgData name="Eran Bahat-Petel" userId="346ce4ee585b2881" providerId="LiveId" clId="{1AC2080D-092A-48B7-B0E4-9CCB03DF453D}" dt="2019-07-22T12:28:37.258" v="530" actId="6549"/>
        <pc:sldMkLst>
          <pc:docMk/>
          <pc:sldMk cId="415287568" sldId="691"/>
        </pc:sldMkLst>
        <pc:spChg chg="mod">
          <ac:chgData name="Eran Bahat-Petel" userId="346ce4ee585b2881" providerId="LiveId" clId="{1AC2080D-092A-48B7-B0E4-9CCB03DF453D}" dt="2019-07-22T12:28:32.665" v="528" actId="20577"/>
          <ac:spMkLst>
            <pc:docMk/>
            <pc:sldMk cId="415287568" sldId="691"/>
            <ac:spMk id="154626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2:28:37.258" v="530" actId="6549"/>
          <ac:spMkLst>
            <pc:docMk/>
            <pc:sldMk cId="415287568" sldId="691"/>
            <ac:spMk id="2167811" creationId="{00000000-0000-0000-0000-000000000000}"/>
          </ac:spMkLst>
        </pc:spChg>
      </pc:sldChg>
      <pc:sldChg chg="modSp add">
        <pc:chgData name="Eran Bahat-Petel" userId="346ce4ee585b2881" providerId="LiveId" clId="{1AC2080D-092A-48B7-B0E4-9CCB03DF453D}" dt="2019-07-22T13:50:49.795" v="847" actId="20577"/>
        <pc:sldMkLst>
          <pc:docMk/>
          <pc:sldMk cId="2934772600" sldId="692"/>
        </pc:sldMkLst>
        <pc:spChg chg="mod">
          <ac:chgData name="Eran Bahat-Petel" userId="346ce4ee585b2881" providerId="LiveId" clId="{1AC2080D-092A-48B7-B0E4-9CCB03DF453D}" dt="2019-07-22T13:36:17.626" v="785" actId="6549"/>
          <ac:spMkLst>
            <pc:docMk/>
            <pc:sldMk cId="2934772600" sldId="692"/>
            <ac:spMk id="249859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3:50:49.795" v="847" actId="20577"/>
          <ac:spMkLst>
            <pc:docMk/>
            <pc:sldMk cId="2934772600" sldId="692"/>
            <ac:spMk id="249860" creationId="{00000000-0000-0000-0000-000000000000}"/>
          </ac:spMkLst>
        </pc:spChg>
      </pc:sldChg>
    </pc:docChg>
  </pc:docChgLst>
  <pc:docChgLst>
    <pc:chgData name="Eran Bahat-Petel" userId="346ce4ee585b2881" providerId="LiveId" clId="{6FB16C06-F960-4A55-8E79-82C2597593EC}"/>
    <pc:docChg chg="delSld">
      <pc:chgData name="Eran Bahat-Petel" userId="346ce4ee585b2881" providerId="LiveId" clId="{6FB16C06-F960-4A55-8E79-82C2597593EC}" dt="2023-01-26T22:30:23.692" v="1" actId="47"/>
      <pc:docMkLst>
        <pc:docMk/>
      </pc:docMkLst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2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3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5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7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8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7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80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8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28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667486487" sldId="30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3795617843" sldId="30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88158349" sldId="30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0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0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0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1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1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2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5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5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5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55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67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6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38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82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8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85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86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87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88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4012604839" sldId="38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90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39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2198112019" sldId="40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41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4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4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4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4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5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5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5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5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2976849630" sldId="45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3582139981" sldId="45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2981640385" sldId="45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3404567551" sldId="46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1725065610" sldId="46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2714707637" sldId="46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3958780578" sldId="46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6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6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6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46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2694154934" sldId="47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3314053653" sldId="476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49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0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2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3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5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6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07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1876873836" sldId="50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2063933906" sldId="51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3855222242" sldId="51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673269532" sldId="51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1903123514" sldId="51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1279793568" sldId="51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1234299651" sldId="51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1267752146" sldId="51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2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2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2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881082012" sldId="52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2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28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2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0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2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3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5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6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7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8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3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0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2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3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5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54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7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8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8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8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8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59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09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7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18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0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1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2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3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4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5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0" sldId="626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627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3980250490" sldId="628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2753684637" sldId="629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2846357151" sldId="630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631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632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633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0" sldId="634"/>
        </pc:sldMkLst>
      </pc:sldChg>
      <pc:sldChg chg="del">
        <pc:chgData name="Eran Bahat-Petel" userId="346ce4ee585b2881" providerId="LiveId" clId="{6FB16C06-F960-4A55-8E79-82C2597593EC}" dt="2023-01-26T22:29:06.004" v="0" actId="47"/>
        <pc:sldMkLst>
          <pc:docMk/>
          <pc:sldMk cId="2421218985" sldId="676"/>
        </pc:sldMkLst>
      </pc:sldChg>
      <pc:sldChg chg="del">
        <pc:chgData name="Eran Bahat-Petel" userId="346ce4ee585b2881" providerId="LiveId" clId="{6FB16C06-F960-4A55-8E79-82C2597593EC}" dt="2023-01-26T22:30:23.692" v="1" actId="47"/>
        <pc:sldMkLst>
          <pc:docMk/>
          <pc:sldMk cId="2934772600" sldId="6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C2DABC7-4309-4F7D-8AE4-5E84FA6F949D}" type="datetime3">
              <a:rPr lang="en-US" smtClean="0"/>
              <a:pPr>
                <a:defRPr/>
              </a:pPr>
              <a:t>27 January 2023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 - &lt;#&gt;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3F862C-6AC4-4C35-9BF2-F1D9FD81380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078A6B6-5E35-428B-BD55-077FBAAB0E6E}" type="datetime3">
              <a:rPr lang="en-US" smtClean="0"/>
              <a:pPr>
                <a:defRPr/>
              </a:pPr>
              <a:t>27 January 2023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 - &lt;#&gt;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7AFB68-154A-4F7D-A480-8D254CCA0C37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15DA2F-0B35-4877-9B88-ACCA04D6FE40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4C4BA-E95F-4CB1-97F8-9519986FB660}" type="slidenum">
              <a:rPr lang="en-US" altLang="he-IL" smtClean="0">
                <a:latin typeface="Times New Roman" panose="02020603050405020304" pitchFamily="18" charset="0"/>
              </a:rPr>
              <a:pPr/>
              <a:t>1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DC6426-7C5F-4631-A560-B02272515114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215412-6970-4B4D-AFFF-C2AE8DE81C08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D72FE-ED6A-4B73-BCC3-B434C993BD4D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0E77CA-B8E0-4E64-A82E-C376C09AB27E}" type="slidenum">
              <a:rPr lang="en-US" altLang="he-IL" smtClean="0">
                <a:latin typeface="Times New Roman" panose="02020603050405020304" pitchFamily="18" charset="0"/>
              </a:rPr>
              <a:pPr/>
              <a:t>19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454BE-EE77-4E6B-B20C-80CB4E059575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56906-0C74-403F-BDF4-4553344BEBEF}" type="slidenum">
              <a:rPr lang="en-US" altLang="he-IL" smtClean="0">
                <a:latin typeface="Times New Roman" panose="02020603050405020304" pitchFamily="18" charset="0"/>
              </a:rPr>
              <a:pPr/>
              <a:t>20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8025"/>
            <a:ext cx="4660900" cy="3495675"/>
          </a:xfrm>
          <a:ln cap="flat">
            <a:solidFill>
              <a:schemeClr val="tx1"/>
            </a:solidFill>
          </a:ln>
        </p:spPr>
      </p:sp>
      <p:sp>
        <p:nvSpPr>
          <p:cNvPr id="176131" name="Notes Placeholder 1"/>
          <p:cNvSpPr>
            <a:spLocks noGrp="1"/>
          </p:cNvSpPr>
          <p:nvPr/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1" tIns="48326" rIns="96651" bIns="4832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731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5788"/>
            <a:ext cx="4554537" cy="3417887"/>
          </a:xfrm>
          <a:solidFill>
            <a:srgbClr val="FFFFFF"/>
          </a:solidFill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4" tIns="45706" rIns="91414" bIns="45706"/>
          <a:lstStyle/>
          <a:p>
            <a:endParaRPr lang="he-IL" altLang="he-IL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/>
              <a:t>As we will see, jumping instructions can reach farther than branching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7A4D65-55A1-4943-B5AF-6761991ECE18}" type="slidenum">
              <a:rPr lang="en-US" altLang="he-IL" smtClean="0">
                <a:latin typeface="Times New Roman" panose="02020603050405020304" pitchFamily="18" charset="0"/>
              </a:rPr>
              <a:pPr/>
              <a:t>33</a:t>
            </a:fld>
            <a:endParaRPr lang="en-US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96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E2A5B4-4EAA-44DC-8CC5-CD4D1F115C7B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94EE7-8354-41EF-8C18-268D52A991EF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23BD58-C564-4E59-A7D0-56FA45BF65DC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C1921E-A82C-42A2-B312-AA428BE1F8A2}" type="slidenum">
              <a:rPr lang="en-US" altLang="he-IL" smtClean="0">
                <a:latin typeface="Times New Roman" panose="02020603050405020304" pitchFamily="18" charset="0"/>
              </a:rPr>
              <a:pPr/>
              <a:t>35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E1EE25-13AF-4D90-9FE7-7E0588325EB6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F0AB8-FD05-4CAB-9CB3-0E2337F570F2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1926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E8C9B6-7AB8-49F8-80F1-B8851CE70FE5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241DA-9C5B-4288-98A9-20B4B386E9E5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224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AB279-B893-46A4-8777-B0903B06BC80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CD971-8A56-4470-BCB6-6B333F032658}" type="slidenum">
              <a:rPr lang="en-US" altLang="he-IL" smtClean="0">
                <a:latin typeface="Times New Roman" panose="02020603050405020304" pitchFamily="18" charset="0"/>
              </a:rPr>
              <a:pPr/>
              <a:t>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070193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D4DA0-2E95-41E2-B95D-7B6D7B704A32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8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793750"/>
            <a:ext cx="5222875" cy="39179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8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962525"/>
            <a:ext cx="585946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576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A0E32F-9C1A-45D8-8652-BC169717B6A1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2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793750"/>
            <a:ext cx="5222875" cy="39179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962525"/>
            <a:ext cx="585946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E849B3-ECE6-4D1C-8420-AC9FB12D0F77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793750"/>
            <a:ext cx="5222875" cy="39179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962525"/>
            <a:ext cx="585946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indent="-277813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2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573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1838" indent="-2222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90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62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34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0638" indent="-222250" algn="l" defTabSz="9398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FFC372-34B2-4E6E-89AD-1AEC804115A8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6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793750"/>
            <a:ext cx="5222875" cy="39179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6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962525"/>
            <a:ext cx="585946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4E86C6-E9E3-4465-B1C2-0BD545DDB1F4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C188B0-A1C1-4F36-B70B-A79A0534D42A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2F5D5-79A8-4441-9A9F-5CB87682B8E0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790891-E3D2-4DFA-AD80-932A17362336}" type="slidenum">
              <a:rPr lang="en-US" altLang="he-IL" smtClean="0">
                <a:latin typeface="Times New Roman" panose="02020603050405020304" pitchFamily="18" charset="0"/>
              </a:rPr>
              <a:pPr/>
              <a:t>5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84323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674265-5B7F-4E6A-B1FB-40E518FC6EB6}" type="datetime3">
              <a:rPr lang="en-US" altLang="he-IL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C01ED3-3024-4E1C-801A-D752AF1C8410}" type="slidenum">
              <a:rPr lang="en-US" altLang="he-IL" smtClean="0">
                <a:latin typeface="Times New Roman" panose="02020603050405020304" pitchFamily="18" charset="0"/>
              </a:rPr>
              <a:pPr/>
              <a:t>6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84436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7CBC89-B9D1-4DB5-8B37-7FE705E65A00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6D985-830E-4DA9-8BF4-7732BB8E3692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249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13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13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765CF9-145A-471A-BDBD-2BE13DF01113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4131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59FC34-E647-450A-B538-50CA84329ABE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7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/>
              <a:t>As we will see, jumping instructions can reach farther than branching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7A4D65-55A1-4943-B5AF-6761991ECE18}" type="slidenum">
              <a:rPr lang="en-US" altLang="he-IL" smtClean="0">
                <a:latin typeface="Times New Roman" panose="02020603050405020304" pitchFamily="18" charset="0"/>
              </a:rPr>
              <a:pPr/>
              <a:t>16</a:t>
            </a:fld>
            <a:endParaRPr lang="en-US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0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71375-CF25-494D-BF20-E7E457929CB3}" type="datetime3">
              <a:rPr lang="en-US" altLang="en-US" smtClean="0">
                <a:latin typeface="Times New Roman" panose="02020603050405020304" pitchFamily="18" charset="0"/>
              </a:rPr>
              <a:pPr/>
              <a:t>27 January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A58433-2734-409C-9196-6ED4EB63BD3F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he-IL" sz="2000">
                  <a:solidFill>
                    <a:schemeClr val="bg1"/>
                  </a:solidFill>
                </a:rPr>
                <a:t>The Hardware/Software Interface</a:t>
              </a:r>
              <a:endParaRPr lang="en-US" altLang="he-IL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he-IL" altLang="he-IL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he-IL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he-IL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he-IL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he-IL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he-IL" sz="1400">
                  <a:solidFill>
                    <a:schemeClr val="bg1"/>
                  </a:solidFill>
                </a:rPr>
                <a:t>Edition</a:t>
              </a:r>
              <a:endParaRPr lang="en-US" altLang="he-IL" sz="1400">
                <a:solidFill>
                  <a:schemeClr val="bg1"/>
                </a:solidFill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264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62346C14-9F16-499F-84DF-72798C1A089A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9292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B8B88106-BA50-4149-A395-32A3AA7D3E90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531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7933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906550CF-5B69-4641-9470-2BFF24F9E2FD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6575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B6F69744-EE99-4FD4-828F-283824ADBD8F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79976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CDF742FB-B23F-484A-A444-3985800881AD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00731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C0A65CB0-E921-4BF2-9D4C-1D435B4774F8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6023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D41C0DE4-632D-44E1-B293-9290896EF7FF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54833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E7BB0408-5EE2-4F02-B590-04A958DD8CDF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0216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8BE46D73-A182-4CE5-AE24-C4815DDEE64A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5127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he-IL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he-IL"/>
              <a:t>Click to edit Master text styles</a:t>
            </a:r>
          </a:p>
          <a:p>
            <a:pPr lvl="1"/>
            <a:r>
              <a:rPr lang="en-AU" altLang="he-IL"/>
              <a:t>Second level</a:t>
            </a:r>
          </a:p>
          <a:p>
            <a:pPr lvl="2"/>
            <a:r>
              <a:rPr lang="en-AU" altLang="he-IL"/>
              <a:t>Third level</a:t>
            </a:r>
          </a:p>
          <a:p>
            <a:pPr lvl="3"/>
            <a:r>
              <a:rPr lang="en-AU" altLang="he-IL"/>
              <a:t>Fourth level</a:t>
            </a:r>
          </a:p>
          <a:p>
            <a:pPr lvl="4"/>
            <a:r>
              <a:rPr lang="en-AU" altLang="he-IL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DB13AA5-AEBA-423D-B502-724398B9D489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he-IL"/>
              <a:t>Chapter 2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he-IL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170" y="76564"/>
            <a:ext cx="8424863" cy="95410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Encoding of Conditional Branch Instruction :</a:t>
            </a:r>
            <a:br>
              <a:rPr lang="en-US" altLang="en-US" sz="2800" dirty="0"/>
            </a:br>
            <a:r>
              <a:rPr lang="en-US" altLang="he-IL" sz="2800" dirty="0">
                <a:solidFill>
                  <a:schemeClr val="accent1"/>
                </a:solidFill>
              </a:rPr>
              <a:t>PC-Relative Addressing</a:t>
            </a:r>
            <a:r>
              <a:rPr lang="en-US" altLang="en-US" sz="2800" dirty="0"/>
              <a:t> </a:t>
            </a:r>
            <a:endParaRPr lang="en-AU" altLang="en-US" sz="28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5276"/>
            <a:ext cx="8794750" cy="5544084"/>
          </a:xfrm>
        </p:spPr>
        <p:txBody>
          <a:bodyPr>
            <a:noAutofit/>
          </a:bodyPr>
          <a:lstStyle/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2400" dirty="0"/>
              <a:t>Conditional branch instructions have format I</a:t>
            </a:r>
          </a:p>
          <a:p>
            <a:pPr marL="342891" indent="-342891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457188" lvl="1" indent="0" eaLnBrk="1" hangingPunct="1">
              <a:lnSpc>
                <a:spcPct val="90000"/>
              </a:lnSpc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/>
              <a:t>Recall:</a:t>
            </a:r>
            <a:r>
              <a:rPr lang="en-US" sz="2400" dirty="0"/>
              <a:t>  MIPS uses 32-bit addresses</a:t>
            </a:r>
          </a:p>
          <a:p>
            <a:pPr lvl="1">
              <a:defRPr/>
            </a:pPr>
            <a:r>
              <a:rPr lang="en-US" sz="2400" dirty="0"/>
              <a:t>Memory is byte-addressed</a:t>
            </a:r>
          </a:p>
          <a:p>
            <a:pPr lvl="1">
              <a:defRPr/>
            </a:pPr>
            <a:r>
              <a:rPr lang="en-US" sz="2400" dirty="0"/>
              <a:t>Instructions are </a:t>
            </a:r>
            <a:r>
              <a:rPr lang="en-US" sz="2400" i="1" dirty="0"/>
              <a:t>word-aligned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Address is always multiple of 4 (in bytes), meaning it ends with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0b00</a:t>
            </a:r>
            <a:r>
              <a:rPr lang="en-US" sz="2400" dirty="0">
                <a:cs typeface="Courier New" pitchFamily="49" charset="0"/>
              </a:rPr>
              <a:t> in binary</a:t>
            </a:r>
          </a:p>
          <a:p>
            <a:pPr lvl="1">
              <a:defRPr/>
            </a:pPr>
            <a:r>
              <a:rPr lang="en-US" sz="2400" dirty="0"/>
              <a:t>Number of bytes to add to the PC will always be a multiple of 4</a:t>
            </a:r>
          </a:p>
          <a:p>
            <a:pPr marL="342882" indent="-285744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342882" indent="-285744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1142982" lvl="2" indent="-285744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539750" y="1628800"/>
            <a:ext cx="6913562" cy="774700"/>
            <a:chOff x="884" y="981"/>
            <a:chExt cx="4355" cy="488"/>
          </a:xfrm>
        </p:grpSpPr>
        <p:sp>
          <p:nvSpPr>
            <p:cNvPr id="15053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5053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/>
                <a:t>rs</a:t>
              </a:r>
              <a:endParaRPr lang="en-AU" altLang="en-US" sz="2000" dirty="0"/>
            </a:p>
          </p:txBody>
        </p:sp>
        <p:sp>
          <p:nvSpPr>
            <p:cNvPr id="15053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rt</a:t>
              </a:r>
              <a:endParaRPr lang="en-AU" altLang="en-US" sz="2000" dirty="0"/>
            </a:p>
          </p:txBody>
        </p:sp>
        <p:sp>
          <p:nvSpPr>
            <p:cNvPr id="15053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offset from PC</a:t>
              </a:r>
              <a:endParaRPr lang="en-AU" altLang="en-US" sz="2000" dirty="0"/>
            </a:p>
          </p:txBody>
        </p:sp>
        <p:sp>
          <p:nvSpPr>
            <p:cNvPr id="150539" name="Text Box 9"/>
            <p:cNvSpPr txBox="1">
              <a:spLocks noChangeArrowheads="1"/>
            </p:cNvSpPr>
            <p:nvPr/>
          </p:nvSpPr>
          <p:spPr bwMode="auto">
            <a:xfrm>
              <a:off x="1065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50540" name="Text Box 10"/>
            <p:cNvSpPr txBox="1">
              <a:spLocks noChangeArrowheads="1"/>
            </p:cNvSpPr>
            <p:nvPr/>
          </p:nvSpPr>
          <p:spPr bwMode="auto">
            <a:xfrm>
              <a:off x="18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0541" name="Text Box 11"/>
            <p:cNvSpPr txBox="1">
              <a:spLocks noChangeArrowheads="1"/>
            </p:cNvSpPr>
            <p:nvPr/>
          </p:nvSpPr>
          <p:spPr bwMode="auto">
            <a:xfrm>
              <a:off x="2517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0542" name="Text Box 12"/>
            <p:cNvSpPr txBox="1">
              <a:spLocks noChangeArrowheads="1"/>
            </p:cNvSpPr>
            <p:nvPr/>
          </p:nvSpPr>
          <p:spPr bwMode="auto">
            <a:xfrm>
              <a:off x="3933" y="1256"/>
              <a:ext cx="4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15053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B1DE6AD0-6F0E-4AEB-A777-89BA93A85260}" type="slidenum">
              <a:rPr lang="en-AU" altLang="he-IL" smtClean="0"/>
              <a:pPr/>
              <a:t>10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21111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CBC83C-8595-41F4-A608-52B6DE38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3125"/>
            <a:ext cx="8270875" cy="5111750"/>
          </a:xfrm>
        </p:spPr>
        <p:txBody>
          <a:bodyPr/>
          <a:lstStyle/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457188" lvl="1" indent="0" eaLnBrk="1" hangingPunct="1">
              <a:lnSpc>
                <a:spcPct val="90000"/>
              </a:lnSpc>
              <a:buNone/>
              <a:defRPr/>
            </a:pPr>
            <a:endParaRPr lang="en-US" altLang="en-US" dirty="0"/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dirty="0" err="1"/>
              <a:t>wordOffset</a:t>
            </a:r>
            <a:r>
              <a:rPr lang="en-US" altLang="en-US" dirty="0"/>
              <a:t> denotes the distance from the instruction pointed by PC to the target Instruction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dirty="0" err="1"/>
              <a:t>wordOffset</a:t>
            </a:r>
            <a:r>
              <a:rPr lang="en-US" altLang="en-US" dirty="0"/>
              <a:t> is in </a:t>
            </a:r>
            <a:r>
              <a:rPr lang="en-US" altLang="en-US" dirty="0">
                <a:solidFill>
                  <a:srgbClr val="FF0000"/>
                </a:solidFill>
              </a:rPr>
              <a:t>units of words </a:t>
            </a:r>
            <a:r>
              <a:rPr lang="en-US" altLang="en-US" dirty="0"/>
              <a:t>(not bytes) </a:t>
            </a:r>
          </a:p>
          <a:p>
            <a:pPr lvl="1">
              <a:defRPr/>
            </a:pPr>
            <a:r>
              <a:rPr lang="en-US" dirty="0"/>
              <a:t>Can now branch ± 2</a:t>
            </a:r>
            <a:r>
              <a:rPr lang="en-US" baseline="30000" dirty="0"/>
              <a:t>15</a:t>
            </a:r>
            <a:r>
              <a:rPr lang="en-US" dirty="0"/>
              <a:t> words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We can reach 2</a:t>
            </a:r>
            <a:r>
              <a:rPr lang="en-US" baseline="30000" dirty="0">
                <a:solidFill>
                  <a:srgbClr val="FF0000"/>
                </a:solidFill>
              </a:rPr>
              <a:t>16</a:t>
            </a:r>
            <a:r>
              <a:rPr lang="en-US" dirty="0">
                <a:solidFill>
                  <a:srgbClr val="FF0000"/>
                </a:solidFill>
              </a:rPr>
              <a:t> instructions = 2</a:t>
            </a:r>
            <a:r>
              <a:rPr lang="en-US" baseline="30000" dirty="0">
                <a:solidFill>
                  <a:srgbClr val="FF0000"/>
                </a:solidFill>
              </a:rPr>
              <a:t>18</a:t>
            </a:r>
            <a:r>
              <a:rPr lang="en-US" dirty="0">
                <a:solidFill>
                  <a:srgbClr val="FF0000"/>
                </a:solidFill>
              </a:rPr>
              <a:t> bytes around PC.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11ED0AF-488D-4928-9237-410C2091B5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11</a:t>
            </a:fld>
            <a:endParaRPr lang="en-AU" altLang="he-IL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28BA88FF-A310-4F42-881D-83E467FD0C4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800"/>
            <a:ext cx="6913562" cy="774700"/>
            <a:chOff x="884" y="981"/>
            <a:chExt cx="4355" cy="488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479DAF1D-656A-4698-96BD-09E7649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C8F0AA15-86B8-407E-92B8-2964FF562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/>
                <a:t>rs</a:t>
              </a:r>
              <a:endParaRPr lang="en-AU" altLang="en-US" sz="2000" dirty="0"/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1A331848-9303-4FB4-A13C-45709774A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rt</a:t>
              </a:r>
              <a:endParaRPr lang="en-AU" altLang="en-US" sz="2000" dirty="0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5CDAF2FC-728A-4E8C-99C8-78AE2A3C6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/>
                <a:t>wordOffset</a:t>
              </a:r>
              <a:r>
                <a:rPr lang="en-US" altLang="en-US" sz="2000" dirty="0"/>
                <a:t> from PC</a:t>
              </a:r>
              <a:endParaRPr lang="en-AU" altLang="en-US" sz="2000" dirty="0"/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3387424D-95DB-4C15-9D84-0592ECB8B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63AA3963-2FE2-4916-ACA2-C05AFD42C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23308778-A3C7-4E8B-A541-80DE6A009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1F5F4977-2836-407C-AC8C-D37E72D15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1256"/>
              <a:ext cx="4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7DA71683-4BEA-4A5C-B673-68F27E4D4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170" y="76564"/>
            <a:ext cx="8424863" cy="95410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Encoding of Conditional Branch Instruction :</a:t>
            </a:r>
            <a:br>
              <a:rPr lang="en-US" altLang="en-US" sz="2800" dirty="0"/>
            </a:br>
            <a:r>
              <a:rPr lang="en-US" altLang="he-IL" sz="2800" dirty="0">
                <a:solidFill>
                  <a:schemeClr val="accent1"/>
                </a:solidFill>
              </a:rPr>
              <a:t>PC-Relative Addressing</a:t>
            </a:r>
            <a:r>
              <a:rPr lang="en-US" altLang="en-US" sz="2800" dirty="0"/>
              <a:t> 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908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38" y="1079500"/>
            <a:ext cx="6678190" cy="5481638"/>
          </a:xfrm>
        </p:spPr>
        <p:txBody>
          <a:bodyPr>
            <a:normAutofit/>
          </a:bodyPr>
          <a:lstStyle/>
          <a:p>
            <a:pPr marL="342891" indent="-342891">
              <a:defRPr/>
            </a:pPr>
            <a:r>
              <a:rPr lang="en-US" sz="1600" dirty="0"/>
              <a:t>To run a program, it has to be loaded in main memory </a:t>
            </a:r>
          </a:p>
          <a:p>
            <a:pPr marL="742932" lvl="1" indent="-285744">
              <a:defRPr/>
            </a:pPr>
            <a:r>
              <a:rPr lang="en-US" sz="1600" dirty="0"/>
              <a:t>Code (machine instructions)</a:t>
            </a:r>
          </a:p>
          <a:p>
            <a:pPr marL="742932" lvl="1" indent="-285744">
              <a:defRPr/>
            </a:pPr>
            <a:r>
              <a:rPr lang="en-US" sz="1600" dirty="0"/>
              <a:t>Data </a:t>
            </a:r>
          </a:p>
          <a:p>
            <a:pPr marL="342891" indent="-342891">
              <a:defRPr/>
            </a:pPr>
            <a:r>
              <a:rPr lang="en-US" sz="1600" dirty="0"/>
              <a:t>The CPU has a register called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PC (Program Counter)</a:t>
            </a:r>
          </a:p>
          <a:p>
            <a:pPr marL="742932" lvl="1" indent="-285744">
              <a:defRPr/>
            </a:pPr>
            <a:r>
              <a:rPr lang="en-US" sz="1600" dirty="0"/>
              <a:t>Contains the address of the next instruction to be executed</a:t>
            </a:r>
          </a:p>
          <a:p>
            <a:pPr marL="742932" lvl="1" indent="-285744">
              <a:defRPr/>
            </a:pPr>
            <a:r>
              <a:rPr lang="en-US" sz="1600" dirty="0"/>
              <a:t>PC is not one of the 32 general purpose registers</a:t>
            </a:r>
          </a:p>
          <a:p>
            <a:pPr marL="342891" indent="-342891">
              <a:defRPr/>
            </a:pPr>
            <a:r>
              <a:rPr lang="en-US" sz="1600" dirty="0"/>
              <a:t>Instruction Execution Cycle Performed by the CPU logic </a:t>
            </a:r>
          </a:p>
          <a:p>
            <a:pPr marL="971526" lvl="1" indent="-514338">
              <a:buClrTx/>
              <a:buSzPct val="100000"/>
              <a:buFont typeface="+mj-lt"/>
              <a:buAutoNum type="arabicPeriod"/>
              <a:defRPr/>
            </a:pPr>
            <a:r>
              <a:rPr lang="en-US" sz="1600" dirty="0"/>
              <a:t>Get the next instruction from memory</a:t>
            </a:r>
          </a:p>
          <a:p>
            <a:pPr marL="1257277" lvl="2" indent="-342900">
              <a:buClr>
                <a:schemeClr val="accent1">
                  <a:lumMod val="50000"/>
                </a:schemeClr>
              </a:buClr>
              <a:buSzPct val="75000"/>
              <a:defRPr/>
            </a:pPr>
            <a:r>
              <a:rPr lang="en-US" sz="1600" dirty="0"/>
              <a:t>Address of instruction is in the PC</a:t>
            </a:r>
          </a:p>
          <a:p>
            <a:pPr marL="971526" lvl="1" indent="-514338">
              <a:buClrTx/>
              <a:buSzPct val="100000"/>
              <a:buFont typeface="+mj-lt"/>
              <a:buAutoNum type="arabicPeriod"/>
              <a:defRPr/>
            </a:pPr>
            <a:r>
              <a:rPr lang="en-US" sz="1600" dirty="0"/>
              <a:t>Advance the PC to the next instruction</a:t>
            </a:r>
          </a:p>
          <a:p>
            <a:pPr marL="1257277" lvl="2" indent="-342900">
              <a:buClr>
                <a:schemeClr val="accent1">
                  <a:lumMod val="50000"/>
                </a:schemeClr>
              </a:buClr>
              <a:buSzPct val="75000"/>
              <a:defRPr/>
            </a:pPr>
            <a:r>
              <a:rPr lang="en-US" sz="1600" dirty="0"/>
              <a:t>PC=PC+4 (instructions are word-aligned)</a:t>
            </a:r>
          </a:p>
          <a:p>
            <a:pPr marL="971526" lvl="1" indent="-514338">
              <a:buClrTx/>
              <a:buSzPct val="100000"/>
              <a:buFont typeface="+mj-lt"/>
              <a:buAutoNum type="arabicPeriod"/>
              <a:defRPr/>
            </a:pPr>
            <a:r>
              <a:rPr lang="en-US" sz="1600" dirty="0"/>
              <a:t>Execute the instruction</a:t>
            </a:r>
          </a:p>
          <a:p>
            <a:pPr marL="971526" lvl="1" indent="-514338">
              <a:buClrTx/>
              <a:buSzPct val="100000"/>
              <a:buFont typeface="+mj-lt"/>
              <a:buAutoNum type="arabicPeriod"/>
              <a:defRPr/>
            </a:pPr>
            <a:r>
              <a:rPr lang="en-US" sz="1600" dirty="0"/>
              <a:t>Go back to Step 1</a:t>
            </a:r>
          </a:p>
          <a:p>
            <a:pPr marL="342891" indent="-342891">
              <a:defRPr/>
            </a:pPr>
            <a:endParaRPr lang="en-US" sz="1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04913" y="3117393"/>
            <a:ext cx="5760639" cy="180024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0293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3DEACDD1-235C-4B64-83B8-F001550C21F3}" type="slidenum">
              <a:rPr lang="en-AU" altLang="he-IL" smtClean="0"/>
              <a:pPr/>
              <a:t>12</a:t>
            </a:fld>
            <a:endParaRPr lang="en-AU" alt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79CF056-BB84-4D99-80A0-FF1E1E61DD88}"/>
              </a:ext>
            </a:extLst>
          </p:cNvPr>
          <p:cNvSpPr/>
          <p:nvPr/>
        </p:nvSpPr>
        <p:spPr>
          <a:xfrm>
            <a:off x="1187624" y="5326529"/>
            <a:ext cx="587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PC is modified before instruction is executed ? Hardware reasons; will be clear why later in the course.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93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AB691A1-F8A4-4E58-93D2-1BCEAC03E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13</a:t>
            </a:fld>
            <a:endParaRPr lang="en-AU" alt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F4742CC-F081-495B-840E-A24A3925BBAF}"/>
              </a:ext>
            </a:extLst>
          </p:cNvPr>
          <p:cNvSpPr/>
          <p:nvPr/>
        </p:nvSpPr>
        <p:spPr>
          <a:xfrm>
            <a:off x="539552" y="1196752"/>
            <a:ext cx="67687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285744" eaLnBrk="1" hangingPunct="1">
              <a:lnSpc>
                <a:spcPct val="90000"/>
              </a:lnSpc>
              <a:defRPr/>
            </a:pPr>
            <a:r>
              <a:rPr lang="en-US" altLang="en-US" sz="2000" dirty="0" err="1"/>
              <a:t>wordOffset</a:t>
            </a:r>
            <a:r>
              <a:rPr lang="en-US" altLang="en-US" sz="2000" dirty="0"/>
              <a:t> is relevant in step 3 of the execution cycle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Observe that PC was already changed in step 2  </a:t>
            </a:r>
          </a:p>
          <a:p>
            <a:pPr marL="342882" indent="-285744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342882" indent="-285744" eaLnBrk="1" hangingPunct="1">
              <a:lnSpc>
                <a:spcPct val="90000"/>
              </a:lnSpc>
              <a:defRPr/>
            </a:pPr>
            <a:r>
              <a:rPr lang="en-US" altLang="en-US" sz="2000" dirty="0"/>
              <a:t>Example :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>
                <a:latin typeface="Lucida Console" panose="020B0609040504020204" pitchFamily="49" charset="0"/>
              </a:rPr>
              <a:t>this: </a:t>
            </a:r>
            <a:r>
              <a:rPr lang="en-US" altLang="en-US" sz="2000" b="1" dirty="0" err="1">
                <a:latin typeface="Lucida Console" panose="020B0609040504020204" pitchFamily="49" charset="0"/>
              </a:rPr>
              <a:t>beq</a:t>
            </a:r>
            <a:r>
              <a:rPr lang="en-US" altLang="en-US" sz="2000" b="1" dirty="0">
                <a:latin typeface="Lucida Console" panose="020B0609040504020204" pitchFamily="49" charset="0"/>
              </a:rPr>
              <a:t> </a:t>
            </a:r>
            <a:r>
              <a:rPr lang="en-US" altLang="en-US" sz="2000" b="1" dirty="0" err="1">
                <a:latin typeface="Lucida Console" panose="020B0609040504020204" pitchFamily="49" charset="0"/>
              </a:rPr>
              <a:t>rs,rt,next</a:t>
            </a:r>
            <a:endParaRPr lang="en-US" altLang="en-US" sz="2000" b="1" dirty="0">
              <a:latin typeface="Lucida Console" panose="020B0609040504020204" pitchFamily="49" charset="0"/>
            </a:endParaRP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latin typeface="Lucida Console" panose="020B0609040504020204" pitchFamily="49" charset="0"/>
            </a:endParaRPr>
          </a:p>
          <a:p>
            <a:pPr marL="914388" lvl="1" indent="-4572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step 2 of the execution cycle:  PC = this + 4</a:t>
            </a:r>
          </a:p>
          <a:p>
            <a:pPr marL="914388" lvl="1" indent="-4572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Therefore, in step 3: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       next = PC + </a:t>
            </a:r>
            <a:r>
              <a:rPr lang="en-US" altLang="en-US" sz="2000" dirty="0" err="1"/>
              <a:t>wordOffset</a:t>
            </a:r>
            <a:r>
              <a:rPr lang="en-US" altLang="en-US" sz="2000" dirty="0"/>
              <a:t>*4  = this + 4 + </a:t>
            </a:r>
            <a:r>
              <a:rPr lang="en-US" altLang="en-US" sz="2000" dirty="0" err="1"/>
              <a:t>wordOffset</a:t>
            </a:r>
            <a:r>
              <a:rPr lang="en-US" altLang="en-US" sz="2000" dirty="0"/>
              <a:t>*4 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          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         </a:t>
            </a:r>
            <a:r>
              <a:rPr lang="en-US" altLang="en-US" sz="2000" dirty="0" err="1">
                <a:solidFill>
                  <a:srgbClr val="FF0000"/>
                </a:solidFill>
              </a:rPr>
              <a:t>wordOffset</a:t>
            </a:r>
            <a:r>
              <a:rPr lang="en-US" altLang="en-US" sz="2000" dirty="0">
                <a:solidFill>
                  <a:srgbClr val="FF0000"/>
                </a:solidFill>
              </a:rPr>
              <a:t> = (next – this  - 4)/4</a:t>
            </a:r>
            <a:r>
              <a:rPr lang="en-US" altLang="en-US" sz="2000" dirty="0"/>
              <a:t> </a:t>
            </a:r>
          </a:p>
          <a:p>
            <a:pPr marL="342882" indent="-285744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342882" indent="-285744" eaLnBrk="1" hangingPunct="1">
              <a:lnSpc>
                <a:spcPct val="90000"/>
              </a:lnSpc>
              <a:defRPr/>
            </a:pPr>
            <a:r>
              <a:rPr lang="en-US" altLang="en-US" sz="2000" dirty="0" err="1"/>
              <a:t>wordOffset</a:t>
            </a:r>
            <a:r>
              <a:rPr lang="en-US" altLang="en-US" sz="2000" dirty="0"/>
              <a:t> is calculated by the assembler.</a:t>
            </a:r>
            <a:endParaRPr lang="he-IL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A0BADD-464F-498A-90CE-DD213C21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altLang="he-IL" dirty="0">
                <a:solidFill>
                  <a:schemeClr val="accent1"/>
                </a:solidFill>
              </a:rPr>
              <a:t>Branch Calculation</a:t>
            </a:r>
          </a:p>
        </p:txBody>
      </p:sp>
    </p:spTree>
    <p:extLst>
      <p:ext uri="{BB962C8B-B14F-4D97-AF65-F5344CB8AC3E}">
        <p14:creationId xmlns:p14="http://schemas.microsoft.com/office/powerpoint/2010/main" val="27257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Branch Example (1/2)</a:t>
            </a:r>
          </a:p>
        </p:txBody>
      </p:sp>
      <p:sp>
        <p:nvSpPr>
          <p:cNvPr id="2164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771650" algn="l"/>
                <a:tab pos="2571750" algn="l"/>
                <a:tab pos="3257550" algn="l"/>
              </a:tabLst>
              <a:defRPr/>
            </a:pPr>
            <a:r>
              <a:rPr lang="en-US" dirty="0"/>
              <a:t>MIPS Code:</a:t>
            </a:r>
          </a:p>
          <a:p>
            <a:pPr lvl="1">
              <a:buFontTx/>
              <a:buNone/>
              <a:tabLst>
                <a:tab pos="1771650" algn="l"/>
                <a:tab pos="2571750" algn="l"/>
                <a:tab pos="3257550" algn="l"/>
              </a:tabLst>
              <a:defRPr/>
            </a:pPr>
            <a:r>
              <a:rPr lang="en-US" dirty="0">
                <a:latin typeface="Courier New" pitchFamily="24" charset="0"/>
              </a:rPr>
              <a:t>	</a:t>
            </a:r>
            <a:r>
              <a:rPr lang="en-US" dirty="0">
                <a:solidFill>
                  <a:schemeClr val="accent4"/>
                </a:solidFill>
                <a:latin typeface="Courier New" pitchFamily="24" charset="0"/>
              </a:rPr>
              <a:t>Loop:</a:t>
            </a:r>
            <a:r>
              <a:rPr lang="en-US" sz="2400" dirty="0">
                <a:solidFill>
                  <a:schemeClr val="accent4"/>
                </a:solidFill>
                <a:latin typeface="Courier New" pitchFamily="2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24" charset="0"/>
              </a:rPr>
              <a:t>beq</a:t>
            </a:r>
            <a:r>
              <a:rPr lang="en-US" b="1" dirty="0">
                <a:solidFill>
                  <a:srgbClr val="FF0000"/>
                </a:solidFill>
                <a:latin typeface="Courier New" pitchFamily="24" charset="0"/>
              </a:rPr>
              <a:t>   $9,$0,</a:t>
            </a:r>
            <a:r>
              <a:rPr lang="en-US" b="1" dirty="0">
                <a:solidFill>
                  <a:schemeClr val="accent6"/>
                </a:solidFill>
                <a:latin typeface="Courier New" pitchFamily="24" charset="0"/>
              </a:rPr>
              <a:t>End</a:t>
            </a:r>
            <a:br>
              <a:rPr lang="en-US" u="sng" dirty="0">
                <a:solidFill>
                  <a:schemeClr val="accent2"/>
                </a:solidFill>
                <a:latin typeface="Courier New" pitchFamily="24" charset="0"/>
              </a:rPr>
            </a:br>
            <a:r>
              <a:rPr lang="en-US" dirty="0">
                <a:solidFill>
                  <a:schemeClr val="accent2"/>
                </a:solidFill>
                <a:latin typeface="Courier New" pitchFamily="24" charset="0"/>
              </a:rPr>
              <a:t>      </a:t>
            </a:r>
            <a:r>
              <a:rPr lang="en-US" dirty="0" err="1">
                <a:latin typeface="Courier New" pitchFamily="24" charset="0"/>
              </a:rPr>
              <a:t>addu</a:t>
            </a:r>
            <a:r>
              <a:rPr lang="en-US" dirty="0">
                <a:latin typeface="Courier New" pitchFamily="24" charset="0"/>
              </a:rPr>
              <a:t>  $8,$8,$10</a:t>
            </a:r>
            <a:br>
              <a:rPr lang="en-US" dirty="0">
                <a:latin typeface="Courier New" pitchFamily="24" charset="0"/>
              </a:rPr>
            </a:br>
            <a:r>
              <a:rPr lang="en-US" dirty="0">
                <a:latin typeface="Courier New" pitchFamily="24" charset="0"/>
              </a:rPr>
              <a:t>      </a:t>
            </a:r>
            <a:r>
              <a:rPr lang="en-US" dirty="0" err="1">
                <a:latin typeface="Courier New" pitchFamily="24" charset="0"/>
              </a:rPr>
              <a:t>addiu</a:t>
            </a:r>
            <a:r>
              <a:rPr lang="en-US" dirty="0">
                <a:latin typeface="Courier New" pitchFamily="24" charset="0"/>
              </a:rPr>
              <a:t> $9,$9,-1</a:t>
            </a:r>
            <a:br>
              <a:rPr lang="en-US" dirty="0">
                <a:latin typeface="Courier New" pitchFamily="24" charset="0"/>
              </a:rPr>
            </a:br>
            <a:r>
              <a:rPr lang="en-US" dirty="0">
                <a:latin typeface="Courier New" pitchFamily="24" charset="0"/>
              </a:rPr>
              <a:t>      j     </a:t>
            </a:r>
            <a:r>
              <a:rPr lang="en-US" dirty="0">
                <a:solidFill>
                  <a:schemeClr val="accent6"/>
                </a:solidFill>
                <a:latin typeface="Courier New" pitchFamily="24" charset="0"/>
              </a:rPr>
              <a:t>Loop</a:t>
            </a:r>
            <a:br>
              <a:rPr lang="en-US" dirty="0">
                <a:latin typeface="Courier New" pitchFamily="24" charset="0"/>
              </a:rPr>
            </a:br>
            <a:r>
              <a:rPr lang="en-US" dirty="0">
                <a:solidFill>
                  <a:schemeClr val="accent4"/>
                </a:solidFill>
                <a:latin typeface="Courier New" pitchFamily="24" charset="0"/>
              </a:rPr>
              <a:t>End:</a:t>
            </a:r>
            <a:endParaRPr lang="en-US" dirty="0">
              <a:solidFill>
                <a:schemeClr val="accent4"/>
              </a:solidFill>
            </a:endParaRPr>
          </a:p>
          <a:p>
            <a:pPr>
              <a:tabLst>
                <a:tab pos="1771650" algn="l"/>
                <a:tab pos="2571750" algn="l"/>
                <a:tab pos="3257550" algn="l"/>
              </a:tabLst>
              <a:defRPr/>
            </a:pPr>
            <a:r>
              <a:rPr lang="en-US" dirty="0"/>
              <a:t>I-Format fields:</a:t>
            </a:r>
          </a:p>
          <a:p>
            <a:pPr lvl="1">
              <a:buFontTx/>
              <a:buNone/>
              <a:tabLst>
                <a:tab pos="1371600" algn="l"/>
                <a:tab pos="3657600" algn="l"/>
              </a:tabLst>
              <a:defRPr/>
            </a:pPr>
            <a:r>
              <a:rPr lang="en-US" dirty="0">
                <a:latin typeface="Courier New" pitchFamily="24" charset="0"/>
              </a:rPr>
              <a:t>	</a:t>
            </a:r>
            <a:r>
              <a:rPr lang="en-US" dirty="0" err="1">
                <a:latin typeface="Courier New" pitchFamily="24" charset="0"/>
              </a:rPr>
              <a:t>opcode</a:t>
            </a:r>
            <a:r>
              <a:rPr lang="en-US" b="1" dirty="0"/>
              <a:t> </a:t>
            </a:r>
            <a:r>
              <a:rPr lang="en-US" dirty="0"/>
              <a:t>= 4	(look up on Green Sheet)</a:t>
            </a:r>
          </a:p>
          <a:p>
            <a:pPr lvl="1">
              <a:buFontTx/>
              <a:buNone/>
              <a:tabLst>
                <a:tab pos="1371600" algn="l"/>
                <a:tab pos="3657600" algn="l"/>
              </a:tabLst>
              <a:defRPr/>
            </a:pPr>
            <a:r>
              <a:rPr lang="en-US" dirty="0">
                <a:latin typeface="Courier New" pitchFamily="24" charset="0"/>
              </a:rPr>
              <a:t>	</a:t>
            </a:r>
            <a:r>
              <a:rPr lang="en-US" dirty="0" err="1">
                <a:latin typeface="Courier New" pitchFamily="24" charset="0"/>
              </a:rPr>
              <a:t>rs</a:t>
            </a:r>
            <a:r>
              <a:rPr lang="en-US" b="1" dirty="0"/>
              <a:t> </a:t>
            </a:r>
            <a:r>
              <a:rPr lang="en-US" dirty="0"/>
              <a:t>= 9	(first operand)</a:t>
            </a:r>
          </a:p>
          <a:p>
            <a:pPr lvl="1">
              <a:buFontTx/>
              <a:buNone/>
              <a:tabLst>
                <a:tab pos="1371600" algn="l"/>
                <a:tab pos="3657600" algn="l"/>
              </a:tabLst>
              <a:defRPr/>
            </a:pPr>
            <a:r>
              <a:rPr lang="en-US" dirty="0">
                <a:latin typeface="Courier New" pitchFamily="24" charset="0"/>
              </a:rPr>
              <a:t>	</a:t>
            </a:r>
            <a:r>
              <a:rPr lang="en-US" dirty="0" err="1">
                <a:latin typeface="Courier New" pitchFamily="24" charset="0"/>
              </a:rPr>
              <a:t>rt</a:t>
            </a:r>
            <a:r>
              <a:rPr lang="en-US" b="1" dirty="0"/>
              <a:t> </a:t>
            </a:r>
            <a:r>
              <a:rPr lang="en-US" dirty="0"/>
              <a:t>= 0	(second operand)</a:t>
            </a:r>
          </a:p>
          <a:p>
            <a:pPr lvl="1">
              <a:buFontTx/>
              <a:buNone/>
              <a:tabLst>
                <a:tab pos="1371600" algn="l"/>
                <a:tab pos="3657600" algn="l"/>
              </a:tabLst>
              <a:defRPr/>
            </a:pPr>
            <a:r>
              <a:rPr lang="en-US" dirty="0">
                <a:latin typeface="Courier New" pitchFamily="24" charset="0"/>
              </a:rPr>
              <a:t>	immediate</a:t>
            </a:r>
            <a:r>
              <a:rPr lang="en-US" b="1" dirty="0"/>
              <a:t> </a:t>
            </a:r>
            <a:r>
              <a:rPr lang="en-US" dirty="0"/>
              <a:t>= ???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464175" y="1371600"/>
            <a:ext cx="3679825" cy="1165225"/>
            <a:chOff x="5464629" y="1371600"/>
            <a:chExt cx="3679371" cy="116477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5464629" y="1622327"/>
              <a:ext cx="925399" cy="9140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87" name="TextBox 8"/>
            <p:cNvSpPr txBox="1">
              <a:spLocks noChangeArrowheads="1"/>
            </p:cNvSpPr>
            <p:nvPr/>
          </p:nvSpPr>
          <p:spPr bwMode="auto">
            <a:xfrm>
              <a:off x="6355080" y="1371600"/>
              <a:ext cx="278892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>
                  <a:solidFill>
                    <a:srgbClr val="FF0000"/>
                  </a:solidFill>
                </a:rPr>
                <a:t>Start counting from instruction AFTER the branch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519738" y="2624138"/>
            <a:ext cx="522287" cy="1293812"/>
            <a:chOff x="5519057" y="2623457"/>
            <a:chExt cx="522511" cy="1294934"/>
          </a:xfrm>
        </p:grpSpPr>
        <p:sp>
          <p:nvSpPr>
            <p:cNvPr id="14" name="Freeform 13"/>
            <p:cNvSpPr/>
            <p:nvPr/>
          </p:nvSpPr>
          <p:spPr>
            <a:xfrm>
              <a:off x="5519057" y="2623457"/>
              <a:ext cx="273167" cy="1023237"/>
            </a:xfrm>
            <a:custGeom>
              <a:avLst/>
              <a:gdLst>
                <a:gd name="connsiteX0" fmla="*/ 0 w 273957"/>
                <a:gd name="connsiteY0" fmla="*/ 0 h 1023257"/>
                <a:gd name="connsiteX1" fmla="*/ 228600 w 273957"/>
                <a:gd name="connsiteY1" fmla="*/ 195943 h 1023257"/>
                <a:gd name="connsiteX2" fmla="*/ 32657 w 273957"/>
                <a:gd name="connsiteY2" fmla="*/ 391886 h 1023257"/>
                <a:gd name="connsiteX3" fmla="*/ 228600 w 273957"/>
                <a:gd name="connsiteY3" fmla="*/ 555172 h 1023257"/>
                <a:gd name="connsiteX4" fmla="*/ 32657 w 273957"/>
                <a:gd name="connsiteY4" fmla="*/ 740229 h 1023257"/>
                <a:gd name="connsiteX5" fmla="*/ 272143 w 273957"/>
                <a:gd name="connsiteY5" fmla="*/ 914400 h 1023257"/>
                <a:gd name="connsiteX6" fmla="*/ 21772 w 273957"/>
                <a:gd name="connsiteY6" fmla="*/ 1023257 h 102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957" h="1023257">
                  <a:moveTo>
                    <a:pt x="0" y="0"/>
                  </a:moveTo>
                  <a:cubicBezTo>
                    <a:pt x="111578" y="65314"/>
                    <a:pt x="223157" y="130629"/>
                    <a:pt x="228600" y="195943"/>
                  </a:cubicBezTo>
                  <a:cubicBezTo>
                    <a:pt x="234043" y="261257"/>
                    <a:pt x="32657" y="332015"/>
                    <a:pt x="32657" y="391886"/>
                  </a:cubicBezTo>
                  <a:cubicBezTo>
                    <a:pt x="32657" y="451757"/>
                    <a:pt x="228600" y="497115"/>
                    <a:pt x="228600" y="555172"/>
                  </a:cubicBezTo>
                  <a:cubicBezTo>
                    <a:pt x="228600" y="613229"/>
                    <a:pt x="25400" y="680358"/>
                    <a:pt x="32657" y="740229"/>
                  </a:cubicBezTo>
                  <a:cubicBezTo>
                    <a:pt x="39914" y="800100"/>
                    <a:pt x="273957" y="867229"/>
                    <a:pt x="272143" y="914400"/>
                  </a:cubicBezTo>
                  <a:cubicBezTo>
                    <a:pt x="270329" y="961571"/>
                    <a:pt x="101600" y="996043"/>
                    <a:pt x="21772" y="1023257"/>
                  </a:cubicBezTo>
                </a:path>
              </a:pathLst>
            </a:cu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2585" name="TextBox 14"/>
            <p:cNvSpPr txBox="1">
              <a:spLocks noChangeArrowheads="1"/>
            </p:cNvSpPr>
            <p:nvPr/>
          </p:nvSpPr>
          <p:spPr bwMode="auto">
            <a:xfrm>
              <a:off x="5714997" y="2841173"/>
              <a:ext cx="326571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he-IL" sz="1800" b="1"/>
                <a:t>1</a:t>
              </a:r>
            </a:p>
            <a:p>
              <a:pPr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he-IL" sz="1800" b="1"/>
                <a:t>2</a:t>
              </a:r>
            </a:p>
            <a:p>
              <a:pPr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he-IL" sz="1800" b="1"/>
                <a:t>3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6925" y="5715000"/>
            <a:ext cx="549275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2583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F990F3C1-7E66-4079-8FA3-67D88652D37C}" type="slidenum">
              <a:rPr lang="en-AU" altLang="he-IL" smtClean="0"/>
              <a:pPr/>
              <a:t>14</a:t>
            </a:fld>
            <a:endParaRPr lang="en-AU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Branch Example (2/2)</a:t>
            </a:r>
          </a:p>
        </p:txBody>
      </p:sp>
      <p:sp>
        <p:nvSpPr>
          <p:cNvPr id="2166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771650" algn="l"/>
                <a:tab pos="2571750" algn="l"/>
                <a:tab pos="3257550" algn="l"/>
              </a:tabLst>
              <a:defRPr/>
            </a:pPr>
            <a:r>
              <a:rPr lang="en-US" dirty="0"/>
              <a:t>MIPS Code:</a:t>
            </a:r>
          </a:p>
          <a:p>
            <a:pPr lvl="1">
              <a:buFontTx/>
              <a:buNone/>
              <a:tabLst>
                <a:tab pos="1771650" algn="l"/>
                <a:tab pos="2571750" algn="l"/>
                <a:tab pos="3257550" algn="l"/>
              </a:tabLst>
              <a:defRPr/>
            </a:pPr>
            <a:r>
              <a:rPr lang="en-US" dirty="0">
                <a:latin typeface="Courier New" pitchFamily="24" charset="0"/>
              </a:rPr>
              <a:t>	</a:t>
            </a:r>
            <a:r>
              <a:rPr lang="en-US" dirty="0">
                <a:solidFill>
                  <a:schemeClr val="accent4"/>
                </a:solidFill>
                <a:latin typeface="Courier New" pitchFamily="24" charset="0"/>
              </a:rPr>
              <a:t>Loop:</a:t>
            </a:r>
            <a:r>
              <a:rPr lang="en-US" sz="2400" dirty="0">
                <a:solidFill>
                  <a:schemeClr val="accent4"/>
                </a:solidFill>
                <a:latin typeface="Courier New" pitchFamily="2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24" charset="0"/>
              </a:rPr>
              <a:t>beq</a:t>
            </a:r>
            <a:r>
              <a:rPr lang="en-US" b="1" dirty="0">
                <a:solidFill>
                  <a:srgbClr val="FF0000"/>
                </a:solidFill>
                <a:latin typeface="Courier New" pitchFamily="24" charset="0"/>
              </a:rPr>
              <a:t>   $9,$0,</a:t>
            </a:r>
            <a:r>
              <a:rPr lang="en-US" b="1" dirty="0">
                <a:solidFill>
                  <a:schemeClr val="accent6"/>
                </a:solidFill>
                <a:latin typeface="Courier New" pitchFamily="24" charset="0"/>
              </a:rPr>
              <a:t>End</a:t>
            </a:r>
            <a:br>
              <a:rPr lang="en-US" u="sng" dirty="0">
                <a:solidFill>
                  <a:schemeClr val="accent2"/>
                </a:solidFill>
                <a:latin typeface="Courier New" pitchFamily="24" charset="0"/>
              </a:rPr>
            </a:br>
            <a:r>
              <a:rPr lang="en-US" dirty="0">
                <a:solidFill>
                  <a:schemeClr val="accent2"/>
                </a:solidFill>
                <a:latin typeface="Courier New" pitchFamily="24" charset="0"/>
              </a:rPr>
              <a:t>      </a:t>
            </a:r>
            <a:r>
              <a:rPr lang="en-US" dirty="0" err="1">
                <a:latin typeface="Courier New" pitchFamily="24" charset="0"/>
              </a:rPr>
              <a:t>addu</a:t>
            </a:r>
            <a:r>
              <a:rPr lang="en-US" dirty="0">
                <a:latin typeface="Courier New" pitchFamily="24" charset="0"/>
              </a:rPr>
              <a:t>  $8,$8,$10</a:t>
            </a:r>
            <a:br>
              <a:rPr lang="en-US" dirty="0">
                <a:latin typeface="Courier New" pitchFamily="24" charset="0"/>
              </a:rPr>
            </a:br>
            <a:r>
              <a:rPr lang="en-US" dirty="0">
                <a:latin typeface="Courier New" pitchFamily="24" charset="0"/>
              </a:rPr>
              <a:t>      </a:t>
            </a:r>
            <a:r>
              <a:rPr lang="en-US" dirty="0" err="1">
                <a:latin typeface="Courier New" pitchFamily="24" charset="0"/>
              </a:rPr>
              <a:t>addiu</a:t>
            </a:r>
            <a:r>
              <a:rPr lang="en-US" dirty="0">
                <a:latin typeface="Courier New" pitchFamily="24" charset="0"/>
              </a:rPr>
              <a:t> $9,$9,-1</a:t>
            </a:r>
            <a:br>
              <a:rPr lang="en-US" dirty="0">
                <a:latin typeface="Courier New" pitchFamily="24" charset="0"/>
              </a:rPr>
            </a:br>
            <a:r>
              <a:rPr lang="en-US" dirty="0">
                <a:latin typeface="Courier New" pitchFamily="24" charset="0"/>
              </a:rPr>
              <a:t>      j     </a:t>
            </a:r>
            <a:r>
              <a:rPr lang="en-US" dirty="0">
                <a:solidFill>
                  <a:schemeClr val="accent6"/>
                </a:solidFill>
                <a:latin typeface="Courier New" pitchFamily="24" charset="0"/>
              </a:rPr>
              <a:t>Loop</a:t>
            </a:r>
            <a:br>
              <a:rPr lang="en-US" dirty="0">
                <a:latin typeface="Courier New" pitchFamily="24" charset="0"/>
              </a:rPr>
            </a:br>
            <a:r>
              <a:rPr lang="en-US" dirty="0">
                <a:solidFill>
                  <a:schemeClr val="accent4"/>
                </a:solidFill>
                <a:latin typeface="Courier New" pitchFamily="24" charset="0"/>
              </a:rPr>
              <a:t>End: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65" charset="-128"/>
              </a:rPr>
              <a:t>Field representation (decimal):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itchFamily="-65" charset="-128"/>
            </a:endParaRPr>
          </a:p>
          <a:p>
            <a:pPr lvl="1">
              <a:spcBef>
                <a:spcPts val="2700"/>
              </a:spcBef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65" charset="-128"/>
              </a:rPr>
              <a:t>Field representation (binary):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65" charset="-128"/>
              </a:rPr>
              <a:t> 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itchFamily="-65" charset="-128"/>
            </a:endParaRPr>
          </a:p>
        </p:txBody>
      </p:sp>
      <p:grpSp>
        <p:nvGrpSpPr>
          <p:cNvPr id="153604" name="Group 40"/>
          <p:cNvGrpSpPr>
            <a:grpSpLocks/>
          </p:cNvGrpSpPr>
          <p:nvPr/>
        </p:nvGrpSpPr>
        <p:grpSpPr bwMode="auto">
          <a:xfrm>
            <a:off x="393700" y="4206875"/>
            <a:ext cx="8348663" cy="822325"/>
            <a:chOff x="351069" y="2468880"/>
            <a:chExt cx="8349870" cy="822960"/>
          </a:xfrm>
        </p:grpSpPr>
        <p:grpSp>
          <p:nvGrpSpPr>
            <p:cNvPr id="153614" name="Group 50"/>
            <p:cNvGrpSpPr>
              <a:grpSpLocks/>
            </p:cNvGrpSpPr>
            <p:nvPr/>
          </p:nvGrpSpPr>
          <p:grpSpPr bwMode="auto"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2571" y="2834287"/>
                <a:ext cx="1481351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03922" y="2834287"/>
                <a:ext cx="1233666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337589" y="2834287"/>
                <a:ext cx="1235254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72842" y="2834287"/>
                <a:ext cx="3948683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</p:grpSp>
        <p:sp>
          <p:nvSpPr>
            <p:cNvPr id="153615" name="TextBox 42"/>
            <p:cNvSpPr txBox="1">
              <a:spLocks noChangeArrowheads="1"/>
            </p:cNvSpPr>
            <p:nvPr/>
          </p:nvSpPr>
          <p:spPr bwMode="auto"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53616" name="TextBox 43"/>
            <p:cNvSpPr txBox="1">
              <a:spLocks noChangeArrowheads="1"/>
            </p:cNvSpPr>
            <p:nvPr/>
          </p:nvSpPr>
          <p:spPr bwMode="auto"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393700" y="5303838"/>
            <a:ext cx="8348663" cy="822325"/>
            <a:chOff x="351069" y="2468880"/>
            <a:chExt cx="8349870" cy="822960"/>
          </a:xfrm>
        </p:grpSpPr>
        <p:grpSp>
          <p:nvGrpSpPr>
            <p:cNvPr id="153607" name="Group 50"/>
            <p:cNvGrpSpPr>
              <a:grpSpLocks/>
            </p:cNvGrpSpPr>
            <p:nvPr/>
          </p:nvGrpSpPr>
          <p:grpSpPr bwMode="auto"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22571" y="2834287"/>
                <a:ext cx="1481351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03922" y="2834287"/>
                <a:ext cx="1233666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337589" y="2834287"/>
                <a:ext cx="1235254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572842" y="2834287"/>
                <a:ext cx="3948683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0000000000000011</a:t>
                </a:r>
              </a:p>
            </p:txBody>
          </p:sp>
        </p:grpSp>
        <p:sp>
          <p:nvSpPr>
            <p:cNvPr id="153608" name="TextBox 50"/>
            <p:cNvSpPr txBox="1">
              <a:spLocks noChangeArrowheads="1"/>
            </p:cNvSpPr>
            <p:nvPr/>
          </p:nvSpPr>
          <p:spPr bwMode="auto"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53609" name="TextBox 51"/>
            <p:cNvSpPr txBox="1">
              <a:spLocks noChangeArrowheads="1"/>
            </p:cNvSpPr>
            <p:nvPr/>
          </p:nvSpPr>
          <p:spPr bwMode="auto"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153606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3C5DF6DE-F67B-495F-A7B0-9693E3FBFB33}" type="slidenum">
              <a:rPr lang="en-AU" altLang="he-IL" smtClean="0"/>
              <a:pPr/>
              <a:t>15</a:t>
            </a:fld>
            <a:endParaRPr lang="en-AU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accent1"/>
                </a:solidFill>
              </a:rPr>
              <a:t>PC-Relative addressing</a:t>
            </a:r>
          </a:p>
        </p:txBody>
      </p:sp>
      <p:sp>
        <p:nvSpPr>
          <p:cNvPr id="216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we </a:t>
            </a:r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take the branch: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PC = PC + 4 =</a:t>
            </a:r>
            <a:r>
              <a:rPr lang="en-US" dirty="0"/>
              <a:t>	next instruction</a:t>
            </a:r>
          </a:p>
          <a:p>
            <a:pPr>
              <a:defRPr/>
            </a:pPr>
            <a:r>
              <a:rPr lang="en-US" dirty="0"/>
              <a:t>If we </a:t>
            </a: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 take the branch: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PC = (PC + 4) + (immediate*4)</a:t>
            </a:r>
            <a:endParaRPr lang="en-US" dirty="0"/>
          </a:p>
          <a:p>
            <a:pPr>
              <a:defRPr/>
            </a:pPr>
            <a:r>
              <a:rPr lang="en-US" dirty="0"/>
              <a:t>Does the value in branch immediate field change if we move the code?</a:t>
            </a:r>
          </a:p>
          <a:p>
            <a:pPr lvl="1">
              <a:defRPr/>
            </a:pPr>
            <a:r>
              <a:rPr lang="en-US" dirty="0"/>
              <a:t>If moving individual lines of code, then yes</a:t>
            </a:r>
          </a:p>
          <a:p>
            <a:pPr lvl="1">
              <a:defRPr/>
            </a:pPr>
            <a:r>
              <a:rPr lang="en-US" dirty="0"/>
              <a:t>If moving all of code, then no</a:t>
            </a:r>
          </a:p>
        </p:txBody>
      </p:sp>
      <p:sp>
        <p:nvSpPr>
          <p:cNvPr id="154628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8E2B0443-B1C8-4EE2-AEBD-3B0BBA3A737D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he-IL" sz="1400"/>
          </a:p>
        </p:txBody>
      </p:sp>
    </p:spTree>
    <p:extLst>
      <p:ext uri="{BB962C8B-B14F-4D97-AF65-F5344CB8AC3E}">
        <p14:creationId xmlns:p14="http://schemas.microsoft.com/office/powerpoint/2010/main" val="4152875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Branch Design</a:t>
            </a:r>
            <a:endParaRPr lang="en-AU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89025"/>
            <a:ext cx="8964612" cy="5111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MIPS has only “branch if equal” or “not equal”</a:t>
            </a:r>
          </a:p>
          <a:p>
            <a:pPr eaLnBrk="1" hangingPunct="1">
              <a:defRPr/>
            </a:pPr>
            <a:r>
              <a:rPr lang="en-US" altLang="en-US" sz="2800" dirty="0"/>
              <a:t>Why not </a:t>
            </a:r>
            <a:r>
              <a:rPr lang="en-US" altLang="en-US" sz="2800" dirty="0" err="1"/>
              <a:t>blt</a:t>
            </a:r>
            <a:r>
              <a:rPr lang="en-US" altLang="en-US" sz="2800" dirty="0"/>
              <a:t> (branch if </a:t>
            </a:r>
            <a:r>
              <a:rPr lang="en-US" altLang="en-US" sz="2600" dirty="0">
                <a:latin typeface="+mj-lt"/>
              </a:rPr>
              <a:t>less than), </a:t>
            </a:r>
            <a:r>
              <a:rPr lang="en-US" altLang="en-US" sz="2600" dirty="0" err="1">
                <a:latin typeface="+mj-lt"/>
              </a:rPr>
              <a:t>bge</a:t>
            </a:r>
            <a:r>
              <a:rPr lang="en-US" altLang="en-US" sz="2600" dirty="0">
                <a:latin typeface="+mj-lt"/>
              </a:rPr>
              <a:t> (greater or equal), etc.?</a:t>
            </a:r>
          </a:p>
          <a:p>
            <a:pPr lvl="1" eaLnBrk="1" hangingPunct="1">
              <a:defRPr/>
            </a:pPr>
            <a:r>
              <a:rPr lang="en-US" altLang="en-US" sz="2600" dirty="0"/>
              <a:t>Hardware for &lt;, ≥, … is slower than =, ≠</a:t>
            </a:r>
          </a:p>
          <a:p>
            <a:pPr lvl="1" eaLnBrk="1" hangingPunct="1">
              <a:defRPr/>
            </a:pPr>
            <a:r>
              <a:rPr lang="en-US" altLang="en-US" sz="2600" dirty="0"/>
              <a:t>Entails more work per instruction</a:t>
            </a:r>
          </a:p>
          <a:p>
            <a:pPr lvl="2" eaLnBrk="1" hangingPunct="1">
              <a:defRPr/>
            </a:pP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Requires a slower clock</a:t>
            </a:r>
          </a:p>
          <a:p>
            <a:pPr lvl="2" eaLnBrk="1" hangingPunct="1">
              <a:defRPr/>
            </a:pP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All instructions are penalized by slower clock!</a:t>
            </a:r>
          </a:p>
          <a:p>
            <a:pPr eaLnBrk="1" hangingPunct="1"/>
            <a:r>
              <a:rPr lang="en-US" altLang="he-IL" dirty="0" err="1">
                <a:latin typeface="Lucida Console" panose="020B0609040504020204" pitchFamily="49" charset="0"/>
              </a:rPr>
              <a:t>beq</a:t>
            </a:r>
            <a:r>
              <a:rPr lang="en-US" altLang="he-IL" dirty="0"/>
              <a:t> and </a:t>
            </a:r>
            <a:r>
              <a:rPr lang="en-US" altLang="he-IL" dirty="0" err="1">
                <a:latin typeface="Lucida Console" panose="020B0609040504020204" pitchFamily="49" charset="0"/>
              </a:rPr>
              <a:t>bne</a:t>
            </a:r>
            <a:r>
              <a:rPr lang="en-US" altLang="he-IL" dirty="0"/>
              <a:t> are the common case</a:t>
            </a:r>
          </a:p>
          <a:p>
            <a:pPr eaLnBrk="1" hangingPunct="1"/>
            <a:r>
              <a:rPr lang="en-US" altLang="he-IL" dirty="0"/>
              <a:t>This is a good design compromise</a:t>
            </a:r>
          </a:p>
          <a:p>
            <a:pPr eaLnBrk="1" hangingPunct="1">
              <a:defRPr/>
            </a:pPr>
            <a:r>
              <a:rPr lang="en-US" altLang="en-US" sz="2800" dirty="0"/>
              <a:t>So, how can we use other conditional branches?</a:t>
            </a:r>
          </a:p>
        </p:txBody>
      </p:sp>
      <p:sp>
        <p:nvSpPr>
          <p:cNvPr id="156676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7E09C868-72F6-4722-8C23-B3FA88F6BCF8}" type="slidenum">
              <a:rPr lang="en-AU" altLang="he-IL" smtClean="0"/>
              <a:pPr/>
              <a:t>17</a:t>
            </a:fld>
            <a:endParaRPr lang="en-AU" alt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2388"/>
            <a:ext cx="84248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More Conditional Operations</a:t>
            </a:r>
            <a:endParaRPr lang="en-AU" altLang="en-US" sz="40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47638" y="1044575"/>
            <a:ext cx="8996362" cy="5192713"/>
          </a:xfrm>
        </p:spPr>
        <p:txBody>
          <a:bodyPr>
            <a:normAutofit fontScale="92500" lnSpcReduction="10000"/>
          </a:bodyPr>
          <a:lstStyle/>
          <a:p>
            <a:pPr marL="342891" indent="-342891" eaLnBrk="1" hangingPunct="1">
              <a:defRPr/>
            </a:pPr>
            <a:r>
              <a:rPr lang="en-US" altLang="en-US" sz="2800" dirty="0"/>
              <a:t>Set register to 1 if less than </a:t>
            </a:r>
          </a:p>
          <a:p>
            <a:pPr marL="342891" indent="-342891" eaLnBrk="1" hangingPunct="1">
              <a:defRPr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rd,rs,rt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32" lvl="1" indent="-285744" eaLnBrk="1" hangingPunct="1">
              <a:defRPr/>
            </a:pPr>
            <a:r>
              <a:rPr lang="en-US" altLang="en-US" dirty="0"/>
              <a:t>if (rs &lt; </a:t>
            </a:r>
            <a:r>
              <a:rPr lang="en-US" altLang="en-US" dirty="0" err="1"/>
              <a:t>rt</a:t>
            </a:r>
            <a:r>
              <a:rPr lang="en-US" altLang="en-US" dirty="0"/>
              <a:t>) then </a:t>
            </a:r>
            <a:r>
              <a:rPr lang="en-US" altLang="en-US" dirty="0" err="1"/>
              <a:t>rd</a:t>
            </a:r>
            <a:r>
              <a:rPr lang="en-US" altLang="en-US" dirty="0"/>
              <a:t> = 1; else </a:t>
            </a:r>
            <a:r>
              <a:rPr lang="en-US" altLang="en-US" dirty="0" err="1"/>
              <a:t>rd</a:t>
            </a:r>
            <a:r>
              <a:rPr lang="en-US" altLang="en-US" dirty="0"/>
              <a:t> = 0;</a:t>
            </a:r>
          </a:p>
          <a:p>
            <a:pPr marL="342891" indent="-342891" eaLnBrk="1" hangingPunct="1">
              <a:defRPr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rt,rs,immediate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32" lvl="1" indent="-285744" eaLnBrk="1" hangingPunct="1">
              <a:defRPr/>
            </a:pPr>
            <a:r>
              <a:rPr lang="en-US" altLang="en-US" dirty="0"/>
              <a:t>if (rs &lt; immediate) then </a:t>
            </a:r>
            <a:r>
              <a:rPr lang="en-US" altLang="en-US" dirty="0" err="1"/>
              <a:t>rt</a:t>
            </a:r>
            <a:r>
              <a:rPr lang="en-US" altLang="en-US" dirty="0"/>
              <a:t> = 1; else rt = 0;</a:t>
            </a:r>
          </a:p>
          <a:p>
            <a:pPr marL="457188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342891" indent="-342891" eaLnBrk="1" hangingPunct="1">
              <a:defRPr/>
            </a:pPr>
            <a:r>
              <a:rPr lang="en-US" altLang="en-US" sz="2800" dirty="0"/>
              <a:t>This can be used in combination </a:t>
            </a:r>
            <a:r>
              <a:rPr lang="en-US" altLang="en-US" sz="2800" dirty="0">
                <a:latin typeface="+mj-lt"/>
              </a:rPr>
              <a:t>with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800" dirty="0">
                <a:latin typeface="+mj-lt"/>
              </a:rPr>
              <a:t>               to form any conditional branch (&lt;,&lt;=,&gt;,&gt;=)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+mj-lt"/>
              </a:rPr>
              <a:t>	</a:t>
            </a:r>
            <a:r>
              <a:rPr lang="en-US" altLang="en-US" sz="2800" dirty="0">
                <a:latin typeface="+mj-lt"/>
              </a:rPr>
              <a:t>Example: coding of “branch if less or equal”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latin typeface="+mj-lt"/>
              </a:rPr>
              <a:t>		if ($s1 ≤ $s2) branch to label</a:t>
            </a:r>
          </a:p>
          <a:p>
            <a:pPr marL="742932" lvl="1" indent="-285744" eaLnBrk="1" hangingPunct="1">
              <a:buFont typeface="Wingdings" panose="05000000000000000000" pitchFamily="2" charset="2"/>
              <a:buNone/>
              <a:defRPr/>
            </a:pPr>
            <a:endParaRPr lang="en-US" altLang="en-US" sz="1000" dirty="0">
              <a:latin typeface="Lucida Console" panose="020B0609040504020204" pitchFamily="49" charset="0"/>
            </a:endParaRPr>
          </a:p>
          <a:p>
            <a:pPr marL="742932" lvl="1" indent="-285744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slt $at,$s2,$s1  #if ($s2&lt;$s1) $at=1; else $at=0</a:t>
            </a:r>
          </a:p>
          <a:p>
            <a:pPr marL="742932" lvl="1" indent="-285744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beq $at,$0,label #if $at=0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</p:txBody>
      </p:sp>
      <p:sp>
        <p:nvSpPr>
          <p:cNvPr id="158724" name="Oval 1"/>
          <p:cNvSpPr>
            <a:spLocks noChangeArrowheads="1"/>
          </p:cNvSpPr>
          <p:nvPr/>
        </p:nvSpPr>
        <p:spPr bwMode="auto">
          <a:xfrm>
            <a:off x="1187450" y="5467350"/>
            <a:ext cx="649288" cy="7810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147638" y="4954588"/>
            <a:ext cx="1760537" cy="369887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interim register</a:t>
            </a:r>
          </a:p>
        </p:txBody>
      </p:sp>
      <p:cxnSp>
        <p:nvCxnSpPr>
          <p:cNvPr id="158726" name="Straight Arrow Connector 5"/>
          <p:cNvCxnSpPr>
            <a:cxnSpLocks noChangeShapeType="1"/>
            <a:stCxn id="4" idx="2"/>
            <a:endCxn id="158724" idx="1"/>
          </p:cNvCxnSpPr>
          <p:nvPr/>
        </p:nvCxnSpPr>
        <p:spPr bwMode="auto">
          <a:xfrm>
            <a:off x="1028700" y="5324475"/>
            <a:ext cx="254000" cy="257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727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0D980955-0EAB-4988-ACBB-DB134D558318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he-IL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56634F34-DC81-4E31-BD39-AEDF149C3082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he-IL" sz="14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More Conditional Operations</a:t>
            </a:r>
            <a:endParaRPr lang="en-AU" altLang="he-IL"/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Set result to 1 if a condition is true</a:t>
            </a:r>
          </a:p>
          <a:p>
            <a:pPr lvl="1" eaLnBrk="1" hangingPunct="1"/>
            <a:r>
              <a:rPr lang="en-US" altLang="he-IL" dirty="0"/>
              <a:t>Otherwise, set to 0</a:t>
            </a:r>
          </a:p>
          <a:p>
            <a:pPr eaLnBrk="1" hangingPunct="1"/>
            <a:r>
              <a:rPr lang="en-US" altLang="he-IL" dirty="0" err="1">
                <a:latin typeface="Lucida Console" panose="020B0609040504020204" pitchFamily="49" charset="0"/>
              </a:rPr>
              <a:t>slt</a:t>
            </a:r>
            <a:r>
              <a:rPr lang="en-US" altLang="he-IL" dirty="0">
                <a:latin typeface="Lucida Console" panose="020B0609040504020204" pitchFamily="49" charset="0"/>
              </a:rPr>
              <a:t> </a:t>
            </a:r>
            <a:r>
              <a:rPr lang="en-US" altLang="he-IL" dirty="0" err="1">
                <a:latin typeface="Lucida Console" panose="020B0609040504020204" pitchFamily="49" charset="0"/>
              </a:rPr>
              <a:t>rd</a:t>
            </a:r>
            <a:r>
              <a:rPr lang="en-US" altLang="he-IL" dirty="0">
                <a:latin typeface="Lucida Console" panose="020B0609040504020204" pitchFamily="49" charset="0"/>
              </a:rPr>
              <a:t>, </a:t>
            </a:r>
            <a:r>
              <a:rPr lang="en-US" altLang="he-IL" dirty="0" err="1">
                <a:latin typeface="Lucida Console" panose="020B0609040504020204" pitchFamily="49" charset="0"/>
              </a:rPr>
              <a:t>rs</a:t>
            </a:r>
            <a:r>
              <a:rPr lang="en-US" altLang="he-IL" dirty="0">
                <a:latin typeface="Lucida Console" panose="020B0609040504020204" pitchFamily="49" charset="0"/>
              </a:rPr>
              <a:t>, rt</a:t>
            </a:r>
          </a:p>
          <a:p>
            <a:pPr lvl="1" eaLnBrk="1" hangingPunct="1"/>
            <a:r>
              <a:rPr lang="en-US" altLang="he-IL" dirty="0"/>
              <a:t>if (</a:t>
            </a:r>
            <a:r>
              <a:rPr lang="en-US" altLang="he-IL" dirty="0" err="1"/>
              <a:t>rs</a:t>
            </a:r>
            <a:r>
              <a:rPr lang="en-US" altLang="he-IL" dirty="0"/>
              <a:t> &lt; rt) </a:t>
            </a:r>
            <a:r>
              <a:rPr lang="en-US" altLang="he-IL" dirty="0" err="1"/>
              <a:t>rd</a:t>
            </a:r>
            <a:r>
              <a:rPr lang="en-US" altLang="he-IL" dirty="0"/>
              <a:t> = 1; else </a:t>
            </a:r>
            <a:r>
              <a:rPr lang="en-US" altLang="he-IL" dirty="0" err="1"/>
              <a:t>rd</a:t>
            </a:r>
            <a:r>
              <a:rPr lang="en-US" altLang="he-IL" dirty="0"/>
              <a:t> = 0;</a:t>
            </a:r>
          </a:p>
          <a:p>
            <a:pPr eaLnBrk="1" hangingPunct="1"/>
            <a:r>
              <a:rPr lang="en-US" altLang="he-IL" dirty="0" err="1">
                <a:latin typeface="Lucida Console" panose="020B0609040504020204" pitchFamily="49" charset="0"/>
              </a:rPr>
              <a:t>slti</a:t>
            </a:r>
            <a:r>
              <a:rPr lang="en-US" altLang="he-IL" dirty="0">
                <a:latin typeface="Lucida Console" panose="020B0609040504020204" pitchFamily="49" charset="0"/>
              </a:rPr>
              <a:t> rt, </a:t>
            </a:r>
            <a:r>
              <a:rPr lang="en-US" altLang="he-IL" dirty="0" err="1">
                <a:latin typeface="Lucida Console" panose="020B0609040504020204" pitchFamily="49" charset="0"/>
              </a:rPr>
              <a:t>rs</a:t>
            </a:r>
            <a:r>
              <a:rPr lang="en-US" altLang="he-IL" dirty="0">
                <a:latin typeface="Lucida Console" panose="020B0609040504020204" pitchFamily="49" charset="0"/>
              </a:rPr>
              <a:t>, constant</a:t>
            </a:r>
          </a:p>
          <a:p>
            <a:pPr lvl="1" eaLnBrk="1" hangingPunct="1"/>
            <a:r>
              <a:rPr lang="en-US" altLang="he-IL" dirty="0"/>
              <a:t>if (</a:t>
            </a:r>
            <a:r>
              <a:rPr lang="en-US" altLang="he-IL" dirty="0" err="1"/>
              <a:t>rs</a:t>
            </a:r>
            <a:r>
              <a:rPr lang="en-US" altLang="he-IL" dirty="0"/>
              <a:t> &lt; constant) rt = 1; else rt = 0;</a:t>
            </a:r>
          </a:p>
          <a:p>
            <a:pPr eaLnBrk="1" hangingPunct="1"/>
            <a:r>
              <a:rPr lang="en-US" altLang="he-IL" dirty="0"/>
              <a:t>Use in combination with </a:t>
            </a:r>
            <a:r>
              <a:rPr lang="en-US" altLang="he-IL" dirty="0" err="1">
                <a:latin typeface="Lucida Console" panose="020B0609040504020204" pitchFamily="49" charset="0"/>
              </a:rPr>
              <a:t>beq</a:t>
            </a:r>
            <a:r>
              <a:rPr lang="en-US" altLang="he-IL" dirty="0"/>
              <a:t>, </a:t>
            </a:r>
            <a:r>
              <a:rPr lang="en-US" altLang="he-IL" dirty="0" err="1">
                <a:latin typeface="Lucida Console" panose="020B0609040504020204" pitchFamily="49" charset="0"/>
              </a:rPr>
              <a:t>bne</a:t>
            </a:r>
            <a:endParaRPr lang="en-US" altLang="he-IL" dirty="0">
              <a:latin typeface="Lucida Console" panose="020B060904050402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he-IL" sz="2400" dirty="0"/>
              <a:t>	</a:t>
            </a:r>
            <a:r>
              <a:rPr lang="en-US" altLang="he-IL" sz="2400" dirty="0" err="1">
                <a:latin typeface="Lucida Console" panose="020B0609040504020204" pitchFamily="49" charset="0"/>
              </a:rPr>
              <a:t>slt</a:t>
            </a:r>
            <a:r>
              <a:rPr lang="en-US" altLang="he-IL" sz="2400" dirty="0">
                <a:latin typeface="Lucida Console" panose="020B0609040504020204" pitchFamily="49" charset="0"/>
              </a:rPr>
              <a:t> $t0, $s1, $s2  # if ($s1 &lt; $s2)</a:t>
            </a:r>
            <a:br>
              <a:rPr lang="en-US" altLang="he-IL" sz="2400" dirty="0">
                <a:latin typeface="Lucida Console" panose="020B0609040504020204" pitchFamily="49" charset="0"/>
              </a:rPr>
            </a:br>
            <a:r>
              <a:rPr lang="en-US" altLang="he-IL" sz="2400" dirty="0" err="1">
                <a:latin typeface="Lucida Console" panose="020B0609040504020204" pitchFamily="49" charset="0"/>
              </a:rPr>
              <a:t>bne</a:t>
            </a:r>
            <a:r>
              <a:rPr lang="en-US" altLang="he-IL" sz="2400" dirty="0">
                <a:latin typeface="Lucida Console" panose="020B0609040504020204" pitchFamily="49" charset="0"/>
              </a:rPr>
              <a:t> $t0, $zero, L  #   branch to 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Types of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b="1"/>
              <a:t>Branch</a:t>
            </a:r>
            <a:r>
              <a:rPr lang="en-US" altLang="he-IL"/>
              <a:t> – change of control flow</a:t>
            </a:r>
          </a:p>
          <a:p>
            <a:endParaRPr lang="en-US" altLang="he-IL"/>
          </a:p>
          <a:p>
            <a:r>
              <a:rPr lang="en-US" altLang="he-IL" b="1"/>
              <a:t>Conditional Branch</a:t>
            </a:r>
            <a:r>
              <a:rPr lang="en-US" altLang="he-IL"/>
              <a:t> – change control flow depending on outcome of comparison</a:t>
            </a:r>
          </a:p>
          <a:p>
            <a:pPr lvl="1"/>
            <a:r>
              <a:rPr lang="en-US" altLang="he-IL"/>
              <a:t>branch </a:t>
            </a:r>
            <a:r>
              <a:rPr lang="en-US" altLang="he-IL" i="1"/>
              <a:t>if </a:t>
            </a:r>
            <a:r>
              <a:rPr lang="en-US" altLang="he-IL"/>
              <a:t>equal (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he-IL"/>
              <a:t>) or branch </a:t>
            </a:r>
            <a:r>
              <a:rPr lang="en-US" altLang="he-IL" i="1"/>
              <a:t>if not</a:t>
            </a:r>
            <a:r>
              <a:rPr lang="en-US" altLang="he-IL"/>
              <a:t> equal (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he-IL"/>
              <a:t>)</a:t>
            </a:r>
          </a:p>
          <a:p>
            <a:endParaRPr lang="en-US" altLang="he-IL"/>
          </a:p>
          <a:p>
            <a:r>
              <a:rPr lang="en-US" altLang="he-IL" b="1"/>
              <a:t>Unconditional Branch</a:t>
            </a:r>
            <a:r>
              <a:rPr lang="en-US" altLang="he-IL"/>
              <a:t> – always branch</a:t>
            </a:r>
          </a:p>
          <a:p>
            <a:pPr lvl="1"/>
            <a:r>
              <a:rPr lang="en-US" altLang="he-IL"/>
              <a:t>a MIPS instruction for this</a:t>
            </a:r>
            <a:r>
              <a:rPr lang="en-US" altLang="he-IL" i="1"/>
              <a:t>: </a:t>
            </a:r>
            <a:r>
              <a:rPr lang="en-US" altLang="he-IL" i="1">
                <a:solidFill>
                  <a:srgbClr val="000000"/>
                </a:solidFill>
              </a:rPr>
              <a:t>jump </a:t>
            </a:r>
            <a:r>
              <a:rPr lang="en-US" altLang="he-IL" i="1"/>
              <a:t>(</a:t>
            </a:r>
            <a:r>
              <a:rPr lang="en-US" altLang="he-IL" i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he-IL" i="1"/>
              <a:t>)</a:t>
            </a:r>
            <a:endParaRPr lang="en-US" altLang="he-IL"/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</p:txBody>
      </p:sp>
      <p:sp>
        <p:nvSpPr>
          <p:cNvPr id="13517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9F597378-DF34-491F-A689-7704E2D9CCCC}" type="slidenum">
              <a:rPr lang="en-AU" altLang="he-IL" smtClean="0"/>
              <a:pPr/>
              <a:t>2</a:t>
            </a:fld>
            <a:endParaRPr lang="en-AU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DA102423-CF09-42EC-96F4-76BCBDC05797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he-IL" sz="14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he-IL"/>
              <a:t>Signed vs. Unsigned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he-IL" dirty="0"/>
              <a:t>Signed comparison: </a:t>
            </a:r>
            <a:r>
              <a:rPr lang="en-AU" altLang="he-IL" dirty="0" err="1">
                <a:latin typeface="Lucida Console" panose="020B0609040504020204" pitchFamily="49" charset="0"/>
              </a:rPr>
              <a:t>slt</a:t>
            </a:r>
            <a:r>
              <a:rPr lang="en-AU" altLang="he-IL" dirty="0"/>
              <a:t>, </a:t>
            </a:r>
            <a:r>
              <a:rPr lang="en-AU" altLang="he-IL" dirty="0" err="1">
                <a:latin typeface="Lucida Console" panose="020B0609040504020204" pitchFamily="49" charset="0"/>
              </a:rPr>
              <a:t>slti</a:t>
            </a:r>
            <a:endParaRPr lang="en-AU" altLang="he-IL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AU" altLang="he-IL" dirty="0"/>
              <a:t>Unsigned comparison: </a:t>
            </a:r>
            <a:r>
              <a:rPr lang="en-AU" altLang="he-IL" dirty="0" err="1">
                <a:latin typeface="Lucida Console" panose="020B0609040504020204" pitchFamily="49" charset="0"/>
              </a:rPr>
              <a:t>sltu</a:t>
            </a:r>
            <a:r>
              <a:rPr lang="en-AU" altLang="he-IL" dirty="0"/>
              <a:t>, </a:t>
            </a:r>
            <a:r>
              <a:rPr lang="en-AU" altLang="he-IL" dirty="0" err="1">
                <a:latin typeface="Lucida Console" panose="020B0609040504020204" pitchFamily="49" charset="0"/>
              </a:rPr>
              <a:t>sltui</a:t>
            </a:r>
            <a:endParaRPr lang="en-AU" altLang="he-IL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AU" altLang="he-IL" dirty="0"/>
              <a:t>Example</a:t>
            </a:r>
          </a:p>
          <a:p>
            <a:pPr lvl="1" eaLnBrk="1" hangingPunct="1"/>
            <a:r>
              <a:rPr lang="en-AU" altLang="he-IL" dirty="0"/>
              <a:t>$s0 = </a:t>
            </a:r>
            <a:r>
              <a:rPr lang="en-AU" altLang="he-IL" sz="2400" dirty="0"/>
              <a:t>1111 1111 1111 1111 1111 1111 1111 1111</a:t>
            </a:r>
          </a:p>
          <a:p>
            <a:pPr lvl="1" eaLnBrk="1" hangingPunct="1"/>
            <a:r>
              <a:rPr lang="en-AU" altLang="he-IL" dirty="0"/>
              <a:t>$s1 = </a:t>
            </a:r>
            <a:r>
              <a:rPr lang="en-AU" altLang="he-IL" sz="2400" dirty="0"/>
              <a:t>0000 0000 0000 0000 0000 0000 0000 0001</a:t>
            </a:r>
          </a:p>
          <a:p>
            <a:pPr lvl="1" eaLnBrk="1" hangingPunct="1"/>
            <a:r>
              <a:rPr lang="en-AU" altLang="he-IL" dirty="0" err="1">
                <a:latin typeface="Lucida Console" panose="020B0609040504020204" pitchFamily="49" charset="0"/>
              </a:rPr>
              <a:t>slt</a:t>
            </a:r>
            <a:r>
              <a:rPr lang="en-AU" altLang="he-IL" dirty="0">
                <a:latin typeface="Lucida Console" panose="020B0609040504020204" pitchFamily="49" charset="0"/>
              </a:rPr>
              <a:t>  $t0, $s0, $s1  # signed</a:t>
            </a:r>
          </a:p>
          <a:p>
            <a:pPr lvl="2" eaLnBrk="1" hangingPunct="1"/>
            <a:r>
              <a:rPr lang="en-AU" altLang="he-IL" dirty="0">
                <a:cs typeface="Arial" panose="020B0604020202020204" pitchFamily="34" charset="0"/>
              </a:rPr>
              <a:t>–1 &lt; +1 </a:t>
            </a:r>
            <a:r>
              <a:rPr lang="en-AU" altLang="he-IL" dirty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 eaLnBrk="1" hangingPunct="1"/>
            <a:r>
              <a:rPr lang="en-AU" altLang="he-IL" dirty="0" err="1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</a:t>
            </a:r>
            <a:r>
              <a:rPr lang="en-AU" altLang="he-IL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$t0, $s0, $s1  # unsigned</a:t>
            </a:r>
          </a:p>
          <a:p>
            <a:pPr lvl="2" eaLnBrk="1" hangingPunct="1"/>
            <a:r>
              <a:rPr lang="en-US" altLang="he-IL" dirty="0"/>
              <a:t>+4,294,967,295 &gt; +1 </a:t>
            </a:r>
            <a:r>
              <a:rPr lang="en-AU" altLang="he-IL" dirty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>
                <a:solidFill>
                  <a:schemeClr val="accent1"/>
                </a:solidFill>
              </a:rPr>
              <a:t>Dealing With Large Immediates (1/2)</a:t>
            </a:r>
          </a:p>
        </p:txBody>
      </p:sp>
      <p:sp>
        <p:nvSpPr>
          <p:cNvPr id="2156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do we deal with 32-bit </a:t>
            </a:r>
            <a:r>
              <a:rPr lang="en-US" dirty="0" err="1"/>
              <a:t>immediates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dirty="0"/>
              <a:t>Sometimes want to use </a:t>
            </a:r>
            <a:r>
              <a:rPr lang="en-US" dirty="0" err="1"/>
              <a:t>immediates</a:t>
            </a:r>
            <a:r>
              <a:rPr lang="en-US" dirty="0"/>
              <a:t> &gt; ± 2</a:t>
            </a:r>
            <a:r>
              <a:rPr lang="en-US" baseline="30000" dirty="0"/>
              <a:t>15</a:t>
            </a:r>
            <a:r>
              <a:rPr lang="en-US" dirty="0"/>
              <a:t> with </a:t>
            </a:r>
            <a:r>
              <a:rPr lang="en-US" dirty="0" err="1">
                <a:latin typeface="Courier New" pitchFamily="24" charset="0"/>
              </a:rPr>
              <a:t>addi</a:t>
            </a:r>
            <a:r>
              <a:rPr lang="en-US" dirty="0"/>
              <a:t>, </a:t>
            </a:r>
            <a:r>
              <a:rPr lang="en-US" dirty="0" err="1">
                <a:latin typeface="Courier New" pitchFamily="24" charset="0"/>
              </a:rPr>
              <a:t>lw</a:t>
            </a:r>
            <a:r>
              <a:rPr lang="en-US" dirty="0"/>
              <a:t>, </a:t>
            </a:r>
            <a:r>
              <a:rPr lang="en-US" dirty="0" err="1">
                <a:latin typeface="Courier New" pitchFamily="24" charset="0"/>
              </a:rPr>
              <a:t>sw</a:t>
            </a:r>
            <a:r>
              <a:rPr lang="en-US" dirty="0"/>
              <a:t> and </a:t>
            </a:r>
            <a:r>
              <a:rPr lang="en-US" dirty="0" err="1">
                <a:latin typeface="Courier New" pitchFamily="24" charset="0"/>
              </a:rPr>
              <a:t>slti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Bitwise logic operations with 32-bit </a:t>
            </a:r>
            <a:r>
              <a:rPr lang="en-US" dirty="0" err="1"/>
              <a:t>immediates</a:t>
            </a: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en-US" b="1" dirty="0"/>
              <a:t>Solution:  </a:t>
            </a:r>
            <a:r>
              <a:rPr lang="en-US" dirty="0"/>
              <a:t>Don’t mess with instruction formats, just add a new instruction</a:t>
            </a:r>
          </a:p>
          <a:p>
            <a:pPr>
              <a:spcBef>
                <a:spcPts val="1800"/>
              </a:spcBef>
              <a:defRPr/>
            </a:pPr>
            <a:r>
              <a:rPr lang="en-US" dirty="0"/>
              <a:t>Load Upper Immediate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reg,imm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Moves 16-bit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/>
              <a:t> into upper half (bits 16-31) of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/>
              <a:t> and zeros the lower half (bits 0-15)</a:t>
            </a:r>
          </a:p>
        </p:txBody>
      </p:sp>
      <p:sp>
        <p:nvSpPr>
          <p:cNvPr id="17408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3BF709A7-E92F-4F90-84E5-3EDEE24FCFD6}" type="slidenum">
              <a:rPr lang="en-AU" altLang="he-IL" smtClean="0"/>
              <a:pPr/>
              <a:t>21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4897561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1052513"/>
            <a:ext cx="8918575" cy="53403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sz="2000" dirty="0"/>
              <a:t>How can we load a 32-bit constant into a register?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10101010101010101100110011001100</a:t>
            </a:r>
            <a:r>
              <a:rPr lang="en-US" sz="1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aaaacccc</a:t>
            </a:r>
            <a:r>
              <a:rPr 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-342900">
              <a:defRPr/>
            </a:pPr>
            <a:r>
              <a:rPr lang="en-US" sz="1800" dirty="0"/>
              <a:t>Split it in two halves, and use 2 “immediate” instructions</a:t>
            </a:r>
          </a:p>
          <a:p>
            <a:pPr lvl="1" indent="-342900">
              <a:defRPr/>
            </a:pPr>
            <a:r>
              <a:rPr lang="en-US" sz="1800" dirty="0"/>
              <a:t>First, insert the upper half using “load upper immediate” </a:t>
            </a:r>
          </a:p>
          <a:p>
            <a:pPr>
              <a:spcBef>
                <a:spcPts val="48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		   </a:t>
            </a:r>
            <a:r>
              <a:rPr lang="en-US" sz="1800" b="1" dirty="0">
                <a:solidFill>
                  <a:srgbClr val="393EF7"/>
                </a:solidFill>
                <a:latin typeface="Courier New" pitchFamily="49" charset="0"/>
              </a:rPr>
              <a:t>lui $at,0xaaaa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itchFamily="49" charset="0"/>
            </a:endParaRPr>
          </a:p>
          <a:p>
            <a:pPr lvl="1" indent="-342900">
              <a:defRPr/>
            </a:pPr>
            <a:r>
              <a:rPr lang="en-US" sz="1800" dirty="0"/>
              <a:t>Then, insert the lower half using “or immediate”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/>
              <a:t>	      </a:t>
            </a:r>
            <a:r>
              <a:rPr lang="en-US" sz="1800" b="1" dirty="0" err="1">
                <a:solidFill>
                  <a:srgbClr val="393EF7"/>
                </a:solidFill>
                <a:latin typeface="Courier New" pitchFamily="49" charset="0"/>
              </a:rPr>
              <a:t>ori</a:t>
            </a:r>
            <a:r>
              <a:rPr lang="en-US" sz="1800" b="1" dirty="0">
                <a:solidFill>
                  <a:srgbClr val="393EF7"/>
                </a:solidFill>
                <a:latin typeface="Courier New" pitchFamily="49" charset="0"/>
              </a:rPr>
              <a:t> $t0,$at,0xcccc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/>
              <a:t>This is available as the “load immediate” pseudo-instruction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$t0,0xaaaacccc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1613"/>
            <a:ext cx="8259762" cy="642937"/>
          </a:xfrm>
        </p:spPr>
        <p:txBody>
          <a:bodyPr lIns="90488" tIns="44450" rIns="90488" bIns="44450" anchor="ctr"/>
          <a:lstStyle/>
          <a:p>
            <a:r>
              <a:rPr lang="en-US" altLang="he-IL" sz="3600">
                <a:solidFill>
                  <a:schemeClr val="accent1"/>
                </a:solidFill>
              </a:rPr>
              <a:t>Dealing With Large Immediates (2/2)</a:t>
            </a:r>
            <a:endParaRPr lang="en-US" altLang="en-US" sz="3600"/>
          </a:p>
        </p:txBody>
      </p:sp>
      <p:sp>
        <p:nvSpPr>
          <p:cNvPr id="175109" name="Rectangle 10"/>
          <p:cNvSpPr>
            <a:spLocks noChangeArrowheads="1"/>
          </p:cNvSpPr>
          <p:nvPr/>
        </p:nvSpPr>
        <p:spPr bwMode="auto">
          <a:xfrm>
            <a:off x="1452563" y="429895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5110" name="Rectangle 11"/>
          <p:cNvSpPr>
            <a:spLocks noChangeArrowheads="1"/>
          </p:cNvSpPr>
          <p:nvPr/>
        </p:nvSpPr>
        <p:spPr bwMode="auto">
          <a:xfrm>
            <a:off x="1452563" y="4816475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5111" name="Rectangle 12"/>
          <p:cNvSpPr>
            <a:spLocks noChangeArrowheads="1"/>
          </p:cNvSpPr>
          <p:nvPr/>
        </p:nvSpPr>
        <p:spPr bwMode="auto">
          <a:xfrm>
            <a:off x="1452563" y="5402263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5112" name="Text Box 13"/>
          <p:cNvSpPr txBox="1">
            <a:spLocks noChangeArrowheads="1"/>
          </p:cNvSpPr>
          <p:nvPr/>
        </p:nvSpPr>
        <p:spPr bwMode="auto">
          <a:xfrm>
            <a:off x="1752600" y="428466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1010101010101010</a:t>
            </a:r>
          </a:p>
        </p:txBody>
      </p:sp>
      <p:sp>
        <p:nvSpPr>
          <p:cNvPr id="175113" name="Line 14"/>
          <p:cNvSpPr>
            <a:spLocks noChangeShapeType="1"/>
          </p:cNvSpPr>
          <p:nvPr/>
        </p:nvSpPr>
        <p:spPr bwMode="auto">
          <a:xfrm>
            <a:off x="4448175" y="429895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5114" name="Line 15"/>
          <p:cNvSpPr>
            <a:spLocks noChangeShapeType="1"/>
          </p:cNvSpPr>
          <p:nvPr/>
        </p:nvSpPr>
        <p:spPr bwMode="auto">
          <a:xfrm>
            <a:off x="4448175" y="483235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5115" name="Line 16"/>
          <p:cNvSpPr>
            <a:spLocks noChangeShapeType="1"/>
          </p:cNvSpPr>
          <p:nvPr/>
        </p:nvSpPr>
        <p:spPr bwMode="auto">
          <a:xfrm>
            <a:off x="4448175" y="539432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5116" name="Line 17"/>
          <p:cNvSpPr>
            <a:spLocks noChangeShapeType="1"/>
          </p:cNvSpPr>
          <p:nvPr/>
        </p:nvSpPr>
        <p:spPr bwMode="auto">
          <a:xfrm>
            <a:off x="1255713" y="5265738"/>
            <a:ext cx="6383337" cy="28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5117" name="Text Box 18"/>
          <p:cNvSpPr txBox="1">
            <a:spLocks noChangeArrowheads="1"/>
          </p:cNvSpPr>
          <p:nvPr/>
        </p:nvSpPr>
        <p:spPr bwMode="auto">
          <a:xfrm>
            <a:off x="1752600" y="4816475"/>
            <a:ext cx="239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</a:p>
        </p:txBody>
      </p:sp>
      <p:sp>
        <p:nvSpPr>
          <p:cNvPr id="175118" name="Text Box 20"/>
          <p:cNvSpPr txBox="1">
            <a:spLocks noChangeArrowheads="1"/>
          </p:cNvSpPr>
          <p:nvPr/>
        </p:nvSpPr>
        <p:spPr bwMode="auto">
          <a:xfrm>
            <a:off x="4652963" y="4832350"/>
            <a:ext cx="239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1100110011001100</a:t>
            </a:r>
          </a:p>
        </p:txBody>
      </p:sp>
      <p:sp>
        <p:nvSpPr>
          <p:cNvPr id="175119" name="Text Box 21"/>
          <p:cNvSpPr txBox="1">
            <a:spLocks noChangeArrowheads="1"/>
          </p:cNvSpPr>
          <p:nvPr/>
        </p:nvSpPr>
        <p:spPr bwMode="auto">
          <a:xfrm>
            <a:off x="4652963" y="4319588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</a:p>
        </p:txBody>
      </p:sp>
      <p:sp>
        <p:nvSpPr>
          <p:cNvPr id="175120" name="Text Box 13"/>
          <p:cNvSpPr txBox="1">
            <a:spLocks noChangeArrowheads="1"/>
          </p:cNvSpPr>
          <p:nvPr/>
        </p:nvSpPr>
        <p:spPr bwMode="auto">
          <a:xfrm>
            <a:off x="1757363" y="5394325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1010101010101010</a:t>
            </a:r>
          </a:p>
        </p:txBody>
      </p:sp>
      <p:sp>
        <p:nvSpPr>
          <p:cNvPr id="175121" name="Text Box 20"/>
          <p:cNvSpPr txBox="1">
            <a:spLocks noChangeArrowheads="1"/>
          </p:cNvSpPr>
          <p:nvPr/>
        </p:nvSpPr>
        <p:spPr bwMode="auto">
          <a:xfrm>
            <a:off x="4633913" y="5405438"/>
            <a:ext cx="240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1100110011001100</a:t>
            </a:r>
          </a:p>
        </p:txBody>
      </p:sp>
      <p:sp>
        <p:nvSpPr>
          <p:cNvPr id="175122" name="Rectangle 10"/>
          <p:cNvSpPr>
            <a:spLocks noChangeArrowheads="1"/>
          </p:cNvSpPr>
          <p:nvPr/>
        </p:nvSpPr>
        <p:spPr bwMode="auto">
          <a:xfrm>
            <a:off x="1452563" y="2932113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5123" name="Text Box 13"/>
          <p:cNvSpPr txBox="1">
            <a:spLocks noChangeArrowheads="1"/>
          </p:cNvSpPr>
          <p:nvPr/>
        </p:nvSpPr>
        <p:spPr bwMode="auto">
          <a:xfrm>
            <a:off x="1752600" y="2919413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1010101010101010</a:t>
            </a:r>
          </a:p>
        </p:txBody>
      </p:sp>
      <p:sp>
        <p:nvSpPr>
          <p:cNvPr id="175124" name="Line 14"/>
          <p:cNvSpPr>
            <a:spLocks noChangeShapeType="1"/>
          </p:cNvSpPr>
          <p:nvPr/>
        </p:nvSpPr>
        <p:spPr bwMode="auto">
          <a:xfrm>
            <a:off x="4379913" y="2919413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4657725" y="2919413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</a:p>
        </p:txBody>
      </p:sp>
      <p:sp>
        <p:nvSpPr>
          <p:cNvPr id="175126" name="TextBox 1"/>
          <p:cNvSpPr txBox="1">
            <a:spLocks noChangeArrowheads="1"/>
          </p:cNvSpPr>
          <p:nvPr/>
        </p:nvSpPr>
        <p:spPr bwMode="auto">
          <a:xfrm>
            <a:off x="909638" y="287972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$at</a:t>
            </a:r>
          </a:p>
        </p:txBody>
      </p:sp>
      <p:sp>
        <p:nvSpPr>
          <p:cNvPr id="175127" name="TextBox 31"/>
          <p:cNvSpPr txBox="1">
            <a:spLocks noChangeArrowheads="1"/>
          </p:cNvSpPr>
          <p:nvPr/>
        </p:nvSpPr>
        <p:spPr bwMode="auto">
          <a:xfrm>
            <a:off x="909638" y="42560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$at</a:t>
            </a:r>
          </a:p>
        </p:txBody>
      </p:sp>
      <p:sp>
        <p:nvSpPr>
          <p:cNvPr id="175128" name="TextBox 32"/>
          <p:cNvSpPr txBox="1">
            <a:spLocks noChangeArrowheads="1"/>
          </p:cNvSpPr>
          <p:nvPr/>
        </p:nvSpPr>
        <p:spPr bwMode="auto">
          <a:xfrm>
            <a:off x="935038" y="544353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$t0</a:t>
            </a:r>
          </a:p>
        </p:txBody>
      </p:sp>
      <p:sp>
        <p:nvSpPr>
          <p:cNvPr id="175129" name="TextBox 33"/>
          <p:cNvSpPr txBox="1">
            <a:spLocks noChangeArrowheads="1"/>
          </p:cNvSpPr>
          <p:nvPr/>
        </p:nvSpPr>
        <p:spPr bwMode="auto">
          <a:xfrm>
            <a:off x="7554913" y="4519613"/>
            <a:ext cx="1325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Bitwise OR</a:t>
            </a:r>
          </a:p>
        </p:txBody>
      </p:sp>
      <p:cxnSp>
        <p:nvCxnSpPr>
          <p:cNvPr id="175130" name="Straight Arrow Connector 3"/>
          <p:cNvCxnSpPr>
            <a:cxnSpLocks noChangeShapeType="1"/>
            <a:endCxn id="175123" idx="0"/>
          </p:cNvCxnSpPr>
          <p:nvPr/>
        </p:nvCxnSpPr>
        <p:spPr bwMode="auto">
          <a:xfrm flipH="1">
            <a:off x="2947988" y="2636838"/>
            <a:ext cx="290512" cy="2825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31" name="Straight Arrow Connector 37"/>
          <p:cNvCxnSpPr>
            <a:cxnSpLocks noChangeShapeType="1"/>
            <a:endCxn id="175118" idx="0"/>
          </p:cNvCxnSpPr>
          <p:nvPr/>
        </p:nvCxnSpPr>
        <p:spPr bwMode="auto">
          <a:xfrm>
            <a:off x="3779838" y="4005263"/>
            <a:ext cx="2068512" cy="8270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32" name="AutoShape 7"/>
          <p:cNvSpPr>
            <a:spLocks/>
          </p:cNvSpPr>
          <p:nvPr/>
        </p:nvSpPr>
        <p:spPr bwMode="auto">
          <a:xfrm>
            <a:off x="7334250" y="4284663"/>
            <a:ext cx="209550" cy="846137"/>
          </a:xfrm>
          <a:prstGeom prst="rightBrace">
            <a:avLst>
              <a:gd name="adj1" fmla="val 58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75133" name="Straight Connector 13"/>
          <p:cNvCxnSpPr>
            <a:cxnSpLocks noChangeShapeType="1"/>
          </p:cNvCxnSpPr>
          <p:nvPr/>
        </p:nvCxnSpPr>
        <p:spPr bwMode="auto">
          <a:xfrm>
            <a:off x="3090863" y="1268413"/>
            <a:ext cx="0" cy="360362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34" name="TextBox 43"/>
          <p:cNvSpPr txBox="1">
            <a:spLocks noChangeArrowheads="1"/>
          </p:cNvSpPr>
          <p:nvPr/>
        </p:nvSpPr>
        <p:spPr bwMode="auto">
          <a:xfrm>
            <a:off x="193675" y="4778375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immediate</a:t>
            </a:r>
          </a:p>
        </p:txBody>
      </p:sp>
      <p:sp>
        <p:nvSpPr>
          <p:cNvPr id="175135" name="TextBox 1"/>
          <p:cNvSpPr txBox="1">
            <a:spLocks noChangeArrowheads="1"/>
          </p:cNvSpPr>
          <p:nvPr/>
        </p:nvSpPr>
        <p:spPr bwMode="auto">
          <a:xfrm>
            <a:off x="7278688" y="2303463"/>
            <a:ext cx="106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all zeros</a:t>
            </a:r>
          </a:p>
        </p:txBody>
      </p:sp>
      <p:cxnSp>
        <p:nvCxnSpPr>
          <p:cNvPr id="175136" name="Straight Arrow Connector 3"/>
          <p:cNvCxnSpPr>
            <a:cxnSpLocks noChangeShapeType="1"/>
          </p:cNvCxnSpPr>
          <p:nvPr/>
        </p:nvCxnSpPr>
        <p:spPr bwMode="auto">
          <a:xfrm flipH="1">
            <a:off x="6227763" y="2593975"/>
            <a:ext cx="1581150" cy="34131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37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B1AC4530-FEA0-476F-9AB4-D2CA49989056}" type="slidenum">
              <a:rPr lang="en-AU" altLang="he-IL" smtClean="0"/>
              <a:pPr/>
              <a:t>22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82222646"/>
      </p:ext>
    </p:extLst>
  </p:cSld>
  <p:clrMapOvr>
    <a:masterClrMapping/>
  </p:clrMapOvr>
  <p:transition advTm="2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he-IL" sz="4000">
                <a:solidFill>
                  <a:schemeClr val="accent1"/>
                </a:solidFill>
              </a:rPr>
              <a:t>Assembler Pseudo-Instructions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087"/>
            <a:ext cx="8229600" cy="48736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he-IL" dirty="0"/>
              <a:t>Most assembler instructions represent machine instructions one-to-one.</a:t>
            </a:r>
          </a:p>
          <a:p>
            <a:pPr>
              <a:defRPr/>
            </a:pPr>
            <a:r>
              <a:rPr lang="en-US" dirty="0"/>
              <a:t>Certain C statements are implemented unintuitively in MIPS</a:t>
            </a:r>
          </a:p>
          <a:p>
            <a:pPr lvl="1">
              <a:defRPr/>
            </a:pPr>
            <a:r>
              <a:rPr lang="en-US" dirty="0"/>
              <a:t>e.g. assignment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a=b</a:t>
            </a:r>
            <a:r>
              <a:rPr lang="en-US" dirty="0"/>
              <a:t>) via add zero</a:t>
            </a:r>
          </a:p>
          <a:p>
            <a:pPr>
              <a:defRPr/>
            </a:pPr>
            <a:r>
              <a:rPr lang="en-US" dirty="0"/>
              <a:t>MIPS has a set of “pseudo-instructions” to make programming easier</a:t>
            </a:r>
          </a:p>
          <a:p>
            <a:pPr lvl="1">
              <a:defRPr/>
            </a:pPr>
            <a:r>
              <a:rPr lang="en-US" dirty="0"/>
              <a:t>More intuitive to read, but get translated into actual instructions later</a:t>
            </a:r>
          </a:p>
          <a:p>
            <a:pPr>
              <a:spcBef>
                <a:spcPts val="1800"/>
              </a:spcBef>
              <a:defRPr/>
            </a:pPr>
            <a:r>
              <a:rPr lang="en-US" dirty="0"/>
              <a:t>Example: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sz="3600" dirty="0">
                <a:solidFill>
                  <a:srgbClr val="FF0000"/>
                </a:solidFill>
                <a:latin typeface="Courier New"/>
                <a:cs typeface="Courier New"/>
              </a:rPr>
              <a:t>move </a:t>
            </a:r>
            <a:r>
              <a:rPr lang="en-US" sz="3600" dirty="0" err="1">
                <a:solidFill>
                  <a:srgbClr val="FF0000"/>
                </a:solidFill>
                <a:latin typeface="Courier New"/>
                <a:cs typeface="Courier New"/>
              </a:rPr>
              <a:t>dst,src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Courier New"/>
              </a:rPr>
              <a:t> </a:t>
            </a:r>
            <a:r>
              <a:rPr lang="en-US" sz="3600" dirty="0">
                <a:latin typeface="+mj-lt"/>
                <a:cs typeface="Courier New"/>
              </a:rPr>
              <a:t>translated into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err="1">
                <a:latin typeface="Courier New"/>
                <a:cs typeface="Courier New"/>
              </a:rPr>
              <a:t>addi</a:t>
            </a:r>
            <a:r>
              <a:rPr lang="en-US" sz="3600" dirty="0">
                <a:latin typeface="Courier New"/>
                <a:cs typeface="Courier New"/>
              </a:rPr>
              <a:t> dst,src,0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he-IL" sz="3600" dirty="0">
                <a:latin typeface="Lucida Console" panose="020B0609040504020204" pitchFamily="49" charset="0"/>
              </a:rPr>
              <a:t>		</a:t>
            </a:r>
            <a:r>
              <a:rPr lang="en-US" altLang="he-IL" sz="3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altLang="he-IL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$t1, L </a:t>
            </a:r>
            <a:r>
              <a:rPr lang="en-US" sz="3600" dirty="0">
                <a:cs typeface="+mj-cs"/>
              </a:rPr>
              <a:t>translated into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he-IL" sz="3600" dirty="0">
                <a:cs typeface="Courier New"/>
              </a:rPr>
              <a:t>	</a:t>
            </a:r>
            <a:r>
              <a:rPr lang="en-US" altLang="he-IL" sz="3600" dirty="0"/>
              <a:t>	</a:t>
            </a:r>
            <a:r>
              <a:rPr lang="en-US" altLang="he-IL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he-I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$at, $t0, $t1</a:t>
            </a:r>
            <a:br>
              <a:rPr lang="en-US" altLang="he-IL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he-I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$at, $zero, L</a:t>
            </a:r>
          </a:p>
          <a:p>
            <a:pPr>
              <a:buNone/>
              <a:defRPr/>
            </a:pPr>
            <a:endParaRPr lang="en-US" altLang="he-IL" sz="3600" dirty="0"/>
          </a:p>
          <a:p>
            <a:pPr lvl="1">
              <a:buNone/>
              <a:defRPr/>
            </a:pPr>
            <a:r>
              <a:rPr lang="en-US" altLang="he-IL" sz="3200" dirty="0"/>
              <a:t>$at (register 1): assembler temporary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he-I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8964" name="מציין מיקום של כותרת תחתונה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7EA8F9DA-6074-4505-9B47-4E3C64F43386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he-IL" sz="1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כותרת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he-IL" sz="4000">
                <a:solidFill>
                  <a:schemeClr val="accent1"/>
                </a:solidFill>
              </a:rPr>
              <a:t>Assembler Pseudo-Instructions</a:t>
            </a:r>
            <a:endParaRPr lang="he-IL" altLang="he-IL" sz="4000"/>
          </a:p>
        </p:txBody>
      </p:sp>
      <p:sp>
        <p:nvSpPr>
          <p:cNvPr id="169987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51CA2510-6277-4260-8459-3753638B0DE2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he-IL" sz="1400"/>
          </a:p>
        </p:txBody>
      </p:sp>
      <p:pic>
        <p:nvPicPr>
          <p:cNvPr id="169988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39608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9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52525"/>
            <a:ext cx="46085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0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360488"/>
            <a:ext cx="46291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Box 9"/>
          <p:cNvSpPr txBox="1">
            <a:spLocks noChangeArrowheads="1"/>
          </p:cNvSpPr>
          <p:nvPr/>
        </p:nvSpPr>
        <p:spPr bwMode="auto">
          <a:xfrm>
            <a:off x="1763713" y="6021388"/>
            <a:ext cx="73453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/>
              <a:t>MARS has additional pseudo-instructions - See Help (F1) for full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he-IL">
                <a:solidFill>
                  <a:schemeClr val="accent1"/>
                </a:solidFill>
              </a:rPr>
              <a:t>Assembler Register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ea typeface="ＭＳ Ｐゴシック" pitchFamily="34" charset="-128"/>
              </a:rPr>
              <a:t>Problem: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>
                <a:latin typeface="+mj-lt"/>
                <a:ea typeface="ＭＳ Ｐゴシック" pitchFamily="34" charset="-128"/>
              </a:rPr>
              <a:t>When breaking up a pseudo-instruction, the assembler may need to use an extra register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>
                <a:latin typeface="+mj-lt"/>
                <a:ea typeface="ＭＳ Ｐゴシック" pitchFamily="34" charset="-128"/>
              </a:rPr>
              <a:t>If it uses a regular register, it’ll overwrite whatever the program has put into it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ea typeface="ＭＳ Ｐゴシック" pitchFamily="34" charset="-128"/>
              </a:rPr>
              <a:t>Solution: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>
                <a:latin typeface="+mj-lt"/>
                <a:ea typeface="ＭＳ Ｐゴシック" pitchFamily="34" charset="-128"/>
              </a:rPr>
              <a:t>Reserve a register (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$1</a:t>
            </a:r>
            <a:r>
              <a:rPr lang="en-US" dirty="0">
                <a:latin typeface="+mj-lt"/>
                <a:ea typeface="ＭＳ Ｐゴシック" pitchFamily="34" charset="-128"/>
              </a:rPr>
              <a:t> or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$at</a:t>
            </a:r>
            <a:r>
              <a:rPr lang="en-US" b="1" dirty="0">
                <a:latin typeface="+mj-lt"/>
                <a:ea typeface="ＭＳ Ｐゴシック" pitchFamily="34" charset="-128"/>
              </a:rPr>
              <a:t> </a:t>
            </a:r>
            <a:r>
              <a:rPr lang="en-US" dirty="0">
                <a:latin typeface="+mj-lt"/>
                <a:ea typeface="ＭＳ Ｐゴシック" pitchFamily="34" charset="-128"/>
              </a:rPr>
              <a:t>for “assembler temporary”) that assembler will use to break up pseudo-instructions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>
                <a:latin typeface="+mj-lt"/>
                <a:ea typeface="ＭＳ Ｐゴシック" pitchFamily="34" charset="-128"/>
              </a:rPr>
              <a:t>Since the assembler may use this at any time, it’s not safe to code with it</a:t>
            </a:r>
          </a:p>
        </p:txBody>
      </p:sp>
      <p:sp>
        <p:nvSpPr>
          <p:cNvPr id="171012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ACA97B38-B943-46BF-A94B-1A9CABDAC055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he-IL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>
          <a:xfrm>
            <a:off x="611188" y="193675"/>
            <a:ext cx="7993062" cy="461963"/>
          </a:xfrm>
        </p:spPr>
        <p:txBody>
          <a:bodyPr/>
          <a:lstStyle/>
          <a:p>
            <a:r>
              <a:rPr lang="en-US" altLang="en-US" sz="2400"/>
              <a:t>Pseudo-Instructions for Data Access via Labels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496300" cy="5732462"/>
          </a:xfrm>
        </p:spPr>
        <p:txBody>
          <a:bodyPr>
            <a:noAutofit/>
          </a:bodyPr>
          <a:lstStyle/>
          <a:p>
            <a:pPr marL="400050">
              <a:defRPr/>
            </a:pPr>
            <a:r>
              <a:rPr lang="en-US" sz="1600" dirty="0"/>
              <a:t>The address (location) of a label is a 32-bit constant </a:t>
            </a:r>
          </a:p>
          <a:p>
            <a:pPr marL="800100" lvl="1" indent="-342900">
              <a:defRPr/>
            </a:pPr>
            <a:r>
              <a:rPr lang="en-US" sz="1200" dirty="0"/>
              <a:t>A label can be used as pointer to data</a:t>
            </a:r>
          </a:p>
          <a:p>
            <a:pPr marL="800100" lvl="1" indent="-342900">
              <a:defRPr/>
            </a:pPr>
            <a:r>
              <a:rPr lang="en-US" sz="1200" dirty="0"/>
              <a:t>Assume labels </a:t>
            </a:r>
            <a:r>
              <a:rPr lang="en-US" sz="14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393EF7"/>
                </a:solidFill>
                <a:cs typeface="Arial" panose="020B0604020202020204" pitchFamily="34" charset="0"/>
              </a:rPr>
              <a:t> </a:t>
            </a:r>
            <a:r>
              <a:rPr lang="en-US" sz="1200" dirty="0">
                <a:cs typeface="Arial" panose="020B0604020202020204" pitchFamily="34" charset="0"/>
              </a:rPr>
              <a:t>and </a:t>
            </a:r>
            <a:r>
              <a:rPr lang="en-US" sz="14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dirty="0">
                <a:solidFill>
                  <a:srgbClr val="393EF7"/>
                </a:solidFill>
                <a:cs typeface="Arial" panose="020B0604020202020204" pitchFamily="34" charset="0"/>
              </a:rPr>
              <a:t> </a:t>
            </a:r>
            <a:r>
              <a:rPr lang="en-US" sz="1200" dirty="0">
                <a:cs typeface="Arial" panose="020B0604020202020204" pitchFamily="34" charset="0"/>
              </a:rPr>
              <a:t>are declared in the data segment</a:t>
            </a:r>
          </a:p>
          <a:p>
            <a:pPr marL="5715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.data  0x100104a0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y:     .word 100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list:  .word 0:10</a:t>
            </a:r>
            <a:endParaRPr lang="en-US" sz="1100" dirty="0">
              <a:solidFill>
                <a:srgbClr val="393EF7"/>
              </a:solidFill>
            </a:endParaRPr>
          </a:p>
          <a:p>
            <a:pPr marL="400050">
              <a:spcBef>
                <a:spcPts val="1200"/>
              </a:spcBef>
              <a:defRPr/>
            </a:pPr>
            <a:r>
              <a:rPr lang="en-US" sz="1600" dirty="0"/>
              <a:t>Load/store word at label 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lw/</a:t>
            </a:r>
            <a:r>
              <a:rPr lang="en-US" sz="1200" b="1" dirty="0" err="1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$s4,y</a:t>
            </a:r>
          </a:p>
          <a:p>
            <a:pPr marL="800100" lvl="1" indent="-342900">
              <a:spcBef>
                <a:spcPts val="800"/>
              </a:spcBef>
              <a:defRPr/>
            </a:pPr>
            <a:r>
              <a:rPr lang="en-US" sz="1200" dirty="0"/>
              <a:t>Pseudo-instruction is implemented by: </a:t>
            </a:r>
          </a:p>
          <a:p>
            <a:pPr marL="5715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lui    $at,0x1001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lw/</a:t>
            </a:r>
            <a:r>
              <a:rPr lang="en-US" sz="1100" b="1" dirty="0" err="1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$s4,0x04a0($at)</a:t>
            </a:r>
          </a:p>
          <a:p>
            <a:pPr marL="400050">
              <a:spcBef>
                <a:spcPts val="1200"/>
              </a:spcBef>
              <a:defRPr/>
            </a:pPr>
            <a:r>
              <a:rPr lang="en-US" sz="1600" dirty="0"/>
              <a:t>Load address of label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la     $s5,y</a:t>
            </a:r>
          </a:p>
          <a:p>
            <a:pPr marL="800100" lvl="1" indent="-342900">
              <a:defRPr/>
            </a:pPr>
            <a:r>
              <a:rPr lang="en-US" sz="1200" dirty="0"/>
              <a:t>Same as “load immediate” of a 32-bit constant (shown previously)</a:t>
            </a:r>
          </a:p>
          <a:p>
            <a:pPr marL="400050">
              <a:spcBef>
                <a:spcPts val="1200"/>
              </a:spcBef>
              <a:defRPr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Load/store word in an array at label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lw/</a:t>
            </a:r>
            <a:r>
              <a:rPr lang="en-US" sz="1100" b="1" dirty="0" err="1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$t1,list($t2)</a:t>
            </a:r>
          </a:p>
          <a:p>
            <a:pPr marL="800100" lvl="1" indent="-342900">
              <a:defRPr/>
            </a:pPr>
            <a:r>
              <a:rPr lang="en-US" sz="1200" dirty="0">
                <a:latin typeface="+mj-lt"/>
                <a:cs typeface="Courier New" panose="02070309020205020404" pitchFamily="49" charset="0"/>
              </a:rPr>
              <a:t>Register $t2 is an offset (“quasi-index”) into the array</a:t>
            </a:r>
          </a:p>
          <a:p>
            <a:pPr marL="800100" lvl="1" indent="-342900">
              <a:defRPr/>
            </a:pPr>
            <a:r>
              <a:rPr lang="en-US" sz="1200" dirty="0">
                <a:latin typeface="+mj-lt"/>
                <a:cs typeface="Courier New" panose="02070309020205020404" pitchFamily="49" charset="0"/>
              </a:rPr>
              <a:t>Pseudo-instruction is Implemented by:</a:t>
            </a:r>
          </a:p>
          <a:p>
            <a:pPr marL="5715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lui    $at,0x1001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$at,$at,$t2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lw/</a:t>
            </a:r>
            <a:r>
              <a:rPr lang="en-US" sz="1100" b="1" dirty="0" err="1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100" b="1" dirty="0">
                <a:solidFill>
                  <a:srgbClr val="393E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$t1,0x04a4($at)</a:t>
            </a:r>
          </a:p>
        </p:txBody>
      </p:sp>
      <p:sp>
        <p:nvSpPr>
          <p:cNvPr id="17306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13BAEDE9-8605-4975-91CA-2BF507AD7A63}" type="slidenum">
              <a:rPr lang="en-AU" altLang="he-IL" smtClean="0"/>
              <a:pPr/>
              <a:t>26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86312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MAL vs. 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7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True Assembly Language (TAL)</a:t>
            </a:r>
          </a:p>
          <a:p>
            <a:pPr lvl="1">
              <a:defRPr/>
            </a:pPr>
            <a:r>
              <a:rPr lang="en-US" dirty="0"/>
              <a:t>The instructions a computer understands and executes</a:t>
            </a:r>
          </a:p>
          <a:p>
            <a:pPr>
              <a:defRPr/>
            </a:pPr>
            <a:r>
              <a:rPr lang="en-US" dirty="0"/>
              <a:t>MIPS Assembly Language (MAL)</a:t>
            </a:r>
          </a:p>
          <a:p>
            <a:pPr lvl="1">
              <a:defRPr/>
            </a:pPr>
            <a:r>
              <a:rPr lang="en-US" dirty="0"/>
              <a:t>Instructions the assembly programmer can use</a:t>
            </a:r>
            <a:br>
              <a:rPr lang="en-US" dirty="0"/>
            </a:br>
            <a:r>
              <a:rPr lang="en-US" dirty="0"/>
              <a:t>(includes pseudo-instructions)</a:t>
            </a:r>
          </a:p>
          <a:p>
            <a:pPr lvl="1">
              <a:defRPr/>
            </a:pPr>
            <a:r>
              <a:rPr lang="en-US" dirty="0"/>
              <a:t>Each MAL instruction becomes 1 or more TAL instruction</a:t>
            </a:r>
          </a:p>
          <a:p>
            <a:pPr>
              <a:defRPr/>
            </a:pPr>
            <a:r>
              <a:rPr lang="en-US" dirty="0"/>
              <a:t>TAL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⊂</a:t>
            </a:r>
            <a:r>
              <a:rPr lang="en-US" dirty="0"/>
              <a:t> MAL</a:t>
            </a:r>
          </a:p>
        </p:txBody>
      </p:sp>
      <p:sp>
        <p:nvSpPr>
          <p:cNvPr id="177156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646D1D0A-8BB8-4B5B-9B67-B2A9D312402C}" type="slidenum">
              <a:rPr lang="en-AU" altLang="he-IL" smtClean="0"/>
              <a:pPr/>
              <a:t>27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J-Format Instructions (1/5)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/>
          <a:lstStyle/>
          <a:p>
            <a:r>
              <a:rPr lang="en-US" altLang="he-IL"/>
              <a:t>For branches, we assumed that we won’t want to branch too far, so we can specify a </a:t>
            </a:r>
            <a:r>
              <a:rPr lang="en-US" altLang="he-IL" i="1">
                <a:solidFill>
                  <a:srgbClr val="FF0000"/>
                </a:solidFill>
              </a:rPr>
              <a:t>change</a:t>
            </a:r>
            <a:r>
              <a:rPr lang="en-US" altLang="he-IL"/>
              <a:t> in the PC</a:t>
            </a:r>
          </a:p>
          <a:p>
            <a:r>
              <a:rPr lang="en-US" altLang="he-IL"/>
              <a:t>For general jumps (</a:t>
            </a:r>
            <a:r>
              <a:rPr lang="en-US" altLang="he-IL">
                <a:latin typeface="Courier New" panose="02070309020205020404" pitchFamily="49" charset="0"/>
              </a:rPr>
              <a:t>j</a:t>
            </a:r>
            <a:r>
              <a:rPr lang="en-US" altLang="he-IL" b="1"/>
              <a:t> </a:t>
            </a:r>
            <a:r>
              <a:rPr lang="en-US" altLang="he-IL"/>
              <a:t>and </a:t>
            </a:r>
            <a:r>
              <a:rPr lang="en-US" altLang="he-IL">
                <a:latin typeface="Courier New" panose="02070309020205020404" pitchFamily="49" charset="0"/>
              </a:rPr>
              <a:t>jal</a:t>
            </a:r>
            <a:r>
              <a:rPr lang="en-US" altLang="he-IL"/>
              <a:t>), we may jump to </a:t>
            </a:r>
            <a:r>
              <a:rPr lang="en-US" altLang="he-IL" i="1">
                <a:solidFill>
                  <a:srgbClr val="FF0000"/>
                </a:solidFill>
              </a:rPr>
              <a:t>anywhere</a:t>
            </a:r>
            <a:r>
              <a:rPr lang="en-US" altLang="he-IL"/>
              <a:t> in memory</a:t>
            </a:r>
          </a:p>
          <a:p>
            <a:pPr lvl="1"/>
            <a:r>
              <a:rPr lang="en-US" altLang="he-IL"/>
              <a:t>Ideally, we would specify a 32-bit memory address to jump to</a:t>
            </a:r>
          </a:p>
          <a:p>
            <a:pPr lvl="1"/>
            <a:r>
              <a:rPr lang="en-US" altLang="he-IL"/>
              <a:t>Unfortunately, we can’t fit both a 6-bit </a:t>
            </a:r>
            <a:r>
              <a:rPr lang="en-US" altLang="he-IL" sz="2600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altLang="he-IL"/>
              <a:t> and a 32-bit address into a single 32-bit word</a:t>
            </a:r>
          </a:p>
        </p:txBody>
      </p:sp>
      <p:sp>
        <p:nvSpPr>
          <p:cNvPr id="17818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D09DE633-B642-4442-ABA0-E9A884B762F1}" type="slidenum">
              <a:rPr lang="en-AU" altLang="he-IL" smtClean="0"/>
              <a:pPr/>
              <a:t>28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J-Format Instructions (2/5)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444625"/>
            <a:ext cx="8229600" cy="4937125"/>
          </a:xfrm>
        </p:spPr>
        <p:txBody>
          <a:bodyPr/>
          <a:lstStyle/>
          <a:p>
            <a:r>
              <a:rPr lang="en-US" altLang="he-IL"/>
              <a:t>Define two “fields” of these bit widths: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pPr>
              <a:spcBef>
                <a:spcPts val="1200"/>
              </a:spcBef>
            </a:pPr>
            <a:r>
              <a:rPr lang="en-US" altLang="he-IL"/>
              <a:t>As usual, each field has a name:</a:t>
            </a:r>
          </a:p>
          <a:p>
            <a:endParaRPr lang="en-US" altLang="he-IL"/>
          </a:p>
          <a:p>
            <a:pPr>
              <a:spcBef>
                <a:spcPts val="2400"/>
              </a:spcBef>
            </a:pPr>
            <a:r>
              <a:rPr lang="en-US" altLang="he-IL" b="1"/>
              <a:t>Key Concepts:</a:t>
            </a:r>
          </a:p>
          <a:p>
            <a:pPr lvl="1"/>
            <a:r>
              <a:rPr lang="en-US" altLang="he-IL"/>
              <a:t>Keep </a:t>
            </a:r>
            <a:r>
              <a:rPr lang="en-US" altLang="he-IL" sz="2600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altLang="he-IL" b="1"/>
              <a:t> </a:t>
            </a:r>
            <a:r>
              <a:rPr lang="en-US" altLang="he-IL"/>
              <a:t>field identical to R-Format and </a:t>
            </a:r>
            <a:br>
              <a:rPr lang="en-US" altLang="he-IL"/>
            </a:br>
            <a:r>
              <a:rPr lang="en-US" altLang="he-IL"/>
              <a:t>I-Format for consistency</a:t>
            </a:r>
          </a:p>
          <a:p>
            <a:pPr lvl="1"/>
            <a:r>
              <a:rPr lang="en-US" altLang="he-IL"/>
              <a:t>Collapse all other fields to make room for large target address</a:t>
            </a:r>
          </a:p>
        </p:txBody>
      </p:sp>
      <p:grpSp>
        <p:nvGrpSpPr>
          <p:cNvPr id="179204" name="Group 18"/>
          <p:cNvGrpSpPr>
            <a:grpSpLocks/>
          </p:cNvGrpSpPr>
          <p:nvPr/>
        </p:nvGrpSpPr>
        <p:grpSpPr bwMode="auto">
          <a:xfrm>
            <a:off x="363538" y="1800225"/>
            <a:ext cx="8348662" cy="822325"/>
            <a:chOff x="351069" y="2468880"/>
            <a:chExt cx="8349870" cy="822960"/>
          </a:xfrm>
        </p:grpSpPr>
        <p:grpSp>
          <p:nvGrpSpPr>
            <p:cNvPr id="179212" name="Group 50"/>
            <p:cNvGrpSpPr>
              <a:grpSpLocks/>
            </p:cNvGrpSpPr>
            <p:nvPr/>
          </p:nvGrpSpPr>
          <p:grpSpPr bwMode="auto"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2570" y="2834287"/>
                <a:ext cx="1481352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03922" y="2834287"/>
                <a:ext cx="6417603" cy="457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26</a:t>
                </a:r>
              </a:p>
            </p:txBody>
          </p:sp>
        </p:grpSp>
        <p:sp>
          <p:nvSpPr>
            <p:cNvPr id="179213" name="TextBox 20"/>
            <p:cNvSpPr txBox="1">
              <a:spLocks noChangeArrowheads="1"/>
            </p:cNvSpPr>
            <p:nvPr/>
          </p:nvSpPr>
          <p:spPr bwMode="auto"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79214" name="TextBox 21"/>
            <p:cNvSpPr txBox="1">
              <a:spLocks noChangeArrowheads="1"/>
            </p:cNvSpPr>
            <p:nvPr/>
          </p:nvSpPr>
          <p:spPr bwMode="auto"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79205" name="Group 26"/>
          <p:cNvGrpSpPr>
            <a:grpSpLocks/>
          </p:cNvGrpSpPr>
          <p:nvPr/>
        </p:nvGrpSpPr>
        <p:grpSpPr bwMode="auto">
          <a:xfrm>
            <a:off x="363538" y="2981325"/>
            <a:ext cx="8348662" cy="823913"/>
            <a:chOff x="351069" y="2468880"/>
            <a:chExt cx="8349870" cy="822960"/>
          </a:xfrm>
        </p:grpSpPr>
        <p:grpSp>
          <p:nvGrpSpPr>
            <p:cNvPr id="179207" name="Group 50"/>
            <p:cNvGrpSpPr>
              <a:grpSpLocks/>
            </p:cNvGrpSpPr>
            <p:nvPr/>
          </p:nvGrpSpPr>
          <p:grpSpPr bwMode="auto"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22570" y="2835168"/>
                <a:ext cx="1481352" cy="456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03922" y="2835168"/>
                <a:ext cx="6417603" cy="456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target address</a:t>
                </a:r>
              </a:p>
            </p:txBody>
          </p:sp>
        </p:grpSp>
        <p:sp>
          <p:nvSpPr>
            <p:cNvPr id="179208" name="TextBox 28"/>
            <p:cNvSpPr txBox="1">
              <a:spLocks noChangeArrowheads="1"/>
            </p:cNvSpPr>
            <p:nvPr/>
          </p:nvSpPr>
          <p:spPr bwMode="auto"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79209" name="TextBox 29"/>
            <p:cNvSpPr txBox="1">
              <a:spLocks noChangeArrowheads="1"/>
            </p:cNvSpPr>
            <p:nvPr/>
          </p:nvSpPr>
          <p:spPr bwMode="auto"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179206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E1030DE-2522-43A2-89A9-C431A3228297}" type="slidenum">
              <a:rPr lang="en-AU" altLang="he-IL" smtClean="0"/>
              <a:pPr/>
              <a:t>29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0F77F09B-84C6-498E-ADD5-0F38CD0F07F1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he-IL" sz="14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Types of Branches</a:t>
            </a:r>
            <a:endParaRPr lang="en-AU" altLang="he-IL" dirty="0"/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>
                <a:latin typeface="Lucida Console" panose="020B0609040504020204" pitchFamily="49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>
                <a:latin typeface="Lucida Console" panose="020B0609040504020204" pitchFamily="49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>
                <a:latin typeface="Lucida Console" panose="020B0609040504020204" pitchFamily="49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unconditional jump to instruction labeled L1</a:t>
            </a:r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421830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J-Format Instructions (3/5)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937125"/>
          </a:xfrm>
        </p:spPr>
        <p:txBody>
          <a:bodyPr/>
          <a:lstStyle/>
          <a:p>
            <a:r>
              <a:rPr lang="en-US" altLang="he-IL"/>
              <a:t>We can specify 2</a:t>
            </a:r>
            <a:r>
              <a:rPr lang="en-US" altLang="he-IL" baseline="30000"/>
              <a:t>26</a:t>
            </a:r>
            <a:r>
              <a:rPr lang="en-US" altLang="he-IL"/>
              <a:t> addresses</a:t>
            </a:r>
          </a:p>
          <a:p>
            <a:pPr lvl="1"/>
            <a:r>
              <a:rPr lang="en-US" altLang="he-IL"/>
              <a:t>Still going to word-aligned instructions, so add </a:t>
            </a:r>
            <a:r>
              <a:rPr lang="en-US" altLang="he-IL" sz="2600">
                <a:latin typeface="Courier New" panose="02070309020205020404" pitchFamily="49" charset="0"/>
                <a:cs typeface="Courier New" panose="02070309020205020404" pitchFamily="49" charset="0"/>
              </a:rPr>
              <a:t>0b00</a:t>
            </a:r>
            <a:r>
              <a:rPr lang="en-US" altLang="he-IL"/>
              <a:t> as last two bits (multiply by 4)</a:t>
            </a:r>
          </a:p>
          <a:p>
            <a:pPr lvl="1"/>
            <a:r>
              <a:rPr lang="en-US" altLang="he-IL"/>
              <a:t>This brings us to 28 bits of a 32-bit address</a:t>
            </a:r>
          </a:p>
          <a:p>
            <a:r>
              <a:rPr lang="en-US" altLang="he-IL"/>
              <a:t>Take the 4 highest order bits from the PC</a:t>
            </a:r>
          </a:p>
          <a:p>
            <a:pPr lvl="1"/>
            <a:r>
              <a:rPr lang="en-US" altLang="he-IL"/>
              <a:t>Cannot reach </a:t>
            </a:r>
            <a:r>
              <a:rPr lang="en-US" altLang="he-IL" i="1"/>
              <a:t>everywhere</a:t>
            </a:r>
            <a:r>
              <a:rPr lang="en-US" altLang="he-IL"/>
              <a:t>, but adequate almost all of the time, since programs aren’t that long</a:t>
            </a:r>
          </a:p>
          <a:p>
            <a:pPr lvl="1"/>
            <a:r>
              <a:rPr lang="en-US" altLang="he-IL"/>
              <a:t>Only problematic if code straddles a 256MB boundary</a:t>
            </a:r>
          </a:p>
        </p:txBody>
      </p:sp>
      <p:sp>
        <p:nvSpPr>
          <p:cNvPr id="180228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4A21F42E-316D-4273-9796-436AE43B79B6}" type="slidenum">
              <a:rPr lang="en-AU" altLang="he-IL" smtClean="0"/>
              <a:pPr/>
              <a:t>30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accent1"/>
                </a:solidFill>
              </a:rPr>
              <a:t>J-Format Instructions (4/5)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Conditional Branch to a Far Target </a:t>
            </a:r>
          </a:p>
          <a:p>
            <a:pPr lvl="1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When a program is very large, the target of a conditional  branch might be too far away</a:t>
            </a:r>
          </a:p>
          <a:p>
            <a:pPr lvl="2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Farther than +/- 2</a:t>
            </a:r>
            <a:r>
              <a:rPr lang="en-AU" altLang="en-US" sz="1800" baseline="30000" dirty="0"/>
              <a:t>15</a:t>
            </a:r>
            <a:r>
              <a:rPr lang="en-AU" altLang="en-US" sz="1800" dirty="0"/>
              <a:t> instructions away </a:t>
            </a:r>
          </a:p>
          <a:p>
            <a:pPr lvl="2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Offset cannot be encoded using 16 bits</a:t>
            </a:r>
          </a:p>
          <a:p>
            <a:pPr marL="857250" lvl="2" indent="0" eaLnBrk="1" hangingPunct="1">
              <a:buNone/>
              <a:tabLst>
                <a:tab pos="1617663" algn="l"/>
              </a:tabLst>
              <a:defRPr/>
            </a:pPr>
            <a:endParaRPr lang="en-AU" altLang="en-US" sz="1800" dirty="0"/>
          </a:p>
          <a:p>
            <a:pPr lvl="1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Solution: rewrite the code </a:t>
            </a:r>
          </a:p>
          <a:p>
            <a:pPr lvl="2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Reverse the condition logic</a:t>
            </a:r>
          </a:p>
          <a:p>
            <a:pPr lvl="2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Use unconditional jump to the far instruction</a:t>
            </a:r>
          </a:p>
          <a:p>
            <a:pPr marL="857250" lvl="2" indent="0" eaLnBrk="1" hangingPunct="1">
              <a:buNone/>
              <a:tabLst>
                <a:tab pos="1617663" algn="l"/>
              </a:tabLst>
              <a:defRPr/>
            </a:pPr>
            <a:endParaRPr lang="en-AU" altLang="en-US" sz="1800" dirty="0"/>
          </a:p>
          <a:p>
            <a:pPr lvl="1" eaLnBrk="1" hangingPunct="1">
              <a:tabLst>
                <a:tab pos="1617663" algn="l"/>
              </a:tabLst>
              <a:defRPr/>
            </a:pPr>
            <a:r>
              <a:rPr lang="en-AU" altLang="en-US" sz="1800" dirty="0"/>
              <a:t>Example:</a:t>
            </a:r>
          </a:p>
          <a:p>
            <a:pPr lvl="3" eaLnBrk="1" hangingPunct="1">
              <a:buNone/>
              <a:tabLst>
                <a:tab pos="1617663" algn="l"/>
              </a:tabLst>
              <a:defRPr/>
            </a:pPr>
            <a:r>
              <a:rPr lang="en-AU" altLang="en-US" sz="1800" dirty="0">
                <a:latin typeface="Lucida Console" panose="020B0609040504020204" pitchFamily="49" charset="0"/>
              </a:rPr>
              <a:t>			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ble</a:t>
            </a:r>
            <a:r>
              <a:rPr lang="en-AU" altLang="en-US" sz="1800" dirty="0">
                <a:latin typeface="Lucida Console" panose="020B0609040504020204" pitchFamily="49" charset="0"/>
              </a:rPr>
              <a:t> $s0,$s1,Far</a:t>
            </a:r>
          </a:p>
          <a:p>
            <a:pPr lvl="3" eaLnBrk="1" hangingPunct="1">
              <a:buNone/>
              <a:tabLst>
                <a:tab pos="1617663" algn="l"/>
              </a:tabLst>
              <a:defRPr/>
            </a:pPr>
            <a:r>
              <a:rPr lang="en-AU" altLang="en-US" sz="1800" dirty="0">
                <a:cs typeface="Arial" panose="020B0604020202020204" pitchFamily="34" charset="0"/>
              </a:rPr>
              <a:t>				</a:t>
            </a:r>
          </a:p>
          <a:p>
            <a:pPr lvl="3" eaLnBrk="1" hangingPunct="1">
              <a:buNone/>
              <a:tabLst>
                <a:tab pos="1617663" algn="l"/>
              </a:tabLst>
              <a:defRPr/>
            </a:pP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bgt</a:t>
            </a:r>
            <a:r>
              <a:rPr lang="en-AU" altLang="en-US" sz="1800" dirty="0">
                <a:latin typeface="Lucida Console" panose="020B0609040504020204" pitchFamily="49" charset="0"/>
              </a:rPr>
              <a:t> $s0,$s1,Near </a:t>
            </a:r>
          </a:p>
          <a:p>
            <a:pPr lvl="3" eaLnBrk="1" hangingPunct="1">
              <a:buNone/>
              <a:tabLst>
                <a:tab pos="1617663" algn="l"/>
              </a:tabLst>
              <a:defRPr/>
            </a:pPr>
            <a:r>
              <a:rPr lang="en-AU" altLang="en-US" sz="1800" dirty="0">
                <a:latin typeface="Lucida Console" panose="020B0609040504020204" pitchFamily="49" charset="0"/>
              </a:rPr>
              <a:t>      j   Far         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	Near: …</a:t>
            </a:r>
          </a:p>
          <a:p>
            <a:endParaRPr lang="he-IL" sz="18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31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856311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J-Format Instructions (5/5)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937125"/>
          </a:xfrm>
        </p:spPr>
        <p:txBody>
          <a:bodyPr/>
          <a:lstStyle/>
          <a:p>
            <a:r>
              <a:rPr lang="en-US" altLang="he-IL"/>
              <a:t>Jump instruction:</a:t>
            </a:r>
          </a:p>
          <a:p>
            <a:pPr lvl="1"/>
            <a:r>
              <a:rPr lang="en-US" altLang="he-IL">
                <a:solidFill>
                  <a:srgbClr val="FF0000"/>
                </a:solidFill>
              </a:rPr>
              <a:t>New PC = { (PC+4)[31..28], target address, 00 }</a:t>
            </a:r>
          </a:p>
          <a:p>
            <a:r>
              <a:rPr lang="en-US" altLang="he-IL"/>
              <a:t>Notes: </a:t>
            </a:r>
          </a:p>
          <a:p>
            <a:pPr lvl="1"/>
            <a:r>
              <a:rPr lang="en-US" altLang="he-IL"/>
              <a:t>{ , , } means concatenation</a:t>
            </a:r>
            <a:br>
              <a:rPr lang="en-US" altLang="he-IL"/>
            </a:br>
            <a:r>
              <a:rPr lang="en-US" altLang="he-IL"/>
              <a:t>{ 4 bits , 26 bits , 2 bits } = 32 bit address</a:t>
            </a:r>
          </a:p>
          <a:p>
            <a:pPr lvl="2"/>
            <a:r>
              <a:rPr lang="en-US" altLang="he-IL"/>
              <a:t>Book uses || instead</a:t>
            </a:r>
          </a:p>
          <a:p>
            <a:pPr lvl="1"/>
            <a:r>
              <a:rPr lang="en-US" altLang="he-IL"/>
              <a:t>Array indexing:  [31..28] means highest 4 bits</a:t>
            </a:r>
          </a:p>
          <a:p>
            <a:pPr lvl="1"/>
            <a:r>
              <a:rPr lang="en-US" altLang="he-IL"/>
              <a:t>For hardware reasons, use PC+4 instead of PC</a:t>
            </a:r>
          </a:p>
        </p:txBody>
      </p:sp>
      <p:sp>
        <p:nvSpPr>
          <p:cNvPr id="18330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FB554233-0C34-41A7-8882-6B28010FCFD1}" type="slidenum">
              <a:rPr lang="en-AU" altLang="he-IL" smtClean="0"/>
              <a:pPr/>
              <a:t>32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accent1"/>
                </a:solidFill>
              </a:rPr>
              <a:t>Questions on PC-addressing</a:t>
            </a:r>
          </a:p>
        </p:txBody>
      </p:sp>
      <p:sp>
        <p:nvSpPr>
          <p:cNvPr id="216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do we do if destination of a conditional branch is &gt; 2</a:t>
            </a:r>
            <a:r>
              <a:rPr lang="en-US" baseline="30000" dirty="0"/>
              <a:t>15</a:t>
            </a:r>
            <a:r>
              <a:rPr lang="en-US" dirty="0"/>
              <a:t> instructions away from branch?</a:t>
            </a:r>
          </a:p>
          <a:p>
            <a:pPr lvl="1">
              <a:defRPr/>
            </a:pPr>
            <a:r>
              <a:rPr lang="en-US" dirty="0"/>
              <a:t>Other instructions save us</a:t>
            </a:r>
          </a:p>
          <a:p>
            <a:pPr lvl="1"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$s0,$0,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$s0,$0,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next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# next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Wingdings"/>
              </a:rPr>
              <a:t> 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j   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far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next: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# next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instr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628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8E2B0443-B1C8-4EE2-AEBD-3B0BBA3A737D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he-IL" sz="1400"/>
          </a:p>
        </p:txBody>
      </p:sp>
    </p:spTree>
    <p:extLst>
      <p:ext uri="{BB962C8B-B14F-4D97-AF65-F5344CB8AC3E}">
        <p14:creationId xmlns:p14="http://schemas.microsoft.com/office/powerpoint/2010/main" val="414692255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Unconditional Jump via Register</a:t>
            </a:r>
            <a:endParaRPr lang="en-AU" altLang="en-US" sz="40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81050" y="1196975"/>
            <a:ext cx="8066088" cy="4413250"/>
          </a:xfrm>
        </p:spPr>
        <p:txBody>
          <a:bodyPr>
            <a:normAutofit lnSpcReduction="10000"/>
          </a:bodyPr>
          <a:lstStyle/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3000" dirty="0"/>
              <a:t>Unconditionally jump to the address contained in a register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000" dirty="0">
                <a:latin typeface="Lucida Console" panose="020B0609040504020204" pitchFamily="49" charset="0"/>
              </a:rPr>
              <a:t>		</a:t>
            </a:r>
            <a:r>
              <a:rPr lang="en-US" altLang="en-US" sz="2800" dirty="0" err="1">
                <a:latin typeface="Lucida Console" panose="020B0609040504020204" pitchFamily="49" charset="0"/>
              </a:rPr>
              <a:t>jr</a:t>
            </a: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>
                <a:latin typeface="Lucida Console" panose="020B0609040504020204" pitchFamily="49" charset="0"/>
              </a:rPr>
              <a:t>rs</a:t>
            </a:r>
            <a:endParaRPr lang="en-US" altLang="en-US" b="1" dirty="0"/>
          </a:p>
          <a:p>
            <a:pPr marL="457189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>
              <a:latin typeface="+mj-lt"/>
            </a:endParaRPr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3000" dirty="0"/>
              <a:t>Instruction has format R</a:t>
            </a:r>
          </a:p>
          <a:p>
            <a:pPr marL="742941" lvl="1" indent="-342891" eaLnBrk="1" hangingPunct="1">
              <a:lnSpc>
                <a:spcPct val="90000"/>
              </a:lnSpc>
              <a:defRPr/>
            </a:pPr>
            <a:r>
              <a:rPr lang="en-US" altLang="en-US" sz="2600" dirty="0"/>
              <a:t>Only the </a:t>
            </a:r>
            <a:r>
              <a:rPr lang="en-US" altLang="en-US" sz="2600" dirty="0" err="1"/>
              <a:t>rs</a:t>
            </a:r>
            <a:r>
              <a:rPr lang="en-US" altLang="en-US" sz="2600" dirty="0"/>
              <a:t> register is relevant </a:t>
            </a:r>
          </a:p>
          <a:p>
            <a:pPr marL="40005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600" dirty="0"/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3000" dirty="0"/>
              <a:t>Main Use: </a:t>
            </a:r>
          </a:p>
          <a:p>
            <a:pPr marL="857250" lvl="1" indent="-457200" eaLnBrk="1" hangingPunct="1">
              <a:lnSpc>
                <a:spcPct val="90000"/>
              </a:lnSpc>
              <a:defRPr/>
            </a:pPr>
            <a:r>
              <a:rPr lang="en-US" altLang="en-US" sz="2600" dirty="0"/>
              <a:t>When the full target address is computed               by the program</a:t>
            </a:r>
          </a:p>
        </p:txBody>
      </p:sp>
      <p:sp>
        <p:nvSpPr>
          <p:cNvPr id="18842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03BC7AEB-9C4C-4A72-AE88-AF6E29E1B5DA}" type="slidenum">
              <a:rPr lang="en-AU" altLang="he-IL" smtClean="0"/>
              <a:pPr/>
              <a:t>34</a:t>
            </a:fld>
            <a:endParaRPr lang="en-AU" altLang="he-I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0C96712A-CB38-47A4-B994-74F65F7559AC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he-IL" sz="1400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Target Addressing Example</a:t>
            </a:r>
            <a:endParaRPr lang="en-AU" altLang="he-IL"/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he-IL"/>
              <a:t>Loop code from earlier example</a:t>
            </a:r>
          </a:p>
          <a:p>
            <a:pPr lvl="1" eaLnBrk="1" hangingPunct="1"/>
            <a:r>
              <a:rPr lang="en-US" altLang="he-IL"/>
              <a:t>Assume Loop at location 80000</a:t>
            </a:r>
            <a:endParaRPr lang="en-AU" altLang="he-IL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536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0537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63"/>
            <a:ext cx="8259763" cy="646112"/>
          </a:xfrm>
        </p:spPr>
        <p:txBody>
          <a:bodyPr/>
          <a:lstStyle/>
          <a:p>
            <a:pPr eaLnBrk="1" hangingPunct="1"/>
            <a:r>
              <a:rPr lang="en-AU" altLang="en-US" sz="3600"/>
              <a:t>Instruction Encoding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17588"/>
            <a:ext cx="8964613" cy="10414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n-US" altLang="en-US" sz="1600" dirty="0"/>
              <a:t>Assume Loop is at address 65536</a:t>
            </a:r>
            <a:r>
              <a:rPr lang="en-US" altLang="en-US" sz="1600" baseline="-25000" dirty="0"/>
              <a:t>10</a:t>
            </a:r>
            <a:r>
              <a:rPr lang="en-US" altLang="en-US" sz="1600" dirty="0"/>
              <a:t> (=10000</a:t>
            </a:r>
            <a:r>
              <a:rPr lang="en-US" altLang="en-US" sz="1600" baseline="-25000" dirty="0"/>
              <a:t>16</a:t>
            </a:r>
            <a:r>
              <a:rPr lang="en-US" altLang="en-US" sz="1600" dirty="0"/>
              <a:t>)</a:t>
            </a:r>
          </a:p>
          <a:p>
            <a:pPr lvl="1" eaLnBrk="1" hangingPunct="1">
              <a:defRPr/>
            </a:pPr>
            <a:r>
              <a:rPr lang="en-US" altLang="en-US" sz="1600" dirty="0">
                <a:cs typeface="Arial" panose="020B0604020202020204" pitchFamily="34" charset="0"/>
              </a:rPr>
              <a:t>Notice the crossed order of registers in the binary code</a:t>
            </a:r>
          </a:p>
          <a:p>
            <a:pPr lvl="2" eaLnBrk="1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1600" u="sng" dirty="0">
                <a:cs typeface="Arial" panose="020B0604020202020204" pitchFamily="34" charset="0"/>
              </a:rPr>
              <a:t>Except</a:t>
            </a:r>
            <a:r>
              <a:rPr lang="en-US" altLang="en-US" sz="1600" dirty="0">
                <a:cs typeface="Arial" panose="020B0604020202020204" pitchFamily="34" charset="0"/>
              </a:rPr>
              <a:t> in branch instructions</a:t>
            </a:r>
            <a:endParaRPr lang="en-AU" altLang="en-US" sz="1600" dirty="0">
              <a:cs typeface="Arial" panose="020B0604020202020204" pitchFamily="34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571500" y="2205038"/>
          <a:ext cx="8091487" cy="3009901"/>
        </p:xfrm>
        <a:graphic>
          <a:graphicData uri="http://schemas.openxmlformats.org/drawingml/2006/table">
            <a:tbl>
              <a:tblPr/>
              <a:tblGrid>
                <a:gridCol w="352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add  $t2, $t1, $s6 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65536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10  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65540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-8($t1)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65544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35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$t0, $s5, End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65548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$s3, $s4, 12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65552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65556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               16384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End: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65560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655" name="TextBox 2"/>
          <p:cNvSpPr txBox="1">
            <a:spLocks noChangeArrowheads="1"/>
          </p:cNvSpPr>
          <p:nvPr/>
        </p:nvSpPr>
        <p:spPr bwMode="auto">
          <a:xfrm>
            <a:off x="4964113" y="1773238"/>
            <a:ext cx="386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6        5      5      5      5         6</a:t>
            </a:r>
          </a:p>
        </p:txBody>
      </p:sp>
      <p:sp>
        <p:nvSpPr>
          <p:cNvPr id="195656" name="Oval 12"/>
          <p:cNvSpPr>
            <a:spLocks noChangeArrowheads="1"/>
          </p:cNvSpPr>
          <p:nvPr/>
        </p:nvSpPr>
        <p:spPr bwMode="auto">
          <a:xfrm>
            <a:off x="2092325" y="2117725"/>
            <a:ext cx="514350" cy="4841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57" name="Oval 20"/>
          <p:cNvSpPr>
            <a:spLocks noChangeArrowheads="1"/>
          </p:cNvSpPr>
          <p:nvPr/>
        </p:nvSpPr>
        <p:spPr bwMode="auto">
          <a:xfrm>
            <a:off x="6902450" y="2220913"/>
            <a:ext cx="393700" cy="3571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58" name="Regular Pentagon 14"/>
          <p:cNvSpPr>
            <a:spLocks noChangeArrowheads="1"/>
          </p:cNvSpPr>
          <p:nvPr/>
        </p:nvSpPr>
        <p:spPr bwMode="auto">
          <a:xfrm>
            <a:off x="2803525" y="2068513"/>
            <a:ext cx="538163" cy="479425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59" name="Regular Pentagon 23"/>
          <p:cNvSpPr>
            <a:spLocks noChangeArrowheads="1"/>
          </p:cNvSpPr>
          <p:nvPr/>
        </p:nvSpPr>
        <p:spPr bwMode="auto">
          <a:xfrm>
            <a:off x="5899150" y="2214563"/>
            <a:ext cx="361950" cy="363537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60" name="Rounded Rectangle 2"/>
          <p:cNvSpPr>
            <a:spLocks noChangeArrowheads="1"/>
          </p:cNvSpPr>
          <p:nvPr/>
        </p:nvSpPr>
        <p:spPr bwMode="auto">
          <a:xfrm>
            <a:off x="6403975" y="2241550"/>
            <a:ext cx="358775" cy="32543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61" name="Rounded Rectangle 15"/>
          <p:cNvSpPr>
            <a:spLocks noChangeArrowheads="1"/>
          </p:cNvSpPr>
          <p:nvPr/>
        </p:nvSpPr>
        <p:spPr bwMode="auto">
          <a:xfrm>
            <a:off x="3559175" y="2173288"/>
            <a:ext cx="455613" cy="40481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95662" name="Curved Connector 17"/>
          <p:cNvCxnSpPr>
            <a:cxnSpLocks noChangeShapeType="1"/>
          </p:cNvCxnSpPr>
          <p:nvPr/>
        </p:nvCxnSpPr>
        <p:spPr bwMode="auto">
          <a:xfrm rot="16200000" flipH="1">
            <a:off x="7500938" y="5203825"/>
            <a:ext cx="1641475" cy="130175"/>
          </a:xfrm>
          <a:prstGeom prst="curvedConnector4">
            <a:avLst>
              <a:gd name="adj1" fmla="val 33236"/>
              <a:gd name="adj2" fmla="val 275250"/>
            </a:avLst>
          </a:prstGeom>
          <a:noFill/>
          <a:ln w="25400" algn="ctr">
            <a:solidFill>
              <a:srgbClr val="FF0000"/>
            </a:solidFill>
            <a:prstDash val="sysDot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63" name="Curved Connector 5"/>
          <p:cNvCxnSpPr>
            <a:cxnSpLocks noChangeShapeType="1"/>
          </p:cNvCxnSpPr>
          <p:nvPr/>
        </p:nvCxnSpPr>
        <p:spPr bwMode="auto">
          <a:xfrm rot="10800000" flipH="1">
            <a:off x="3603625" y="2413000"/>
            <a:ext cx="669925" cy="3632200"/>
          </a:xfrm>
          <a:prstGeom prst="curvedConnector4">
            <a:avLst>
              <a:gd name="adj1" fmla="val -34185"/>
              <a:gd name="adj2" fmla="val 47926"/>
            </a:avLst>
          </a:prstGeom>
          <a:noFill/>
          <a:ln w="25400" algn="ctr">
            <a:solidFill>
              <a:srgbClr val="FF0000"/>
            </a:solidFill>
            <a:prstDash val="sysDot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64" name="Rounded Rectangle 41"/>
          <p:cNvSpPr>
            <a:spLocks noChangeArrowheads="1"/>
          </p:cNvSpPr>
          <p:nvPr/>
        </p:nvSpPr>
        <p:spPr bwMode="auto">
          <a:xfrm>
            <a:off x="2160588" y="3873500"/>
            <a:ext cx="461962" cy="35877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65" name="Regular Pentagon 42"/>
          <p:cNvSpPr>
            <a:spLocks noChangeArrowheads="1"/>
          </p:cNvSpPr>
          <p:nvPr/>
        </p:nvSpPr>
        <p:spPr bwMode="auto">
          <a:xfrm>
            <a:off x="5911850" y="3870325"/>
            <a:ext cx="361950" cy="363538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66" name="Rounded Rectangle 43"/>
          <p:cNvSpPr>
            <a:spLocks noChangeArrowheads="1"/>
          </p:cNvSpPr>
          <p:nvPr/>
        </p:nvSpPr>
        <p:spPr bwMode="auto">
          <a:xfrm>
            <a:off x="6413500" y="3922713"/>
            <a:ext cx="360363" cy="3238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95667" name="Curved Connector 332865"/>
          <p:cNvCxnSpPr>
            <a:cxnSpLocks noChangeShapeType="1"/>
          </p:cNvCxnSpPr>
          <p:nvPr/>
        </p:nvCxnSpPr>
        <p:spPr bwMode="auto">
          <a:xfrm rot="5400000">
            <a:off x="6234906" y="4023519"/>
            <a:ext cx="1751013" cy="1057275"/>
          </a:xfrm>
          <a:prstGeom prst="curvedConnector3">
            <a:avLst>
              <a:gd name="adj1" fmla="val 42162"/>
            </a:avLst>
          </a:prstGeom>
          <a:noFill/>
          <a:ln w="25400" algn="ctr">
            <a:solidFill>
              <a:schemeClr val="tx2"/>
            </a:solidFill>
            <a:prstDash val="dash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68" name="Rounded Rectangle 15"/>
          <p:cNvSpPr>
            <a:spLocks noChangeArrowheads="1"/>
          </p:cNvSpPr>
          <p:nvPr/>
        </p:nvSpPr>
        <p:spPr bwMode="auto">
          <a:xfrm>
            <a:off x="2857500" y="2633663"/>
            <a:ext cx="431800" cy="3508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69" name="Rounded Rectangle 2"/>
          <p:cNvSpPr>
            <a:spLocks noChangeArrowheads="1"/>
          </p:cNvSpPr>
          <p:nvPr/>
        </p:nvSpPr>
        <p:spPr bwMode="auto">
          <a:xfrm>
            <a:off x="6426200" y="2665413"/>
            <a:ext cx="358775" cy="3254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0" name="Regular Pentagon 23"/>
          <p:cNvSpPr>
            <a:spLocks noChangeArrowheads="1"/>
          </p:cNvSpPr>
          <p:nvPr/>
        </p:nvSpPr>
        <p:spPr bwMode="auto">
          <a:xfrm>
            <a:off x="5899150" y="3027363"/>
            <a:ext cx="361950" cy="363537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1" name="Rounded Rectangle 2"/>
          <p:cNvSpPr>
            <a:spLocks noChangeArrowheads="1"/>
          </p:cNvSpPr>
          <p:nvPr/>
        </p:nvSpPr>
        <p:spPr bwMode="auto">
          <a:xfrm>
            <a:off x="6402388" y="3068638"/>
            <a:ext cx="358775" cy="3254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2" name="Regular Pentagon 14"/>
          <p:cNvSpPr>
            <a:spLocks noChangeArrowheads="1"/>
          </p:cNvSpPr>
          <p:nvPr/>
        </p:nvSpPr>
        <p:spPr bwMode="auto">
          <a:xfrm>
            <a:off x="3252788" y="2960688"/>
            <a:ext cx="485775" cy="430212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3" name="Rounded Rectangle 2"/>
          <p:cNvSpPr>
            <a:spLocks noChangeArrowheads="1"/>
          </p:cNvSpPr>
          <p:nvPr/>
        </p:nvSpPr>
        <p:spPr bwMode="auto">
          <a:xfrm>
            <a:off x="2219325" y="3024188"/>
            <a:ext cx="382588" cy="3762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95674" name="Curved Connector 332867"/>
          <p:cNvCxnSpPr>
            <a:cxnSpLocks noChangeShapeType="1"/>
          </p:cNvCxnSpPr>
          <p:nvPr/>
        </p:nvCxnSpPr>
        <p:spPr bwMode="auto">
          <a:xfrm rot="5400000" flipH="1" flipV="1">
            <a:off x="3872707" y="5010944"/>
            <a:ext cx="519112" cy="234950"/>
          </a:xfrm>
          <a:prstGeom prst="curvedConnector3">
            <a:avLst>
              <a:gd name="adj1" fmla="val 98870"/>
            </a:avLst>
          </a:prstGeom>
          <a:noFill/>
          <a:ln w="25400" algn="ctr">
            <a:solidFill>
              <a:schemeClr val="tx2"/>
            </a:solidFill>
            <a:prstDash val="dash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75" name="Oval 12"/>
          <p:cNvSpPr>
            <a:spLocks noChangeArrowheads="1"/>
          </p:cNvSpPr>
          <p:nvPr/>
        </p:nvSpPr>
        <p:spPr bwMode="auto">
          <a:xfrm>
            <a:off x="2125663" y="2559050"/>
            <a:ext cx="512762" cy="4841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6" name="Oval 20"/>
          <p:cNvSpPr>
            <a:spLocks noChangeArrowheads="1"/>
          </p:cNvSpPr>
          <p:nvPr/>
        </p:nvSpPr>
        <p:spPr bwMode="auto">
          <a:xfrm>
            <a:off x="6902450" y="2633663"/>
            <a:ext cx="393700" cy="3571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7" name="Regular Pentagon 23"/>
          <p:cNvSpPr>
            <a:spLocks noChangeArrowheads="1"/>
          </p:cNvSpPr>
          <p:nvPr/>
        </p:nvSpPr>
        <p:spPr bwMode="auto">
          <a:xfrm>
            <a:off x="5899150" y="3440113"/>
            <a:ext cx="361950" cy="363537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8" name="Rounded Rectangle 2"/>
          <p:cNvSpPr>
            <a:spLocks noChangeArrowheads="1"/>
          </p:cNvSpPr>
          <p:nvPr/>
        </p:nvSpPr>
        <p:spPr bwMode="auto">
          <a:xfrm>
            <a:off x="6402388" y="3479800"/>
            <a:ext cx="358775" cy="32543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79" name="Regular Pentagon 14"/>
          <p:cNvSpPr>
            <a:spLocks noChangeArrowheads="1"/>
          </p:cNvSpPr>
          <p:nvPr/>
        </p:nvSpPr>
        <p:spPr bwMode="auto">
          <a:xfrm>
            <a:off x="2135188" y="3338513"/>
            <a:ext cx="487362" cy="431800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0" name="Rounded Rectangle 15"/>
          <p:cNvSpPr>
            <a:spLocks noChangeArrowheads="1"/>
          </p:cNvSpPr>
          <p:nvPr/>
        </p:nvSpPr>
        <p:spPr bwMode="auto">
          <a:xfrm>
            <a:off x="2827338" y="3441700"/>
            <a:ext cx="431800" cy="35083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1" name="Regular Pentagon 14"/>
          <p:cNvSpPr>
            <a:spLocks noChangeArrowheads="1"/>
          </p:cNvSpPr>
          <p:nvPr/>
        </p:nvSpPr>
        <p:spPr bwMode="auto">
          <a:xfrm>
            <a:off x="2803525" y="3806825"/>
            <a:ext cx="538163" cy="479425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2" name="Oval 12"/>
          <p:cNvSpPr>
            <a:spLocks noChangeAspect="1" noChangeArrowheads="1"/>
          </p:cNvSpPr>
          <p:nvPr/>
        </p:nvSpPr>
        <p:spPr bwMode="auto">
          <a:xfrm>
            <a:off x="1938338" y="5465763"/>
            <a:ext cx="307975" cy="30797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3" name="Regular Pentagon 14"/>
          <p:cNvSpPr>
            <a:spLocks noChangeAspect="1" noChangeArrowheads="1"/>
          </p:cNvSpPr>
          <p:nvPr/>
        </p:nvSpPr>
        <p:spPr bwMode="auto">
          <a:xfrm>
            <a:off x="1903413" y="5875338"/>
            <a:ext cx="339725" cy="295275"/>
          </a:xfrm>
          <a:prstGeom prst="pentagon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4" name="Rounded Rectangle 15"/>
          <p:cNvSpPr>
            <a:spLocks noChangeAspect="1" noChangeArrowheads="1"/>
          </p:cNvSpPr>
          <p:nvPr/>
        </p:nvSpPr>
        <p:spPr bwMode="auto">
          <a:xfrm>
            <a:off x="1966913" y="6359525"/>
            <a:ext cx="276225" cy="2762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393E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5" name="TextBox 332872"/>
          <p:cNvSpPr txBox="1">
            <a:spLocks noChangeAspect="1"/>
          </p:cNvSpPr>
          <p:nvPr/>
        </p:nvSpPr>
        <p:spPr bwMode="auto">
          <a:xfrm>
            <a:off x="2400300" y="5397500"/>
            <a:ext cx="71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95686" name="TextBox 70"/>
          <p:cNvSpPr txBox="1">
            <a:spLocks noChangeAspect="1"/>
          </p:cNvSpPr>
          <p:nvPr/>
        </p:nvSpPr>
        <p:spPr bwMode="auto">
          <a:xfrm>
            <a:off x="2408238" y="5802313"/>
            <a:ext cx="7127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8000"/>
                </a:solidFill>
              </a:rPr>
              <a:t>rs</a:t>
            </a:r>
          </a:p>
        </p:txBody>
      </p:sp>
      <p:sp>
        <p:nvSpPr>
          <p:cNvPr id="195687" name="TextBox 71"/>
          <p:cNvSpPr txBox="1">
            <a:spLocks noChangeAspect="1"/>
          </p:cNvSpPr>
          <p:nvPr/>
        </p:nvSpPr>
        <p:spPr bwMode="auto">
          <a:xfrm>
            <a:off x="2446338" y="6280150"/>
            <a:ext cx="7127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2"/>
                </a:solidFill>
              </a:rPr>
              <a:t>rt</a:t>
            </a:r>
          </a:p>
        </p:txBody>
      </p:sp>
      <p:sp>
        <p:nvSpPr>
          <p:cNvPr id="195688" name="Rectangle 332877"/>
          <p:cNvSpPr>
            <a:spLocks noChangeArrowheads="1"/>
          </p:cNvSpPr>
          <p:nvPr/>
        </p:nvSpPr>
        <p:spPr bwMode="auto">
          <a:xfrm>
            <a:off x="1858963" y="5322888"/>
            <a:ext cx="1065212" cy="1444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5689" name="TextBox 16"/>
          <p:cNvSpPr txBox="1">
            <a:spLocks noChangeArrowheads="1"/>
          </p:cNvSpPr>
          <p:nvPr/>
        </p:nvSpPr>
        <p:spPr bwMode="auto">
          <a:xfrm>
            <a:off x="3649663" y="5905500"/>
            <a:ext cx="4737100" cy="368300"/>
          </a:xfrm>
          <a:prstGeom prst="rect">
            <a:avLst/>
          </a:prstGeom>
          <a:solidFill>
            <a:srgbClr val="FFC5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(</a:t>
            </a:r>
            <a:r>
              <a:rPr lang="en-US" altLang="en-US" sz="1800" b="1">
                <a:solidFill>
                  <a:srgbClr val="FF0000"/>
                </a:solidFill>
              </a:rPr>
              <a:t>Loop</a:t>
            </a:r>
            <a:r>
              <a:rPr lang="en-US" altLang="en-US" sz="1800"/>
              <a:t>&amp;0x0FFFFFFF)&gt;&gt;2 = </a:t>
            </a:r>
            <a:r>
              <a:rPr lang="en-US" altLang="en-US" sz="1800" b="1">
                <a:solidFill>
                  <a:srgbClr val="FF0000"/>
                </a:solidFill>
              </a:rPr>
              <a:t>65536</a:t>
            </a:r>
            <a:r>
              <a:rPr lang="en-US" altLang="en-US" sz="1800"/>
              <a:t>/4 = 16384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44900" y="5430838"/>
            <a:ext cx="4741863" cy="369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dirty="0"/>
              <a:t>‒(</a:t>
            </a:r>
            <a:r>
              <a:rPr lang="en-US" b="1" dirty="0">
                <a:solidFill>
                  <a:schemeClr val="tx2"/>
                </a:solidFill>
              </a:rPr>
              <a:t>PC</a:t>
            </a:r>
            <a:r>
              <a:rPr lang="en-US" dirty="0"/>
              <a:t>+4))&gt;&gt;2 = (</a:t>
            </a:r>
            <a:r>
              <a:rPr lang="en-US" b="1" dirty="0">
                <a:solidFill>
                  <a:srgbClr val="FF0000"/>
                </a:solidFill>
              </a:rPr>
              <a:t>65560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dirty="0"/>
              <a:t>‒(</a:t>
            </a:r>
            <a:r>
              <a:rPr lang="en-US" b="1" dirty="0">
                <a:solidFill>
                  <a:schemeClr val="tx2"/>
                </a:solidFill>
              </a:rPr>
              <a:t>65548</a:t>
            </a:r>
            <a:r>
              <a:rPr lang="en-US" dirty="0"/>
              <a:t>+4))/4=2</a:t>
            </a:r>
          </a:p>
        </p:txBody>
      </p:sp>
      <p:sp>
        <p:nvSpPr>
          <p:cNvPr id="195691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84745628-8B06-403B-839F-0317E7A996DA}" type="slidenum">
              <a:rPr lang="en-AU" altLang="he-IL" smtClean="0"/>
              <a:pPr/>
              <a:t>36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776536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212725"/>
            <a:ext cx="8459788" cy="628650"/>
          </a:xfrm>
        </p:spPr>
        <p:txBody>
          <a:bodyPr/>
          <a:lstStyle/>
          <a:p>
            <a:pPr eaLnBrk="1" hangingPunct="1"/>
            <a:r>
              <a:rPr lang="en-US" altLang="en-US" sz="3600"/>
              <a:t>Instruction Encoding Example (Cont.)</a:t>
            </a:r>
            <a:endParaRPr lang="en-AU" altLang="en-US" sz="360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998538"/>
            <a:ext cx="8486775" cy="1273175"/>
          </a:xfrm>
        </p:spPr>
        <p:txBody>
          <a:bodyPr/>
          <a:lstStyle/>
          <a:p>
            <a:pPr lvl="1" eaLnBrk="1" hangingPunct="1"/>
            <a:r>
              <a:rPr lang="en-US" altLang="en-US"/>
              <a:t>Binary and hexa representation of the encoding</a:t>
            </a:r>
          </a:p>
        </p:txBody>
      </p:sp>
      <p:sp>
        <p:nvSpPr>
          <p:cNvPr id="19866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63713" y="6465888"/>
            <a:ext cx="7272337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28481-329A-4090-8BD6-82626C979F6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8750" y="2619375"/>
          <a:ext cx="8802688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000000 01001 10110 01010 000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00 100000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01365020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00 00000 10011 01001 00010 000000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00134880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100011 01001 01000 1111111111111000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8d28fff8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000101 01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000 10101 0000000000000010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15150002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001000 10100 10011 0000000000001100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2293000c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000010 00000000000100000000000000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08004000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16384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716" name="TextBox 2"/>
          <p:cNvSpPr txBox="1">
            <a:spLocks noChangeArrowheads="1"/>
          </p:cNvSpPr>
          <p:nvPr/>
        </p:nvSpPr>
        <p:spPr bwMode="auto">
          <a:xfrm>
            <a:off x="1552575" y="1847850"/>
            <a:ext cx="712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Binary by field</a:t>
            </a:r>
            <a:r>
              <a:rPr lang="en-US" altLang="en-US" sz="2000"/>
              <a:t>                            </a:t>
            </a:r>
            <a:r>
              <a:rPr lang="en-US" altLang="en-US" sz="2000" u="sng"/>
              <a:t>Hexa</a:t>
            </a:r>
            <a:r>
              <a:rPr lang="en-US" altLang="en-US" sz="2000"/>
              <a:t>             </a:t>
            </a:r>
            <a:r>
              <a:rPr lang="en-US" altLang="en-US" sz="2000" u="sng"/>
              <a:t>Decimal by field</a:t>
            </a:r>
          </a:p>
        </p:txBody>
      </p:sp>
      <p:sp>
        <p:nvSpPr>
          <p:cNvPr id="198717" name="TextBox 2"/>
          <p:cNvSpPr txBox="1">
            <a:spLocks noChangeArrowheads="1"/>
          </p:cNvSpPr>
          <p:nvPr/>
        </p:nvSpPr>
        <p:spPr bwMode="auto">
          <a:xfrm>
            <a:off x="5581650" y="2252663"/>
            <a:ext cx="336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   6     5     5     5     5     6</a:t>
            </a:r>
          </a:p>
        </p:txBody>
      </p:sp>
      <p:sp>
        <p:nvSpPr>
          <p:cNvPr id="198718" name="TextBox 2"/>
          <p:cNvSpPr txBox="1">
            <a:spLocks noChangeArrowheads="1"/>
          </p:cNvSpPr>
          <p:nvPr/>
        </p:nvSpPr>
        <p:spPr bwMode="auto">
          <a:xfrm>
            <a:off x="107950" y="2251075"/>
            <a:ext cx="4513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6          5          5         5         5           6</a:t>
            </a:r>
          </a:p>
        </p:txBody>
      </p:sp>
      <p:cxnSp>
        <p:nvCxnSpPr>
          <p:cNvPr id="198719" name="Straight Connector 9"/>
          <p:cNvCxnSpPr>
            <a:cxnSpLocks noChangeShapeType="1"/>
          </p:cNvCxnSpPr>
          <p:nvPr/>
        </p:nvCxnSpPr>
        <p:spPr bwMode="auto">
          <a:xfrm>
            <a:off x="1042988" y="2619375"/>
            <a:ext cx="0" cy="3617913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720" name="Straight Connector 13"/>
          <p:cNvCxnSpPr>
            <a:cxnSpLocks noChangeShapeType="1"/>
          </p:cNvCxnSpPr>
          <p:nvPr/>
        </p:nvCxnSpPr>
        <p:spPr bwMode="auto">
          <a:xfrm>
            <a:off x="1763713" y="2619375"/>
            <a:ext cx="0" cy="2970213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721" name="Straight Connector 16"/>
          <p:cNvCxnSpPr>
            <a:cxnSpLocks noChangeShapeType="1"/>
          </p:cNvCxnSpPr>
          <p:nvPr/>
        </p:nvCxnSpPr>
        <p:spPr bwMode="auto">
          <a:xfrm>
            <a:off x="2484438" y="2619375"/>
            <a:ext cx="0" cy="2970213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722" name="Straight Connector 17"/>
          <p:cNvCxnSpPr>
            <a:cxnSpLocks noChangeShapeType="1"/>
          </p:cNvCxnSpPr>
          <p:nvPr/>
        </p:nvCxnSpPr>
        <p:spPr bwMode="auto">
          <a:xfrm>
            <a:off x="3203575" y="2619375"/>
            <a:ext cx="0" cy="1169988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723" name="Straight Connector 19"/>
          <p:cNvCxnSpPr>
            <a:cxnSpLocks noChangeShapeType="1"/>
          </p:cNvCxnSpPr>
          <p:nvPr/>
        </p:nvCxnSpPr>
        <p:spPr bwMode="auto">
          <a:xfrm>
            <a:off x="3995738" y="2619375"/>
            <a:ext cx="0" cy="1169988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484438" y="6330950"/>
            <a:ext cx="2736850" cy="369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16384</a:t>
            </a:r>
            <a:r>
              <a:rPr lang="en-US" baseline="-25000" dirty="0"/>
              <a:t>10</a:t>
            </a:r>
            <a:r>
              <a:rPr lang="en-US" dirty="0"/>
              <a:t> = 2</a:t>
            </a:r>
            <a:r>
              <a:rPr lang="en-US" baseline="30000" dirty="0"/>
              <a:t>14</a:t>
            </a:r>
            <a:r>
              <a:rPr lang="en-US" dirty="0"/>
              <a:t>= 4000</a:t>
            </a:r>
            <a:r>
              <a:rPr lang="en-US" baseline="-25000" dirty="0"/>
              <a:t>16</a:t>
            </a:r>
          </a:p>
        </p:txBody>
      </p:sp>
      <p:cxnSp>
        <p:nvCxnSpPr>
          <p:cNvPr id="198725" name="Curved Connector 28"/>
          <p:cNvCxnSpPr>
            <a:cxnSpLocks noChangeShapeType="1"/>
            <a:stCxn id="25" idx="1"/>
          </p:cNvCxnSpPr>
          <p:nvPr/>
        </p:nvCxnSpPr>
        <p:spPr bwMode="auto">
          <a:xfrm rot="10800000">
            <a:off x="1928813" y="6007100"/>
            <a:ext cx="555625" cy="509588"/>
          </a:xfrm>
          <a:prstGeom prst="curvedConnector3">
            <a:avLst>
              <a:gd name="adj1" fmla="val 91903"/>
            </a:avLst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726" name="Curved Connector 64534"/>
          <p:cNvCxnSpPr>
            <a:cxnSpLocks noChangeShapeType="1"/>
            <a:stCxn id="25" idx="3"/>
          </p:cNvCxnSpPr>
          <p:nvPr/>
        </p:nvCxnSpPr>
        <p:spPr bwMode="auto">
          <a:xfrm flipV="1">
            <a:off x="5221288" y="5995988"/>
            <a:ext cx="368300" cy="520700"/>
          </a:xfrm>
          <a:prstGeom prst="curvedConnector2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0903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258763" y="1708150"/>
            <a:ext cx="8453437" cy="5084763"/>
          </a:xfrm>
        </p:spPr>
        <p:txBody>
          <a:bodyPr>
            <a:normAutofit/>
          </a:bodyPr>
          <a:lstStyle/>
          <a:p>
            <a:pPr marL="342891" indent="-342891">
              <a:defRPr/>
            </a:pPr>
            <a:endParaRPr lang="en-US" altLang="he-IL" sz="2400" dirty="0"/>
          </a:p>
          <a:p>
            <a:pPr marL="342891" indent="-342891">
              <a:defRPr/>
            </a:pPr>
            <a:endParaRPr lang="en-US" altLang="he-IL" dirty="0"/>
          </a:p>
          <a:p>
            <a:pPr marL="342891" indent="-342891">
              <a:defRPr/>
            </a:pPr>
            <a:endParaRPr lang="en-US" altLang="he-IL" dirty="0"/>
          </a:p>
          <a:p>
            <a:pPr marL="342891" indent="-342891">
              <a:lnSpc>
                <a:spcPct val="110000"/>
              </a:lnSpc>
              <a:buFontTx/>
              <a:buNone/>
              <a:defRPr/>
            </a:pPr>
            <a:endParaRPr lang="en-US" altLang="he-IL" sz="2000" dirty="0"/>
          </a:p>
          <a:p>
            <a:pPr marL="342891" indent="-342891">
              <a:lnSpc>
                <a:spcPct val="110000"/>
              </a:lnSpc>
              <a:buFontTx/>
              <a:buNone/>
              <a:defRPr/>
            </a:pPr>
            <a:r>
              <a:rPr lang="en-US" altLang="he-IL" dirty="0"/>
              <a:t> </a:t>
            </a:r>
            <a:r>
              <a:rPr lang="en-US" altLang="he-IL" sz="2000" dirty="0"/>
              <a:t>	</a:t>
            </a:r>
          </a:p>
          <a:p>
            <a:pPr marL="342891" indent="-342891">
              <a:lnSpc>
                <a:spcPct val="110000"/>
              </a:lnSpc>
              <a:buFontTx/>
              <a:buNone/>
              <a:defRPr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op</a:t>
            </a:r>
            <a:r>
              <a:rPr lang="en-US" altLang="he-IL" sz="2000" i="1" dirty="0">
                <a:latin typeface="Times New Roman" panose="02020603050405020304" pitchFamily="18" charset="0"/>
              </a:rPr>
              <a:t> – </a:t>
            </a:r>
            <a:r>
              <a:rPr lang="en-US" altLang="he-IL" sz="2000" dirty="0">
                <a:latin typeface="+mj-lt"/>
              </a:rPr>
              <a:t>opcode		  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he-IL" sz="2000" i="1" dirty="0">
                <a:latin typeface="Times New Roman" panose="02020603050405020304" pitchFamily="18" charset="0"/>
              </a:rPr>
              <a:t> – </a:t>
            </a:r>
            <a:r>
              <a:rPr lang="en-US" altLang="he-IL" sz="2000" dirty="0">
                <a:latin typeface="Times New Roman" panose="02020603050405020304" pitchFamily="18" charset="0"/>
              </a:rPr>
              <a:t>1</a:t>
            </a:r>
            <a:r>
              <a:rPr lang="en-US" altLang="he-IL" sz="2000" baseline="30000" dirty="0">
                <a:latin typeface="Times New Roman" panose="02020603050405020304" pitchFamily="18" charset="0"/>
              </a:rPr>
              <a:t>st</a:t>
            </a:r>
            <a:r>
              <a:rPr lang="en-US" altLang="he-IL" sz="2000" dirty="0">
                <a:latin typeface="+mj-lt"/>
              </a:rPr>
              <a:t> source register </a:t>
            </a:r>
          </a:p>
          <a:p>
            <a:pPr marL="342891" indent="-34289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2000" i="1" dirty="0">
                <a:latin typeface="Times New Roman" panose="02020603050405020304" pitchFamily="18" charset="0"/>
              </a:rPr>
              <a:t> 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altLang="he-IL" sz="2000" b="1" i="1" dirty="0">
                <a:latin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</a:rPr>
              <a:t>– </a:t>
            </a:r>
            <a:r>
              <a:rPr lang="en-US" altLang="he-IL" sz="2000" dirty="0">
                <a:latin typeface="+mj-lt"/>
              </a:rPr>
              <a:t>function-code 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he-IL" sz="2000" dirty="0">
                <a:latin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</a:rPr>
              <a:t>– </a:t>
            </a:r>
            <a:r>
              <a:rPr lang="en-US" altLang="he-IL" sz="2000" dirty="0">
                <a:latin typeface="Times New Roman" panose="02020603050405020304" pitchFamily="18" charset="0"/>
              </a:rPr>
              <a:t>2</a:t>
            </a:r>
            <a:r>
              <a:rPr lang="en-US" altLang="he-IL" sz="2000" baseline="30000" dirty="0">
                <a:latin typeface="Times New Roman" panose="02020603050405020304" pitchFamily="18" charset="0"/>
              </a:rPr>
              <a:t>nd</a:t>
            </a:r>
            <a:r>
              <a:rPr lang="en-US" altLang="he-IL" sz="2000" dirty="0">
                <a:latin typeface="+mj-lt"/>
              </a:rPr>
              <a:t> source register / target register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r>
              <a:rPr lang="en-US" altLang="he-IL" sz="2000" i="1" dirty="0">
                <a:latin typeface="Times New Roman" panose="02020603050405020304" pitchFamily="18" charset="0"/>
              </a:rPr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shamt</a:t>
            </a:r>
            <a:r>
              <a:rPr lang="en-US" altLang="he-IL" sz="2000" i="1" dirty="0">
                <a:latin typeface="Times New Roman" panose="02020603050405020304" pitchFamily="18" charset="0"/>
              </a:rPr>
              <a:t> – </a:t>
            </a:r>
            <a:r>
              <a:rPr lang="en-US" altLang="he-IL" sz="2000" dirty="0">
                <a:latin typeface="+mj-lt"/>
              </a:rPr>
              <a:t>shift amount  </a:t>
            </a:r>
            <a:r>
              <a:rPr lang="en-US" altLang="he-IL" sz="2000" dirty="0"/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he-IL" sz="2000" i="1" dirty="0">
                <a:latin typeface="Times New Roman" panose="02020603050405020304" pitchFamily="18" charset="0"/>
              </a:rPr>
              <a:t> </a:t>
            </a:r>
            <a:r>
              <a:rPr lang="en-US" altLang="he-IL" sz="2000" dirty="0">
                <a:latin typeface="+mj-lt"/>
              </a:rPr>
              <a:t>– destination register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r>
              <a:rPr lang="en-US" altLang="he-IL" sz="2000" dirty="0">
                <a:latin typeface="+mj-lt"/>
              </a:rPr>
              <a:t>	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immediate</a:t>
            </a:r>
            <a:r>
              <a:rPr lang="en-US" altLang="he-IL" sz="2000" dirty="0">
                <a:latin typeface="+mj-lt"/>
              </a:rPr>
              <a:t> – 16-bit constant/offset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r>
              <a:rPr lang="en-US" altLang="he-IL" sz="2000" dirty="0">
                <a:latin typeface="+mj-lt"/>
              </a:rPr>
              <a:t>	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he-IL" sz="2000" dirty="0">
                <a:latin typeface="+mj-lt"/>
              </a:rPr>
              <a:t> – 26-bit “pseudo-direct” address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endParaRPr lang="en-US" altLang="he-IL" sz="900" dirty="0">
              <a:latin typeface="+mj-lt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800" b="1">
              <a:latin typeface="Times New Roman" panose="02020603050405020304" pitchFamily="18" charset="0"/>
            </a:endParaRP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58813" y="106363"/>
            <a:ext cx="7620000" cy="646112"/>
          </a:xfrm>
          <a:noFill/>
        </p:spPr>
        <p:txBody>
          <a:bodyPr/>
          <a:lstStyle/>
          <a:p>
            <a:pPr eaLnBrk="1" hangingPunct="1"/>
            <a:r>
              <a:rPr lang="en-US" altLang="he-IL" sz="3600"/>
              <a:t>Encoding of MIPS Instructions</a:t>
            </a:r>
            <a:endParaRPr lang="he-IL" altLang="he-IL" sz="3600"/>
          </a:p>
        </p:txBody>
      </p:sp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971550" y="2894013"/>
            <a:ext cx="6445250" cy="1379537"/>
            <a:chOff x="420" y="2891"/>
            <a:chExt cx="4060" cy="869"/>
          </a:xfrm>
        </p:grpSpPr>
        <p:grpSp>
          <p:nvGrpSpPr>
            <p:cNvPr id="192522" name="Group 6"/>
            <p:cNvGrpSpPr>
              <a:grpSpLocks/>
            </p:cNvGrpSpPr>
            <p:nvPr/>
          </p:nvGrpSpPr>
          <p:grpSpPr bwMode="auto">
            <a:xfrm>
              <a:off x="645" y="3171"/>
              <a:ext cx="3835" cy="213"/>
              <a:chOff x="645" y="3171"/>
              <a:chExt cx="3835" cy="213"/>
            </a:xfrm>
          </p:grpSpPr>
          <p:sp>
            <p:nvSpPr>
              <p:cNvPr id="192537" name="Rectangle 7"/>
              <p:cNvSpPr>
                <a:spLocks noChangeArrowheads="1"/>
              </p:cNvSpPr>
              <p:nvPr/>
            </p:nvSpPr>
            <p:spPr bwMode="auto">
              <a:xfrm>
                <a:off x="645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8" name="Rectangle 8"/>
              <p:cNvSpPr>
                <a:spLocks noChangeArrowheads="1"/>
              </p:cNvSpPr>
              <p:nvPr/>
            </p:nvSpPr>
            <p:spPr bwMode="auto">
              <a:xfrm>
                <a:off x="1284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9" name="Rectangle 9"/>
              <p:cNvSpPr>
                <a:spLocks noChangeArrowheads="1"/>
              </p:cNvSpPr>
              <p:nvPr/>
            </p:nvSpPr>
            <p:spPr bwMode="auto">
              <a:xfrm>
                <a:off x="1923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40" name="Rectangle 10"/>
              <p:cNvSpPr>
                <a:spLocks noChangeArrowheads="1"/>
              </p:cNvSpPr>
              <p:nvPr/>
            </p:nvSpPr>
            <p:spPr bwMode="auto">
              <a:xfrm>
                <a:off x="2562" y="3171"/>
                <a:ext cx="1918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2523" name="Group 11"/>
            <p:cNvGrpSpPr>
              <a:grpSpLocks/>
            </p:cNvGrpSpPr>
            <p:nvPr/>
          </p:nvGrpSpPr>
          <p:grpSpPr bwMode="auto">
            <a:xfrm>
              <a:off x="645" y="2918"/>
              <a:ext cx="3835" cy="213"/>
              <a:chOff x="645" y="2918"/>
              <a:chExt cx="3835" cy="213"/>
            </a:xfrm>
          </p:grpSpPr>
          <p:sp>
            <p:nvSpPr>
              <p:cNvPr id="192531" name="Rectangle 12"/>
              <p:cNvSpPr>
                <a:spLocks noChangeArrowheads="1"/>
              </p:cNvSpPr>
              <p:nvPr/>
            </p:nvSpPr>
            <p:spPr bwMode="auto">
              <a:xfrm>
                <a:off x="645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2" name="Rectangle 13"/>
              <p:cNvSpPr>
                <a:spLocks noChangeArrowheads="1"/>
              </p:cNvSpPr>
              <p:nvPr/>
            </p:nvSpPr>
            <p:spPr bwMode="auto">
              <a:xfrm>
                <a:off x="1284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3" name="Rectangle 14"/>
              <p:cNvSpPr>
                <a:spLocks noChangeArrowheads="1"/>
              </p:cNvSpPr>
              <p:nvPr/>
            </p:nvSpPr>
            <p:spPr bwMode="auto">
              <a:xfrm>
                <a:off x="1923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4" name="Rectangle 15"/>
              <p:cNvSpPr>
                <a:spLocks noChangeArrowheads="1"/>
              </p:cNvSpPr>
              <p:nvPr/>
            </p:nvSpPr>
            <p:spPr bwMode="auto">
              <a:xfrm>
                <a:off x="2562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5" name="Rectangle 16"/>
              <p:cNvSpPr>
                <a:spLocks noChangeArrowheads="1"/>
              </p:cNvSpPr>
              <p:nvPr/>
            </p:nvSpPr>
            <p:spPr bwMode="auto">
              <a:xfrm>
                <a:off x="3202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6" name="Rectangle 17"/>
              <p:cNvSpPr>
                <a:spLocks noChangeArrowheads="1"/>
              </p:cNvSpPr>
              <p:nvPr/>
            </p:nvSpPr>
            <p:spPr bwMode="auto">
              <a:xfrm>
                <a:off x="3841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2524" name="Group 18"/>
            <p:cNvGrpSpPr>
              <a:grpSpLocks/>
            </p:cNvGrpSpPr>
            <p:nvPr/>
          </p:nvGrpSpPr>
          <p:grpSpPr bwMode="auto">
            <a:xfrm>
              <a:off x="645" y="3424"/>
              <a:ext cx="3835" cy="213"/>
              <a:chOff x="645" y="3424"/>
              <a:chExt cx="3835" cy="213"/>
            </a:xfrm>
          </p:grpSpPr>
          <p:sp>
            <p:nvSpPr>
              <p:cNvPr id="192529" name="Rectangle 19"/>
              <p:cNvSpPr>
                <a:spLocks noChangeArrowheads="1"/>
              </p:cNvSpPr>
              <p:nvPr/>
            </p:nvSpPr>
            <p:spPr bwMode="auto">
              <a:xfrm>
                <a:off x="645" y="3424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30" name="Rectangle 20"/>
              <p:cNvSpPr>
                <a:spLocks noChangeArrowheads="1"/>
              </p:cNvSpPr>
              <p:nvPr/>
            </p:nvSpPr>
            <p:spPr bwMode="auto">
              <a:xfrm>
                <a:off x="1284" y="3424"/>
                <a:ext cx="3196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2525" name="Group 21"/>
            <p:cNvGrpSpPr>
              <a:grpSpLocks/>
            </p:cNvGrpSpPr>
            <p:nvPr/>
          </p:nvGrpSpPr>
          <p:grpSpPr bwMode="auto">
            <a:xfrm>
              <a:off x="420" y="2891"/>
              <a:ext cx="4040" cy="869"/>
              <a:chOff x="420" y="2891"/>
              <a:chExt cx="4040" cy="869"/>
            </a:xfrm>
          </p:grpSpPr>
          <p:sp>
            <p:nvSpPr>
              <p:cNvPr id="192526" name="Rectangle 22"/>
              <p:cNvSpPr>
                <a:spLocks noChangeArrowheads="1"/>
              </p:cNvSpPr>
              <p:nvPr/>
            </p:nvSpPr>
            <p:spPr bwMode="auto">
              <a:xfrm>
                <a:off x="436" y="2891"/>
                <a:ext cx="4024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1" tIns="26988" rIns="19051" bIns="26988"/>
              <a:lstStyle>
                <a:lvl1pPr marL="112713" defTabSz="90487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487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487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487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487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</a:pPr>
                <a:r>
                  <a:rPr lang="en-US" altLang="he-IL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	  op	  rs	  rt	  rd	shamt	funct</a:t>
                </a:r>
              </a:p>
            </p:txBody>
          </p:sp>
          <p:sp>
            <p:nvSpPr>
              <p:cNvPr id="192527" name="Rectangle 23"/>
              <p:cNvSpPr>
                <a:spLocks noChangeArrowheads="1"/>
              </p:cNvSpPr>
              <p:nvPr/>
            </p:nvSpPr>
            <p:spPr bwMode="auto">
              <a:xfrm>
                <a:off x="420" y="3120"/>
                <a:ext cx="3701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1" tIns="26988" rIns="19051" bIns="26988"/>
              <a:lstStyle>
                <a:lvl1pPr marL="112713" defTabSz="90487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487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487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487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487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</a:pPr>
                <a:r>
                  <a:rPr lang="en-US" altLang="he-IL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	  op	  rs	  rt	    immediate</a:t>
                </a:r>
                <a:br>
                  <a:rPr lang="en-US" altLang="he-IL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endParaRPr lang="en-US" altLang="he-IL" sz="18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92528" name="Rectangle 24"/>
              <p:cNvSpPr>
                <a:spLocks noChangeArrowheads="1"/>
              </p:cNvSpPr>
              <p:nvPr/>
            </p:nvSpPr>
            <p:spPr bwMode="auto">
              <a:xfrm>
                <a:off x="420" y="3373"/>
                <a:ext cx="3062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1" tIns="26988" rIns="19051" bIns="26988"/>
              <a:lstStyle>
                <a:lvl1pPr marL="112713" defTabSz="90487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487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487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487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487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defTabSz="9048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</a:pPr>
                <a:r>
                  <a:rPr lang="en-US" altLang="he-IL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	  op	            address</a:t>
                </a:r>
              </a:p>
            </p:txBody>
          </p:sp>
        </p:grpSp>
      </p:grpSp>
      <p:sp>
        <p:nvSpPr>
          <p:cNvPr id="192518" name="Rectangle 25"/>
          <p:cNvSpPr>
            <a:spLocks noChangeArrowheads="1"/>
          </p:cNvSpPr>
          <p:nvPr/>
        </p:nvSpPr>
        <p:spPr bwMode="auto">
          <a:xfrm>
            <a:off x="862013" y="2936875"/>
            <a:ext cx="40005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1" tIns="26988" rIns="19051" bIns="26988"/>
          <a:lstStyle>
            <a:lvl1pPr defTabSz="9048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048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048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048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048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192519" name="Text Box 26"/>
          <p:cNvSpPr txBox="1">
            <a:spLocks noChangeArrowheads="1"/>
          </p:cNvSpPr>
          <p:nvPr/>
        </p:nvSpPr>
        <p:spPr bwMode="auto">
          <a:xfrm>
            <a:off x="1733550" y="2589213"/>
            <a:ext cx="518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600">
                <a:latin typeface="Times New Roman" panose="02020603050405020304" pitchFamily="18" charset="0"/>
              </a:rPr>
              <a:t>6	  5	  5	    5	      5	      6</a:t>
            </a:r>
          </a:p>
        </p:txBody>
      </p:sp>
      <p:sp>
        <p:nvSpPr>
          <p:cNvPr id="68616" name="Rectangle 1"/>
          <p:cNvSpPr>
            <a:spLocks noChangeArrowheads="1"/>
          </p:cNvSpPr>
          <p:nvPr/>
        </p:nvSpPr>
        <p:spPr bwMode="auto">
          <a:xfrm>
            <a:off x="442913" y="1000125"/>
            <a:ext cx="8051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Uniform 32-bit instruction length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Three different formats: </a:t>
            </a:r>
            <a:r>
              <a:rPr lang="en-US" altLang="en-US" sz="2600" dirty="0">
                <a:solidFill>
                  <a:schemeClr val="tx2"/>
                </a:solidFill>
              </a:rPr>
              <a:t>R, I, J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Formats are aligned as much as possible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Common field positions and semantics </a:t>
            </a:r>
          </a:p>
        </p:txBody>
      </p:sp>
      <p:sp>
        <p:nvSpPr>
          <p:cNvPr id="192521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B6B4E5F5-6F98-4E9F-B132-C318311E594B}" type="slidenum">
              <a:rPr lang="en-AU" altLang="he-IL" smtClean="0"/>
              <a:pPr/>
              <a:t>38</a:t>
            </a:fld>
            <a:endParaRPr lang="en-AU" altLang="he-IL"/>
          </a:p>
        </p:txBody>
      </p:sp>
    </p:spTree>
  </p:cSld>
  <p:clrMapOvr>
    <a:masterClrMapping/>
  </p:clrMapOvr>
  <p:transition advTm="2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Addressing Modes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175875"/>
            <a:ext cx="8270875" cy="5011075"/>
          </a:xfrm>
          <a:prstGeom prst="rect">
            <a:avLst/>
          </a:prstGeom>
        </p:spPr>
      </p:pic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39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91995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106363"/>
            <a:ext cx="8259762" cy="768350"/>
          </a:xfrm>
        </p:spPr>
        <p:txBody>
          <a:bodyPr/>
          <a:lstStyle/>
          <a:p>
            <a:pPr eaLnBrk="1" hangingPunct="1"/>
            <a:r>
              <a:rPr lang="en-US" altLang="en-US"/>
              <a:t>Instruction Labels</a:t>
            </a:r>
            <a:endParaRPr lang="en-AU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874713"/>
            <a:ext cx="8994775" cy="5140325"/>
          </a:xfrm>
        </p:spPr>
        <p:txBody>
          <a:bodyPr>
            <a:normAutofit/>
          </a:bodyPr>
          <a:lstStyle/>
          <a:p>
            <a:pPr marL="342891" indent="-342891"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2800" dirty="0"/>
              <a:t>An instruction in a source program can have a </a:t>
            </a: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label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2600" dirty="0"/>
              <a:t>It is a symbolic name for the memory address where the instruction resides</a:t>
            </a:r>
          </a:p>
          <a:p>
            <a:pPr marL="1142982" lvl="2" indent="-285744" eaLnBrk="1" hangingPunct="1">
              <a:lnSpc>
                <a:spcPct val="90000"/>
              </a:lnSpc>
              <a:defRPr/>
            </a:pPr>
            <a:r>
              <a:rPr lang="en-US" altLang="en-US" dirty="0"/>
              <a:t>The assembler will calculate the numeric address 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2600" dirty="0"/>
              <a:t>Each label in the program must be unique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2600" dirty="0"/>
              <a:t>Labels can be used as operands in some instructions</a:t>
            </a:r>
          </a:p>
          <a:p>
            <a:pPr marL="1142971" lvl="2" indent="-228594" eaLnBrk="1" hangingPunct="1">
              <a:lnSpc>
                <a:spcPct val="90000"/>
              </a:lnSpc>
              <a:defRPr/>
            </a:pPr>
            <a:r>
              <a:rPr lang="en-US" altLang="en-US" dirty="0"/>
              <a:t>Typically as targets in branch/jump instructions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	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891" indent="-342891"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136197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64272A5E-D8BE-4305-B482-7986747B2CC5}" type="slidenum">
              <a:rPr lang="en-AU" altLang="he-IL" smtClean="0"/>
              <a:pPr/>
              <a:t>4</a:t>
            </a:fld>
            <a:endParaRPr lang="en-AU" altLang="he-I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Our First MIPS Program!</a:t>
            </a:r>
          </a:p>
        </p:txBody>
      </p:sp>
      <p:sp>
        <p:nvSpPr>
          <p:cNvPr id="2007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2007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08050"/>
            <a:ext cx="70231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6E5D3A3-E8ED-4107-BBCF-3B04BC555332}" type="slidenum">
              <a:rPr lang="en-AU" altLang="he-IL" smtClean="0"/>
              <a:pPr/>
              <a:t>40</a:t>
            </a:fld>
            <a:endParaRPr lang="en-AU" altLang="he-I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"/>
            <a:ext cx="91440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7875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11A5B46-3C44-4ACC-9024-C7AA302B7AB0}" type="slidenum">
              <a:rPr lang="en-AU" altLang="he-IL" smtClean="0"/>
              <a:pPr/>
              <a:t>41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647512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"/>
            <a:ext cx="91440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1731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203EC630-8860-4F24-B44E-14F8BFF9F6E7}" type="slidenum">
              <a:rPr lang="en-AU" altLang="he-IL" smtClean="0"/>
              <a:pPr/>
              <a:t>42</a:t>
            </a:fld>
            <a:endParaRPr lang="en-AU" alt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"/>
            <a:ext cx="91440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3779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8B4199DF-5A8F-4440-96B6-B66E2E55EB0E}" type="slidenum">
              <a:rPr lang="en-AU" altLang="he-IL" smtClean="0"/>
              <a:pPr/>
              <a:t>43</a:t>
            </a:fld>
            <a:endParaRPr lang="en-AU" alt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"/>
            <a:ext cx="91440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827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0905662F-92EA-49DF-BD04-9F5814277BCC}" type="slidenum">
              <a:rPr lang="en-AU" altLang="he-IL" smtClean="0"/>
              <a:pPr/>
              <a:t>44</a:t>
            </a:fld>
            <a:endParaRPr lang="en-AU" alt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C9895853-E231-4EF2-89AF-AAC8F7E93DBD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he-IL" sz="14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Compiling If Statements</a:t>
            </a:r>
            <a:endParaRPr lang="en-AU" altLang="he-IL"/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if (i==j) f = g+h;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      bne $s3, $s4, Else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add $s0, $s1, $s2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j   Exit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Else: sub $s0, $s1, $s2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Exit: …</a:t>
            </a:r>
            <a:endParaRPr lang="en-AU" altLang="he-IL" sz="2800">
              <a:latin typeface="Lucida Console" panose="020B0609040504020204" pitchFamily="49" charset="0"/>
            </a:endParaRPr>
          </a:p>
        </p:txBody>
      </p:sp>
      <p:sp>
        <p:nvSpPr>
          <p:cNvPr id="146437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800"/>
              <a:t>Assembler calculates addresses</a:t>
            </a:r>
          </a:p>
        </p:txBody>
      </p:sp>
      <p:pic>
        <p:nvPicPr>
          <p:cNvPr id="146438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2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DD5B28B5-B06B-41A9-B8E0-BC23FBAEE9FE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he-IL" sz="140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Compiling Loop Statements</a:t>
            </a:r>
            <a:endParaRPr lang="en-AU" altLang="he-IL"/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he-IL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he-IL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Loop: sll  $t1, $s3, 2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add  $t1, $t1, $s6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lw   $t0, 0($t1)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bne  $t0, $s5, Exit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addi $s3, $s3, 1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      j    Loop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Exit: …</a:t>
            </a:r>
            <a:endParaRPr lang="en-AU" altLang="he-IL" sz="28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altLang="en-US" dirty="0"/>
              <a:t>Coding “if-then-else” in MIPS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if (</a:t>
            </a:r>
            <a:r>
              <a:rPr lang="en-US" altLang="en-US" sz="2400" dirty="0" err="1">
                <a:latin typeface="Lucida Console" panose="020B0609040504020204" pitchFamily="49" charset="0"/>
              </a:rPr>
              <a:t>i</a:t>
            </a:r>
            <a:r>
              <a:rPr lang="en-US" altLang="en-US" sz="2400" dirty="0">
                <a:latin typeface="Lucida Console" panose="020B0609040504020204" pitchFamily="49" charset="0"/>
              </a:rPr>
              <a:t>==j) f=</a:t>
            </a:r>
            <a:r>
              <a:rPr lang="en-US" altLang="en-US" sz="2400" dirty="0" err="1">
                <a:latin typeface="Lucida Console" panose="020B0609040504020204" pitchFamily="49" charset="0"/>
              </a:rPr>
              <a:t>g+h</a:t>
            </a:r>
            <a:r>
              <a:rPr lang="en-US" altLang="en-US" sz="2400" dirty="0">
                <a:latin typeface="Lucida Console" panose="020B0609040504020204" pitchFamily="49" charset="0"/>
              </a:rPr>
              <a:t>;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else f=g-h;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MIPS code: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f,g,h,i,j</a:t>
            </a:r>
            <a:r>
              <a:rPr lang="en-US" altLang="en-US" sz="2400" dirty="0"/>
              <a:t> are in $s0,$s1,$s2,$s3,$s4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      </a:t>
            </a:r>
            <a:r>
              <a:rPr lang="en-US" alt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$s3,$s4,else # if </a:t>
            </a:r>
            <a:r>
              <a:rPr lang="en-US" altLang="en-US" sz="2400" dirty="0" err="1">
                <a:latin typeface="Lucida Console" panose="020B0609040504020204" pitchFamily="49" charset="0"/>
              </a:rPr>
              <a:t>i</a:t>
            </a:r>
            <a:r>
              <a:rPr lang="en-US" altLang="en-US" sz="2400" dirty="0">
                <a:latin typeface="Lucida Console" panose="020B0609040504020204" pitchFamily="49" charset="0"/>
              </a:rPr>
              <a:t>!=j </a:t>
            </a:r>
            <a:r>
              <a:rPr lang="en-US" altLang="en-US" sz="2400" dirty="0" err="1">
                <a:latin typeface="Lucida Console" panose="020B0609040504020204" pitchFamily="49" charset="0"/>
              </a:rPr>
              <a:t>goto</a:t>
            </a:r>
            <a:r>
              <a:rPr lang="en-US" altLang="en-US" sz="2400" dirty="0">
                <a:latin typeface="Lucida Console" panose="020B0609040504020204" pitchFamily="49" charset="0"/>
              </a:rPr>
              <a:t> else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$s0,$s1,$s2  # f=</a:t>
            </a:r>
            <a:r>
              <a:rPr lang="en-US" altLang="en-US" sz="2400" dirty="0" err="1">
                <a:latin typeface="Lucida Console" panose="020B0609040504020204" pitchFamily="49" charset="0"/>
              </a:rPr>
              <a:t>g+h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j   endif        # </a:t>
            </a:r>
            <a:r>
              <a:rPr lang="en-US" altLang="en-US" sz="2400" dirty="0" err="1">
                <a:latin typeface="Lucida Console" panose="020B0609040504020204" pitchFamily="49" charset="0"/>
              </a:rPr>
              <a:t>goto</a:t>
            </a:r>
            <a:r>
              <a:rPr lang="en-US" altLang="en-US" sz="2400" dirty="0">
                <a:latin typeface="Lucida Console" panose="020B0609040504020204" pitchFamily="49" charset="0"/>
              </a:rPr>
              <a:t> endif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else: sub $s0,$s1,$s2  # f=g-h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endif: …</a:t>
            </a:r>
            <a:endParaRPr lang="en-AU" altLang="en-US" sz="2400" dirty="0">
              <a:latin typeface="Lucida Console" panose="020B0609040504020204" pitchFamily="49" charset="0"/>
            </a:endParaRPr>
          </a:p>
          <a:p>
            <a:endParaRPr lang="he-IL" sz="2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7</a:t>
            </a:fld>
            <a:endParaRPr lang="en-AU" altLang="he-IL"/>
          </a:p>
        </p:txBody>
      </p:sp>
      <p:pic>
        <p:nvPicPr>
          <p:cNvPr id="6" name="Picture 6" descr="f02-0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44" y="1150245"/>
            <a:ext cx="3205163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3212306" y="5085184"/>
            <a:ext cx="3203575" cy="431800"/>
          </a:xfrm>
          <a:prstGeom prst="borderCallout1">
            <a:avLst>
              <a:gd name="adj1" fmla="val 46491"/>
              <a:gd name="adj2" fmla="val 1472"/>
              <a:gd name="adj3" fmla="val -336963"/>
              <a:gd name="adj4" fmla="val -119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reverse the condition logic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29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altLang="en-US" sz="3600" dirty="0"/>
              <a:t>Coding a “while” Loop in MIPS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while (A[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]!=k) 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+=1;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None/>
            </a:pP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MIPS code: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in $s3, k in $s5, base address of A in $s6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loop: </a:t>
            </a:r>
            <a:r>
              <a:rPr lang="en-US" altLang="en-US" sz="2000" dirty="0" err="1">
                <a:latin typeface="Lucida Console" panose="020B0609040504020204" pitchFamily="49" charset="0"/>
              </a:rPr>
              <a:t>sll</a:t>
            </a:r>
            <a:r>
              <a:rPr lang="en-US" altLang="en-US" sz="2000" dirty="0">
                <a:latin typeface="Lucida Console" panose="020B0609040504020204" pitchFamily="49" charset="0"/>
              </a:rPr>
              <a:t>  $t1,$s3,2    # $t1=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*4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add  $t1,$t1,$s6  # $t1=$t1+&amp;A 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   $t0,($t1)    # $t0=memory[$t1]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beq</a:t>
            </a:r>
            <a:r>
              <a:rPr lang="en-US" altLang="en-US" sz="2000" dirty="0">
                <a:latin typeface="Lucida Console" panose="020B0609040504020204" pitchFamily="49" charset="0"/>
              </a:rPr>
              <a:t>  $t0,$s5,endl # if done </a:t>
            </a:r>
            <a:r>
              <a:rPr lang="en-US" altLang="en-US" sz="2000" dirty="0" err="1">
                <a:latin typeface="Lucida Console" panose="020B0609040504020204" pitchFamily="49" charset="0"/>
              </a:rPr>
              <a:t>goto</a:t>
            </a:r>
            <a:r>
              <a:rPr lang="en-US" altLang="en-US" sz="2000" dirty="0"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latin typeface="Lucida Console" panose="020B0609040504020204" pitchFamily="49" charset="0"/>
              </a:rPr>
              <a:t>endl</a:t>
            </a:r>
            <a:r>
              <a:rPr lang="en-US" altLang="en-US" sz="2000" dirty="0">
                <a:latin typeface="Lucida Console" panose="020B0609040504020204" pitchFamily="49" charset="0"/>
              </a:rPr>
              <a:t>  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$s3,$s3,1    # 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+=1 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j    loop         # </a:t>
            </a:r>
            <a:r>
              <a:rPr lang="en-US" altLang="en-US" sz="2000" dirty="0" err="1">
                <a:latin typeface="Lucida Console" panose="020B0609040504020204" pitchFamily="49" charset="0"/>
              </a:rPr>
              <a:t>goto</a:t>
            </a:r>
            <a:r>
              <a:rPr lang="en-US" altLang="en-US" sz="2000" dirty="0">
                <a:latin typeface="Lucida Console" panose="020B0609040504020204" pitchFamily="49" charset="0"/>
              </a:rPr>
              <a:t> loop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 err="1">
                <a:latin typeface="Lucida Console" panose="020B0609040504020204" pitchFamily="49" charset="0"/>
              </a:rPr>
              <a:t>endl</a:t>
            </a:r>
            <a:r>
              <a:rPr lang="en-US" altLang="en-US" sz="2000" dirty="0">
                <a:latin typeface="Lucida Console" panose="020B0609040504020204" pitchFamily="49" charset="0"/>
              </a:rPr>
              <a:t>: …</a:t>
            </a:r>
            <a:endParaRPr lang="en-AU" altLang="en-US" sz="2000" dirty="0">
              <a:latin typeface="Lucida Console" panose="020B0609040504020204" pitchFamily="49" charset="0"/>
            </a:endParaRPr>
          </a:p>
          <a:p>
            <a:endParaRPr lang="he-IL" sz="20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8</a:t>
            </a:fld>
            <a:endParaRPr lang="en-AU" altLang="he-IL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3347864" y="5680869"/>
            <a:ext cx="3167062" cy="419100"/>
          </a:xfrm>
          <a:prstGeom prst="borderCallout1">
            <a:avLst>
              <a:gd name="adj1" fmla="val 46491"/>
              <a:gd name="adj2" fmla="val 435"/>
              <a:gd name="adj3" fmla="val -251296"/>
              <a:gd name="adj4" fmla="val -25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reverse the condition logic</a:t>
            </a:r>
          </a:p>
        </p:txBody>
      </p:sp>
    </p:spTree>
    <p:extLst>
      <p:ext uri="{BB962C8B-B14F-4D97-AF65-F5344CB8AC3E}">
        <p14:creationId xmlns:p14="http://schemas.microsoft.com/office/powerpoint/2010/main" val="41274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solidFill>
                  <a:schemeClr val="accent1"/>
                </a:solidFill>
              </a:rPr>
              <a:t>Branching Instruction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Conditional branches typically used for </a:t>
            </a:r>
          </a:p>
          <a:p>
            <a:pPr marL="0" indent="0">
              <a:buNone/>
              <a:defRPr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  if-else</a:t>
            </a:r>
            <a:r>
              <a:rPr lang="en-US" dirty="0"/>
              <a:t>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/>
              <a:t>control structures.</a:t>
            </a:r>
          </a:p>
          <a:p>
            <a:pPr lvl="1">
              <a:defRPr/>
            </a:pPr>
            <a:r>
              <a:rPr lang="en-US" dirty="0"/>
              <a:t>These structures are usually small (&lt; 50 instructions)</a:t>
            </a:r>
          </a:p>
          <a:p>
            <a:pPr lvl="1">
              <a:defRPr/>
            </a:pPr>
            <a:r>
              <a:rPr lang="en-US" dirty="0"/>
              <a:t>Function calls and unconditional jumps handled with jump instructions (J-Format)</a:t>
            </a:r>
          </a:p>
          <a:p>
            <a:pPr>
              <a:defRPr/>
            </a:pPr>
            <a:r>
              <a:rPr lang="en-US" b="1" dirty="0"/>
              <a:t>Recall:</a:t>
            </a:r>
            <a:r>
              <a:rPr lang="en-US" dirty="0"/>
              <a:t>  Instructions stored in a localized area of memory (Code/Text)</a:t>
            </a:r>
          </a:p>
          <a:p>
            <a:pPr lvl="1">
              <a:defRPr/>
            </a:pPr>
            <a:r>
              <a:rPr lang="en-US" dirty="0"/>
              <a:t>Address of current instruction stored in the program counter (PC)</a:t>
            </a:r>
          </a:p>
        </p:txBody>
      </p:sp>
      <p:sp>
        <p:nvSpPr>
          <p:cNvPr id="14234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EBFCFB38-6815-4F85-875C-F848CBAC566B}" type="slidenum">
              <a:rPr lang="en-AU" altLang="he-IL" smtClean="0"/>
              <a:pPr/>
              <a:t>9</a:t>
            </a:fld>
            <a:endParaRPr lang="en-AU" altLang="he-IL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19314</TotalTime>
  <Words>4055</Words>
  <Application>Microsoft Office PowerPoint</Application>
  <PresentationFormat>On-screen Show (4:3)</PresentationFormat>
  <Paragraphs>641</Paragraphs>
  <Slides>44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Arial Unicode MS</vt:lpstr>
      <vt:lpstr>Corbel</vt:lpstr>
      <vt:lpstr>Courier New</vt:lpstr>
      <vt:lpstr>Lucida Console</vt:lpstr>
      <vt:lpstr>Times New Roman</vt:lpstr>
      <vt:lpstr>Wingdings</vt:lpstr>
      <vt:lpstr>1_cod4e</vt:lpstr>
      <vt:lpstr>Chapter 2</vt:lpstr>
      <vt:lpstr>Types of Branches</vt:lpstr>
      <vt:lpstr>Types of Branches</vt:lpstr>
      <vt:lpstr>Instruction Labels</vt:lpstr>
      <vt:lpstr>Compiling If Statements</vt:lpstr>
      <vt:lpstr>Compiling Loop Statements</vt:lpstr>
      <vt:lpstr>Coding “if-then-else” in MIPS</vt:lpstr>
      <vt:lpstr>Coding a “while” Loop in MIPS</vt:lpstr>
      <vt:lpstr>Branching Instruction Usage</vt:lpstr>
      <vt:lpstr>Encoding of Conditional Branch Instruction : PC-Relative Addressing </vt:lpstr>
      <vt:lpstr>Encoding of Conditional Branch Instruction : PC-Relative Addressing </vt:lpstr>
      <vt:lpstr>Program Execution Model</vt:lpstr>
      <vt:lpstr>Branch Calculation</vt:lpstr>
      <vt:lpstr>Branch Example (1/2)</vt:lpstr>
      <vt:lpstr>Branch Example (2/2)</vt:lpstr>
      <vt:lpstr>PC-Relative addressing</vt:lpstr>
      <vt:lpstr>Conditional Branch Design</vt:lpstr>
      <vt:lpstr>More Conditional Operations</vt:lpstr>
      <vt:lpstr>More Conditional Operations</vt:lpstr>
      <vt:lpstr>Signed vs. Unsigned</vt:lpstr>
      <vt:lpstr>Dealing With Large Immediates (1/2)</vt:lpstr>
      <vt:lpstr>Dealing With Large Immediates (2/2)</vt:lpstr>
      <vt:lpstr>Assembler Pseudo-Instructions</vt:lpstr>
      <vt:lpstr>Assembler Pseudo-Instructions</vt:lpstr>
      <vt:lpstr>Assembler Register</vt:lpstr>
      <vt:lpstr>Pseudo-Instructions for Data Access via Labels </vt:lpstr>
      <vt:lpstr>MAL vs. TAL</vt:lpstr>
      <vt:lpstr>J-Format Instructions (1/5)</vt:lpstr>
      <vt:lpstr>J-Format Instructions (2/5)</vt:lpstr>
      <vt:lpstr>J-Format Instructions (3/5)</vt:lpstr>
      <vt:lpstr>J-Format Instructions (4/5)</vt:lpstr>
      <vt:lpstr>J-Format Instructions (5/5)</vt:lpstr>
      <vt:lpstr>Questions on PC-addressing</vt:lpstr>
      <vt:lpstr>Unconditional Jump via Register</vt:lpstr>
      <vt:lpstr>Target Addressing Example</vt:lpstr>
      <vt:lpstr>Instruction Encoding Example</vt:lpstr>
      <vt:lpstr>Instruction Encoding Example (Cont.)</vt:lpstr>
      <vt:lpstr>Encoding of MIPS Instructions</vt:lpstr>
      <vt:lpstr>MIPS Addressing Modes</vt:lpstr>
      <vt:lpstr>Our First MIPS Program!</vt:lpstr>
      <vt:lpstr>PowerPoint Presentation</vt:lpstr>
      <vt:lpstr>PowerPoint Presentation</vt:lpstr>
      <vt:lpstr>PowerPoint Presentation</vt:lpstr>
      <vt:lpstr>PowerPoint Presentation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Eran Bahat-Petel</cp:lastModifiedBy>
  <cp:revision>180</cp:revision>
  <dcterms:created xsi:type="dcterms:W3CDTF">2008-07-27T22:34:41Z</dcterms:created>
  <dcterms:modified xsi:type="dcterms:W3CDTF">2023-01-26T22:30:25Z</dcterms:modified>
</cp:coreProperties>
</file>