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League Spartan" charset="1" panose="00000800000000000000"/>
      <p:regular r:id="rId19"/>
    </p:embeddedFont>
    <p:embeddedFont>
      <p:font typeface="Canva Sans Bold" charset="1" panose="020B0803030501040103"/>
      <p:regular r:id="rId20"/>
    </p:embeddedFont>
    <p:embeddedFont>
      <p:font typeface="Zuume Rough Bold" charset="1" panose="00000800000000000000"/>
      <p:regular r:id="rId21"/>
    </p:embeddedFont>
    <p:embeddedFont>
      <p:font typeface="Poppins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10257" y="-3022322"/>
            <a:ext cx="6044198" cy="6578718"/>
          </a:xfrm>
          <a:custGeom>
            <a:avLst/>
            <a:gdLst/>
            <a:ahLst/>
            <a:cxnLst/>
            <a:rect r="r" b="b" t="t" l="l"/>
            <a:pathLst>
              <a:path h="6578718" w="6044198">
                <a:moveTo>
                  <a:pt x="0" y="0"/>
                </a:moveTo>
                <a:lnTo>
                  <a:pt x="6044198" y="0"/>
                </a:lnTo>
                <a:lnTo>
                  <a:pt x="6044198" y="6578718"/>
                </a:lnTo>
                <a:lnTo>
                  <a:pt x="0" y="657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6414856" y="3110966"/>
            <a:ext cx="341403" cy="512105"/>
            <a:chOff x="0" y="0"/>
            <a:chExt cx="406400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49870" y="3110966"/>
            <a:ext cx="341403" cy="512105"/>
            <a:chOff x="0" y="0"/>
            <a:chExt cx="40640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884386" y="3110966"/>
            <a:ext cx="341403" cy="512105"/>
            <a:chOff x="0" y="0"/>
            <a:chExt cx="406400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6971" y="6844176"/>
            <a:ext cx="341403" cy="512105"/>
            <a:chOff x="0" y="0"/>
            <a:chExt cx="406400" cy="609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51985" y="6844176"/>
            <a:ext cx="341403" cy="512105"/>
            <a:chOff x="0" y="0"/>
            <a:chExt cx="406400" cy="609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502" y="6844176"/>
            <a:ext cx="341403" cy="512105"/>
            <a:chOff x="0" y="0"/>
            <a:chExt cx="406400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3396704">
            <a:off x="12371417" y="7562943"/>
            <a:ext cx="6044198" cy="6578718"/>
          </a:xfrm>
          <a:custGeom>
            <a:avLst/>
            <a:gdLst/>
            <a:ahLst/>
            <a:cxnLst/>
            <a:rect r="r" b="b" t="t" l="l"/>
            <a:pathLst>
              <a:path h="6578718" w="6044198">
                <a:moveTo>
                  <a:pt x="0" y="0"/>
                </a:moveTo>
                <a:lnTo>
                  <a:pt x="6044198" y="0"/>
                </a:lnTo>
                <a:lnTo>
                  <a:pt x="6044198" y="6578718"/>
                </a:lnTo>
                <a:lnTo>
                  <a:pt x="0" y="657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396704">
            <a:off x="4491027" y="-2647233"/>
            <a:ext cx="3784273" cy="4118937"/>
          </a:xfrm>
          <a:custGeom>
            <a:avLst/>
            <a:gdLst/>
            <a:ahLst/>
            <a:cxnLst/>
            <a:rect r="r" b="b" t="t" l="l"/>
            <a:pathLst>
              <a:path h="4118937" w="3784273">
                <a:moveTo>
                  <a:pt x="0" y="0"/>
                </a:moveTo>
                <a:lnTo>
                  <a:pt x="3784273" y="0"/>
                </a:lnTo>
                <a:lnTo>
                  <a:pt x="3784273" y="4118937"/>
                </a:lnTo>
                <a:lnTo>
                  <a:pt x="0" y="4118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11842" y="869147"/>
            <a:ext cx="10756454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DIGITAL PORTFOLIO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44738" y="2575560"/>
            <a:ext cx="15081052" cy="505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Name:  Ruthab Fathima.v.m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number and NM Id : 31224U50035 and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03E6A10F4A2F85ABC5744E2443734479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 : B.sc.Artificial Intelligence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 and university : Islamiah women’s arts and 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College,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10398">
            <a:off x="14900875" y="8234747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9"/>
                </a:lnTo>
                <a:lnTo>
                  <a:pt x="0" y="4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38681" y="4462447"/>
            <a:ext cx="341403" cy="512105"/>
            <a:chOff x="0" y="0"/>
            <a:chExt cx="406400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773695" y="4462447"/>
            <a:ext cx="341403" cy="512105"/>
            <a:chOff x="0" y="0"/>
            <a:chExt cx="40640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08211" y="4462447"/>
            <a:ext cx="341403" cy="512105"/>
            <a:chOff x="0" y="0"/>
            <a:chExt cx="406400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6965187" y="96954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00201" y="96954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434718" y="96954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128418" y="2041462"/>
            <a:ext cx="6031164" cy="6356958"/>
          </a:xfrm>
          <a:custGeom>
            <a:avLst/>
            <a:gdLst/>
            <a:ahLst/>
            <a:cxnLst/>
            <a:rect r="r" b="b" t="t" l="l"/>
            <a:pathLst>
              <a:path h="6356958" w="6031164">
                <a:moveTo>
                  <a:pt x="0" y="0"/>
                </a:moveTo>
                <a:lnTo>
                  <a:pt x="6031164" y="0"/>
                </a:lnTo>
                <a:lnTo>
                  <a:pt x="603116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957289" y="598530"/>
            <a:ext cx="1237342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00"/>
              </a:lnSpc>
            </a:pPr>
            <a:r>
              <a:rPr lang="en-US" sz="6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68488">
            <a:off x="9896469" y="5880606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0"/>
                </a:lnTo>
                <a:lnTo>
                  <a:pt x="0" y="1133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7593480">
            <a:off x="16780329" y="1193406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406329" y="153004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641343" y="153004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5859" y="153004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17766" y="6320824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2780" y="6320824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7297" y="6320824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877534" y="1707661"/>
            <a:ext cx="6532933" cy="6871678"/>
          </a:xfrm>
          <a:custGeom>
            <a:avLst/>
            <a:gdLst/>
            <a:ahLst/>
            <a:cxnLst/>
            <a:rect r="r" b="b" t="t" l="l"/>
            <a:pathLst>
              <a:path h="6871678" w="6532933">
                <a:moveTo>
                  <a:pt x="0" y="0"/>
                </a:moveTo>
                <a:lnTo>
                  <a:pt x="6532932" y="0"/>
                </a:lnTo>
                <a:lnTo>
                  <a:pt x="6532932" y="6871678"/>
                </a:lnTo>
                <a:lnTo>
                  <a:pt x="0" y="68716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10398">
            <a:off x="14900875" y="8234747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9"/>
                </a:lnTo>
                <a:lnTo>
                  <a:pt x="0" y="4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4617" y="4508979"/>
            <a:ext cx="341403" cy="512105"/>
            <a:chOff x="0" y="0"/>
            <a:chExt cx="406400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709631" y="4508979"/>
            <a:ext cx="341403" cy="512105"/>
            <a:chOff x="0" y="0"/>
            <a:chExt cx="40640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944148" y="4508979"/>
            <a:ext cx="341403" cy="512105"/>
            <a:chOff x="0" y="0"/>
            <a:chExt cx="406400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6965187" y="96954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00201" y="96954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434718" y="96954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40695" y="807615"/>
            <a:ext cx="7917805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28302" y="3208159"/>
            <a:ext cx="16085840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portfolios improve student visibility</a:t>
            </a:r>
          </a:p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way to showcase projects &amp; skills</a:t>
            </a:r>
          </a:p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and accessible from anywhere</a:t>
            </a:r>
          </a:p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scope: add backend integration &amp; AI features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27672" y="3981745"/>
            <a:ext cx="10387425" cy="302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55"/>
              </a:lnSpc>
              <a:spcBef>
                <a:spcPct val="0"/>
              </a:spcBef>
            </a:pPr>
            <a:r>
              <a:rPr lang="en-US" b="true" sz="24500" spc="-245">
                <a:solidFill>
                  <a:srgbClr val="4B55DC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310257" y="-3022322"/>
            <a:ext cx="6044198" cy="6578718"/>
          </a:xfrm>
          <a:custGeom>
            <a:avLst/>
            <a:gdLst/>
            <a:ahLst/>
            <a:cxnLst/>
            <a:rect r="r" b="b" t="t" l="l"/>
            <a:pathLst>
              <a:path h="6578718" w="6044198">
                <a:moveTo>
                  <a:pt x="0" y="0"/>
                </a:moveTo>
                <a:lnTo>
                  <a:pt x="6044198" y="0"/>
                </a:lnTo>
                <a:lnTo>
                  <a:pt x="6044198" y="6578718"/>
                </a:lnTo>
                <a:lnTo>
                  <a:pt x="0" y="657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6538681" y="3110966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773695" y="3110966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008211" y="3110966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6971" y="9002248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51985" y="9002248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86502" y="9002248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3396704">
            <a:off x="13857985" y="8141754"/>
            <a:ext cx="6044198" cy="6578718"/>
          </a:xfrm>
          <a:custGeom>
            <a:avLst/>
            <a:gdLst/>
            <a:ahLst/>
            <a:cxnLst/>
            <a:rect r="r" b="b" t="t" l="l"/>
            <a:pathLst>
              <a:path h="6578718" w="6044198">
                <a:moveTo>
                  <a:pt x="0" y="0"/>
                </a:moveTo>
                <a:lnTo>
                  <a:pt x="6044198" y="0"/>
                </a:lnTo>
                <a:lnTo>
                  <a:pt x="6044198" y="6578718"/>
                </a:lnTo>
                <a:lnTo>
                  <a:pt x="0" y="657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5818061" y="1122903"/>
            <a:ext cx="1441239" cy="35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4701219">
            <a:off x="-156505" y="2031916"/>
            <a:ext cx="6044198" cy="6578718"/>
          </a:xfrm>
          <a:custGeom>
            <a:avLst/>
            <a:gdLst/>
            <a:ahLst/>
            <a:cxnLst/>
            <a:rect r="r" b="b" t="t" l="l"/>
            <a:pathLst>
              <a:path h="6578718" w="6044198">
                <a:moveTo>
                  <a:pt x="0" y="0"/>
                </a:moveTo>
                <a:lnTo>
                  <a:pt x="6044197" y="0"/>
                </a:lnTo>
                <a:lnTo>
                  <a:pt x="6044197" y="6578718"/>
                </a:lnTo>
                <a:lnTo>
                  <a:pt x="0" y="657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840809" y="5469798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9"/>
                </a:lnTo>
                <a:lnTo>
                  <a:pt x="0" y="4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840809" y="330034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075823" y="330034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310340" y="330034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77571" y="925830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12585" y="925830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47102" y="925830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0" y="710542"/>
            <a:ext cx="9730835" cy="151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TITLE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0628" y="2985678"/>
            <a:ext cx="17866743" cy="483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Digital  Portfolio using Front End Web Development </a:t>
            </a:r>
          </a:p>
          <a:p>
            <a:pPr algn="ctr">
              <a:lnSpc>
                <a:spcPts val="9660"/>
              </a:lnSpc>
            </a:pPr>
          </a:p>
          <a:p>
            <a:pPr algn="ctr">
              <a:lnSpc>
                <a:spcPts val="9660"/>
              </a:lnSpc>
            </a:pPr>
            <a:r>
              <a:rPr lang="en-US" sz="6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93480">
            <a:off x="16224966" y="4579177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40809" y="3300344"/>
            <a:ext cx="341403" cy="512105"/>
            <a:chOff x="0" y="0"/>
            <a:chExt cx="406400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75823" y="3300344"/>
            <a:ext cx="341403" cy="512105"/>
            <a:chOff x="0" y="0"/>
            <a:chExt cx="40640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310340" y="3300344"/>
            <a:ext cx="341403" cy="512105"/>
            <a:chOff x="0" y="0"/>
            <a:chExt cx="406400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6971" y="9221991"/>
            <a:ext cx="341403" cy="512105"/>
            <a:chOff x="0" y="0"/>
            <a:chExt cx="406400" cy="609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51985" y="9221991"/>
            <a:ext cx="341403" cy="512105"/>
            <a:chOff x="0" y="0"/>
            <a:chExt cx="406400" cy="609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502" y="9221991"/>
            <a:ext cx="341403" cy="512105"/>
            <a:chOff x="0" y="0"/>
            <a:chExt cx="406400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97262" y="3794156"/>
            <a:ext cx="562471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32175" y="845514"/>
            <a:ext cx="9450685" cy="11050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1.Problem statement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2.Project overview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3.End Users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4.Tools and Technologies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5.portfolio design and layout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6.features and functionality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7.Results and screen shots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8.conclusion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9.Github Link </a:t>
            </a:r>
          </a:p>
          <a:p>
            <a:pPr algn="just">
              <a:lnSpc>
                <a:spcPts val="7279"/>
              </a:lnSpc>
            </a:pPr>
          </a:p>
          <a:p>
            <a:pPr algn="just">
              <a:lnSpc>
                <a:spcPts val="7279"/>
              </a:lnSpc>
            </a:pP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151964" y="8510760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8"/>
                </a:lnTo>
                <a:lnTo>
                  <a:pt x="0" y="4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44148" y="224675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179161" y="224675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413678" y="224675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77571" y="925830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12585" y="925830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47102" y="925830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923009" y="866775"/>
            <a:ext cx="12441982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501" y="2753215"/>
            <a:ext cx="18235499" cy="4315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Traditional resumes and paper-based portfolios lack interactivity and engagement, making it difficult for students to showcase their skills, projects, and achievements effectively. With increasing demand for digital presence, there is a need for an interactive, web-based student portfolio that highlights personal details, education, skills, and projects in a professional and user-friendly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68488">
            <a:off x="8748251" y="3812448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7593480">
            <a:off x="4214850" y="-2109421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406329" y="153004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641343" y="153004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5859" y="153004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6971" y="9221991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51985" y="9221991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86502" y="9221991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39412" y="607684"/>
            <a:ext cx="11650563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8374" y="2315244"/>
            <a:ext cx="16718480" cy="71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personal portfolio website for students</a:t>
            </a:r>
          </a:p>
          <a:p>
            <a:pPr algn="just">
              <a:lnSpc>
                <a:spcPts val="6299"/>
              </a:lnSpc>
            </a:pP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with HTML, CSS, JavaScript</a:t>
            </a:r>
          </a:p>
          <a:p>
            <a:pPr algn="just">
              <a:lnSpc>
                <a:spcPts val="6299"/>
              </a:lnSpc>
            </a:pP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Showcases education, skills, projects, hobbies, and contact</a:t>
            </a:r>
          </a:p>
          <a:p>
            <a:pPr algn="just">
              <a:lnSpc>
                <a:spcPts val="6299"/>
              </a:lnSpc>
            </a:pP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Responsive, user-friendly, and visually appealing</a:t>
            </a:r>
          </a:p>
          <a:p>
            <a:pPr algn="just">
              <a:lnSpc>
                <a:spcPts val="62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4073">
            <a:off x="13271350" y="7091802"/>
            <a:ext cx="6348311" cy="6909726"/>
          </a:xfrm>
          <a:custGeom>
            <a:avLst/>
            <a:gdLst/>
            <a:ahLst/>
            <a:cxnLst/>
            <a:rect r="r" b="b" t="t" l="l"/>
            <a:pathLst>
              <a:path h="6909726" w="6348311">
                <a:moveTo>
                  <a:pt x="0" y="0"/>
                </a:moveTo>
                <a:lnTo>
                  <a:pt x="6348311" y="0"/>
                </a:lnTo>
                <a:lnTo>
                  <a:pt x="6348311" y="6909726"/>
                </a:lnTo>
                <a:lnTo>
                  <a:pt x="0" y="69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593480">
            <a:off x="-2345457" y="2164853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853833" y="2489385"/>
            <a:ext cx="341403" cy="512105"/>
            <a:chOff x="0" y="0"/>
            <a:chExt cx="4064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88847" y="2489385"/>
            <a:ext cx="341403" cy="512105"/>
            <a:chOff x="0" y="0"/>
            <a:chExt cx="406400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323364" y="2489385"/>
            <a:ext cx="341403" cy="512105"/>
            <a:chOff x="0" y="0"/>
            <a:chExt cx="406400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16971" y="9221991"/>
            <a:ext cx="341403" cy="512105"/>
            <a:chOff x="0" y="0"/>
            <a:chExt cx="406400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1985" y="9221991"/>
            <a:ext cx="341403" cy="512105"/>
            <a:chOff x="0" y="0"/>
            <a:chExt cx="406400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86502" y="9221991"/>
            <a:ext cx="341403" cy="512105"/>
            <a:chOff x="0" y="0"/>
            <a:chExt cx="406400" cy="609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72399" y="897722"/>
            <a:ext cx="12188975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WHO ARE THE END USERS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74343" y="2915764"/>
            <a:ext cx="11339315" cy="602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(for career &amp; academics)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Teachers &amp; Mentors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&amp; Employers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Collaborators &amp; peers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151964" y="8510760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8"/>
                </a:lnTo>
                <a:lnTo>
                  <a:pt x="0" y="4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44148" y="224675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179161" y="224675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413678" y="224675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77571" y="925830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12585" y="925830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47102" y="925830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99971" y="748601"/>
            <a:ext cx="12896602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 AND TECHNIQUES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36284" y="2663609"/>
            <a:ext cx="11765360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HTML, CSS, JavaScript</a:t>
            </a:r>
          </a:p>
          <a:p>
            <a:pPr algn="just">
              <a:lnSpc>
                <a:spcPts val="7279"/>
              </a:lnSpc>
            </a:pP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Design: Canva / presentation </a:t>
            </a:r>
          </a:p>
          <a:p>
            <a:pPr algn="just">
              <a:lnSpc>
                <a:spcPts val="7279"/>
              </a:lnSpc>
            </a:pP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Control: GitHub</a:t>
            </a:r>
          </a:p>
          <a:p>
            <a:pPr algn="just">
              <a:lnSpc>
                <a:spcPts val="7279"/>
              </a:lnSpc>
            </a:pP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Hosting: GitHub Pages / Netlify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68488">
            <a:off x="9896469" y="5880606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0"/>
                </a:lnTo>
                <a:lnTo>
                  <a:pt x="0" y="1133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7593480">
            <a:off x="4450934" y="-2045035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406329" y="153004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641343" y="153004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5859" y="153004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17766" y="6320824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2780" y="6320824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7297" y="6320824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52780" y="707866"/>
            <a:ext cx="14066590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PORTFOLIO DESIGN AND LAYOUT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2525" y="2481297"/>
            <a:ext cx="18288000" cy="759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Header &amp; Navigation bar</a:t>
            </a:r>
          </a:p>
          <a:p>
            <a:pPr algn="l">
              <a:lnSpc>
                <a:spcPts val="6719"/>
              </a:lnSpc>
            </a:pP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Sections: About, Education, Skills, Projects, Hobbies, Contact</a:t>
            </a:r>
          </a:p>
          <a:p>
            <a:pPr algn="l">
              <a:lnSpc>
                <a:spcPts val="6719"/>
              </a:lnSpc>
            </a:pP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scrolling &amp; highlights</a:t>
            </a:r>
          </a:p>
          <a:p>
            <a:pPr algn="l">
              <a:lnSpc>
                <a:spcPts val="6719"/>
              </a:lnSpc>
            </a:pP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mobile-friendly design</a:t>
            </a:r>
          </a:p>
          <a:p>
            <a:pPr algn="l">
              <a:lnSpc>
                <a:spcPts val="671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911361">
            <a:off x="15151964" y="8510760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8"/>
                </a:lnTo>
                <a:lnTo>
                  <a:pt x="0" y="4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44148" y="224675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179161" y="224675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413678" y="224675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386767" y="1640302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8"/>
                </a:lnTo>
                <a:lnTo>
                  <a:pt x="0" y="4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6766" y="670657"/>
            <a:ext cx="12139861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 AND FUNCTIONALITY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61477" y="1955737"/>
            <a:ext cx="12918629" cy="776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scrolling &amp; section highlighting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design (desktop &amp; mobile)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navigation bar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links with email &amp; phone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showcases with cards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DAGykPRQ-lA</dc:identifier>
  <dcterms:modified xsi:type="dcterms:W3CDTF">2011-08-01T06:04:30Z</dcterms:modified>
  <cp:revision>1</cp:revision>
  <dc:title>Gigital portfolio</dc:title>
</cp:coreProperties>
</file>