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eague Spartan" charset="1" panose="00000800000000000000"/>
      <p:regular r:id="rId18"/>
    </p:embeddedFont>
    <p:embeddedFont>
      <p:font typeface="Canva Sans Bold" charset="1" panose="020B08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5.jpeg" Type="http://schemas.openxmlformats.org/officeDocument/2006/relationships/image"/><Relationship Id="rId6" Target="../media/image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10257" y="-3022322"/>
            <a:ext cx="6044198" cy="6578718"/>
          </a:xfrm>
          <a:custGeom>
            <a:avLst/>
            <a:gdLst/>
            <a:ahLst/>
            <a:cxnLst/>
            <a:rect r="r" b="b" t="t" l="l"/>
            <a:pathLst>
              <a:path h="6578718" w="6044198">
                <a:moveTo>
                  <a:pt x="0" y="0"/>
                </a:moveTo>
                <a:lnTo>
                  <a:pt x="6044198" y="0"/>
                </a:lnTo>
                <a:lnTo>
                  <a:pt x="6044198" y="6578718"/>
                </a:lnTo>
                <a:lnTo>
                  <a:pt x="0" y="65787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6414856" y="3110966"/>
            <a:ext cx="341403" cy="512105"/>
            <a:chOff x="0" y="0"/>
            <a:chExt cx="406400" cy="609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649870" y="3110966"/>
            <a:ext cx="341403" cy="512105"/>
            <a:chOff x="0" y="0"/>
            <a:chExt cx="406400" cy="609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884386" y="3110966"/>
            <a:ext cx="341403" cy="512105"/>
            <a:chOff x="0" y="0"/>
            <a:chExt cx="406400" cy="609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16971" y="6844176"/>
            <a:ext cx="341403" cy="512105"/>
            <a:chOff x="0" y="0"/>
            <a:chExt cx="406400" cy="609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51985" y="6844176"/>
            <a:ext cx="341403" cy="512105"/>
            <a:chOff x="0" y="0"/>
            <a:chExt cx="406400" cy="609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86502" y="6844176"/>
            <a:ext cx="341403" cy="512105"/>
            <a:chOff x="0" y="0"/>
            <a:chExt cx="406400" cy="60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3396704">
            <a:off x="12371417" y="7562943"/>
            <a:ext cx="6044198" cy="6578718"/>
          </a:xfrm>
          <a:custGeom>
            <a:avLst/>
            <a:gdLst/>
            <a:ahLst/>
            <a:cxnLst/>
            <a:rect r="r" b="b" t="t" l="l"/>
            <a:pathLst>
              <a:path h="6578718" w="6044198">
                <a:moveTo>
                  <a:pt x="0" y="0"/>
                </a:moveTo>
                <a:lnTo>
                  <a:pt x="6044198" y="0"/>
                </a:lnTo>
                <a:lnTo>
                  <a:pt x="6044198" y="6578718"/>
                </a:lnTo>
                <a:lnTo>
                  <a:pt x="0" y="65787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3396704">
            <a:off x="4491027" y="-2647233"/>
            <a:ext cx="3784273" cy="4118937"/>
          </a:xfrm>
          <a:custGeom>
            <a:avLst/>
            <a:gdLst/>
            <a:ahLst/>
            <a:cxnLst/>
            <a:rect r="r" b="b" t="t" l="l"/>
            <a:pathLst>
              <a:path h="4118937" w="3784273">
                <a:moveTo>
                  <a:pt x="0" y="0"/>
                </a:moveTo>
                <a:lnTo>
                  <a:pt x="3784273" y="0"/>
                </a:lnTo>
                <a:lnTo>
                  <a:pt x="3784273" y="4118937"/>
                </a:lnTo>
                <a:lnTo>
                  <a:pt x="0" y="41189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711842" y="869147"/>
            <a:ext cx="10756454" cy="137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200"/>
              </a:lnSpc>
            </a:pPr>
            <a:r>
              <a:rPr lang="en-US" sz="8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DIGITAL PORTFOLIO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144738" y="2575560"/>
            <a:ext cx="15081052" cy="5050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Name:  Ruthab Fathima.v.m</a:t>
            </a:r>
          </a:p>
          <a:p>
            <a:pPr algn="just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Register number and NM Id : 31224U50035 and</a:t>
            </a:r>
          </a:p>
          <a:p>
            <a:pPr algn="just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03E6A10F4A2F85ABC5744E2443734479</a:t>
            </a:r>
          </a:p>
          <a:p>
            <a:pPr algn="just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 : B.sc.Artificial Intelligence</a:t>
            </a:r>
          </a:p>
          <a:p>
            <a:pPr algn="just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College and university : Islamiah women’s arts and </a:t>
            </a:r>
          </a:p>
          <a:p>
            <a:pPr algn="just">
              <a:lnSpc>
                <a:spcPts val="6719"/>
              </a:lnSpc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science College, thiruvalluvar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10398">
            <a:off x="14900875" y="8234747"/>
            <a:ext cx="4214672" cy="4587398"/>
          </a:xfrm>
          <a:custGeom>
            <a:avLst/>
            <a:gdLst/>
            <a:ahLst/>
            <a:cxnLst/>
            <a:rect r="r" b="b" t="t" l="l"/>
            <a:pathLst>
              <a:path h="4587398" w="4214672">
                <a:moveTo>
                  <a:pt x="0" y="0"/>
                </a:moveTo>
                <a:lnTo>
                  <a:pt x="4214672" y="0"/>
                </a:lnTo>
                <a:lnTo>
                  <a:pt x="4214672" y="4587399"/>
                </a:lnTo>
                <a:lnTo>
                  <a:pt x="0" y="4587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538681" y="4462447"/>
            <a:ext cx="341403" cy="512105"/>
            <a:chOff x="0" y="0"/>
            <a:chExt cx="406400" cy="609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773695" y="4462447"/>
            <a:ext cx="341403" cy="512105"/>
            <a:chOff x="0" y="0"/>
            <a:chExt cx="406400" cy="609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08211" y="4462447"/>
            <a:ext cx="341403" cy="512105"/>
            <a:chOff x="0" y="0"/>
            <a:chExt cx="406400" cy="609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922026" y="-3624134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1"/>
                </a:lnTo>
                <a:lnTo>
                  <a:pt x="0" y="11331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3" id="13"/>
          <p:cNvGrpSpPr/>
          <p:nvPr/>
        </p:nvGrpSpPr>
        <p:grpSpPr>
          <a:xfrm rot="0">
            <a:off x="6965187" y="969540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200201" y="969540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434718" y="969540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4629889" y="2254469"/>
            <a:ext cx="9028222" cy="5778062"/>
          </a:xfrm>
          <a:custGeom>
            <a:avLst/>
            <a:gdLst/>
            <a:ahLst/>
            <a:cxnLst/>
            <a:rect r="r" b="b" t="t" l="l"/>
            <a:pathLst>
              <a:path h="5778062" w="9028222">
                <a:moveTo>
                  <a:pt x="0" y="0"/>
                </a:moveTo>
                <a:lnTo>
                  <a:pt x="9028222" y="0"/>
                </a:lnTo>
                <a:lnTo>
                  <a:pt x="902822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957289" y="598530"/>
            <a:ext cx="12373421" cy="112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100"/>
              </a:lnSpc>
            </a:pPr>
            <a:r>
              <a:rPr lang="en-US" sz="6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68488">
            <a:off x="9896469" y="5880606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0"/>
                </a:lnTo>
                <a:lnTo>
                  <a:pt x="0" y="11331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7593480">
            <a:off x="16780329" y="1193406"/>
            <a:ext cx="3379341" cy="3678194"/>
          </a:xfrm>
          <a:custGeom>
            <a:avLst/>
            <a:gdLst/>
            <a:ahLst/>
            <a:cxnLst/>
            <a:rect r="r" b="b" t="t" l="l"/>
            <a:pathLst>
              <a:path h="3678194" w="3379341">
                <a:moveTo>
                  <a:pt x="0" y="0"/>
                </a:moveTo>
                <a:lnTo>
                  <a:pt x="3379341" y="0"/>
                </a:lnTo>
                <a:lnTo>
                  <a:pt x="3379341" y="3678194"/>
                </a:lnTo>
                <a:lnTo>
                  <a:pt x="0" y="3678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406329" y="1530044"/>
            <a:ext cx="341403" cy="512105"/>
            <a:chOff x="0" y="0"/>
            <a:chExt cx="4064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641343" y="1530044"/>
            <a:ext cx="341403" cy="512105"/>
            <a:chOff x="0" y="0"/>
            <a:chExt cx="4064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75859" y="1530044"/>
            <a:ext cx="341403" cy="512105"/>
            <a:chOff x="0" y="0"/>
            <a:chExt cx="406400" cy="609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17766" y="6320824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52780" y="6320824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87297" y="6320824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17766" y="1916668"/>
            <a:ext cx="8805279" cy="6310450"/>
          </a:xfrm>
          <a:custGeom>
            <a:avLst/>
            <a:gdLst/>
            <a:ahLst/>
            <a:cxnLst/>
            <a:rect r="r" b="b" t="t" l="l"/>
            <a:pathLst>
              <a:path h="6310450" w="8805279">
                <a:moveTo>
                  <a:pt x="0" y="0"/>
                </a:moveTo>
                <a:lnTo>
                  <a:pt x="8805279" y="0"/>
                </a:lnTo>
                <a:lnTo>
                  <a:pt x="8805279" y="6310449"/>
                </a:lnTo>
                <a:lnTo>
                  <a:pt x="0" y="63104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406329" y="2042149"/>
            <a:ext cx="9858310" cy="6059488"/>
          </a:xfrm>
          <a:custGeom>
            <a:avLst/>
            <a:gdLst/>
            <a:ahLst/>
            <a:cxnLst/>
            <a:rect r="r" b="b" t="t" l="l"/>
            <a:pathLst>
              <a:path h="6059488" w="9858310">
                <a:moveTo>
                  <a:pt x="0" y="0"/>
                </a:moveTo>
                <a:lnTo>
                  <a:pt x="9858309" y="0"/>
                </a:lnTo>
                <a:lnTo>
                  <a:pt x="9858309" y="6059487"/>
                </a:lnTo>
                <a:lnTo>
                  <a:pt x="0" y="60594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239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710398">
            <a:off x="14900875" y="8234747"/>
            <a:ext cx="4214672" cy="4587398"/>
          </a:xfrm>
          <a:custGeom>
            <a:avLst/>
            <a:gdLst/>
            <a:ahLst/>
            <a:cxnLst/>
            <a:rect r="r" b="b" t="t" l="l"/>
            <a:pathLst>
              <a:path h="4587398" w="4214672">
                <a:moveTo>
                  <a:pt x="0" y="0"/>
                </a:moveTo>
                <a:lnTo>
                  <a:pt x="4214672" y="0"/>
                </a:lnTo>
                <a:lnTo>
                  <a:pt x="4214672" y="4587399"/>
                </a:lnTo>
                <a:lnTo>
                  <a:pt x="0" y="4587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74617" y="4508979"/>
            <a:ext cx="341403" cy="512105"/>
            <a:chOff x="0" y="0"/>
            <a:chExt cx="406400" cy="609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709631" y="4508979"/>
            <a:ext cx="341403" cy="512105"/>
            <a:chOff x="0" y="0"/>
            <a:chExt cx="406400" cy="609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944148" y="4508979"/>
            <a:ext cx="341403" cy="512105"/>
            <a:chOff x="0" y="0"/>
            <a:chExt cx="406400" cy="609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922026" y="-3624134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1"/>
                </a:lnTo>
                <a:lnTo>
                  <a:pt x="0" y="11331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3" id="13"/>
          <p:cNvGrpSpPr/>
          <p:nvPr/>
        </p:nvGrpSpPr>
        <p:grpSpPr>
          <a:xfrm rot="0">
            <a:off x="6965187" y="969540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200201" y="969540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434718" y="969540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840695" y="807615"/>
            <a:ext cx="7917805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28302" y="3208159"/>
            <a:ext cx="16085840" cy="352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portfolios improve student visibility</a:t>
            </a:r>
          </a:p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 way to showcase projects &amp; skills</a:t>
            </a:r>
          </a:p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User-friendly and accessible from anywhere</a:t>
            </a:r>
          </a:p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scope: add backend integration &amp; AI features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22026" y="-3624134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1"/>
                </a:lnTo>
                <a:lnTo>
                  <a:pt x="0" y="11331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840809" y="5469798"/>
            <a:ext cx="4214672" cy="4587398"/>
          </a:xfrm>
          <a:custGeom>
            <a:avLst/>
            <a:gdLst/>
            <a:ahLst/>
            <a:cxnLst/>
            <a:rect r="r" b="b" t="t" l="l"/>
            <a:pathLst>
              <a:path h="4587398" w="4214672">
                <a:moveTo>
                  <a:pt x="0" y="0"/>
                </a:moveTo>
                <a:lnTo>
                  <a:pt x="4214672" y="0"/>
                </a:lnTo>
                <a:lnTo>
                  <a:pt x="4214672" y="4587399"/>
                </a:lnTo>
                <a:lnTo>
                  <a:pt x="0" y="4587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840809" y="3300344"/>
            <a:ext cx="341403" cy="512105"/>
            <a:chOff x="0" y="0"/>
            <a:chExt cx="4064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075823" y="3300344"/>
            <a:ext cx="341403" cy="512105"/>
            <a:chOff x="0" y="0"/>
            <a:chExt cx="4064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310340" y="3300344"/>
            <a:ext cx="341403" cy="512105"/>
            <a:chOff x="0" y="0"/>
            <a:chExt cx="406400" cy="609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77571" y="9258300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12585" y="9258300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147102" y="9258300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0" y="710542"/>
            <a:ext cx="9730835" cy="1510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9"/>
              </a:lnSpc>
            </a:pPr>
            <a:r>
              <a:rPr lang="en-US" sz="87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TITLE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0628" y="2985678"/>
            <a:ext cx="17866743" cy="483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Digital  Portfolio using Front End Web Development </a:t>
            </a:r>
          </a:p>
          <a:p>
            <a:pPr algn="ctr">
              <a:lnSpc>
                <a:spcPts val="9660"/>
              </a:lnSpc>
            </a:pPr>
          </a:p>
          <a:p>
            <a:pPr algn="ctr">
              <a:lnSpc>
                <a:spcPts val="9660"/>
              </a:lnSpc>
            </a:pPr>
            <a:r>
              <a:rPr lang="en-US" sz="69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593480">
            <a:off x="16224966" y="4579177"/>
            <a:ext cx="3379341" cy="3678194"/>
          </a:xfrm>
          <a:custGeom>
            <a:avLst/>
            <a:gdLst/>
            <a:ahLst/>
            <a:cxnLst/>
            <a:rect r="r" b="b" t="t" l="l"/>
            <a:pathLst>
              <a:path h="3678194" w="3379341">
                <a:moveTo>
                  <a:pt x="0" y="0"/>
                </a:moveTo>
                <a:lnTo>
                  <a:pt x="3379341" y="0"/>
                </a:lnTo>
                <a:lnTo>
                  <a:pt x="3379341" y="3678194"/>
                </a:lnTo>
                <a:lnTo>
                  <a:pt x="0" y="3678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40809" y="3300344"/>
            <a:ext cx="341403" cy="512105"/>
            <a:chOff x="0" y="0"/>
            <a:chExt cx="406400" cy="609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75823" y="3300344"/>
            <a:ext cx="341403" cy="512105"/>
            <a:chOff x="0" y="0"/>
            <a:chExt cx="406400" cy="6096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310340" y="3300344"/>
            <a:ext cx="341403" cy="512105"/>
            <a:chOff x="0" y="0"/>
            <a:chExt cx="406400" cy="609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16971" y="9221991"/>
            <a:ext cx="341403" cy="512105"/>
            <a:chOff x="0" y="0"/>
            <a:chExt cx="406400" cy="609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51985" y="9221991"/>
            <a:ext cx="341403" cy="512105"/>
            <a:chOff x="0" y="0"/>
            <a:chExt cx="406400" cy="609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486502" y="9221991"/>
            <a:ext cx="341403" cy="512105"/>
            <a:chOff x="0" y="0"/>
            <a:chExt cx="406400" cy="60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97262" y="3794156"/>
            <a:ext cx="562471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AGENDA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832175" y="845514"/>
            <a:ext cx="9450685" cy="11050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1.Problem statement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2.Project overview 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3.End Users 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4.Tools and Technologies 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5.portfolio design and layout 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6.features and functionality 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7.Results and screen shots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8.conclusion</a:t>
            </a: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9.Github Link </a:t>
            </a:r>
          </a:p>
          <a:p>
            <a:pPr algn="just">
              <a:lnSpc>
                <a:spcPts val="7279"/>
              </a:lnSpc>
            </a:pPr>
          </a:p>
          <a:p>
            <a:pPr algn="just">
              <a:lnSpc>
                <a:spcPts val="7279"/>
              </a:lnSpc>
            </a:pPr>
          </a:p>
          <a:p>
            <a:pPr algn="just">
              <a:lnSpc>
                <a:spcPts val="7279"/>
              </a:lnSpc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22026" y="-3624134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1"/>
                </a:lnTo>
                <a:lnTo>
                  <a:pt x="0" y="11331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151964" y="8510760"/>
            <a:ext cx="4214672" cy="4587398"/>
          </a:xfrm>
          <a:custGeom>
            <a:avLst/>
            <a:gdLst/>
            <a:ahLst/>
            <a:cxnLst/>
            <a:rect r="r" b="b" t="t" l="l"/>
            <a:pathLst>
              <a:path h="4587398" w="4214672">
                <a:moveTo>
                  <a:pt x="0" y="0"/>
                </a:moveTo>
                <a:lnTo>
                  <a:pt x="4214672" y="0"/>
                </a:lnTo>
                <a:lnTo>
                  <a:pt x="4214672" y="4587398"/>
                </a:lnTo>
                <a:lnTo>
                  <a:pt x="0" y="4587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944148" y="2246754"/>
            <a:ext cx="341403" cy="512105"/>
            <a:chOff x="0" y="0"/>
            <a:chExt cx="4064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179161" y="2246754"/>
            <a:ext cx="341403" cy="512105"/>
            <a:chOff x="0" y="0"/>
            <a:chExt cx="4064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413678" y="2246754"/>
            <a:ext cx="341403" cy="512105"/>
            <a:chOff x="0" y="0"/>
            <a:chExt cx="406400" cy="609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77571" y="9258300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12585" y="9258300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147102" y="9258300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2923009" y="866775"/>
            <a:ext cx="12441982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2501" y="2753215"/>
            <a:ext cx="18235499" cy="4315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Traditional resumes and paper-based portfolios lack interactivity and engagement, making it difficult for students to showcase their skills, projects, and achievements effectively. With increasing demand for digital presence, there is a need for an interactive, web-based student portfolio that highlights personal details, education, skills, and projects in a professional and user-friendly way.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68488">
            <a:off x="8748251" y="3812448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1"/>
                </a:lnTo>
                <a:lnTo>
                  <a:pt x="0" y="11331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7593480">
            <a:off x="4214850" y="-2109421"/>
            <a:ext cx="3379341" cy="3678194"/>
          </a:xfrm>
          <a:custGeom>
            <a:avLst/>
            <a:gdLst/>
            <a:ahLst/>
            <a:cxnLst/>
            <a:rect r="r" b="b" t="t" l="l"/>
            <a:pathLst>
              <a:path h="3678194" w="3379341">
                <a:moveTo>
                  <a:pt x="0" y="0"/>
                </a:moveTo>
                <a:lnTo>
                  <a:pt x="3379341" y="0"/>
                </a:lnTo>
                <a:lnTo>
                  <a:pt x="3379341" y="3678194"/>
                </a:lnTo>
                <a:lnTo>
                  <a:pt x="0" y="3678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406329" y="1530044"/>
            <a:ext cx="341403" cy="512105"/>
            <a:chOff x="0" y="0"/>
            <a:chExt cx="4064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641343" y="1530044"/>
            <a:ext cx="341403" cy="512105"/>
            <a:chOff x="0" y="0"/>
            <a:chExt cx="4064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75859" y="1530044"/>
            <a:ext cx="341403" cy="512105"/>
            <a:chOff x="0" y="0"/>
            <a:chExt cx="406400" cy="609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16971" y="9221991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51985" y="9221991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86502" y="9221991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39412" y="607684"/>
            <a:ext cx="11650563" cy="1434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760"/>
              </a:lnSpc>
            </a:pPr>
            <a:r>
              <a:rPr lang="en-US" sz="84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OVERVIEW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58374" y="2315244"/>
            <a:ext cx="16718480" cy="7162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b="true" sz="4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personal portfolio website for students</a:t>
            </a:r>
          </a:p>
          <a:p>
            <a:pPr algn="just">
              <a:lnSpc>
                <a:spcPts val="6299"/>
              </a:lnSpc>
            </a:pP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b="true" sz="4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Built with HTML, CSS, JavaScript</a:t>
            </a:r>
          </a:p>
          <a:p>
            <a:pPr algn="just">
              <a:lnSpc>
                <a:spcPts val="6299"/>
              </a:lnSpc>
            </a:pP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b="true" sz="4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Showcases education, skills, projects, hobbies, and contact</a:t>
            </a:r>
          </a:p>
          <a:p>
            <a:pPr algn="just">
              <a:lnSpc>
                <a:spcPts val="6299"/>
              </a:lnSpc>
            </a:pPr>
          </a:p>
          <a:p>
            <a:pPr algn="just" marL="971550" indent="-485775" lvl="1">
              <a:lnSpc>
                <a:spcPts val="6299"/>
              </a:lnSpc>
              <a:buFont typeface="Arial"/>
              <a:buChar char="•"/>
            </a:pPr>
            <a:r>
              <a:rPr lang="en-US" b="true" sz="45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Responsive, user-friendly, and visually appealing</a:t>
            </a:r>
          </a:p>
          <a:p>
            <a:pPr algn="just">
              <a:lnSpc>
                <a:spcPts val="62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8874073">
            <a:off x="13271350" y="7091802"/>
            <a:ext cx="6348311" cy="6909726"/>
          </a:xfrm>
          <a:custGeom>
            <a:avLst/>
            <a:gdLst/>
            <a:ahLst/>
            <a:cxnLst/>
            <a:rect r="r" b="b" t="t" l="l"/>
            <a:pathLst>
              <a:path h="6909726" w="6348311">
                <a:moveTo>
                  <a:pt x="0" y="0"/>
                </a:moveTo>
                <a:lnTo>
                  <a:pt x="6348311" y="0"/>
                </a:lnTo>
                <a:lnTo>
                  <a:pt x="6348311" y="6909726"/>
                </a:lnTo>
                <a:lnTo>
                  <a:pt x="0" y="69097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7593480">
            <a:off x="-2345457" y="2164853"/>
            <a:ext cx="3379341" cy="3678194"/>
          </a:xfrm>
          <a:custGeom>
            <a:avLst/>
            <a:gdLst/>
            <a:ahLst/>
            <a:cxnLst/>
            <a:rect r="r" b="b" t="t" l="l"/>
            <a:pathLst>
              <a:path h="3678194" w="3379341">
                <a:moveTo>
                  <a:pt x="0" y="0"/>
                </a:moveTo>
                <a:lnTo>
                  <a:pt x="3379341" y="0"/>
                </a:lnTo>
                <a:lnTo>
                  <a:pt x="3379341" y="3678194"/>
                </a:lnTo>
                <a:lnTo>
                  <a:pt x="0" y="3678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853833" y="2489385"/>
            <a:ext cx="341403" cy="512105"/>
            <a:chOff x="0" y="0"/>
            <a:chExt cx="406400" cy="609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88847" y="2489385"/>
            <a:ext cx="341403" cy="512105"/>
            <a:chOff x="0" y="0"/>
            <a:chExt cx="406400" cy="609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323364" y="2489385"/>
            <a:ext cx="341403" cy="512105"/>
            <a:chOff x="0" y="0"/>
            <a:chExt cx="406400" cy="6096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16971" y="9221991"/>
            <a:ext cx="341403" cy="512105"/>
            <a:chOff x="0" y="0"/>
            <a:chExt cx="406400" cy="6096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51985" y="9221991"/>
            <a:ext cx="341403" cy="512105"/>
            <a:chOff x="0" y="0"/>
            <a:chExt cx="406400" cy="6096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86502" y="9221991"/>
            <a:ext cx="341403" cy="512105"/>
            <a:chOff x="0" y="0"/>
            <a:chExt cx="406400" cy="6096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572399" y="897722"/>
            <a:ext cx="12188975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WHO ARE THE END USERS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474343" y="2915764"/>
            <a:ext cx="11339315" cy="602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(for career &amp; academics)</a:t>
            </a:r>
          </a:p>
          <a:p>
            <a:pPr algn="just">
              <a:lnSpc>
                <a:spcPts val="6859"/>
              </a:lnSpc>
            </a:pPr>
          </a:p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Teachers &amp; Mentors</a:t>
            </a:r>
          </a:p>
          <a:p>
            <a:pPr algn="just">
              <a:lnSpc>
                <a:spcPts val="6859"/>
              </a:lnSpc>
            </a:pPr>
          </a:p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Recruiters &amp; Employers</a:t>
            </a:r>
          </a:p>
          <a:p>
            <a:pPr algn="just">
              <a:lnSpc>
                <a:spcPts val="6859"/>
              </a:lnSpc>
            </a:pPr>
          </a:p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Collaborators &amp; peers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22026" y="-3624134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1"/>
                </a:lnTo>
                <a:lnTo>
                  <a:pt x="0" y="11331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151964" y="8510760"/>
            <a:ext cx="4214672" cy="4587398"/>
          </a:xfrm>
          <a:custGeom>
            <a:avLst/>
            <a:gdLst/>
            <a:ahLst/>
            <a:cxnLst/>
            <a:rect r="r" b="b" t="t" l="l"/>
            <a:pathLst>
              <a:path h="4587398" w="4214672">
                <a:moveTo>
                  <a:pt x="0" y="0"/>
                </a:moveTo>
                <a:lnTo>
                  <a:pt x="4214672" y="0"/>
                </a:lnTo>
                <a:lnTo>
                  <a:pt x="4214672" y="4587398"/>
                </a:lnTo>
                <a:lnTo>
                  <a:pt x="0" y="4587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944148" y="2246754"/>
            <a:ext cx="341403" cy="512105"/>
            <a:chOff x="0" y="0"/>
            <a:chExt cx="4064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179161" y="2246754"/>
            <a:ext cx="341403" cy="512105"/>
            <a:chOff x="0" y="0"/>
            <a:chExt cx="4064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413678" y="2246754"/>
            <a:ext cx="341403" cy="512105"/>
            <a:chOff x="0" y="0"/>
            <a:chExt cx="406400" cy="609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77571" y="9258300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912585" y="9258300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147102" y="9258300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399971" y="748601"/>
            <a:ext cx="12896602" cy="129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39"/>
              </a:lnSpc>
            </a:pPr>
            <a:r>
              <a:rPr lang="en-US" sz="75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TOOLS AND TECHNIQUES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736284" y="2663609"/>
            <a:ext cx="11765360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Frontend: HTML, CSS, JavaScript</a:t>
            </a:r>
          </a:p>
          <a:p>
            <a:pPr algn="just">
              <a:lnSpc>
                <a:spcPts val="7279"/>
              </a:lnSpc>
            </a:pPr>
          </a:p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Design: Canva / presentation </a:t>
            </a:r>
          </a:p>
          <a:p>
            <a:pPr algn="just">
              <a:lnSpc>
                <a:spcPts val="7279"/>
              </a:lnSpc>
            </a:pPr>
          </a:p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Version Control: GitHub</a:t>
            </a:r>
          </a:p>
          <a:p>
            <a:pPr algn="just">
              <a:lnSpc>
                <a:spcPts val="7279"/>
              </a:lnSpc>
            </a:pPr>
          </a:p>
          <a:p>
            <a:pPr algn="just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Hosting: GitHub Pages / Netlify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968488">
            <a:off x="9896469" y="5880606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0"/>
                </a:lnTo>
                <a:lnTo>
                  <a:pt x="0" y="113311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7593480">
            <a:off x="4450934" y="-2045035"/>
            <a:ext cx="3379341" cy="3678194"/>
          </a:xfrm>
          <a:custGeom>
            <a:avLst/>
            <a:gdLst/>
            <a:ahLst/>
            <a:cxnLst/>
            <a:rect r="r" b="b" t="t" l="l"/>
            <a:pathLst>
              <a:path h="3678194" w="3379341">
                <a:moveTo>
                  <a:pt x="0" y="0"/>
                </a:moveTo>
                <a:lnTo>
                  <a:pt x="3379341" y="0"/>
                </a:lnTo>
                <a:lnTo>
                  <a:pt x="3379341" y="3678194"/>
                </a:lnTo>
                <a:lnTo>
                  <a:pt x="0" y="3678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406329" y="1530044"/>
            <a:ext cx="341403" cy="512105"/>
            <a:chOff x="0" y="0"/>
            <a:chExt cx="4064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641343" y="1530044"/>
            <a:ext cx="341403" cy="512105"/>
            <a:chOff x="0" y="0"/>
            <a:chExt cx="4064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75859" y="1530044"/>
            <a:ext cx="341403" cy="512105"/>
            <a:chOff x="0" y="0"/>
            <a:chExt cx="406400" cy="609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17766" y="6320824"/>
            <a:ext cx="341403" cy="512105"/>
            <a:chOff x="0" y="0"/>
            <a:chExt cx="406400" cy="6096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52780" y="6320824"/>
            <a:ext cx="341403" cy="512105"/>
            <a:chOff x="0" y="0"/>
            <a:chExt cx="406400" cy="6096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87297" y="6320824"/>
            <a:ext cx="341403" cy="512105"/>
            <a:chOff x="0" y="0"/>
            <a:chExt cx="406400" cy="6096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452780" y="707866"/>
            <a:ext cx="14066590" cy="107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19"/>
              </a:lnSpc>
            </a:pPr>
            <a:r>
              <a:rPr lang="en-US" sz="63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PORTFOLIO DESIGN AND LAYOUT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52525" y="2481297"/>
            <a:ext cx="18288000" cy="7593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Header &amp; Navigation bar</a:t>
            </a:r>
          </a:p>
          <a:p>
            <a:pPr algn="l">
              <a:lnSpc>
                <a:spcPts val="6719"/>
              </a:lnSpc>
            </a:pPr>
          </a:p>
          <a:p>
            <a:pPr algn="l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Sections: About, Education, Skills, Projects, Hobbies, Contact</a:t>
            </a:r>
          </a:p>
          <a:p>
            <a:pPr algn="l">
              <a:lnSpc>
                <a:spcPts val="6719"/>
              </a:lnSpc>
            </a:pPr>
          </a:p>
          <a:p>
            <a:pPr algn="l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Smooth scrolling &amp; highlights</a:t>
            </a:r>
          </a:p>
          <a:p>
            <a:pPr algn="l">
              <a:lnSpc>
                <a:spcPts val="6719"/>
              </a:lnSpc>
            </a:pPr>
          </a:p>
          <a:p>
            <a:pPr algn="l" marL="1036320" indent="-518160" lvl="1">
              <a:lnSpc>
                <a:spcPts val="6719"/>
              </a:lnSpc>
              <a:buFont typeface="Arial"/>
              <a:buChar char="•"/>
            </a:pPr>
            <a:r>
              <a:rPr lang="en-US" b="true" sz="48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Responsive mobile-friendly design</a:t>
            </a:r>
          </a:p>
          <a:p>
            <a:pPr algn="l">
              <a:lnSpc>
                <a:spcPts val="671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60946">
                <a:alpha val="100000"/>
              </a:srgbClr>
            </a:gs>
            <a:gs pos="100000">
              <a:srgbClr val="22053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22026" y="-3624134"/>
            <a:ext cx="10410531" cy="11331190"/>
          </a:xfrm>
          <a:custGeom>
            <a:avLst/>
            <a:gdLst/>
            <a:ahLst/>
            <a:cxnLst/>
            <a:rect r="r" b="b" t="t" l="l"/>
            <a:pathLst>
              <a:path h="11331190" w="10410531">
                <a:moveTo>
                  <a:pt x="0" y="0"/>
                </a:moveTo>
                <a:lnTo>
                  <a:pt x="10410531" y="0"/>
                </a:lnTo>
                <a:lnTo>
                  <a:pt x="10410531" y="11331191"/>
                </a:lnTo>
                <a:lnTo>
                  <a:pt x="0" y="113311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-1911361">
            <a:off x="15151964" y="8510760"/>
            <a:ext cx="4214672" cy="4587398"/>
          </a:xfrm>
          <a:custGeom>
            <a:avLst/>
            <a:gdLst/>
            <a:ahLst/>
            <a:cxnLst/>
            <a:rect r="r" b="b" t="t" l="l"/>
            <a:pathLst>
              <a:path h="4587398" w="4214672">
                <a:moveTo>
                  <a:pt x="0" y="0"/>
                </a:moveTo>
                <a:lnTo>
                  <a:pt x="4214672" y="0"/>
                </a:lnTo>
                <a:lnTo>
                  <a:pt x="4214672" y="4587398"/>
                </a:lnTo>
                <a:lnTo>
                  <a:pt x="0" y="4587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944148" y="2246754"/>
            <a:ext cx="341403" cy="512105"/>
            <a:chOff x="0" y="0"/>
            <a:chExt cx="406400" cy="60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179161" y="2246754"/>
            <a:ext cx="341403" cy="512105"/>
            <a:chOff x="0" y="0"/>
            <a:chExt cx="406400" cy="6096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413678" y="2246754"/>
            <a:ext cx="341403" cy="512105"/>
            <a:chOff x="0" y="0"/>
            <a:chExt cx="406400" cy="6096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6400" cy="609600"/>
            </a:xfrm>
            <a:custGeom>
              <a:avLst/>
              <a:gdLst/>
              <a:ahLst/>
              <a:cxnLst/>
              <a:rect r="r" b="b" t="t" l="l"/>
              <a:pathLst>
                <a:path h="609600" w="406400">
                  <a:moveTo>
                    <a:pt x="203200" y="0"/>
                  </a:moveTo>
                  <a:lnTo>
                    <a:pt x="406400" y="0"/>
                  </a:lnTo>
                  <a:lnTo>
                    <a:pt x="2032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4B55DC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01600" y="-57150"/>
              <a:ext cx="203200" cy="666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6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1031072"/>
            <a:ext cx="799205" cy="520210"/>
          </a:xfrm>
          <a:custGeom>
            <a:avLst/>
            <a:gdLst/>
            <a:ahLst/>
            <a:cxnLst/>
            <a:rect r="r" b="b" t="t" l="l"/>
            <a:pathLst>
              <a:path h="520210" w="799205">
                <a:moveTo>
                  <a:pt x="0" y="0"/>
                </a:moveTo>
                <a:lnTo>
                  <a:pt x="799205" y="0"/>
                </a:lnTo>
                <a:lnTo>
                  <a:pt x="799205" y="520210"/>
                </a:lnTo>
                <a:lnTo>
                  <a:pt x="0" y="520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386767" y="1640302"/>
            <a:ext cx="4214672" cy="4587398"/>
          </a:xfrm>
          <a:custGeom>
            <a:avLst/>
            <a:gdLst/>
            <a:ahLst/>
            <a:cxnLst/>
            <a:rect r="r" b="b" t="t" l="l"/>
            <a:pathLst>
              <a:path h="4587398" w="4214672">
                <a:moveTo>
                  <a:pt x="0" y="0"/>
                </a:moveTo>
                <a:lnTo>
                  <a:pt x="4214672" y="0"/>
                </a:lnTo>
                <a:lnTo>
                  <a:pt x="4214672" y="4587398"/>
                </a:lnTo>
                <a:lnTo>
                  <a:pt x="0" y="4587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76766" y="670657"/>
            <a:ext cx="12139861" cy="969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FEATURES AND FUNCTIONALITY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61477" y="1955737"/>
            <a:ext cx="12918629" cy="7762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Smooth scrolling &amp; section highlighting</a:t>
            </a:r>
          </a:p>
          <a:p>
            <a:pPr algn="just">
              <a:lnSpc>
                <a:spcPts val="6859"/>
              </a:lnSpc>
            </a:pPr>
          </a:p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Responsive design (desktop &amp; mobile)</a:t>
            </a:r>
          </a:p>
          <a:p>
            <a:pPr algn="just">
              <a:lnSpc>
                <a:spcPts val="6859"/>
              </a:lnSpc>
            </a:pPr>
          </a:p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navigation bar</a:t>
            </a:r>
          </a:p>
          <a:p>
            <a:pPr algn="just">
              <a:lnSpc>
                <a:spcPts val="6859"/>
              </a:lnSpc>
            </a:pPr>
          </a:p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links with email &amp; phone</a:t>
            </a:r>
          </a:p>
          <a:p>
            <a:pPr algn="just">
              <a:lnSpc>
                <a:spcPts val="6859"/>
              </a:lnSpc>
            </a:pPr>
          </a:p>
          <a:p>
            <a:pPr algn="just" marL="1057909" indent="-528955" lvl="1">
              <a:lnSpc>
                <a:spcPts val="6859"/>
              </a:lnSpc>
              <a:buFont typeface="Arial"/>
              <a:buChar char="•"/>
            </a:pPr>
            <a:r>
              <a:rPr lang="en-US" b="true" sz="48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showcases with cards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DAGykPRQ-lA</dc:identifier>
  <dcterms:modified xsi:type="dcterms:W3CDTF">2011-08-01T06:04:30Z</dcterms:modified>
  <cp:revision>1</cp:revision>
  <dc:title>Gigital portfolio</dc:title>
</cp:coreProperties>
</file>