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6" r:id="rId9"/>
    <p:sldId id="26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h Agnew" userId="f0ef0638285f8f96" providerId="LiveId" clId="{232535D4-8501-48BF-AA45-F670CA7E30E0}"/>
    <pc:docChg chg="modSld">
      <pc:chgData name="Ruth Agnew" userId="f0ef0638285f8f96" providerId="LiveId" clId="{232535D4-8501-48BF-AA45-F670CA7E30E0}" dt="2023-03-28T20:03:51.845" v="10" actId="1076"/>
      <pc:docMkLst>
        <pc:docMk/>
      </pc:docMkLst>
      <pc:sldChg chg="addSp modSp mod">
        <pc:chgData name="Ruth Agnew" userId="f0ef0638285f8f96" providerId="LiveId" clId="{232535D4-8501-48BF-AA45-F670CA7E30E0}" dt="2023-03-28T20:03:51.845" v="10" actId="1076"/>
        <pc:sldMkLst>
          <pc:docMk/>
          <pc:sldMk cId="4200039043" sldId="259"/>
        </pc:sldMkLst>
        <pc:spChg chg="mod">
          <ac:chgData name="Ruth Agnew" userId="f0ef0638285f8f96" providerId="LiveId" clId="{232535D4-8501-48BF-AA45-F670CA7E30E0}" dt="2023-03-28T20:03:51.845" v="10" actId="1076"/>
          <ac:spMkLst>
            <pc:docMk/>
            <pc:sldMk cId="4200039043" sldId="259"/>
            <ac:spMk id="26" creationId="{426649DA-D368-A80F-51FE-412019FFC331}"/>
          </ac:spMkLst>
        </pc:spChg>
        <pc:spChg chg="mod">
          <ac:chgData name="Ruth Agnew" userId="f0ef0638285f8f96" providerId="LiveId" clId="{232535D4-8501-48BF-AA45-F670CA7E30E0}" dt="2023-03-28T20:03:51.845" v="10" actId="1076"/>
          <ac:spMkLst>
            <pc:docMk/>
            <pc:sldMk cId="4200039043" sldId="259"/>
            <ac:spMk id="27" creationId="{5E397AC7-1C8E-CCCA-DF05-4A53A8445B58}"/>
          </ac:spMkLst>
        </pc:spChg>
        <pc:picChg chg="add mod">
          <ac:chgData name="Ruth Agnew" userId="f0ef0638285f8f96" providerId="LiveId" clId="{232535D4-8501-48BF-AA45-F670CA7E30E0}" dt="2023-03-28T20:03:51.845" v="10" actId="1076"/>
          <ac:picMkLst>
            <pc:docMk/>
            <pc:sldMk cId="4200039043" sldId="259"/>
            <ac:picMk id="4" creationId="{AF45DA09-94CE-486C-A2CF-D8E3635DE3D9}"/>
          </ac:picMkLst>
        </pc:picChg>
        <pc:picChg chg="mod modCrop">
          <ac:chgData name="Ruth Agnew" userId="f0ef0638285f8f96" providerId="LiveId" clId="{232535D4-8501-48BF-AA45-F670CA7E30E0}" dt="2023-03-28T20:03:51.845" v="10" actId="1076"/>
          <ac:picMkLst>
            <pc:docMk/>
            <pc:sldMk cId="4200039043" sldId="259"/>
            <ac:picMk id="41" creationId="{9352F538-70D2-6E55-8656-5D1725B831F6}"/>
          </ac:picMkLst>
        </pc:picChg>
      </pc:sldChg>
      <pc:sldChg chg="modSp mod">
        <pc:chgData name="Ruth Agnew" userId="f0ef0638285f8f96" providerId="LiveId" clId="{232535D4-8501-48BF-AA45-F670CA7E30E0}" dt="2023-03-27T19:31:17.110" v="4" actId="20577"/>
        <pc:sldMkLst>
          <pc:docMk/>
          <pc:sldMk cId="1237926565" sldId="261"/>
        </pc:sldMkLst>
        <pc:spChg chg="mod">
          <ac:chgData name="Ruth Agnew" userId="f0ef0638285f8f96" providerId="LiveId" clId="{232535D4-8501-48BF-AA45-F670CA7E30E0}" dt="2023-03-27T19:31:17.110" v="4" actId="20577"/>
          <ac:spMkLst>
            <pc:docMk/>
            <pc:sldMk cId="1237926565" sldId="261"/>
            <ac:spMk id="5" creationId="{860F9D25-9D9B-7A52-60DE-D988FF905652}"/>
          </ac:spMkLst>
        </pc:spChg>
      </pc:sldChg>
    </pc:docChg>
  </pc:docChgLst>
  <pc:docChgLst>
    <pc:chgData name="Ruth Agnew" userId="f0ef0638285f8f96" providerId="LiveId" clId="{35508530-C508-48AE-8752-76958ACD111F}"/>
    <pc:docChg chg="undo custSel addSld delSld modSld sldOrd">
      <pc:chgData name="Ruth Agnew" userId="f0ef0638285f8f96" providerId="LiveId" clId="{35508530-C508-48AE-8752-76958ACD111F}" dt="2023-01-15T19:39:03.122" v="4085" actId="20577"/>
      <pc:docMkLst>
        <pc:docMk/>
      </pc:docMkLst>
      <pc:sldChg chg="modSp mod">
        <pc:chgData name="Ruth Agnew" userId="f0ef0638285f8f96" providerId="LiveId" clId="{35508530-C508-48AE-8752-76958ACD111F}" dt="2023-01-15T18:32:56.367" v="1401" actId="20577"/>
        <pc:sldMkLst>
          <pc:docMk/>
          <pc:sldMk cId="2965358184" sldId="258"/>
        </pc:sldMkLst>
        <pc:spChg chg="mod">
          <ac:chgData name="Ruth Agnew" userId="f0ef0638285f8f96" providerId="LiveId" clId="{35508530-C508-48AE-8752-76958ACD111F}" dt="2023-01-15T09:39:37.203" v="549" actId="1076"/>
          <ac:spMkLst>
            <pc:docMk/>
            <pc:sldMk cId="2965358184" sldId="258"/>
            <ac:spMk id="4" creationId="{69603418-B1FF-0AEE-AB01-D01494565BF9}"/>
          </ac:spMkLst>
        </pc:spChg>
        <pc:spChg chg="mod">
          <ac:chgData name="Ruth Agnew" userId="f0ef0638285f8f96" providerId="LiveId" clId="{35508530-C508-48AE-8752-76958ACD111F}" dt="2023-01-15T09:39:37.203" v="549" actId="1076"/>
          <ac:spMkLst>
            <pc:docMk/>
            <pc:sldMk cId="2965358184" sldId="258"/>
            <ac:spMk id="7" creationId="{C3C3DD93-A067-0B54-4A6D-847B4966887C}"/>
          </ac:spMkLst>
        </pc:spChg>
        <pc:spChg chg="mod">
          <ac:chgData name="Ruth Agnew" userId="f0ef0638285f8f96" providerId="LiveId" clId="{35508530-C508-48AE-8752-76958ACD111F}" dt="2023-01-15T09:39:37.203" v="549" actId="1076"/>
          <ac:spMkLst>
            <pc:docMk/>
            <pc:sldMk cId="2965358184" sldId="258"/>
            <ac:spMk id="8" creationId="{821898C3-A371-9ACD-AC9B-BAE6B033AFF9}"/>
          </ac:spMkLst>
        </pc:spChg>
        <pc:spChg chg="mod">
          <ac:chgData name="Ruth Agnew" userId="f0ef0638285f8f96" providerId="LiveId" clId="{35508530-C508-48AE-8752-76958ACD111F}" dt="2023-01-15T09:39:37.203" v="549" actId="1076"/>
          <ac:spMkLst>
            <pc:docMk/>
            <pc:sldMk cId="2965358184" sldId="258"/>
            <ac:spMk id="9" creationId="{7C99DFC4-EAF4-7A47-576C-0FD3805EE073}"/>
          </ac:spMkLst>
        </pc:spChg>
        <pc:spChg chg="mod">
          <ac:chgData name="Ruth Agnew" userId="f0ef0638285f8f96" providerId="LiveId" clId="{35508530-C508-48AE-8752-76958ACD111F}" dt="2023-01-15T09:39:37.203" v="549" actId="1076"/>
          <ac:spMkLst>
            <pc:docMk/>
            <pc:sldMk cId="2965358184" sldId="258"/>
            <ac:spMk id="10" creationId="{8AF2700D-38CA-D6B5-3811-BCCB734F8E9C}"/>
          </ac:spMkLst>
        </pc:spChg>
        <pc:spChg chg="mod">
          <ac:chgData name="Ruth Agnew" userId="f0ef0638285f8f96" providerId="LiveId" clId="{35508530-C508-48AE-8752-76958ACD111F}" dt="2023-01-15T09:39:37.203" v="549" actId="1076"/>
          <ac:spMkLst>
            <pc:docMk/>
            <pc:sldMk cId="2965358184" sldId="258"/>
            <ac:spMk id="11" creationId="{99EF2D34-1353-535B-336A-05CF8FBE069A}"/>
          </ac:spMkLst>
        </pc:spChg>
        <pc:spChg chg="mod">
          <ac:chgData name="Ruth Agnew" userId="f0ef0638285f8f96" providerId="LiveId" clId="{35508530-C508-48AE-8752-76958ACD111F}" dt="2023-01-15T09:39:37.203" v="549" actId="1076"/>
          <ac:spMkLst>
            <pc:docMk/>
            <pc:sldMk cId="2965358184" sldId="258"/>
            <ac:spMk id="12" creationId="{AEC4BF5B-7589-B61B-B9B9-D741CF942A49}"/>
          </ac:spMkLst>
        </pc:spChg>
        <pc:spChg chg="mod">
          <ac:chgData name="Ruth Agnew" userId="f0ef0638285f8f96" providerId="LiveId" clId="{35508530-C508-48AE-8752-76958ACD111F}" dt="2023-01-15T18:32:56.367" v="1401" actId="20577"/>
          <ac:spMkLst>
            <pc:docMk/>
            <pc:sldMk cId="2965358184" sldId="258"/>
            <ac:spMk id="15" creationId="{B498F6C7-BB3D-B260-6418-F967DADD3AA0}"/>
          </ac:spMkLst>
        </pc:spChg>
        <pc:spChg chg="mod">
          <ac:chgData name="Ruth Agnew" userId="f0ef0638285f8f96" providerId="LiveId" clId="{35508530-C508-48AE-8752-76958ACD111F}" dt="2023-01-15T09:39:37.203" v="549" actId="1076"/>
          <ac:spMkLst>
            <pc:docMk/>
            <pc:sldMk cId="2965358184" sldId="258"/>
            <ac:spMk id="16" creationId="{4C55F77A-C878-2FEE-BE74-D408353874B2}"/>
          </ac:spMkLst>
        </pc:spChg>
        <pc:spChg chg="mod">
          <ac:chgData name="Ruth Agnew" userId="f0ef0638285f8f96" providerId="LiveId" clId="{35508530-C508-48AE-8752-76958ACD111F}" dt="2023-01-15T09:39:37.203" v="549" actId="1076"/>
          <ac:spMkLst>
            <pc:docMk/>
            <pc:sldMk cId="2965358184" sldId="258"/>
            <ac:spMk id="17" creationId="{0CB8BC83-4A95-B6F5-7EF2-51D89DB617B3}"/>
          </ac:spMkLst>
        </pc:spChg>
        <pc:spChg chg="mod">
          <ac:chgData name="Ruth Agnew" userId="f0ef0638285f8f96" providerId="LiveId" clId="{35508530-C508-48AE-8752-76958ACD111F}" dt="2023-01-15T18:32:45.320" v="1399" actId="1076"/>
          <ac:spMkLst>
            <pc:docMk/>
            <pc:sldMk cId="2965358184" sldId="258"/>
            <ac:spMk id="18" creationId="{20888958-B997-D320-26E7-99BB9387462F}"/>
          </ac:spMkLst>
        </pc:spChg>
        <pc:spChg chg="mod">
          <ac:chgData name="Ruth Agnew" userId="f0ef0638285f8f96" providerId="LiveId" clId="{35508530-C508-48AE-8752-76958ACD111F}" dt="2023-01-15T09:39:37.203" v="549" actId="1076"/>
          <ac:spMkLst>
            <pc:docMk/>
            <pc:sldMk cId="2965358184" sldId="258"/>
            <ac:spMk id="19" creationId="{2E97AB78-19F1-92F7-A8C6-34FF9DDE4968}"/>
          </ac:spMkLst>
        </pc:spChg>
      </pc:sldChg>
      <pc:sldChg chg="addSp delSp modSp mod">
        <pc:chgData name="Ruth Agnew" userId="f0ef0638285f8f96" providerId="LiveId" clId="{35508530-C508-48AE-8752-76958ACD111F}" dt="2023-01-15T10:27:01.014" v="1357" actId="20577"/>
        <pc:sldMkLst>
          <pc:docMk/>
          <pc:sldMk cId="3348917964" sldId="260"/>
        </pc:sldMkLst>
        <pc:spChg chg="mod">
          <ac:chgData name="Ruth Agnew" userId="f0ef0638285f8f96" providerId="LiveId" clId="{35508530-C508-48AE-8752-76958ACD111F}" dt="2023-01-15T10:18:14.299" v="996" actId="1076"/>
          <ac:spMkLst>
            <pc:docMk/>
            <pc:sldMk cId="3348917964" sldId="260"/>
            <ac:spMk id="5" creationId="{CF7C6842-974C-87F3-418D-DFCF4E115B56}"/>
          </ac:spMkLst>
        </pc:spChg>
        <pc:spChg chg="mod">
          <ac:chgData name="Ruth Agnew" userId="f0ef0638285f8f96" providerId="LiveId" clId="{35508530-C508-48AE-8752-76958ACD111F}" dt="2023-01-15T10:18:14.299" v="996" actId="1076"/>
          <ac:spMkLst>
            <pc:docMk/>
            <pc:sldMk cId="3348917964" sldId="260"/>
            <ac:spMk id="8" creationId="{7F70B267-7A69-A741-D769-E0FF710DD4DC}"/>
          </ac:spMkLst>
        </pc:spChg>
        <pc:spChg chg="mod">
          <ac:chgData name="Ruth Agnew" userId="f0ef0638285f8f96" providerId="LiveId" clId="{35508530-C508-48AE-8752-76958ACD111F}" dt="2023-01-15T10:18:37.246" v="1009" actId="14100"/>
          <ac:spMkLst>
            <pc:docMk/>
            <pc:sldMk cId="3348917964" sldId="260"/>
            <ac:spMk id="9" creationId="{379BE213-D5CE-9DB9-538E-32B635592105}"/>
          </ac:spMkLst>
        </pc:spChg>
        <pc:spChg chg="mod">
          <ac:chgData name="Ruth Agnew" userId="f0ef0638285f8f96" providerId="LiveId" clId="{35508530-C508-48AE-8752-76958ACD111F}" dt="2023-01-15T10:18:50.770" v="1010" actId="1076"/>
          <ac:spMkLst>
            <pc:docMk/>
            <pc:sldMk cId="3348917964" sldId="260"/>
            <ac:spMk id="10" creationId="{38008EB6-6EE0-A9DB-BF24-9CB9808E5679}"/>
          </ac:spMkLst>
        </pc:spChg>
        <pc:spChg chg="mod">
          <ac:chgData name="Ruth Agnew" userId="f0ef0638285f8f96" providerId="LiveId" clId="{35508530-C508-48AE-8752-76958ACD111F}" dt="2023-01-15T10:18:50.770" v="1010" actId="1076"/>
          <ac:spMkLst>
            <pc:docMk/>
            <pc:sldMk cId="3348917964" sldId="260"/>
            <ac:spMk id="11" creationId="{E5F6E797-BC9F-97A4-2DDF-CC92246B5466}"/>
          </ac:spMkLst>
        </pc:spChg>
        <pc:spChg chg="mod">
          <ac:chgData name="Ruth Agnew" userId="f0ef0638285f8f96" providerId="LiveId" clId="{35508530-C508-48AE-8752-76958ACD111F}" dt="2023-01-15T10:18:50.770" v="1010" actId="1076"/>
          <ac:spMkLst>
            <pc:docMk/>
            <pc:sldMk cId="3348917964" sldId="260"/>
            <ac:spMk id="12" creationId="{7DD3A73B-30C7-73CA-638D-1A7CC5758152}"/>
          </ac:spMkLst>
        </pc:spChg>
        <pc:spChg chg="mod">
          <ac:chgData name="Ruth Agnew" userId="f0ef0638285f8f96" providerId="LiveId" clId="{35508530-C508-48AE-8752-76958ACD111F}" dt="2023-01-15T10:18:50.770" v="1010" actId="1076"/>
          <ac:spMkLst>
            <pc:docMk/>
            <pc:sldMk cId="3348917964" sldId="260"/>
            <ac:spMk id="13" creationId="{2D5573D9-467E-F2F2-6385-A91C5F8A975A}"/>
          </ac:spMkLst>
        </pc:spChg>
        <pc:spChg chg="mod">
          <ac:chgData name="Ruth Agnew" userId="f0ef0638285f8f96" providerId="LiveId" clId="{35508530-C508-48AE-8752-76958ACD111F}" dt="2023-01-15T10:18:50.770" v="1010" actId="1076"/>
          <ac:spMkLst>
            <pc:docMk/>
            <pc:sldMk cId="3348917964" sldId="260"/>
            <ac:spMk id="14" creationId="{62F7E5E6-9CD9-DDB0-ABE7-2CAD0BBB07DC}"/>
          </ac:spMkLst>
        </pc:spChg>
        <pc:spChg chg="mod">
          <ac:chgData name="Ruth Agnew" userId="f0ef0638285f8f96" providerId="LiveId" clId="{35508530-C508-48AE-8752-76958ACD111F}" dt="2023-01-15T10:18:50.770" v="1010" actId="1076"/>
          <ac:spMkLst>
            <pc:docMk/>
            <pc:sldMk cId="3348917964" sldId="260"/>
            <ac:spMk id="15" creationId="{CFA0E80A-7C15-1EB4-D8CD-05FA211E5089}"/>
          </ac:spMkLst>
        </pc:spChg>
        <pc:spChg chg="mod">
          <ac:chgData name="Ruth Agnew" userId="f0ef0638285f8f96" providerId="LiveId" clId="{35508530-C508-48AE-8752-76958ACD111F}" dt="2023-01-15T10:18:50.770" v="1010" actId="1076"/>
          <ac:spMkLst>
            <pc:docMk/>
            <pc:sldMk cId="3348917964" sldId="260"/>
            <ac:spMk id="17" creationId="{84A36E39-A8FE-D12A-30AD-86BBF04A52D2}"/>
          </ac:spMkLst>
        </pc:spChg>
        <pc:spChg chg="add mod">
          <ac:chgData name="Ruth Agnew" userId="f0ef0638285f8f96" providerId="LiveId" clId="{35508530-C508-48AE-8752-76958ACD111F}" dt="2023-01-15T10:27:01.014" v="1357" actId="20577"/>
          <ac:spMkLst>
            <pc:docMk/>
            <pc:sldMk cId="3348917964" sldId="260"/>
            <ac:spMk id="18" creationId="{7C329B95-4196-D411-91F3-CE9856DFED5B}"/>
          </ac:spMkLst>
        </pc:spChg>
        <pc:spChg chg="del mod">
          <ac:chgData name="Ruth Agnew" userId="f0ef0638285f8f96" providerId="LiveId" clId="{35508530-C508-48AE-8752-76958ACD111F}" dt="2023-01-14T23:47:19.883" v="262"/>
          <ac:spMkLst>
            <pc:docMk/>
            <pc:sldMk cId="3348917964" sldId="260"/>
            <ac:spMk id="26" creationId="{FBD23ADF-E771-9EC4-EB16-30F8A2434B77}"/>
          </ac:spMkLst>
        </pc:spChg>
        <pc:graphicFrameChg chg="add del mod modGraphic">
          <ac:chgData name="Ruth Agnew" userId="f0ef0638285f8f96" providerId="LiveId" clId="{35508530-C508-48AE-8752-76958ACD111F}" dt="2023-01-15T09:56:37.428" v="854" actId="21"/>
          <ac:graphicFrameMkLst>
            <pc:docMk/>
            <pc:sldMk cId="3348917964" sldId="260"/>
            <ac:graphicFrameMk id="2" creationId="{5307FF79-AFBD-2014-24A1-9EDF756C33F5}"/>
          </ac:graphicFrameMkLst>
        </pc:graphicFrameChg>
        <pc:graphicFrameChg chg="add del mod">
          <ac:chgData name="Ruth Agnew" userId="f0ef0638285f8f96" providerId="LiveId" clId="{35508530-C508-48AE-8752-76958ACD111F}" dt="2023-01-15T09:56:42.867" v="856"/>
          <ac:graphicFrameMkLst>
            <pc:docMk/>
            <pc:sldMk cId="3348917964" sldId="260"/>
            <ac:graphicFrameMk id="3" creationId="{1B6582BB-3AB4-B7BF-97BB-E8DAEF96626C}"/>
          </ac:graphicFrameMkLst>
        </pc:graphicFrameChg>
        <pc:picChg chg="del">
          <ac:chgData name="Ruth Agnew" userId="f0ef0638285f8f96" providerId="LiveId" clId="{35508530-C508-48AE-8752-76958ACD111F}" dt="2023-01-14T23:23:47.656" v="0" actId="478"/>
          <ac:picMkLst>
            <pc:docMk/>
            <pc:sldMk cId="3348917964" sldId="260"/>
            <ac:picMk id="4" creationId="{843B20ED-6A57-91F2-1DC6-81E546FE3FA4}"/>
          </ac:picMkLst>
        </pc:picChg>
        <pc:picChg chg="add mod">
          <ac:chgData name="Ruth Agnew" userId="f0ef0638285f8f96" providerId="LiveId" clId="{35508530-C508-48AE-8752-76958ACD111F}" dt="2023-01-15T10:18:59.045" v="1012" actId="1076"/>
          <ac:picMkLst>
            <pc:docMk/>
            <pc:sldMk cId="3348917964" sldId="260"/>
            <ac:picMk id="6" creationId="{7F697031-F728-4645-26C9-EBD0AF43A433}"/>
          </ac:picMkLst>
        </pc:picChg>
        <pc:picChg chg="add mod ord">
          <ac:chgData name="Ruth Agnew" userId="f0ef0638285f8f96" providerId="LiveId" clId="{35508530-C508-48AE-8752-76958ACD111F}" dt="2023-01-15T10:18:53.372" v="1011" actId="1076"/>
          <ac:picMkLst>
            <pc:docMk/>
            <pc:sldMk cId="3348917964" sldId="260"/>
            <ac:picMk id="16" creationId="{09023086-129C-32C7-6671-D2A19C375C0A}"/>
          </ac:picMkLst>
        </pc:picChg>
        <pc:picChg chg="add mod">
          <ac:chgData name="Ruth Agnew" userId="f0ef0638285f8f96" providerId="LiveId" clId="{35508530-C508-48AE-8752-76958ACD111F}" dt="2023-01-15T10:18:14.299" v="996" actId="1076"/>
          <ac:picMkLst>
            <pc:docMk/>
            <pc:sldMk cId="3348917964" sldId="260"/>
            <ac:picMk id="28" creationId="{B76C25DC-161C-832D-03A7-207F40A3E99C}"/>
          </ac:picMkLst>
        </pc:picChg>
      </pc:sldChg>
      <pc:sldChg chg="addSp modSp mod">
        <pc:chgData name="Ruth Agnew" userId="f0ef0638285f8f96" providerId="LiveId" clId="{35508530-C508-48AE-8752-76958ACD111F}" dt="2023-01-15T19:37:04.304" v="3897" actId="113"/>
        <pc:sldMkLst>
          <pc:docMk/>
          <pc:sldMk cId="1237926565" sldId="261"/>
        </pc:sldMkLst>
        <pc:spChg chg="mod">
          <ac:chgData name="Ruth Agnew" userId="f0ef0638285f8f96" providerId="LiveId" clId="{35508530-C508-48AE-8752-76958ACD111F}" dt="2023-01-15T10:27:27.702" v="1397" actId="2711"/>
          <ac:spMkLst>
            <pc:docMk/>
            <pc:sldMk cId="1237926565" sldId="261"/>
            <ac:spMk id="3" creationId="{8A33CF10-B430-6114-4C33-46A177D3AF5F}"/>
          </ac:spMkLst>
        </pc:spChg>
        <pc:spChg chg="add mod">
          <ac:chgData name="Ruth Agnew" userId="f0ef0638285f8f96" providerId="LiveId" clId="{35508530-C508-48AE-8752-76958ACD111F}" dt="2023-01-15T19:37:04.304" v="3897" actId="113"/>
          <ac:spMkLst>
            <pc:docMk/>
            <pc:sldMk cId="1237926565" sldId="261"/>
            <ac:spMk id="4" creationId="{C0876D93-F596-F73F-9CD8-7DB0EC41B793}"/>
          </ac:spMkLst>
        </pc:spChg>
        <pc:spChg chg="add mod">
          <ac:chgData name="Ruth Agnew" userId="f0ef0638285f8f96" providerId="LiveId" clId="{35508530-C508-48AE-8752-76958ACD111F}" dt="2023-01-15T19:30:02.899" v="3317" actId="14100"/>
          <ac:spMkLst>
            <pc:docMk/>
            <pc:sldMk cId="1237926565" sldId="261"/>
            <ac:spMk id="5" creationId="{860F9D25-9D9B-7A52-60DE-D988FF905652}"/>
          </ac:spMkLst>
        </pc:spChg>
        <pc:spChg chg="mod">
          <ac:chgData name="Ruth Agnew" userId="f0ef0638285f8f96" providerId="LiveId" clId="{35508530-C508-48AE-8752-76958ACD111F}" dt="2023-01-15T19:23:24.183" v="2971" actId="113"/>
          <ac:spMkLst>
            <pc:docMk/>
            <pc:sldMk cId="1237926565" sldId="261"/>
            <ac:spMk id="6" creationId="{76C89533-AE95-FE6B-2775-4B2D4892A2C4}"/>
          </ac:spMkLst>
        </pc:spChg>
        <pc:spChg chg="add mod ord">
          <ac:chgData name="Ruth Agnew" userId="f0ef0638285f8f96" providerId="LiveId" clId="{35508530-C508-48AE-8752-76958ACD111F}" dt="2023-01-15T19:08:15.209" v="2037" actId="14100"/>
          <ac:spMkLst>
            <pc:docMk/>
            <pc:sldMk cId="1237926565" sldId="261"/>
            <ac:spMk id="7" creationId="{194565AD-3FBE-7264-A925-E9329D9B87CD}"/>
          </ac:spMkLst>
        </pc:spChg>
        <pc:spChg chg="add mod ord">
          <ac:chgData name="Ruth Agnew" userId="f0ef0638285f8f96" providerId="LiveId" clId="{35508530-C508-48AE-8752-76958ACD111F}" dt="2023-01-15T19:08:24.625" v="2040" actId="14100"/>
          <ac:spMkLst>
            <pc:docMk/>
            <pc:sldMk cId="1237926565" sldId="261"/>
            <ac:spMk id="8" creationId="{6FC7DFF7-43B4-1C00-88B3-8C98A1505B0B}"/>
          </ac:spMkLst>
        </pc:spChg>
        <pc:spChg chg="add mod">
          <ac:chgData name="Ruth Agnew" userId="f0ef0638285f8f96" providerId="LiveId" clId="{35508530-C508-48AE-8752-76958ACD111F}" dt="2023-01-15T19:23:16.753" v="2970" actId="14100"/>
          <ac:spMkLst>
            <pc:docMk/>
            <pc:sldMk cId="1237926565" sldId="261"/>
            <ac:spMk id="9" creationId="{8112849C-8E5E-C426-9266-55CEF92053B5}"/>
          </ac:spMkLst>
        </pc:spChg>
        <pc:spChg chg="add mod">
          <ac:chgData name="Ruth Agnew" userId="f0ef0638285f8f96" providerId="LiveId" clId="{35508530-C508-48AE-8752-76958ACD111F}" dt="2023-01-15T19:23:10.553" v="2969" actId="1076"/>
          <ac:spMkLst>
            <pc:docMk/>
            <pc:sldMk cId="1237926565" sldId="261"/>
            <ac:spMk id="10" creationId="{48824DE8-0947-D1B9-5F87-E4C3D6460CCC}"/>
          </ac:spMkLst>
        </pc:spChg>
      </pc:sldChg>
      <pc:sldChg chg="addSp modSp mod">
        <pc:chgData name="Ruth Agnew" userId="f0ef0638285f8f96" providerId="LiveId" clId="{35508530-C508-48AE-8752-76958ACD111F}" dt="2023-01-14T23:26:58.629" v="128" actId="692"/>
        <pc:sldMkLst>
          <pc:docMk/>
          <pc:sldMk cId="4080264031" sldId="262"/>
        </pc:sldMkLst>
        <pc:spChg chg="mod">
          <ac:chgData name="Ruth Agnew" userId="f0ef0638285f8f96" providerId="LiveId" clId="{35508530-C508-48AE-8752-76958ACD111F}" dt="2023-01-14T23:25:04.651" v="8" actId="404"/>
          <ac:spMkLst>
            <pc:docMk/>
            <pc:sldMk cId="4080264031" sldId="262"/>
            <ac:spMk id="22" creationId="{B405D27A-0347-49DA-FC15-70D17589F706}"/>
          </ac:spMkLst>
        </pc:spChg>
        <pc:spChg chg="add mod">
          <ac:chgData name="Ruth Agnew" userId="f0ef0638285f8f96" providerId="LiveId" clId="{35508530-C508-48AE-8752-76958ACD111F}" dt="2023-01-14T23:26:58.629" v="128" actId="692"/>
          <ac:spMkLst>
            <pc:docMk/>
            <pc:sldMk cId="4080264031" sldId="262"/>
            <ac:spMk id="23" creationId="{9BC05A77-A2C4-761E-7249-6E23C0DCECC6}"/>
          </ac:spMkLst>
        </pc:spChg>
        <pc:picChg chg="mod">
          <ac:chgData name="Ruth Agnew" userId="f0ef0638285f8f96" providerId="LiveId" clId="{35508530-C508-48AE-8752-76958ACD111F}" dt="2023-01-14T23:24:27.709" v="5" actId="1076"/>
          <ac:picMkLst>
            <pc:docMk/>
            <pc:sldMk cId="4080264031" sldId="262"/>
            <ac:picMk id="19" creationId="{6101FC8A-B0F2-2469-8705-744A0E55FA30}"/>
          </ac:picMkLst>
        </pc:picChg>
      </pc:sldChg>
      <pc:sldChg chg="addSp delSp modSp add mod setBg">
        <pc:chgData name="Ruth Agnew" userId="f0ef0638285f8f96" providerId="LiveId" clId="{35508530-C508-48AE-8752-76958ACD111F}" dt="2023-01-15T19:05:13.185" v="1839" actId="21"/>
        <pc:sldMkLst>
          <pc:docMk/>
          <pc:sldMk cId="4106981305" sldId="263"/>
        </pc:sldMkLst>
        <pc:spChg chg="add del mod">
          <ac:chgData name="Ruth Agnew" userId="f0ef0638285f8f96" providerId="LiveId" clId="{35508530-C508-48AE-8752-76958ACD111F}" dt="2023-01-14T23:42:22.713" v="249" actId="478"/>
          <ac:spMkLst>
            <pc:docMk/>
            <pc:sldMk cId="4106981305" sldId="263"/>
            <ac:spMk id="7" creationId="{1E443A28-BBBC-F431-6168-94159EF96E22}"/>
          </ac:spMkLst>
        </pc:spChg>
        <pc:spChg chg="mod">
          <ac:chgData name="Ruth Agnew" userId="f0ef0638285f8f96" providerId="LiveId" clId="{35508530-C508-48AE-8752-76958ACD111F}" dt="2023-01-15T19:05:13.185" v="1839" actId="21"/>
          <ac:spMkLst>
            <pc:docMk/>
            <pc:sldMk cId="4106981305" sldId="263"/>
            <ac:spMk id="16" creationId="{6FE08997-58C2-0BFB-630F-4C6C7DEB25B4}"/>
          </ac:spMkLst>
        </pc:spChg>
        <pc:spChg chg="del">
          <ac:chgData name="Ruth Agnew" userId="f0ef0638285f8f96" providerId="LiveId" clId="{35508530-C508-48AE-8752-76958ACD111F}" dt="2023-01-14T23:39:39.179" v="177" actId="478"/>
          <ac:spMkLst>
            <pc:docMk/>
            <pc:sldMk cId="4106981305" sldId="263"/>
            <ac:spMk id="22" creationId="{B405D27A-0347-49DA-FC15-70D17589F706}"/>
          </ac:spMkLst>
        </pc:spChg>
        <pc:spChg chg="del">
          <ac:chgData name="Ruth Agnew" userId="f0ef0638285f8f96" providerId="LiveId" clId="{35508530-C508-48AE-8752-76958ACD111F}" dt="2023-01-14T23:39:33.842" v="175" actId="478"/>
          <ac:spMkLst>
            <pc:docMk/>
            <pc:sldMk cId="4106981305" sldId="263"/>
            <ac:spMk id="23" creationId="{9BC05A77-A2C4-761E-7249-6E23C0DCECC6}"/>
          </ac:spMkLst>
        </pc:spChg>
        <pc:graphicFrameChg chg="add del modGraphic">
          <ac:chgData name="Ruth Agnew" userId="f0ef0638285f8f96" providerId="LiveId" clId="{35508530-C508-48AE-8752-76958ACD111F}" dt="2023-01-14T23:41:04.107" v="213" actId="478"/>
          <ac:graphicFrameMkLst>
            <pc:docMk/>
            <pc:sldMk cId="4106981305" sldId="263"/>
            <ac:graphicFrameMk id="4" creationId="{998AE8F7-4D0A-A4B2-D990-6FBA49D896E9}"/>
          </ac:graphicFrameMkLst>
        </pc:graphicFrameChg>
        <pc:picChg chg="add del mod">
          <ac:chgData name="Ruth Agnew" userId="f0ef0638285f8f96" providerId="LiveId" clId="{35508530-C508-48AE-8752-76958ACD111F}" dt="2023-01-14T23:45:03.761" v="253" actId="478"/>
          <ac:picMkLst>
            <pc:docMk/>
            <pc:sldMk cId="4106981305" sldId="263"/>
            <ac:picMk id="3" creationId="{D2218CFC-3E7C-7CF2-B080-50EAB203A387}"/>
          </ac:picMkLst>
        </pc:picChg>
        <pc:picChg chg="add mod">
          <ac:chgData name="Ruth Agnew" userId="f0ef0638285f8f96" providerId="LiveId" clId="{35508530-C508-48AE-8752-76958ACD111F}" dt="2023-01-15T18:30:39.283" v="1398" actId="1076"/>
          <ac:picMkLst>
            <pc:docMk/>
            <pc:sldMk cId="4106981305" sldId="263"/>
            <ac:picMk id="6" creationId="{BDFBCFB8-5848-D74A-BAEE-FEAFCEEE04E9}"/>
          </ac:picMkLst>
        </pc:picChg>
        <pc:picChg chg="add mod ord">
          <ac:chgData name="Ruth Agnew" userId="f0ef0638285f8f96" providerId="LiveId" clId="{35508530-C508-48AE-8752-76958ACD111F}" dt="2023-01-14T23:45:16.527" v="258" actId="14100"/>
          <ac:picMkLst>
            <pc:docMk/>
            <pc:sldMk cId="4106981305" sldId="263"/>
            <ac:picMk id="9" creationId="{3E3E2377-BE26-7020-06CA-443A672F27A9}"/>
          </ac:picMkLst>
        </pc:picChg>
        <pc:picChg chg="del">
          <ac:chgData name="Ruth Agnew" userId="f0ef0638285f8f96" providerId="LiveId" clId="{35508530-C508-48AE-8752-76958ACD111F}" dt="2023-01-14T23:39:31.349" v="174" actId="478"/>
          <ac:picMkLst>
            <pc:docMk/>
            <pc:sldMk cId="4106981305" sldId="263"/>
            <ac:picMk id="19" creationId="{6101FC8A-B0F2-2469-8705-744A0E55FA30}"/>
          </ac:picMkLst>
        </pc:picChg>
        <pc:picChg chg="del">
          <ac:chgData name="Ruth Agnew" userId="f0ef0638285f8f96" providerId="LiveId" clId="{35508530-C508-48AE-8752-76958ACD111F}" dt="2023-01-14T23:38:58.891" v="130" actId="478"/>
          <ac:picMkLst>
            <pc:docMk/>
            <pc:sldMk cId="4106981305" sldId="263"/>
            <ac:picMk id="21" creationId="{F83501B8-AE7C-5FF6-7F47-889319C23962}"/>
          </ac:picMkLst>
        </pc:picChg>
      </pc:sldChg>
      <pc:sldChg chg="add del setBg">
        <pc:chgData name="Ruth Agnew" userId="f0ef0638285f8f96" providerId="LiveId" clId="{35508530-C508-48AE-8752-76958ACD111F}" dt="2023-01-14T23:39:05.567" v="132" actId="47"/>
        <pc:sldMkLst>
          <pc:docMk/>
          <pc:sldMk cId="1523687566" sldId="264"/>
        </pc:sldMkLst>
      </pc:sldChg>
      <pc:sldChg chg="modSp add mod">
        <pc:chgData name="Ruth Agnew" userId="f0ef0638285f8f96" providerId="LiveId" clId="{35508530-C508-48AE-8752-76958ACD111F}" dt="2023-01-15T19:35:34.023" v="3714" actId="20577"/>
        <pc:sldMkLst>
          <pc:docMk/>
          <pc:sldMk cId="3432557989" sldId="264"/>
        </pc:sldMkLst>
        <pc:spChg chg="mod">
          <ac:chgData name="Ruth Agnew" userId="f0ef0638285f8f96" providerId="LiveId" clId="{35508530-C508-48AE-8752-76958ACD111F}" dt="2023-01-15T00:27:47.696" v="339" actId="20577"/>
          <ac:spMkLst>
            <pc:docMk/>
            <pc:sldMk cId="3432557989" sldId="264"/>
            <ac:spMk id="3" creationId="{8A33CF10-B430-6114-4C33-46A177D3AF5F}"/>
          </ac:spMkLst>
        </pc:spChg>
        <pc:spChg chg="mod">
          <ac:chgData name="Ruth Agnew" userId="f0ef0638285f8f96" providerId="LiveId" clId="{35508530-C508-48AE-8752-76958ACD111F}" dt="2023-01-15T19:35:34.023" v="3714" actId="20577"/>
          <ac:spMkLst>
            <pc:docMk/>
            <pc:sldMk cId="3432557989" sldId="264"/>
            <ac:spMk id="6" creationId="{76C89533-AE95-FE6B-2775-4B2D4892A2C4}"/>
          </ac:spMkLst>
        </pc:spChg>
      </pc:sldChg>
      <pc:sldChg chg="addSp delSp modSp add mod setBg">
        <pc:chgData name="Ruth Agnew" userId="f0ef0638285f8f96" providerId="LiveId" clId="{35508530-C508-48AE-8752-76958ACD111F}" dt="2023-01-15T19:33:38.371" v="3557" actId="1076"/>
        <pc:sldMkLst>
          <pc:docMk/>
          <pc:sldMk cId="3450126239" sldId="265"/>
        </pc:sldMkLst>
        <pc:spChg chg="mod">
          <ac:chgData name="Ruth Agnew" userId="f0ef0638285f8f96" providerId="LiveId" clId="{35508530-C508-48AE-8752-76958ACD111F}" dt="2023-01-15T10:25:03.477" v="1293" actId="14100"/>
          <ac:spMkLst>
            <pc:docMk/>
            <pc:sldMk cId="3450126239" sldId="265"/>
            <ac:spMk id="3" creationId="{8A33CF10-B430-6114-4C33-46A177D3AF5F}"/>
          </ac:spMkLst>
        </pc:spChg>
        <pc:spChg chg="add mod">
          <ac:chgData name="Ruth Agnew" userId="f0ef0638285f8f96" providerId="LiveId" clId="{35508530-C508-48AE-8752-76958ACD111F}" dt="2023-01-15T19:33:38.371" v="3557" actId="1076"/>
          <ac:spMkLst>
            <pc:docMk/>
            <pc:sldMk cId="3450126239" sldId="265"/>
            <ac:spMk id="5" creationId="{4E6F678A-AC6F-86A5-3219-0588126D655C}"/>
          </ac:spMkLst>
        </pc:spChg>
        <pc:spChg chg="del">
          <ac:chgData name="Ruth Agnew" userId="f0ef0638285f8f96" providerId="LiveId" clId="{35508530-C508-48AE-8752-76958ACD111F}" dt="2023-01-15T10:22:45.099" v="1260" actId="478"/>
          <ac:spMkLst>
            <pc:docMk/>
            <pc:sldMk cId="3450126239" sldId="265"/>
            <ac:spMk id="6" creationId="{76C89533-AE95-FE6B-2775-4B2D4892A2C4}"/>
          </ac:spMkLst>
        </pc:spChg>
        <pc:spChg chg="add del">
          <ac:chgData name="Ruth Agnew" userId="f0ef0638285f8f96" providerId="LiveId" clId="{35508530-C508-48AE-8752-76958ACD111F}" dt="2023-01-15T10:23:18.154" v="1263" actId="26606"/>
          <ac:spMkLst>
            <pc:docMk/>
            <pc:sldMk cId="3450126239" sldId="265"/>
            <ac:spMk id="8" creationId="{A3363022-C969-41E9-8EB2-E4C94908C1FA}"/>
          </ac:spMkLst>
        </pc:spChg>
        <pc:spChg chg="add del">
          <ac:chgData name="Ruth Agnew" userId="f0ef0638285f8f96" providerId="LiveId" clId="{35508530-C508-48AE-8752-76958ACD111F}" dt="2023-01-15T10:23:18.154" v="1263" actId="26606"/>
          <ac:spMkLst>
            <pc:docMk/>
            <pc:sldMk cId="3450126239" sldId="265"/>
            <ac:spMk id="10" creationId="{8D1AD6B3-BE88-4CEB-BA17-790657CC4729}"/>
          </ac:spMkLst>
        </pc:spChg>
        <pc:spChg chg="add del">
          <ac:chgData name="Ruth Agnew" userId="f0ef0638285f8f96" providerId="LiveId" clId="{35508530-C508-48AE-8752-76958ACD111F}" dt="2023-01-15T10:23:20.110" v="1265" actId="26606"/>
          <ac:spMkLst>
            <pc:docMk/>
            <pc:sldMk cId="3450126239" sldId="265"/>
            <ac:spMk id="17" creationId="{D4771268-CB57-404A-9271-370EB28F6090}"/>
          </ac:spMkLst>
        </pc:spChg>
        <pc:spChg chg="add del">
          <ac:chgData name="Ruth Agnew" userId="f0ef0638285f8f96" providerId="LiveId" clId="{35508530-C508-48AE-8752-76958ACD111F}" dt="2023-01-15T10:23:27.033" v="1267" actId="26606"/>
          <ac:spMkLst>
            <pc:docMk/>
            <pc:sldMk cId="3450126239" sldId="265"/>
            <ac:spMk id="19" creationId="{A4AC5506-6312-4701-8D3C-40187889A947}"/>
          </ac:spMkLst>
        </pc:spChg>
        <pc:grpChg chg="add del">
          <ac:chgData name="Ruth Agnew" userId="f0ef0638285f8f96" providerId="LiveId" clId="{35508530-C508-48AE-8752-76958ACD111F}" dt="2023-01-15T10:23:18.154" v="1263" actId="26606"/>
          <ac:grpSpMkLst>
            <pc:docMk/>
            <pc:sldMk cId="3450126239" sldId="265"/>
            <ac:grpSpMk id="12" creationId="{89D1390B-7E13-4B4F-9CB2-391063412E54}"/>
          </ac:grpSpMkLst>
        </pc:grpChg>
        <pc:graphicFrameChg chg="add del mod modGraphic">
          <ac:chgData name="Ruth Agnew" userId="f0ef0638285f8f96" providerId="LiveId" clId="{35508530-C508-48AE-8752-76958ACD111F}" dt="2023-01-15T10:23:31.667" v="1269" actId="478"/>
          <ac:graphicFrameMkLst>
            <pc:docMk/>
            <pc:sldMk cId="3450126239" sldId="265"/>
            <ac:graphicFrameMk id="2" creationId="{889B377E-5267-5093-83D4-0CA8A6FE716B}"/>
          </ac:graphicFrameMkLst>
        </pc:graphicFrameChg>
        <pc:graphicFrameChg chg="add mod modGraphic">
          <ac:chgData name="Ruth Agnew" userId="f0ef0638285f8f96" providerId="LiveId" clId="{35508530-C508-48AE-8752-76958ACD111F}" dt="2023-01-15T10:25:00.201" v="1292" actId="1076"/>
          <ac:graphicFrameMkLst>
            <pc:docMk/>
            <pc:sldMk cId="3450126239" sldId="265"/>
            <ac:graphicFrameMk id="4" creationId="{609294A3-ECBA-EF1D-3DAA-91015E07775D}"/>
          </ac:graphicFrameMkLst>
        </pc:graphicFrameChg>
      </pc:sldChg>
      <pc:sldChg chg="addSp delSp modSp add mod ord">
        <pc:chgData name="Ruth Agnew" userId="f0ef0638285f8f96" providerId="LiveId" clId="{35508530-C508-48AE-8752-76958ACD111F}" dt="2023-01-15T19:39:03.122" v="4085" actId="20577"/>
        <pc:sldMkLst>
          <pc:docMk/>
          <pc:sldMk cId="178627685" sldId="266"/>
        </pc:sldMkLst>
        <pc:spChg chg="add del mod">
          <ac:chgData name="Ruth Agnew" userId="f0ef0638285f8f96" providerId="LiveId" clId="{35508530-C508-48AE-8752-76958ACD111F}" dt="2023-01-15T19:23:05.517" v="2967" actId="21"/>
          <ac:spMkLst>
            <pc:docMk/>
            <pc:sldMk cId="178627685" sldId="266"/>
            <ac:spMk id="2" creationId="{64471EC2-74E5-B114-69F7-793357A314B2}"/>
          </ac:spMkLst>
        </pc:spChg>
        <pc:spChg chg="mod">
          <ac:chgData name="Ruth Agnew" userId="f0ef0638285f8f96" providerId="LiveId" clId="{35508530-C508-48AE-8752-76958ACD111F}" dt="2023-01-15T19:38:49.933" v="4033" actId="20577"/>
          <ac:spMkLst>
            <pc:docMk/>
            <pc:sldMk cId="178627685" sldId="266"/>
            <ac:spMk id="4" creationId="{C0876D93-F596-F73F-9CD8-7DB0EC41B793}"/>
          </ac:spMkLst>
        </pc:spChg>
        <pc:spChg chg="mod">
          <ac:chgData name="Ruth Agnew" userId="f0ef0638285f8f96" providerId="LiveId" clId="{35508530-C508-48AE-8752-76958ACD111F}" dt="2023-01-15T19:38:19.896" v="4012" actId="1076"/>
          <ac:spMkLst>
            <pc:docMk/>
            <pc:sldMk cId="178627685" sldId="266"/>
            <ac:spMk id="5" creationId="{860F9D25-9D9B-7A52-60DE-D988FF905652}"/>
          </ac:spMkLst>
        </pc:spChg>
        <pc:spChg chg="mod">
          <ac:chgData name="Ruth Agnew" userId="f0ef0638285f8f96" providerId="LiveId" clId="{35508530-C508-48AE-8752-76958ACD111F}" dt="2023-01-15T19:37:47.723" v="4008" actId="20577"/>
          <ac:spMkLst>
            <pc:docMk/>
            <pc:sldMk cId="178627685" sldId="266"/>
            <ac:spMk id="6" creationId="{76C89533-AE95-FE6B-2775-4B2D4892A2C4}"/>
          </ac:spMkLst>
        </pc:spChg>
        <pc:spChg chg="mod">
          <ac:chgData name="Ruth Agnew" userId="f0ef0638285f8f96" providerId="LiveId" clId="{35508530-C508-48AE-8752-76958ACD111F}" dt="2023-01-15T19:38:11.201" v="4011" actId="14100"/>
          <ac:spMkLst>
            <pc:docMk/>
            <pc:sldMk cId="178627685" sldId="266"/>
            <ac:spMk id="7" creationId="{194565AD-3FBE-7264-A925-E9329D9B87CD}"/>
          </ac:spMkLst>
        </pc:spChg>
        <pc:spChg chg="mod">
          <ac:chgData name="Ruth Agnew" userId="f0ef0638285f8f96" providerId="LiveId" clId="{35508530-C508-48AE-8752-76958ACD111F}" dt="2023-01-15T19:38:19.896" v="4012" actId="1076"/>
          <ac:spMkLst>
            <pc:docMk/>
            <pc:sldMk cId="178627685" sldId="266"/>
            <ac:spMk id="8" creationId="{6FC7DFF7-43B4-1C00-88B3-8C98A1505B0B}"/>
          </ac:spMkLst>
        </pc:spChg>
        <pc:spChg chg="add del mod">
          <ac:chgData name="Ruth Agnew" userId="f0ef0638285f8f96" providerId="LiveId" clId="{35508530-C508-48AE-8752-76958ACD111F}" dt="2023-01-15T19:23:05.517" v="2967" actId="21"/>
          <ac:spMkLst>
            <pc:docMk/>
            <pc:sldMk cId="178627685" sldId="266"/>
            <ac:spMk id="9" creationId="{77CF9362-A507-D16C-3C6E-000AC543F474}"/>
          </ac:spMkLst>
        </pc:spChg>
        <pc:spChg chg="add mod">
          <ac:chgData name="Ruth Agnew" userId="f0ef0638285f8f96" providerId="LiveId" clId="{35508530-C508-48AE-8752-76958ACD111F}" dt="2023-01-15T19:38:27.443" v="4013" actId="1076"/>
          <ac:spMkLst>
            <pc:docMk/>
            <pc:sldMk cId="178627685" sldId="266"/>
            <ac:spMk id="10" creationId="{E462C6A9-E87C-B1ED-65A2-A44AE84ED3FB}"/>
          </ac:spMkLst>
        </pc:spChg>
        <pc:spChg chg="add mod">
          <ac:chgData name="Ruth Agnew" userId="f0ef0638285f8f96" providerId="LiveId" clId="{35508530-C508-48AE-8752-76958ACD111F}" dt="2023-01-15T19:39:03.122" v="4085" actId="20577"/>
          <ac:spMkLst>
            <pc:docMk/>
            <pc:sldMk cId="178627685" sldId="266"/>
            <ac:spMk id="11" creationId="{E8E17518-D2C3-2895-DB78-6F2F27836C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B092-8A57-4916-B56F-054D455ED0CD}" type="datetimeFigureOut">
              <a:rPr lang="en-GB" smtClean="0"/>
              <a:t>28/03/2023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16DEB-9BF1-4EA8-841C-64850A17AAFE}" type="slidenum">
              <a:rPr lang="en-GB" smtClean="0"/>
              <a:t>‹#›</a:t>
            </a:fld>
            <a:endParaRPr lang="en-GB"/>
          </a:p>
        </p:txBody>
      </p:sp>
    </p:spTree>
    <p:extLst>
      <p:ext uri="{BB962C8B-B14F-4D97-AF65-F5344CB8AC3E}">
        <p14:creationId xmlns:p14="http://schemas.microsoft.com/office/powerpoint/2010/main" val="161394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3262-EB5B-A05E-F647-4C0B9FF77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A962B9-50D7-4001-9FF0-D9D73E317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EE9ECB-4980-7BF9-6D2A-3C665F6069B8}"/>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5" name="Footer Placeholder 4">
            <a:extLst>
              <a:ext uri="{FF2B5EF4-FFF2-40B4-BE49-F238E27FC236}">
                <a16:creationId xmlns:a16="http://schemas.microsoft.com/office/drawing/2014/main" id="{FC30BDDD-86FC-7471-140B-C462ABD987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625643-4B79-39E5-E6BC-01D50135BE62}"/>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8" name="Picture 7" descr="Logo&#10;&#10;Description automatically generated">
            <a:extLst>
              <a:ext uri="{FF2B5EF4-FFF2-40B4-BE49-F238E27FC236}">
                <a16:creationId xmlns:a16="http://schemas.microsoft.com/office/drawing/2014/main" id="{74F00F0F-31FC-E92C-2B9A-14E11E17BE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368561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11D6-00BD-17AE-CA66-2F27882FC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0AC2A7-4015-64D5-3C43-819E961B4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6C78C3-E862-5F9F-7E44-AC509F96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D8E8C-56DD-334F-3BF2-DA97495EE504}"/>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6" name="Footer Placeholder 5">
            <a:extLst>
              <a:ext uri="{FF2B5EF4-FFF2-40B4-BE49-F238E27FC236}">
                <a16:creationId xmlns:a16="http://schemas.microsoft.com/office/drawing/2014/main" id="{B190685A-7A31-8BFF-E524-7BD7F0364C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E6A60-E1B6-280A-94F0-B9739043D721}"/>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8" name="Picture 7" descr="Logo&#10;&#10;Description automatically generated">
            <a:extLst>
              <a:ext uri="{FF2B5EF4-FFF2-40B4-BE49-F238E27FC236}">
                <a16:creationId xmlns:a16="http://schemas.microsoft.com/office/drawing/2014/main" id="{440CF202-493B-F511-0D46-DF4240E09A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21451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1265-5105-D2E8-6554-92C8768CDE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E60323-CD07-0BF6-4028-036641AA2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05177-7BAF-A4C7-F466-AD4A670DF81E}"/>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5" name="Footer Placeholder 4">
            <a:extLst>
              <a:ext uri="{FF2B5EF4-FFF2-40B4-BE49-F238E27FC236}">
                <a16:creationId xmlns:a16="http://schemas.microsoft.com/office/drawing/2014/main" id="{5F026FC9-4D31-359A-8137-C2FC9701F1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F355E4-9099-A18B-CB50-AD2F812C219D}"/>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6F8119FD-07E1-D5C0-9990-2A9E3F56EA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2751968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36D91-6527-C2AC-3DD8-8C8491571C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9054A-533E-56A1-0E86-0C6C5BD67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EF3447-FB81-0F55-65D5-125D4BBF31FD}"/>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5" name="Footer Placeholder 4">
            <a:extLst>
              <a:ext uri="{FF2B5EF4-FFF2-40B4-BE49-F238E27FC236}">
                <a16:creationId xmlns:a16="http://schemas.microsoft.com/office/drawing/2014/main" id="{2BBCC578-40C8-FFC0-0DF9-747637AB92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565C2-AC67-3F01-5BBC-A016C49A2899}"/>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80CDECB0-28C3-1589-A467-A8429CB671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253648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7D60-F29B-9CF7-1982-E758D80CFF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ECA210-DD24-5D5A-A779-195250FCD2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B450C1-8674-FA74-8EE3-B640A7B69664}"/>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5" name="Footer Placeholder 4">
            <a:extLst>
              <a:ext uri="{FF2B5EF4-FFF2-40B4-BE49-F238E27FC236}">
                <a16:creationId xmlns:a16="http://schemas.microsoft.com/office/drawing/2014/main" id="{B9531D6F-4830-729E-DF03-9E1F64BF36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453251-89E6-137D-695C-5701B4187FE3}"/>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F730F5AC-C029-856E-83FD-FD591F152B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417302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CCEC-7A31-F469-4221-8EE420013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535D0D-D801-8C9C-159E-1F0494805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B475A-D1F9-12E0-2486-D5978B327752}"/>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5" name="Footer Placeholder 4">
            <a:extLst>
              <a:ext uri="{FF2B5EF4-FFF2-40B4-BE49-F238E27FC236}">
                <a16:creationId xmlns:a16="http://schemas.microsoft.com/office/drawing/2014/main" id="{B14D4466-3CDD-94B2-E070-EF9B45F66E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070E04-32EA-FE1A-27CE-63A81AC11BC8}"/>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773DF2BA-567B-2E59-AC3A-18DC8715A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402018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ABCE-FB84-1F96-D69A-DC6E5BDAEE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369079-714F-FF6C-1F44-6737E3722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3BE522-6C80-FD72-5291-29B97742D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EF40DF-6112-0990-75A8-75912F6C8872}"/>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6" name="Footer Placeholder 5">
            <a:extLst>
              <a:ext uri="{FF2B5EF4-FFF2-40B4-BE49-F238E27FC236}">
                <a16:creationId xmlns:a16="http://schemas.microsoft.com/office/drawing/2014/main" id="{C720EEC1-121E-BAB4-DB44-C3AF84FB0D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83AFDB-0B7E-32CE-4B03-AB96EDFBC07B}"/>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8" name="Picture 7" descr="Logo&#10;&#10;Description automatically generated">
            <a:extLst>
              <a:ext uri="{FF2B5EF4-FFF2-40B4-BE49-F238E27FC236}">
                <a16:creationId xmlns:a16="http://schemas.microsoft.com/office/drawing/2014/main" id="{82E1CB48-CFD2-B22C-EB93-9A29CF688D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424868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72E3-28E9-481B-44E2-A7A5EC3208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E1EC68-5BEE-37E8-32D2-87B99EAC9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C258B8-A99B-EB8B-77FB-7B321C953F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1B70E9-3AD4-40E3-EB9C-B1AF11E59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8A001-8299-A0A2-4975-B3BB3E3E9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9506BE-8D44-BCF3-FCA5-DD93853CE9F9}"/>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8" name="Footer Placeholder 7">
            <a:extLst>
              <a:ext uri="{FF2B5EF4-FFF2-40B4-BE49-F238E27FC236}">
                <a16:creationId xmlns:a16="http://schemas.microsoft.com/office/drawing/2014/main" id="{1E6E7D63-9D7A-2ACD-B69B-B4D08A85C0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A14D17-BF2D-0C8F-8F1E-976962C91906}"/>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133CCE70-0E1E-8F63-BAB0-E81A8AE331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244078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3D76-801A-F321-8571-EE62AE71D4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D7661B-AB30-8EA5-1900-595CDED4B992}"/>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4" name="Footer Placeholder 3">
            <a:extLst>
              <a:ext uri="{FF2B5EF4-FFF2-40B4-BE49-F238E27FC236}">
                <a16:creationId xmlns:a16="http://schemas.microsoft.com/office/drawing/2014/main" id="{B13FDC16-067D-ED48-C4B2-754555EF2A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4AA233-196A-B3CB-90F4-95FE5AB9AAFF}"/>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AC195CE-4C7A-1297-B1BD-6243259886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21382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8389B-5F88-BD07-8D06-55F97C9B4E92}"/>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3" name="Footer Placeholder 2">
            <a:extLst>
              <a:ext uri="{FF2B5EF4-FFF2-40B4-BE49-F238E27FC236}">
                <a16:creationId xmlns:a16="http://schemas.microsoft.com/office/drawing/2014/main" id="{A6DE82DD-CE4C-6CB4-A924-B0F5926666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26D37A-F24A-7DC0-1018-12D3BE5AA93C}"/>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5" name="Picture 4" descr="Logo&#10;&#10;Description automatically generated">
            <a:extLst>
              <a:ext uri="{FF2B5EF4-FFF2-40B4-BE49-F238E27FC236}">
                <a16:creationId xmlns:a16="http://schemas.microsoft.com/office/drawing/2014/main" id="{792C5590-184C-8127-057F-DF90757B74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188539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DA41-12B1-F0FA-ED7A-868BB4021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3D932C-E6C1-40A6-62BC-0C9B80843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4992230-D8C2-EB3C-98D2-BD3ABA9DD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2DC04-00FE-E034-A379-1DCBB0E84475}"/>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6" name="Footer Placeholder 5">
            <a:extLst>
              <a:ext uri="{FF2B5EF4-FFF2-40B4-BE49-F238E27FC236}">
                <a16:creationId xmlns:a16="http://schemas.microsoft.com/office/drawing/2014/main" id="{44C4341D-DEFB-4314-7FC6-2A2432B16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37BC33-0568-7287-F493-B4E07314485A}"/>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8" name="Picture 7" descr="Logo&#10;&#10;Description automatically generated">
            <a:extLst>
              <a:ext uri="{FF2B5EF4-FFF2-40B4-BE49-F238E27FC236}">
                <a16:creationId xmlns:a16="http://schemas.microsoft.com/office/drawing/2014/main" id="{5C2DD3CB-C6B7-0244-97F3-B1A9C30971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137663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DA41-12B1-F0FA-ED7A-868BB4021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3D932C-E6C1-40A6-62BC-0C9B80843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4992230-D8C2-EB3C-98D2-BD3ABA9DD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2DC04-00FE-E034-A379-1DCBB0E84475}"/>
              </a:ext>
            </a:extLst>
          </p:cNvPr>
          <p:cNvSpPr>
            <a:spLocks noGrp="1"/>
          </p:cNvSpPr>
          <p:nvPr>
            <p:ph type="dt" sz="half" idx="10"/>
          </p:nvPr>
        </p:nvSpPr>
        <p:spPr/>
        <p:txBody>
          <a:bodyPr/>
          <a:lstStyle/>
          <a:p>
            <a:fld id="{2DBB2700-E41B-4328-9D3C-E3D663A23876}" type="datetimeFigureOut">
              <a:rPr lang="en-GB" smtClean="0"/>
              <a:t>28/03/2023</a:t>
            </a:fld>
            <a:endParaRPr lang="en-GB"/>
          </a:p>
        </p:txBody>
      </p:sp>
      <p:sp>
        <p:nvSpPr>
          <p:cNvPr id="6" name="Footer Placeholder 5">
            <a:extLst>
              <a:ext uri="{FF2B5EF4-FFF2-40B4-BE49-F238E27FC236}">
                <a16:creationId xmlns:a16="http://schemas.microsoft.com/office/drawing/2014/main" id="{44C4341D-DEFB-4314-7FC6-2A2432B16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37BC33-0568-7287-F493-B4E07314485A}"/>
              </a:ext>
            </a:extLst>
          </p:cNvPr>
          <p:cNvSpPr>
            <a:spLocks noGrp="1"/>
          </p:cNvSpPr>
          <p:nvPr>
            <p:ph type="sldNum" sz="quarter" idx="12"/>
          </p:nvPr>
        </p:nvSpPr>
        <p:spPr/>
        <p:txBody>
          <a:bodyPr/>
          <a:lstStyle/>
          <a:p>
            <a:fld id="{0C8B5E2A-04B2-4B14-A0BF-626880331A68}" type="slidenum">
              <a:rPr lang="en-GB" smtClean="0"/>
              <a:t>‹#›</a:t>
            </a:fld>
            <a:endParaRPr lang="en-GB"/>
          </a:p>
        </p:txBody>
      </p:sp>
      <p:pic>
        <p:nvPicPr>
          <p:cNvPr id="8" name="Picture 7" descr="Logo&#10;&#10;Description automatically generated">
            <a:extLst>
              <a:ext uri="{FF2B5EF4-FFF2-40B4-BE49-F238E27FC236}">
                <a16:creationId xmlns:a16="http://schemas.microsoft.com/office/drawing/2014/main" id="{83CF8ACA-8EC2-33D4-FFED-713DDDD4A5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8709" y="130998"/>
            <a:ext cx="1570182" cy="884180"/>
          </a:xfrm>
          <a:prstGeom prst="rect">
            <a:avLst/>
          </a:prstGeom>
        </p:spPr>
      </p:pic>
    </p:spTree>
    <p:extLst>
      <p:ext uri="{BB962C8B-B14F-4D97-AF65-F5344CB8AC3E}">
        <p14:creationId xmlns:p14="http://schemas.microsoft.com/office/powerpoint/2010/main" val="31220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A1EBF-3201-580C-D2BA-E04489512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F30E31-B496-B803-FD6D-E71EF98F5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CFA465-CF4B-E46A-9C24-2A5304356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B2700-E41B-4328-9D3C-E3D663A23876}" type="datetimeFigureOut">
              <a:rPr lang="en-GB" smtClean="0"/>
              <a:t>28/03/2023</a:t>
            </a:fld>
            <a:endParaRPr lang="en-GB"/>
          </a:p>
        </p:txBody>
      </p:sp>
      <p:sp>
        <p:nvSpPr>
          <p:cNvPr id="5" name="Footer Placeholder 4">
            <a:extLst>
              <a:ext uri="{FF2B5EF4-FFF2-40B4-BE49-F238E27FC236}">
                <a16:creationId xmlns:a16="http://schemas.microsoft.com/office/drawing/2014/main" id="{1D572B16-1B89-4417-FFDB-9DB2CF9BE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444245-725D-B556-616A-95A08EF88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B5E2A-04B2-4B14-A0BF-626880331A68}" type="slidenum">
              <a:rPr lang="en-GB" smtClean="0"/>
              <a:t>‹#›</a:t>
            </a:fld>
            <a:endParaRPr lang="en-GB"/>
          </a:p>
        </p:txBody>
      </p:sp>
    </p:spTree>
    <p:extLst>
      <p:ext uri="{BB962C8B-B14F-4D97-AF65-F5344CB8AC3E}">
        <p14:creationId xmlns:p14="http://schemas.microsoft.com/office/powerpoint/2010/main" val="428880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ragnew@rockbuster.com" TargetMode="External"/><Relationship Id="rId2" Type="http://schemas.openxmlformats.org/officeDocument/2006/relationships/hyperlink" Target="https://public.tableau.com/app/profile/ruth.agnew335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32000">
              <a:schemeClr val="accent1">
                <a:lumMod val="45000"/>
                <a:lumOff val="55000"/>
              </a:schemeClr>
            </a:gs>
            <a:gs pos="56000">
              <a:schemeClr val="accent1">
                <a:lumMod val="45000"/>
                <a:lumOff val="55000"/>
              </a:schemeClr>
            </a:gs>
            <a:gs pos="84000">
              <a:schemeClr val="bg1"/>
            </a:gs>
          </a:gsLst>
          <a:lin ang="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1A02A32-FF32-5B52-8E17-0C3E931BF6C7}"/>
              </a:ext>
            </a:extLst>
          </p:cNvPr>
          <p:cNvSpPr/>
          <p:nvPr/>
        </p:nvSpPr>
        <p:spPr>
          <a:xfrm>
            <a:off x="1" y="0"/>
            <a:ext cx="8722905" cy="6858000"/>
          </a:xfrm>
          <a:custGeom>
            <a:avLst/>
            <a:gdLst>
              <a:gd name="connsiteX0" fmla="*/ 0 w 8722905"/>
              <a:gd name="connsiteY0" fmla="*/ 0 h 6858000"/>
              <a:gd name="connsiteX1" fmla="*/ 7734299 w 8722905"/>
              <a:gd name="connsiteY1" fmla="*/ 0 h 6858000"/>
              <a:gd name="connsiteX2" fmla="*/ 8679336 w 8722905"/>
              <a:gd name="connsiteY2" fmla="*/ 0 h 6858000"/>
              <a:gd name="connsiteX3" fmla="*/ 8115928 w 8722905"/>
              <a:gd name="connsiteY3" fmla="*/ 557579 h 6858000"/>
              <a:gd name="connsiteX4" fmla="*/ 8114534 w 8722905"/>
              <a:gd name="connsiteY4" fmla="*/ 825641 h 6858000"/>
              <a:gd name="connsiteX5" fmla="*/ 8722905 w 8722905"/>
              <a:gd name="connsiteY5" fmla="*/ 1440373 h 6858000"/>
              <a:gd name="connsiteX6" fmla="*/ 7714058 w 8722905"/>
              <a:gd name="connsiteY6" fmla="*/ 2438783 h 6858000"/>
              <a:gd name="connsiteX7" fmla="*/ 7711909 w 8722905"/>
              <a:gd name="connsiteY7" fmla="*/ 2852101 h 6858000"/>
              <a:gd name="connsiteX8" fmla="*/ 8378279 w 8722905"/>
              <a:gd name="connsiteY8" fmla="*/ 3525437 h 6858000"/>
              <a:gd name="connsiteX9" fmla="*/ 6992564 w 8722905"/>
              <a:gd name="connsiteY9" fmla="*/ 4896817 h 6858000"/>
              <a:gd name="connsiteX10" fmla="*/ 6990415 w 8722905"/>
              <a:gd name="connsiteY10" fmla="*/ 5310135 h 6858000"/>
              <a:gd name="connsiteX11" fmla="*/ 8522267 w 8722905"/>
              <a:gd name="connsiteY11" fmla="*/ 6858000 h 6858000"/>
              <a:gd name="connsiteX12" fmla="*/ 0 w 8722905"/>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22905" h="6858000">
                <a:moveTo>
                  <a:pt x="0" y="0"/>
                </a:moveTo>
                <a:lnTo>
                  <a:pt x="7734299" y="0"/>
                </a:lnTo>
                <a:lnTo>
                  <a:pt x="8679336" y="0"/>
                </a:lnTo>
                <a:lnTo>
                  <a:pt x="8115928" y="557579"/>
                </a:lnTo>
                <a:cubicBezTo>
                  <a:pt x="8041520" y="631218"/>
                  <a:pt x="8040896" y="751233"/>
                  <a:pt x="8114534" y="825641"/>
                </a:cubicBezTo>
                <a:lnTo>
                  <a:pt x="8722905" y="1440373"/>
                </a:lnTo>
                <a:lnTo>
                  <a:pt x="7714058" y="2438783"/>
                </a:lnTo>
                <a:cubicBezTo>
                  <a:pt x="7599330" y="2552324"/>
                  <a:pt x="7598368" y="2737373"/>
                  <a:pt x="7711909" y="2852101"/>
                </a:cubicBezTo>
                <a:lnTo>
                  <a:pt x="8378279" y="3525437"/>
                </a:lnTo>
                <a:lnTo>
                  <a:pt x="6992564" y="4896817"/>
                </a:lnTo>
                <a:cubicBezTo>
                  <a:pt x="6877836" y="5010358"/>
                  <a:pt x="6876874" y="5195407"/>
                  <a:pt x="6990415" y="5310135"/>
                </a:cubicBezTo>
                <a:lnTo>
                  <a:pt x="8522267" y="6858000"/>
                </a:lnTo>
                <a:lnTo>
                  <a:pt x="0" y="6858000"/>
                </a:lnTo>
                <a:close/>
              </a:path>
            </a:pathLst>
          </a:custGeom>
          <a:gradFill flip="none" rotWithShape="1">
            <a:gsLst>
              <a:gs pos="0">
                <a:schemeClr val="bg2">
                  <a:lumMod val="10000"/>
                </a:schemeClr>
              </a:gs>
              <a:gs pos="55000">
                <a:schemeClr val="accent1">
                  <a:lumMod val="45000"/>
                  <a:lumOff val="55000"/>
                </a:schemeClr>
              </a:gs>
              <a:gs pos="72000">
                <a:schemeClr val="accent1">
                  <a:lumMod val="45000"/>
                  <a:lumOff val="55000"/>
                </a:schemeClr>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badi Extra Light" panose="020B0604020202020204" pitchFamily="34" charset="0"/>
            </a:endParaRPr>
          </a:p>
        </p:txBody>
      </p:sp>
      <p:pic>
        <p:nvPicPr>
          <p:cNvPr id="37" name="Picture 36" descr="A person and person sitting on a couch watching a television&#10;&#10;Description automatically generated with medium confidence">
            <a:extLst>
              <a:ext uri="{FF2B5EF4-FFF2-40B4-BE49-F238E27FC236}">
                <a16:creationId xmlns:a16="http://schemas.microsoft.com/office/drawing/2014/main" id="{CBFF0532-B7BA-3A26-719B-A1B10C2FE16D}"/>
              </a:ext>
            </a:extLst>
          </p:cNvPr>
          <p:cNvPicPr>
            <a:picLocks noChangeAspect="1"/>
          </p:cNvPicPr>
          <p:nvPr/>
        </p:nvPicPr>
        <p:blipFill rotWithShape="1">
          <a:blip r:embed="rId2">
            <a:extLst>
              <a:ext uri="{28A0092B-C50C-407E-A947-70E740481C1C}">
                <a14:useLocalDpi xmlns:a14="http://schemas.microsoft.com/office/drawing/2010/main" val="0"/>
              </a:ext>
            </a:extLst>
          </a:blip>
          <a:srcRect l="6727" r="52758"/>
          <a:stretch/>
        </p:blipFill>
        <p:spPr bwMode="auto">
          <a:xfrm>
            <a:off x="7115415" y="-228600"/>
            <a:ext cx="5107708" cy="7086600"/>
          </a:xfrm>
          <a:custGeom>
            <a:avLst/>
            <a:gdLst>
              <a:gd name="connsiteX0" fmla="*/ 2969918 w 5107708"/>
              <a:gd name="connsiteY0" fmla="*/ 5637102 h 7086600"/>
              <a:gd name="connsiteX1" fmla="*/ 3103661 w 5107708"/>
              <a:gd name="connsiteY1" fmla="*/ 5693315 h 7086600"/>
              <a:gd name="connsiteX2" fmla="*/ 4236970 w 5107708"/>
              <a:gd name="connsiteY2" fmla="*/ 6838471 h 7086600"/>
              <a:gd name="connsiteX3" fmla="*/ 4277539 w 5107708"/>
              <a:gd name="connsiteY3" fmla="*/ 7044047 h 7086600"/>
              <a:gd name="connsiteX4" fmla="*/ 4248962 w 5107708"/>
              <a:gd name="connsiteY4" fmla="*/ 7086600 h 7086600"/>
              <a:gd name="connsiteX5" fmla="*/ 1676634 w 5107708"/>
              <a:gd name="connsiteY5" fmla="*/ 7086600 h 7086600"/>
              <a:gd name="connsiteX6" fmla="*/ 1642875 w 5107708"/>
              <a:gd name="connsiteY6" fmla="*/ 7035183 h 7086600"/>
              <a:gd name="connsiteX7" fmla="*/ 1685581 w 5107708"/>
              <a:gd name="connsiteY7" fmla="*/ 6830041 h 7086600"/>
              <a:gd name="connsiteX8" fmla="*/ 2835599 w 5107708"/>
              <a:gd name="connsiteY8" fmla="*/ 5691921 h 7086600"/>
              <a:gd name="connsiteX9" fmla="*/ 2969918 w 5107708"/>
              <a:gd name="connsiteY9" fmla="*/ 5637102 h 7086600"/>
              <a:gd name="connsiteX10" fmla="*/ 5076584 w 5107708"/>
              <a:gd name="connsiteY10" fmla="*/ 4948626 h 7086600"/>
              <a:gd name="connsiteX11" fmla="*/ 5076584 w 5107708"/>
              <a:gd name="connsiteY11" fmla="*/ 7051086 h 7086600"/>
              <a:gd name="connsiteX12" fmla="*/ 5040750 w 5107708"/>
              <a:gd name="connsiteY12" fmla="*/ 7086549 h 7086600"/>
              <a:gd name="connsiteX13" fmla="*/ 5040672 w 5107708"/>
              <a:gd name="connsiteY13" fmla="*/ 7086600 h 7086600"/>
              <a:gd name="connsiteX14" fmla="*/ 4838738 w 5107708"/>
              <a:gd name="connsiteY14" fmla="*/ 7086600 h 7086600"/>
              <a:gd name="connsiteX15" fmla="*/ 4837085 w 5107708"/>
              <a:gd name="connsiteY15" fmla="*/ 7085490 h 7086600"/>
              <a:gd name="connsiteX16" fmla="*/ 3976028 w 5107708"/>
              <a:gd name="connsiteY16" fmla="*/ 6215433 h 7086600"/>
              <a:gd name="connsiteX17" fmla="*/ 3977087 w 5107708"/>
              <a:gd name="connsiteY17" fmla="*/ 6011767 h 7086600"/>
              <a:gd name="connsiteX18" fmla="*/ 5017465 w 5107708"/>
              <a:gd name="connsiteY18" fmla="*/ 4982153 h 7086600"/>
              <a:gd name="connsiteX19" fmla="*/ 5065270 w 5107708"/>
              <a:gd name="connsiteY19" fmla="*/ 4950766 h 7086600"/>
              <a:gd name="connsiteX20" fmla="*/ 1340555 w 5107708"/>
              <a:gd name="connsiteY20" fmla="*/ 4020860 h 7086600"/>
              <a:gd name="connsiteX21" fmla="*/ 1474297 w 5107708"/>
              <a:gd name="connsiteY21" fmla="*/ 4077075 h 7086600"/>
              <a:gd name="connsiteX22" fmla="*/ 2607606 w 5107708"/>
              <a:gd name="connsiteY22" fmla="*/ 5222232 h 7086600"/>
              <a:gd name="connsiteX23" fmla="*/ 2606211 w 5107708"/>
              <a:gd name="connsiteY23" fmla="*/ 5490293 h 7086600"/>
              <a:gd name="connsiteX24" fmla="*/ 1456195 w 5107708"/>
              <a:gd name="connsiteY24" fmla="*/ 6628413 h 7086600"/>
              <a:gd name="connsiteX25" fmla="*/ 1188133 w 5107708"/>
              <a:gd name="connsiteY25" fmla="*/ 6627019 h 7086600"/>
              <a:gd name="connsiteX26" fmla="*/ 54823 w 5107708"/>
              <a:gd name="connsiteY26" fmla="*/ 5481864 h 7086600"/>
              <a:gd name="connsiteX27" fmla="*/ 56218 w 5107708"/>
              <a:gd name="connsiteY27" fmla="*/ 5213801 h 7086600"/>
              <a:gd name="connsiteX28" fmla="*/ 1206235 w 5107708"/>
              <a:gd name="connsiteY28" fmla="*/ 4075681 h 7086600"/>
              <a:gd name="connsiteX29" fmla="*/ 1340555 w 5107708"/>
              <a:gd name="connsiteY29" fmla="*/ 4020860 h 7086600"/>
              <a:gd name="connsiteX30" fmla="*/ 3715876 w 5107708"/>
              <a:gd name="connsiteY30" fmla="*/ 3214745 h 7086600"/>
              <a:gd name="connsiteX31" fmla="*/ 3849618 w 5107708"/>
              <a:gd name="connsiteY31" fmla="*/ 3270960 h 7086600"/>
              <a:gd name="connsiteX32" fmla="*/ 4982927 w 5107708"/>
              <a:gd name="connsiteY32" fmla="*/ 4416116 h 7086600"/>
              <a:gd name="connsiteX33" fmla="*/ 4981534 w 5107708"/>
              <a:gd name="connsiteY33" fmla="*/ 4684178 h 7086600"/>
              <a:gd name="connsiteX34" fmla="*/ 3831516 w 5107708"/>
              <a:gd name="connsiteY34" fmla="*/ 5822297 h 7086600"/>
              <a:gd name="connsiteX35" fmla="*/ 3563454 w 5107708"/>
              <a:gd name="connsiteY35" fmla="*/ 5820904 h 7086600"/>
              <a:gd name="connsiteX36" fmla="*/ 2430145 w 5107708"/>
              <a:gd name="connsiteY36" fmla="*/ 4675747 h 7086600"/>
              <a:gd name="connsiteX37" fmla="*/ 2431539 w 5107708"/>
              <a:gd name="connsiteY37" fmla="*/ 4407685 h 7086600"/>
              <a:gd name="connsiteX38" fmla="*/ 3581557 w 5107708"/>
              <a:gd name="connsiteY38" fmla="*/ 3269566 h 7086600"/>
              <a:gd name="connsiteX39" fmla="*/ 3715876 w 5107708"/>
              <a:gd name="connsiteY39" fmla="*/ 3214745 h 7086600"/>
              <a:gd name="connsiteX40" fmla="*/ 2086512 w 5107708"/>
              <a:gd name="connsiteY40" fmla="*/ 1606524 h 7086600"/>
              <a:gd name="connsiteX41" fmla="*/ 2220253 w 5107708"/>
              <a:gd name="connsiteY41" fmla="*/ 1662738 h 7086600"/>
              <a:gd name="connsiteX42" fmla="*/ 3353562 w 5107708"/>
              <a:gd name="connsiteY42" fmla="*/ 2807894 h 7086600"/>
              <a:gd name="connsiteX43" fmla="*/ 3352168 w 5107708"/>
              <a:gd name="connsiteY43" fmla="*/ 3075956 h 7086600"/>
              <a:gd name="connsiteX44" fmla="*/ 2202151 w 5107708"/>
              <a:gd name="connsiteY44" fmla="*/ 4214076 h 7086600"/>
              <a:gd name="connsiteX45" fmla="*/ 1934089 w 5107708"/>
              <a:gd name="connsiteY45" fmla="*/ 4212682 h 7086600"/>
              <a:gd name="connsiteX46" fmla="*/ 800781 w 5107708"/>
              <a:gd name="connsiteY46" fmla="*/ 3067525 h 7086600"/>
              <a:gd name="connsiteX47" fmla="*/ 802174 w 5107708"/>
              <a:gd name="connsiteY47" fmla="*/ 2799464 h 7086600"/>
              <a:gd name="connsiteX48" fmla="*/ 1952191 w 5107708"/>
              <a:gd name="connsiteY48" fmla="*/ 1661344 h 7086600"/>
              <a:gd name="connsiteX49" fmla="*/ 2086512 w 5107708"/>
              <a:gd name="connsiteY49" fmla="*/ 1606524 h 7086600"/>
              <a:gd name="connsiteX50" fmla="*/ 3749912 w 5107708"/>
              <a:gd name="connsiteY50" fmla="*/ 1461115 h 7086600"/>
              <a:gd name="connsiteX51" fmla="*/ 3822144 w 5107708"/>
              <a:gd name="connsiteY51" fmla="*/ 1491474 h 7086600"/>
              <a:gd name="connsiteX52" fmla="*/ 5078100 w 5107708"/>
              <a:gd name="connsiteY52" fmla="*/ 2760560 h 7086600"/>
              <a:gd name="connsiteX53" fmla="*/ 5077347 w 5107708"/>
              <a:gd name="connsiteY53" fmla="*/ 2905334 h 7086600"/>
              <a:gd name="connsiteX54" fmla="*/ 4458871 w 5107708"/>
              <a:gd name="connsiteY54" fmla="*/ 3517411 h 7086600"/>
              <a:gd name="connsiteX55" fmla="*/ 4314097 w 5107708"/>
              <a:gd name="connsiteY55" fmla="*/ 3516658 h 7086600"/>
              <a:gd name="connsiteX56" fmla="*/ 3058141 w 5107708"/>
              <a:gd name="connsiteY56" fmla="*/ 2247573 h 7086600"/>
              <a:gd name="connsiteX57" fmla="*/ 3058894 w 5107708"/>
              <a:gd name="connsiteY57" fmla="*/ 2102799 h 7086600"/>
              <a:gd name="connsiteX58" fmla="*/ 3677369 w 5107708"/>
              <a:gd name="connsiteY58" fmla="*/ 1490722 h 7086600"/>
              <a:gd name="connsiteX59" fmla="*/ 3749912 w 5107708"/>
              <a:gd name="connsiteY59" fmla="*/ 1461115 h 7086600"/>
              <a:gd name="connsiteX60" fmla="*/ 2852690 w 5107708"/>
              <a:gd name="connsiteY60" fmla="*/ 736091 h 7086600"/>
              <a:gd name="connsiteX61" fmla="*/ 2911023 w 5107708"/>
              <a:gd name="connsiteY61" fmla="*/ 760610 h 7086600"/>
              <a:gd name="connsiteX62" fmla="*/ 3428741 w 5107708"/>
              <a:gd name="connsiteY62" fmla="*/ 1283741 h 7086600"/>
              <a:gd name="connsiteX63" fmla="*/ 3428133 w 5107708"/>
              <a:gd name="connsiteY63" fmla="*/ 1400661 h 7086600"/>
              <a:gd name="connsiteX64" fmla="*/ 2928654 w 5107708"/>
              <a:gd name="connsiteY64" fmla="*/ 1894971 h 7086600"/>
              <a:gd name="connsiteX65" fmla="*/ 2811735 w 5107708"/>
              <a:gd name="connsiteY65" fmla="*/ 1894363 h 7086600"/>
              <a:gd name="connsiteX66" fmla="*/ 2294017 w 5107708"/>
              <a:gd name="connsiteY66" fmla="*/ 1371234 h 7086600"/>
              <a:gd name="connsiteX67" fmla="*/ 2294626 w 5107708"/>
              <a:gd name="connsiteY67" fmla="*/ 1254314 h 7086600"/>
              <a:gd name="connsiteX68" fmla="*/ 2794104 w 5107708"/>
              <a:gd name="connsiteY68" fmla="*/ 760002 h 7086600"/>
              <a:gd name="connsiteX69" fmla="*/ 2852690 w 5107708"/>
              <a:gd name="connsiteY69" fmla="*/ 736091 h 7086600"/>
              <a:gd name="connsiteX70" fmla="*/ 1786797 w 5107708"/>
              <a:gd name="connsiteY70" fmla="*/ 310973 h 7086600"/>
              <a:gd name="connsiteX71" fmla="*/ 1845129 w 5107708"/>
              <a:gd name="connsiteY71" fmla="*/ 335493 h 7086600"/>
              <a:gd name="connsiteX72" fmla="*/ 2362848 w 5107708"/>
              <a:gd name="connsiteY72" fmla="*/ 858622 h 7086600"/>
              <a:gd name="connsiteX73" fmla="*/ 2362240 w 5107708"/>
              <a:gd name="connsiteY73" fmla="*/ 975541 h 7086600"/>
              <a:gd name="connsiteX74" fmla="*/ 1862760 w 5107708"/>
              <a:gd name="connsiteY74" fmla="*/ 1469853 h 7086600"/>
              <a:gd name="connsiteX75" fmla="*/ 1745842 w 5107708"/>
              <a:gd name="connsiteY75" fmla="*/ 1469246 h 7086600"/>
              <a:gd name="connsiteX76" fmla="*/ 1228123 w 5107708"/>
              <a:gd name="connsiteY76" fmla="*/ 946116 h 7086600"/>
              <a:gd name="connsiteX77" fmla="*/ 1228732 w 5107708"/>
              <a:gd name="connsiteY77" fmla="*/ 829195 h 7086600"/>
              <a:gd name="connsiteX78" fmla="*/ 1728211 w 5107708"/>
              <a:gd name="connsiteY78" fmla="*/ 334885 h 7086600"/>
              <a:gd name="connsiteX79" fmla="*/ 1786797 w 5107708"/>
              <a:gd name="connsiteY79" fmla="*/ 310973 h 7086600"/>
              <a:gd name="connsiteX80" fmla="*/ 2007494 w 5107708"/>
              <a:gd name="connsiteY80" fmla="*/ 0 h 7086600"/>
              <a:gd name="connsiteX81" fmla="*/ 3018195 w 5107708"/>
              <a:gd name="connsiteY81" fmla="*/ 0 h 7086600"/>
              <a:gd name="connsiteX82" fmla="*/ 3093973 w 5107708"/>
              <a:gd name="connsiteY82" fmla="*/ 76570 h 7086600"/>
              <a:gd name="connsiteX83" fmla="*/ 3093364 w 5107708"/>
              <a:gd name="connsiteY83" fmla="*/ 193491 h 7086600"/>
              <a:gd name="connsiteX84" fmla="*/ 2593885 w 5107708"/>
              <a:gd name="connsiteY84" fmla="*/ 687801 h 7086600"/>
              <a:gd name="connsiteX85" fmla="*/ 2476967 w 5107708"/>
              <a:gd name="connsiteY85" fmla="*/ 687193 h 7086600"/>
              <a:gd name="connsiteX86" fmla="*/ 1959248 w 5107708"/>
              <a:gd name="connsiteY86" fmla="*/ 164064 h 7086600"/>
              <a:gd name="connsiteX87" fmla="*/ 1959857 w 5107708"/>
              <a:gd name="connsiteY87" fmla="*/ 47144 h 708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107708" h="7086600">
                <a:moveTo>
                  <a:pt x="2969918" y="5637102"/>
                </a:moveTo>
                <a:cubicBezTo>
                  <a:pt x="3018427" y="5637353"/>
                  <a:pt x="3066842" y="5656111"/>
                  <a:pt x="3103661" y="5693315"/>
                </a:cubicBezTo>
                <a:lnTo>
                  <a:pt x="4236970" y="6838471"/>
                </a:lnTo>
                <a:cubicBezTo>
                  <a:pt x="4292198" y="6894278"/>
                  <a:pt x="4305654" y="6975738"/>
                  <a:pt x="4277539" y="7044047"/>
                </a:cubicBezTo>
                <a:lnTo>
                  <a:pt x="4248962" y="7086600"/>
                </a:lnTo>
                <a:lnTo>
                  <a:pt x="1676634" y="7086600"/>
                </a:lnTo>
                <a:lnTo>
                  <a:pt x="1642875" y="7035183"/>
                </a:lnTo>
                <a:cubicBezTo>
                  <a:pt x="1615473" y="6966586"/>
                  <a:pt x="1629775" y="6885270"/>
                  <a:pt x="1685581" y="6830041"/>
                </a:cubicBezTo>
                <a:lnTo>
                  <a:pt x="2835599" y="5691921"/>
                </a:lnTo>
                <a:cubicBezTo>
                  <a:pt x="2872803" y="5655102"/>
                  <a:pt x="2921408" y="5636849"/>
                  <a:pt x="2969918" y="5637102"/>
                </a:cubicBezTo>
                <a:close/>
                <a:moveTo>
                  <a:pt x="5076584" y="4948626"/>
                </a:moveTo>
                <a:lnTo>
                  <a:pt x="5076584" y="7051086"/>
                </a:lnTo>
                <a:lnTo>
                  <a:pt x="5040750" y="7086549"/>
                </a:lnTo>
                <a:lnTo>
                  <a:pt x="5040672" y="7086600"/>
                </a:lnTo>
                <a:lnTo>
                  <a:pt x="4838738" y="7086600"/>
                </a:lnTo>
                <a:lnTo>
                  <a:pt x="4837085" y="7085490"/>
                </a:lnTo>
                <a:lnTo>
                  <a:pt x="3976028" y="6215433"/>
                </a:lnTo>
                <a:cubicBezTo>
                  <a:pt x="3920080" y="6158900"/>
                  <a:pt x="3920556" y="6067715"/>
                  <a:pt x="3977087" y="6011767"/>
                </a:cubicBezTo>
                <a:lnTo>
                  <a:pt x="5017465" y="4982153"/>
                </a:lnTo>
                <a:cubicBezTo>
                  <a:pt x="5031598" y="4968167"/>
                  <a:pt x="5047897" y="4957706"/>
                  <a:pt x="5065270" y="4950766"/>
                </a:cubicBezTo>
                <a:close/>
                <a:moveTo>
                  <a:pt x="1340555" y="4020860"/>
                </a:moveTo>
                <a:cubicBezTo>
                  <a:pt x="1389064" y="4021113"/>
                  <a:pt x="1437478" y="4039871"/>
                  <a:pt x="1474297" y="4077075"/>
                </a:cubicBezTo>
                <a:lnTo>
                  <a:pt x="2607606" y="5222232"/>
                </a:lnTo>
                <a:cubicBezTo>
                  <a:pt x="2681243" y="5296640"/>
                  <a:pt x="2680619" y="5416656"/>
                  <a:pt x="2606211" y="5490293"/>
                </a:cubicBezTo>
                <a:lnTo>
                  <a:pt x="1456195" y="6628413"/>
                </a:lnTo>
                <a:cubicBezTo>
                  <a:pt x="1381787" y="6702051"/>
                  <a:pt x="1261771" y="6701427"/>
                  <a:pt x="1188133" y="6627019"/>
                </a:cubicBezTo>
                <a:lnTo>
                  <a:pt x="54823" y="5481864"/>
                </a:lnTo>
                <a:cubicBezTo>
                  <a:pt x="-18815" y="5407454"/>
                  <a:pt x="-18191" y="5287439"/>
                  <a:pt x="56218" y="5213801"/>
                </a:cubicBezTo>
                <a:lnTo>
                  <a:pt x="1206235" y="4075681"/>
                </a:lnTo>
                <a:cubicBezTo>
                  <a:pt x="1243439" y="4038862"/>
                  <a:pt x="1292044" y="4020609"/>
                  <a:pt x="1340555" y="4020860"/>
                </a:cubicBezTo>
                <a:close/>
                <a:moveTo>
                  <a:pt x="3715876" y="3214745"/>
                </a:moveTo>
                <a:cubicBezTo>
                  <a:pt x="3764387" y="3214998"/>
                  <a:pt x="3812799" y="3233755"/>
                  <a:pt x="3849618" y="3270960"/>
                </a:cubicBezTo>
                <a:lnTo>
                  <a:pt x="4982927" y="4416116"/>
                </a:lnTo>
                <a:cubicBezTo>
                  <a:pt x="5056566" y="4490524"/>
                  <a:pt x="5055942" y="4610539"/>
                  <a:pt x="4981534" y="4684178"/>
                </a:cubicBezTo>
                <a:lnTo>
                  <a:pt x="3831516" y="5822297"/>
                </a:lnTo>
                <a:cubicBezTo>
                  <a:pt x="3757108" y="5895936"/>
                  <a:pt x="3637093" y="5895312"/>
                  <a:pt x="3563454" y="5820904"/>
                </a:cubicBezTo>
                <a:lnTo>
                  <a:pt x="2430145" y="4675747"/>
                </a:lnTo>
                <a:cubicBezTo>
                  <a:pt x="2356507" y="4601339"/>
                  <a:pt x="2357131" y="4481324"/>
                  <a:pt x="2431539" y="4407685"/>
                </a:cubicBezTo>
                <a:lnTo>
                  <a:pt x="3581557" y="3269566"/>
                </a:lnTo>
                <a:cubicBezTo>
                  <a:pt x="3618761" y="3232747"/>
                  <a:pt x="3667366" y="3214492"/>
                  <a:pt x="3715876" y="3214745"/>
                </a:cubicBezTo>
                <a:close/>
                <a:moveTo>
                  <a:pt x="2086512" y="1606524"/>
                </a:moveTo>
                <a:cubicBezTo>
                  <a:pt x="2135021" y="1606776"/>
                  <a:pt x="2183434" y="1625534"/>
                  <a:pt x="2220253" y="1662738"/>
                </a:cubicBezTo>
                <a:lnTo>
                  <a:pt x="3353562" y="2807894"/>
                </a:lnTo>
                <a:cubicBezTo>
                  <a:pt x="3427201" y="2882302"/>
                  <a:pt x="3426577" y="3002318"/>
                  <a:pt x="3352168" y="3075956"/>
                </a:cubicBezTo>
                <a:lnTo>
                  <a:pt x="2202151" y="4214076"/>
                </a:lnTo>
                <a:cubicBezTo>
                  <a:pt x="2127743" y="4287714"/>
                  <a:pt x="2007728" y="4287090"/>
                  <a:pt x="1934089" y="4212682"/>
                </a:cubicBezTo>
                <a:lnTo>
                  <a:pt x="800781" y="3067525"/>
                </a:lnTo>
                <a:cubicBezTo>
                  <a:pt x="727142" y="2993117"/>
                  <a:pt x="727766" y="2873102"/>
                  <a:pt x="802174" y="2799464"/>
                </a:cubicBezTo>
                <a:lnTo>
                  <a:pt x="1952191" y="1661344"/>
                </a:lnTo>
                <a:cubicBezTo>
                  <a:pt x="1989395" y="1624525"/>
                  <a:pt x="2038001" y="1606271"/>
                  <a:pt x="2086512" y="1606524"/>
                </a:cubicBezTo>
                <a:close/>
                <a:moveTo>
                  <a:pt x="3749912" y="1461115"/>
                </a:moveTo>
                <a:cubicBezTo>
                  <a:pt x="3776111" y="1461251"/>
                  <a:pt x="3802259" y="1471381"/>
                  <a:pt x="3822144" y="1491474"/>
                </a:cubicBezTo>
                <a:lnTo>
                  <a:pt x="5078100" y="2760560"/>
                </a:lnTo>
                <a:cubicBezTo>
                  <a:pt x="5117870" y="2800745"/>
                  <a:pt x="5117533" y="2865563"/>
                  <a:pt x="5077347" y="2905334"/>
                </a:cubicBezTo>
                <a:lnTo>
                  <a:pt x="4458871" y="3517411"/>
                </a:lnTo>
                <a:cubicBezTo>
                  <a:pt x="4418685" y="3557181"/>
                  <a:pt x="4353867" y="3556844"/>
                  <a:pt x="4314097" y="3516658"/>
                </a:cubicBezTo>
                <a:lnTo>
                  <a:pt x="3058141" y="2247573"/>
                </a:lnTo>
                <a:cubicBezTo>
                  <a:pt x="3018371" y="2207387"/>
                  <a:pt x="3018708" y="2142569"/>
                  <a:pt x="3058894" y="2102799"/>
                </a:cubicBezTo>
                <a:lnTo>
                  <a:pt x="3677369" y="1490722"/>
                </a:lnTo>
                <a:cubicBezTo>
                  <a:pt x="3697463" y="1470836"/>
                  <a:pt x="3723714" y="1460979"/>
                  <a:pt x="3749912" y="1461115"/>
                </a:cubicBezTo>
                <a:close/>
                <a:moveTo>
                  <a:pt x="2852690" y="736091"/>
                </a:moveTo>
                <a:cubicBezTo>
                  <a:pt x="2873848" y="736201"/>
                  <a:pt x="2894964" y="744383"/>
                  <a:pt x="2911023" y="760610"/>
                </a:cubicBezTo>
                <a:lnTo>
                  <a:pt x="3428741" y="1283741"/>
                </a:lnTo>
                <a:cubicBezTo>
                  <a:pt x="3460861" y="1316195"/>
                  <a:pt x="3460589" y="1368541"/>
                  <a:pt x="3428133" y="1400661"/>
                </a:cubicBezTo>
                <a:lnTo>
                  <a:pt x="2928654" y="1894971"/>
                </a:lnTo>
                <a:cubicBezTo>
                  <a:pt x="2896201" y="1927090"/>
                  <a:pt x="2843853" y="1926818"/>
                  <a:pt x="2811735" y="1894363"/>
                </a:cubicBezTo>
                <a:lnTo>
                  <a:pt x="2294017" y="1371234"/>
                </a:lnTo>
                <a:cubicBezTo>
                  <a:pt x="2261898" y="1338780"/>
                  <a:pt x="2262170" y="1286432"/>
                  <a:pt x="2294626" y="1254314"/>
                </a:cubicBezTo>
                <a:lnTo>
                  <a:pt x="2794104" y="760002"/>
                </a:lnTo>
                <a:cubicBezTo>
                  <a:pt x="2810331" y="743943"/>
                  <a:pt x="2831532" y="735982"/>
                  <a:pt x="2852690" y="736091"/>
                </a:cubicBezTo>
                <a:close/>
                <a:moveTo>
                  <a:pt x="1786797" y="310973"/>
                </a:moveTo>
                <a:cubicBezTo>
                  <a:pt x="1807954" y="311083"/>
                  <a:pt x="1829070" y="319266"/>
                  <a:pt x="1845129" y="335493"/>
                </a:cubicBezTo>
                <a:lnTo>
                  <a:pt x="2362848" y="858622"/>
                </a:lnTo>
                <a:cubicBezTo>
                  <a:pt x="2394966" y="891076"/>
                  <a:pt x="2394694" y="943423"/>
                  <a:pt x="2362240" y="975541"/>
                </a:cubicBezTo>
                <a:lnTo>
                  <a:pt x="1862760" y="1469853"/>
                </a:lnTo>
                <a:cubicBezTo>
                  <a:pt x="1830306" y="1501972"/>
                  <a:pt x="1777959" y="1501700"/>
                  <a:pt x="1745842" y="1469246"/>
                </a:cubicBezTo>
                <a:lnTo>
                  <a:pt x="1228123" y="946116"/>
                </a:lnTo>
                <a:cubicBezTo>
                  <a:pt x="1196004" y="913661"/>
                  <a:pt x="1196277" y="861314"/>
                  <a:pt x="1228732" y="829195"/>
                </a:cubicBezTo>
                <a:lnTo>
                  <a:pt x="1728211" y="334885"/>
                </a:lnTo>
                <a:cubicBezTo>
                  <a:pt x="1744437" y="318825"/>
                  <a:pt x="1765637" y="310863"/>
                  <a:pt x="1786797" y="310973"/>
                </a:cubicBezTo>
                <a:close/>
                <a:moveTo>
                  <a:pt x="2007494" y="0"/>
                </a:moveTo>
                <a:lnTo>
                  <a:pt x="3018195" y="0"/>
                </a:lnTo>
                <a:lnTo>
                  <a:pt x="3093973" y="76570"/>
                </a:lnTo>
                <a:cubicBezTo>
                  <a:pt x="3126092" y="109025"/>
                  <a:pt x="3125820" y="161371"/>
                  <a:pt x="3093364" y="193491"/>
                </a:cubicBezTo>
                <a:lnTo>
                  <a:pt x="2593885" y="687801"/>
                </a:lnTo>
                <a:cubicBezTo>
                  <a:pt x="2561432" y="719920"/>
                  <a:pt x="2509084" y="719648"/>
                  <a:pt x="2476967" y="687193"/>
                </a:cubicBezTo>
                <a:lnTo>
                  <a:pt x="1959248" y="164064"/>
                </a:lnTo>
                <a:cubicBezTo>
                  <a:pt x="1927129" y="131609"/>
                  <a:pt x="1927401" y="79263"/>
                  <a:pt x="1959857" y="47144"/>
                </a:cubicBezTo>
                <a:close/>
              </a:path>
            </a:pathLst>
          </a:custGeom>
          <a:noFill/>
          <a:ln>
            <a:noFill/>
          </a:ln>
        </p:spPr>
      </p:pic>
      <p:sp>
        <p:nvSpPr>
          <p:cNvPr id="39" name="TextBox 38">
            <a:extLst>
              <a:ext uri="{FF2B5EF4-FFF2-40B4-BE49-F238E27FC236}">
                <a16:creationId xmlns:a16="http://schemas.microsoft.com/office/drawing/2014/main" id="{C39EECDF-1090-18BA-0D21-CEC0BECDD3EA}"/>
              </a:ext>
            </a:extLst>
          </p:cNvPr>
          <p:cNvSpPr txBox="1"/>
          <p:nvPr/>
        </p:nvSpPr>
        <p:spPr>
          <a:xfrm>
            <a:off x="447272" y="807720"/>
            <a:ext cx="6098308" cy="3293209"/>
          </a:xfrm>
          <a:prstGeom prst="rect">
            <a:avLst/>
          </a:prstGeom>
          <a:noFill/>
        </p:spPr>
        <p:txBody>
          <a:bodyPr wrap="square" rtlCol="0">
            <a:spAutoFit/>
          </a:bodyPr>
          <a:lstStyle/>
          <a:p>
            <a:r>
              <a:rPr lang="en-GB" sz="4800" dirty="0">
                <a:solidFill>
                  <a:schemeClr val="bg1"/>
                </a:solidFill>
                <a:latin typeface="Abadi Extra Light" panose="020B0604020202020204" pitchFamily="34" charset="0"/>
                <a:cs typeface="Microsoft Uighur" panose="02000000000000000000" pitchFamily="2" charset="-78"/>
              </a:rPr>
              <a:t>ROCKBUSTER STEALTH LLC </a:t>
            </a:r>
          </a:p>
          <a:p>
            <a:endParaRPr lang="en-GB" sz="2400" dirty="0">
              <a:solidFill>
                <a:schemeClr val="bg1"/>
              </a:solidFill>
              <a:latin typeface="Abadi Extra Light" panose="020B0604020202020204" pitchFamily="34" charset="0"/>
              <a:cs typeface="Microsoft Uighur" panose="02000000000000000000" pitchFamily="2" charset="-78"/>
            </a:endParaRPr>
          </a:p>
          <a:p>
            <a:r>
              <a:rPr lang="en-GB" sz="3200" dirty="0">
                <a:solidFill>
                  <a:schemeClr val="bg1"/>
                </a:solidFill>
                <a:latin typeface="Abadi Extra Light" panose="020B0604020202020204" pitchFamily="34" charset="0"/>
                <a:cs typeface="Microsoft Uighur" panose="02000000000000000000" pitchFamily="2" charset="-78"/>
              </a:rPr>
              <a:t>Entering into the online video rental market </a:t>
            </a:r>
          </a:p>
          <a:p>
            <a:endParaRPr lang="en-GB" sz="2400" dirty="0">
              <a:solidFill>
                <a:schemeClr val="bg1"/>
              </a:solidFill>
              <a:latin typeface="Abadi Extra Light" panose="020B0604020202020204" pitchFamily="34" charset="0"/>
              <a:cs typeface="Microsoft Uighur" panose="02000000000000000000" pitchFamily="2" charset="-78"/>
            </a:endParaRPr>
          </a:p>
        </p:txBody>
      </p:sp>
      <p:sp>
        <p:nvSpPr>
          <p:cNvPr id="40" name="TextBox 39">
            <a:extLst>
              <a:ext uri="{FF2B5EF4-FFF2-40B4-BE49-F238E27FC236}">
                <a16:creationId xmlns:a16="http://schemas.microsoft.com/office/drawing/2014/main" id="{DB898693-1D1E-BB37-6A77-DEB597482C3C}"/>
              </a:ext>
            </a:extLst>
          </p:cNvPr>
          <p:cNvSpPr txBox="1"/>
          <p:nvPr/>
        </p:nvSpPr>
        <p:spPr>
          <a:xfrm>
            <a:off x="447272" y="4694634"/>
            <a:ext cx="4892040" cy="1569660"/>
          </a:xfrm>
          <a:prstGeom prst="rect">
            <a:avLst/>
          </a:prstGeom>
          <a:noFill/>
        </p:spPr>
        <p:txBody>
          <a:bodyPr wrap="square" rtlCol="0">
            <a:spAutoFit/>
          </a:bodyPr>
          <a:lstStyle/>
          <a:p>
            <a:endParaRPr lang="en-GB" sz="2400" dirty="0">
              <a:solidFill>
                <a:schemeClr val="bg1"/>
              </a:solidFill>
              <a:latin typeface="Abadi Extra Light" panose="020B0604020202020204" pitchFamily="34" charset="0"/>
              <a:cs typeface="Microsoft Uighur" panose="02000000000000000000" pitchFamily="2" charset="-78"/>
            </a:endParaRPr>
          </a:p>
          <a:p>
            <a:endParaRPr lang="en-GB" sz="2400" dirty="0">
              <a:solidFill>
                <a:schemeClr val="bg1"/>
              </a:solidFill>
              <a:latin typeface="Abadi Extra Light" panose="020B0604020202020204" pitchFamily="34" charset="0"/>
              <a:cs typeface="Microsoft Uighur" panose="02000000000000000000" pitchFamily="2" charset="-78"/>
            </a:endParaRPr>
          </a:p>
          <a:p>
            <a:r>
              <a:rPr lang="en-GB" sz="2400" dirty="0">
                <a:solidFill>
                  <a:schemeClr val="bg1">
                    <a:lumMod val="75000"/>
                  </a:schemeClr>
                </a:solidFill>
                <a:latin typeface="Abadi Extra Light" panose="020B0604020202020204" pitchFamily="34" charset="0"/>
                <a:cs typeface="Microsoft Uighur" panose="02000000000000000000" pitchFamily="2" charset="-78"/>
              </a:rPr>
              <a:t>Data Analytics Team</a:t>
            </a:r>
          </a:p>
          <a:p>
            <a:r>
              <a:rPr lang="en-GB" sz="2400" dirty="0">
                <a:solidFill>
                  <a:schemeClr val="bg1">
                    <a:lumMod val="75000"/>
                  </a:schemeClr>
                </a:solidFill>
                <a:latin typeface="Abadi Extra Light" panose="020B0604020202020204" pitchFamily="34" charset="0"/>
                <a:cs typeface="Microsoft Uighur" panose="02000000000000000000" pitchFamily="2" charset="-78"/>
              </a:rPr>
              <a:t>Ruth Agnew </a:t>
            </a:r>
          </a:p>
        </p:txBody>
      </p:sp>
    </p:spTree>
    <p:extLst>
      <p:ext uri="{BB962C8B-B14F-4D97-AF65-F5344CB8AC3E}">
        <p14:creationId xmlns:p14="http://schemas.microsoft.com/office/powerpoint/2010/main" val="224956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33CF10-B430-6114-4C33-46A177D3AF5F}"/>
              </a:ext>
            </a:extLst>
          </p:cNvPr>
          <p:cNvSpPr>
            <a:spLocks noGrp="1"/>
          </p:cNvSpPr>
          <p:nvPr>
            <p:ph type="title"/>
          </p:nvPr>
        </p:nvSpPr>
        <p:spPr/>
        <p:txBody>
          <a:bodyPr/>
          <a:lstStyle/>
          <a:p>
            <a:r>
              <a:rPr lang="en-GB" sz="4400" dirty="0">
                <a:latin typeface="Abadi Extra Light" panose="020B0204020104020204" pitchFamily="34" charset="0"/>
                <a:cs typeface="Microsoft Uighur" panose="02000000000000000000" pitchFamily="2" charset="-78"/>
              </a:rPr>
              <a:t>Resources and Contact Information</a:t>
            </a:r>
            <a:endParaRPr lang="en-GB" dirty="0"/>
          </a:p>
        </p:txBody>
      </p:sp>
      <p:sp>
        <p:nvSpPr>
          <p:cNvPr id="6" name="TextBox 5">
            <a:extLst>
              <a:ext uri="{FF2B5EF4-FFF2-40B4-BE49-F238E27FC236}">
                <a16:creationId xmlns:a16="http://schemas.microsoft.com/office/drawing/2014/main" id="{76C89533-AE95-FE6B-2775-4B2D4892A2C4}"/>
              </a:ext>
            </a:extLst>
          </p:cNvPr>
          <p:cNvSpPr txBox="1"/>
          <p:nvPr/>
        </p:nvSpPr>
        <p:spPr>
          <a:xfrm>
            <a:off x="848359" y="1940560"/>
            <a:ext cx="10329713" cy="3046988"/>
          </a:xfrm>
          <a:prstGeom prst="rect">
            <a:avLst/>
          </a:prstGeom>
          <a:noFill/>
        </p:spPr>
        <p:txBody>
          <a:bodyPr wrap="square" rtlCol="0">
            <a:spAutoFit/>
          </a:bodyPr>
          <a:lstStyle/>
          <a:p>
            <a:r>
              <a:rPr lang="en-GB" sz="2400" dirty="0">
                <a:latin typeface="Abadi Extra Light" panose="020B0204020104020204" pitchFamily="34" charset="0"/>
              </a:rPr>
              <a:t>You can find all visuals on </a:t>
            </a:r>
            <a:r>
              <a:rPr lang="en-GB" sz="2400" dirty="0">
                <a:latin typeface="Abadi Extra Light" panose="020B0204020104020204" pitchFamily="34" charset="0"/>
                <a:hlinkClick r:id="rId2"/>
              </a:rPr>
              <a:t>Tableau Public</a:t>
            </a:r>
            <a:endParaRPr lang="en-GB" sz="2400" dirty="0">
              <a:latin typeface="Abadi Extra Light" panose="020B0204020104020204" pitchFamily="34" charset="0"/>
            </a:endParaRPr>
          </a:p>
          <a:p>
            <a:endParaRPr lang="en-GB" sz="2400" dirty="0">
              <a:latin typeface="Abadi Extra Light" panose="020B0204020104020204" pitchFamily="34" charset="0"/>
            </a:endParaRPr>
          </a:p>
          <a:p>
            <a:endParaRPr lang="en-GB" sz="2400" dirty="0">
              <a:latin typeface="Abadi Extra Light" panose="020B0204020104020204" pitchFamily="34" charset="0"/>
            </a:endParaRPr>
          </a:p>
          <a:p>
            <a:r>
              <a:rPr lang="en-GB" sz="2400" dirty="0">
                <a:latin typeface="Abadi Extra Light" panose="020B0204020104020204" pitchFamily="34" charset="0"/>
              </a:rPr>
              <a:t>Please feel free to contact me for any additional resources or follow up questions on </a:t>
            </a:r>
            <a:r>
              <a:rPr lang="en-GB" sz="2400" dirty="0">
                <a:latin typeface="Abadi Extra Light" panose="020B0204020104020204" pitchFamily="34" charset="0"/>
                <a:hlinkClick r:id="rId3"/>
              </a:rPr>
              <a:t>ragnew@rockbuster.com</a:t>
            </a:r>
            <a:r>
              <a:rPr lang="en-GB" sz="2400" dirty="0">
                <a:latin typeface="Abadi Extra Light" panose="020B0204020104020204" pitchFamily="34" charset="0"/>
              </a:rPr>
              <a:t>. </a:t>
            </a:r>
          </a:p>
          <a:p>
            <a:endParaRPr lang="en-GB" sz="2400" dirty="0">
              <a:latin typeface="Abadi Extra Light" panose="020B0204020104020204" pitchFamily="34" charset="0"/>
            </a:endParaRPr>
          </a:p>
          <a:p>
            <a:endParaRPr lang="en-GB" sz="2400" dirty="0">
              <a:latin typeface="Abadi Extra Light" panose="020B0204020104020204" pitchFamily="34" charset="0"/>
            </a:endParaRPr>
          </a:p>
          <a:p>
            <a:r>
              <a:rPr lang="en-GB" sz="2400" dirty="0">
                <a:latin typeface="Abadi Extra Light" panose="020B0204020104020204" pitchFamily="34" charset="0"/>
              </a:rPr>
              <a:t>Thank you for your time. </a:t>
            </a:r>
          </a:p>
        </p:txBody>
      </p:sp>
    </p:spTree>
    <p:extLst>
      <p:ext uri="{BB962C8B-B14F-4D97-AF65-F5344CB8AC3E}">
        <p14:creationId xmlns:p14="http://schemas.microsoft.com/office/powerpoint/2010/main" val="343255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33CF10-B430-6114-4C33-46A177D3AF5F}"/>
              </a:ext>
            </a:extLst>
          </p:cNvPr>
          <p:cNvSpPr>
            <a:spLocks noGrp="1"/>
          </p:cNvSpPr>
          <p:nvPr>
            <p:ph type="title"/>
          </p:nvPr>
        </p:nvSpPr>
        <p:spPr>
          <a:xfrm>
            <a:off x="838200" y="365125"/>
            <a:ext cx="10515600" cy="763879"/>
          </a:xfrm>
        </p:spPr>
        <p:txBody>
          <a:bodyPr/>
          <a:lstStyle/>
          <a:p>
            <a:r>
              <a:rPr lang="en-GB" sz="4400">
                <a:latin typeface="Abadi Extra Light" panose="020B0204020104020204" pitchFamily="34" charset="0"/>
                <a:cs typeface="Microsoft Uighur" panose="02000000000000000000" pitchFamily="2" charset="-78"/>
              </a:rPr>
              <a:t>Appendix</a:t>
            </a:r>
            <a:endParaRPr lang="en-GB" dirty="0"/>
          </a:p>
        </p:txBody>
      </p:sp>
      <p:graphicFrame>
        <p:nvGraphicFramePr>
          <p:cNvPr id="4" name="Table 3">
            <a:extLst>
              <a:ext uri="{FF2B5EF4-FFF2-40B4-BE49-F238E27FC236}">
                <a16:creationId xmlns:a16="http://schemas.microsoft.com/office/drawing/2014/main" id="{609294A3-ECBA-EF1D-3DAA-91015E07775D}"/>
              </a:ext>
            </a:extLst>
          </p:cNvPr>
          <p:cNvGraphicFramePr>
            <a:graphicFrameLocks noGrp="1"/>
          </p:cNvGraphicFramePr>
          <p:nvPr>
            <p:extLst>
              <p:ext uri="{D42A27DB-BD31-4B8C-83A1-F6EECF244321}">
                <p14:modId xmlns:p14="http://schemas.microsoft.com/office/powerpoint/2010/main" val="1590265738"/>
              </p:ext>
            </p:extLst>
          </p:nvPr>
        </p:nvGraphicFramePr>
        <p:xfrm>
          <a:off x="926650" y="1886631"/>
          <a:ext cx="3561374" cy="4351346"/>
        </p:xfrm>
        <a:graphic>
          <a:graphicData uri="http://schemas.openxmlformats.org/drawingml/2006/table">
            <a:tbl>
              <a:tblPr/>
              <a:tblGrid>
                <a:gridCol w="1226972">
                  <a:extLst>
                    <a:ext uri="{9D8B030D-6E8A-4147-A177-3AD203B41FA5}">
                      <a16:colId xmlns:a16="http://schemas.microsoft.com/office/drawing/2014/main" val="239659906"/>
                    </a:ext>
                  </a:extLst>
                </a:gridCol>
                <a:gridCol w="1028116">
                  <a:extLst>
                    <a:ext uri="{9D8B030D-6E8A-4147-A177-3AD203B41FA5}">
                      <a16:colId xmlns:a16="http://schemas.microsoft.com/office/drawing/2014/main" val="29364311"/>
                    </a:ext>
                  </a:extLst>
                </a:gridCol>
                <a:gridCol w="1306286">
                  <a:extLst>
                    <a:ext uri="{9D8B030D-6E8A-4147-A177-3AD203B41FA5}">
                      <a16:colId xmlns:a16="http://schemas.microsoft.com/office/drawing/2014/main" val="1907081679"/>
                    </a:ext>
                  </a:extLst>
                </a:gridCol>
              </a:tblGrid>
              <a:tr h="417553">
                <a:tc>
                  <a:txBody>
                    <a:bodyPr/>
                    <a:lstStyle/>
                    <a:p>
                      <a:pPr algn="l" fontAlgn="b"/>
                      <a:r>
                        <a:rPr lang="en-GB" sz="1300" b="1" i="0" u="none" strike="noStrike">
                          <a:solidFill>
                            <a:srgbClr val="FFFFFF"/>
                          </a:solidFill>
                          <a:effectLst/>
                          <a:latin typeface="Abadi Extra Light" panose="020B0204020104020204" pitchFamily="34" charset="0"/>
                        </a:rPr>
                        <a:t>Genre</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GB" sz="1300" b="1" i="0" u="none" strike="noStrike" dirty="0">
                          <a:solidFill>
                            <a:srgbClr val="FFFFFF"/>
                          </a:solidFill>
                          <a:effectLst/>
                          <a:latin typeface="Abadi Extra Light" panose="020B0204020104020204" pitchFamily="34" charset="0"/>
                        </a:rPr>
                        <a:t>Number of rentals</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GB" sz="1300" b="1" i="0" u="none" strike="noStrike" dirty="0">
                          <a:solidFill>
                            <a:srgbClr val="FFFFFF"/>
                          </a:solidFill>
                          <a:effectLst/>
                          <a:latin typeface="Abadi Extra Light" panose="020B0204020104020204" pitchFamily="34" charset="0"/>
                        </a:rPr>
                        <a:t>Total revenue (USD)</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987239237"/>
                  </a:ext>
                </a:extLst>
              </a:tr>
              <a:tr h="219765">
                <a:tc>
                  <a:txBody>
                    <a:bodyPr/>
                    <a:lstStyle/>
                    <a:p>
                      <a:pPr algn="l" fontAlgn="b"/>
                      <a:r>
                        <a:rPr lang="en-GB" sz="1300" b="0" i="0" u="none" strike="noStrike">
                          <a:solidFill>
                            <a:srgbClr val="000000"/>
                          </a:solidFill>
                          <a:effectLst/>
                          <a:latin typeface="Abadi Extra Light" panose="020B0204020104020204" pitchFamily="34" charset="0"/>
                        </a:rPr>
                        <a:t>Sports</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1081</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4892.19</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954436"/>
                  </a:ext>
                </a:extLst>
              </a:tr>
              <a:tr h="219765">
                <a:tc>
                  <a:txBody>
                    <a:bodyPr/>
                    <a:lstStyle/>
                    <a:p>
                      <a:pPr algn="l" fontAlgn="b"/>
                      <a:r>
                        <a:rPr lang="en-GB" sz="1300" b="0" i="0" u="none" strike="noStrike">
                          <a:solidFill>
                            <a:srgbClr val="000000"/>
                          </a:solidFill>
                          <a:effectLst/>
                          <a:latin typeface="Abadi Extra Light" panose="020B0204020104020204" pitchFamily="34" charset="0"/>
                        </a:rPr>
                        <a:t>Sci-Fi</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998</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4336.01</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30876"/>
                  </a:ext>
                </a:extLst>
              </a:tr>
              <a:tr h="219765">
                <a:tc>
                  <a:txBody>
                    <a:bodyPr/>
                    <a:lstStyle/>
                    <a:p>
                      <a:pPr algn="l" fontAlgn="b"/>
                      <a:r>
                        <a:rPr lang="en-GB" sz="1300" b="0" i="0" u="none" strike="noStrike">
                          <a:solidFill>
                            <a:srgbClr val="000000"/>
                          </a:solidFill>
                          <a:effectLst/>
                          <a:latin typeface="Abadi Extra Light" panose="020B0204020104020204" pitchFamily="34" charset="0"/>
                        </a:rPr>
                        <a:t>Animation</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1065</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4245.31</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578028"/>
                  </a:ext>
                </a:extLst>
              </a:tr>
              <a:tr h="219765">
                <a:tc>
                  <a:txBody>
                    <a:bodyPr/>
                    <a:lstStyle/>
                    <a:p>
                      <a:pPr algn="l" fontAlgn="b"/>
                      <a:r>
                        <a:rPr lang="en-GB" sz="1300" b="0" i="0" u="none" strike="noStrike">
                          <a:solidFill>
                            <a:srgbClr val="000000"/>
                          </a:solidFill>
                          <a:effectLst/>
                          <a:latin typeface="Abadi Extra Light" panose="020B0204020104020204" pitchFamily="34" charset="0"/>
                        </a:rPr>
                        <a:t>Drama</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953</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4118.46</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658572"/>
                  </a:ext>
                </a:extLst>
              </a:tr>
              <a:tr h="219765">
                <a:tc>
                  <a:txBody>
                    <a:bodyPr/>
                    <a:lstStyle/>
                    <a:p>
                      <a:pPr algn="l" fontAlgn="b"/>
                      <a:r>
                        <a:rPr lang="en-GB" sz="1300" b="0" i="0" u="none" strike="noStrike">
                          <a:solidFill>
                            <a:srgbClr val="000000"/>
                          </a:solidFill>
                          <a:effectLst/>
                          <a:latin typeface="Abadi Extra Light" panose="020B0204020104020204" pitchFamily="34" charset="0"/>
                        </a:rPr>
                        <a:t>Comedy</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851</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4002.48</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7583949"/>
                  </a:ext>
                </a:extLst>
              </a:tr>
              <a:tr h="219765">
                <a:tc>
                  <a:txBody>
                    <a:bodyPr/>
                    <a:lstStyle/>
                    <a:p>
                      <a:pPr algn="l" fontAlgn="b"/>
                      <a:r>
                        <a:rPr lang="en-GB" sz="1300" b="0" i="0" u="none" strike="noStrike">
                          <a:solidFill>
                            <a:srgbClr val="000000"/>
                          </a:solidFill>
                          <a:effectLst/>
                          <a:latin typeface="Abadi Extra Light" panose="020B0204020104020204" pitchFamily="34" charset="0"/>
                        </a:rPr>
                        <a:t>New</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864</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3966.38</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251917"/>
                  </a:ext>
                </a:extLst>
              </a:tr>
              <a:tr h="219765">
                <a:tc>
                  <a:txBody>
                    <a:bodyPr/>
                    <a:lstStyle/>
                    <a:p>
                      <a:pPr algn="l" fontAlgn="b"/>
                      <a:r>
                        <a:rPr lang="en-GB" sz="1300" b="0" i="0" u="none" strike="noStrike">
                          <a:solidFill>
                            <a:srgbClr val="000000"/>
                          </a:solidFill>
                          <a:effectLst/>
                          <a:latin typeface="Abadi Extra Light" panose="020B0204020104020204" pitchFamily="34" charset="0"/>
                        </a:rPr>
                        <a:t>Action</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1013</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3951.84</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722761"/>
                  </a:ext>
                </a:extLst>
              </a:tr>
              <a:tr h="219765">
                <a:tc>
                  <a:txBody>
                    <a:bodyPr/>
                    <a:lstStyle/>
                    <a:p>
                      <a:pPr algn="l" fontAlgn="b"/>
                      <a:r>
                        <a:rPr lang="en-GB" sz="1300" b="0" i="0" u="none" strike="noStrike">
                          <a:solidFill>
                            <a:srgbClr val="000000"/>
                          </a:solidFill>
                          <a:effectLst/>
                          <a:latin typeface="Abadi Extra Light" panose="020B0204020104020204" pitchFamily="34" charset="0"/>
                        </a:rPr>
                        <a:t>Foreign</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953</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3934.47</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536943"/>
                  </a:ext>
                </a:extLst>
              </a:tr>
              <a:tr h="219765">
                <a:tc>
                  <a:txBody>
                    <a:bodyPr/>
                    <a:lstStyle/>
                    <a:p>
                      <a:pPr algn="l" fontAlgn="b"/>
                      <a:r>
                        <a:rPr lang="en-GB" sz="1300" b="0" i="0" u="none" strike="noStrike">
                          <a:solidFill>
                            <a:srgbClr val="000000"/>
                          </a:solidFill>
                          <a:effectLst/>
                          <a:latin typeface="Abadi Extra Light" panose="020B0204020104020204" pitchFamily="34" charset="0"/>
                        </a:rPr>
                        <a:t>Games</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884</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3922.18</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014120"/>
                  </a:ext>
                </a:extLst>
              </a:tr>
              <a:tr h="219765">
                <a:tc>
                  <a:txBody>
                    <a:bodyPr/>
                    <a:lstStyle/>
                    <a:p>
                      <a:pPr algn="l" fontAlgn="b"/>
                      <a:r>
                        <a:rPr lang="en-GB" sz="1300" b="0" i="0" u="none" strike="noStrike" dirty="0">
                          <a:solidFill>
                            <a:srgbClr val="000000"/>
                          </a:solidFill>
                          <a:effectLst/>
                          <a:latin typeface="Abadi Extra Light" panose="020B0204020104020204" pitchFamily="34" charset="0"/>
                        </a:rPr>
                        <a:t>Family</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977</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3782.26</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9073294"/>
                  </a:ext>
                </a:extLst>
              </a:tr>
              <a:tr h="417553">
                <a:tc>
                  <a:txBody>
                    <a:bodyPr/>
                    <a:lstStyle/>
                    <a:p>
                      <a:pPr algn="l" fontAlgn="b"/>
                      <a:r>
                        <a:rPr lang="en-GB" sz="1300" b="0" i="0" u="none" strike="noStrike" dirty="0">
                          <a:solidFill>
                            <a:srgbClr val="000000"/>
                          </a:solidFill>
                          <a:effectLst/>
                          <a:latin typeface="Abadi Extra Light" panose="020B0204020104020204" pitchFamily="34" charset="0"/>
                        </a:rPr>
                        <a:t>Documentary</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dirty="0">
                          <a:solidFill>
                            <a:srgbClr val="000000"/>
                          </a:solidFill>
                          <a:effectLst/>
                          <a:latin typeface="Abadi Extra Light" panose="020B0204020104020204" pitchFamily="34" charset="0"/>
                        </a:rPr>
                        <a:t>937</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dirty="0">
                          <a:solidFill>
                            <a:srgbClr val="000000"/>
                          </a:solidFill>
                          <a:effectLst/>
                          <a:latin typeface="Abadi Extra Light" panose="020B0204020104020204" pitchFamily="34" charset="0"/>
                        </a:rPr>
                        <a:t>3749.65</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539171"/>
                  </a:ext>
                </a:extLst>
              </a:tr>
              <a:tr h="219765">
                <a:tc>
                  <a:txBody>
                    <a:bodyPr/>
                    <a:lstStyle/>
                    <a:p>
                      <a:pPr algn="l" fontAlgn="b"/>
                      <a:r>
                        <a:rPr lang="en-GB" sz="1300" b="0" i="0" u="none" strike="noStrike">
                          <a:solidFill>
                            <a:srgbClr val="000000"/>
                          </a:solidFill>
                          <a:effectLst/>
                          <a:latin typeface="Abadi Extra Light" panose="020B0204020104020204" pitchFamily="34" charset="0"/>
                        </a:rPr>
                        <a:t>Horror</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773</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3401.27</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898288"/>
                  </a:ext>
                </a:extLst>
              </a:tr>
              <a:tr h="219765">
                <a:tc>
                  <a:txBody>
                    <a:bodyPr/>
                    <a:lstStyle/>
                    <a:p>
                      <a:pPr algn="l" fontAlgn="b"/>
                      <a:r>
                        <a:rPr lang="en-GB" sz="1300" b="0" i="0" u="none" strike="noStrike">
                          <a:solidFill>
                            <a:srgbClr val="000000"/>
                          </a:solidFill>
                          <a:effectLst/>
                          <a:latin typeface="Abadi Extra Light" panose="020B0204020104020204" pitchFamily="34" charset="0"/>
                        </a:rPr>
                        <a:t>Classics</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860</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3353.38</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8912584"/>
                  </a:ext>
                </a:extLst>
              </a:tr>
              <a:tr h="219765">
                <a:tc>
                  <a:txBody>
                    <a:bodyPr/>
                    <a:lstStyle/>
                    <a:p>
                      <a:pPr algn="l" fontAlgn="b"/>
                      <a:r>
                        <a:rPr lang="en-GB" sz="1300" b="0" i="0" u="none" strike="noStrike">
                          <a:solidFill>
                            <a:srgbClr val="000000"/>
                          </a:solidFill>
                          <a:effectLst/>
                          <a:latin typeface="Abadi Extra Light" panose="020B0204020104020204" pitchFamily="34" charset="0"/>
                        </a:rPr>
                        <a:t>Children</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861</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3309.39</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417999"/>
                  </a:ext>
                </a:extLst>
              </a:tr>
              <a:tr h="219765">
                <a:tc>
                  <a:txBody>
                    <a:bodyPr/>
                    <a:lstStyle/>
                    <a:p>
                      <a:pPr algn="l" fontAlgn="b"/>
                      <a:r>
                        <a:rPr lang="en-GB" sz="1300" b="0" i="0" u="none" strike="noStrike">
                          <a:solidFill>
                            <a:srgbClr val="000000"/>
                          </a:solidFill>
                          <a:effectLst/>
                          <a:latin typeface="Abadi Extra Light" panose="020B0204020104020204" pitchFamily="34" charset="0"/>
                        </a:rPr>
                        <a:t>Travel</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765</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3227.36</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20919"/>
                  </a:ext>
                </a:extLst>
              </a:tr>
              <a:tr h="219765">
                <a:tc>
                  <a:txBody>
                    <a:bodyPr/>
                    <a:lstStyle/>
                    <a:p>
                      <a:pPr algn="l" fontAlgn="b"/>
                      <a:r>
                        <a:rPr lang="en-GB" sz="1300" b="0" i="0" u="none" strike="noStrike">
                          <a:solidFill>
                            <a:srgbClr val="000000"/>
                          </a:solidFill>
                          <a:effectLst/>
                          <a:latin typeface="Abadi Extra Light" panose="020B0204020104020204" pitchFamily="34" charset="0"/>
                        </a:rPr>
                        <a:t>Music</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750</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3071.52</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275263"/>
                  </a:ext>
                </a:extLst>
              </a:tr>
              <a:tr h="219765">
                <a:tc>
                  <a:txBody>
                    <a:bodyPr/>
                    <a:lstStyle/>
                    <a:p>
                      <a:pPr algn="l" fontAlgn="b"/>
                      <a:r>
                        <a:rPr lang="en-GB" sz="1300" b="0" i="0" u="none" strike="noStrike">
                          <a:solidFill>
                            <a:srgbClr val="000000"/>
                          </a:solidFill>
                          <a:effectLst/>
                          <a:latin typeface="Abadi Extra Light" panose="020B0204020104020204" pitchFamily="34" charset="0"/>
                        </a:rPr>
                        <a:t>Thriller</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a:solidFill>
                            <a:srgbClr val="000000"/>
                          </a:solidFill>
                          <a:effectLst/>
                          <a:latin typeface="Abadi Extra Light" panose="020B0204020104020204" pitchFamily="34" charset="0"/>
                        </a:rPr>
                        <a:t>11</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300" b="0" i="0" u="none" strike="noStrike" dirty="0">
                          <a:solidFill>
                            <a:srgbClr val="000000"/>
                          </a:solidFill>
                          <a:effectLst/>
                          <a:latin typeface="Abadi Extra Light" panose="020B0204020104020204" pitchFamily="34" charset="0"/>
                        </a:rPr>
                        <a:t>47.89</a:t>
                      </a:r>
                    </a:p>
                  </a:txBody>
                  <a:tcPr marL="7325" marR="7325" marT="73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1342522"/>
                  </a:ext>
                </a:extLst>
              </a:tr>
            </a:tbl>
          </a:graphicData>
        </a:graphic>
      </p:graphicFrame>
      <p:sp>
        <p:nvSpPr>
          <p:cNvPr id="5" name="TextBox 4">
            <a:extLst>
              <a:ext uri="{FF2B5EF4-FFF2-40B4-BE49-F238E27FC236}">
                <a16:creationId xmlns:a16="http://schemas.microsoft.com/office/drawing/2014/main" id="{4E6F678A-AC6F-86A5-3219-0588126D655C}"/>
              </a:ext>
            </a:extLst>
          </p:cNvPr>
          <p:cNvSpPr txBox="1"/>
          <p:nvPr/>
        </p:nvSpPr>
        <p:spPr>
          <a:xfrm>
            <a:off x="926650" y="1184652"/>
            <a:ext cx="3771122" cy="646331"/>
          </a:xfrm>
          <a:prstGeom prst="rect">
            <a:avLst/>
          </a:prstGeom>
          <a:noFill/>
        </p:spPr>
        <p:txBody>
          <a:bodyPr wrap="square" rtlCol="0">
            <a:spAutoFit/>
          </a:bodyPr>
          <a:lstStyle/>
          <a:p>
            <a:r>
              <a:rPr lang="en-GB" dirty="0">
                <a:latin typeface="Abadi Extra Light" panose="020B0204020104020204" pitchFamily="34" charset="0"/>
              </a:rPr>
              <a:t>Film genres by number of rentals and total revenue</a:t>
            </a:r>
          </a:p>
        </p:txBody>
      </p:sp>
    </p:spTree>
    <p:extLst>
      <p:ext uri="{BB962C8B-B14F-4D97-AF65-F5344CB8AC3E}">
        <p14:creationId xmlns:p14="http://schemas.microsoft.com/office/powerpoint/2010/main" val="345012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000">
              <a:schemeClr val="accent1">
                <a:lumMod val="45000"/>
                <a:lumOff val="55000"/>
              </a:schemeClr>
            </a:gs>
            <a:gs pos="56000">
              <a:schemeClr val="accent1">
                <a:lumMod val="45000"/>
                <a:lumOff val="55000"/>
              </a:schemeClr>
            </a:gs>
            <a:gs pos="84000">
              <a:schemeClr val="bg1"/>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C5EC-0B71-E33B-7829-98370D501D9B}"/>
              </a:ext>
            </a:extLst>
          </p:cNvPr>
          <p:cNvSpPr>
            <a:spLocks noGrp="1"/>
          </p:cNvSpPr>
          <p:nvPr>
            <p:ph type="title"/>
          </p:nvPr>
        </p:nvSpPr>
        <p:spPr>
          <a:xfrm>
            <a:off x="838200" y="9525"/>
            <a:ext cx="10515600" cy="1325563"/>
          </a:xfrm>
        </p:spPr>
        <p:txBody>
          <a:bodyPr>
            <a:normAutofit/>
          </a:bodyPr>
          <a:lstStyle/>
          <a:p>
            <a:r>
              <a:rPr lang="en-GB" sz="4800" dirty="0">
                <a:latin typeface="Abadi Extra Light" panose="020B0204020104020204" pitchFamily="34" charset="0"/>
                <a:cs typeface="Microsoft Uighur" panose="02000000000000000000" pitchFamily="2" charset="-78"/>
              </a:rPr>
              <a:t>Overview and Objectives </a:t>
            </a:r>
          </a:p>
        </p:txBody>
      </p:sp>
      <p:sp>
        <p:nvSpPr>
          <p:cNvPr id="5" name="Rectangle: Rounded Corners 4">
            <a:extLst>
              <a:ext uri="{FF2B5EF4-FFF2-40B4-BE49-F238E27FC236}">
                <a16:creationId xmlns:a16="http://schemas.microsoft.com/office/drawing/2014/main" id="{41E6211F-DF48-ABAC-550B-D0F4D46C04FE}"/>
              </a:ext>
            </a:extLst>
          </p:cNvPr>
          <p:cNvSpPr/>
          <p:nvPr/>
        </p:nvSpPr>
        <p:spPr>
          <a:xfrm>
            <a:off x="762000" y="1256665"/>
            <a:ext cx="9824720" cy="8870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96A3A186-ADC1-FC00-F2B7-9202F253D9DD}"/>
              </a:ext>
            </a:extLst>
          </p:cNvPr>
          <p:cNvSpPr>
            <a:spLocks noGrp="1"/>
          </p:cNvSpPr>
          <p:nvPr>
            <p:ph idx="1"/>
          </p:nvPr>
        </p:nvSpPr>
        <p:spPr>
          <a:xfrm>
            <a:off x="838200" y="1335088"/>
            <a:ext cx="10668000" cy="1032192"/>
          </a:xfrm>
        </p:spPr>
        <p:txBody>
          <a:bodyPr>
            <a:normAutofit/>
          </a:bodyPr>
          <a:lstStyle/>
          <a:p>
            <a:pPr marL="0" indent="0">
              <a:buNone/>
            </a:pPr>
            <a:r>
              <a:rPr lang="en-GB" sz="2400" dirty="0">
                <a:solidFill>
                  <a:schemeClr val="bg2">
                    <a:lumMod val="25000"/>
                  </a:schemeClr>
                </a:solidFill>
                <a:latin typeface="Abadi Extra Light" panose="020B0204020104020204" pitchFamily="34" charset="0"/>
                <a:cs typeface="Microsoft Uighur" panose="02000000000000000000" pitchFamily="2" charset="-78"/>
              </a:rPr>
              <a:t>Rockbuster Stealth is a global movie rental company looking to increase their competitive edge by entering into the online video rental market.  </a:t>
            </a:r>
          </a:p>
        </p:txBody>
      </p:sp>
      <p:sp>
        <p:nvSpPr>
          <p:cNvPr id="4" name="Content Placeholder 2">
            <a:extLst>
              <a:ext uri="{FF2B5EF4-FFF2-40B4-BE49-F238E27FC236}">
                <a16:creationId xmlns:a16="http://schemas.microsoft.com/office/drawing/2014/main" id="{33A0FA98-9CDB-7879-A90D-ED2C5346C3EC}"/>
              </a:ext>
            </a:extLst>
          </p:cNvPr>
          <p:cNvSpPr txBox="1">
            <a:spLocks/>
          </p:cNvSpPr>
          <p:nvPr/>
        </p:nvSpPr>
        <p:spPr>
          <a:xfrm>
            <a:off x="762000" y="2567305"/>
            <a:ext cx="10668000" cy="3925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solidFill>
                  <a:schemeClr val="bg2">
                    <a:lumMod val="25000"/>
                  </a:schemeClr>
                </a:solidFill>
                <a:latin typeface="Abadi Extra Light" panose="020B0204020104020204" pitchFamily="34" charset="0"/>
                <a:cs typeface="Microsoft Uighur" panose="02000000000000000000" pitchFamily="2" charset="-78"/>
              </a:rPr>
              <a:t>We have been tasked with looking at Rockbuster’s existing customer and inventory data to understand and answer some key questions put forward by the Management Board:</a:t>
            </a:r>
          </a:p>
          <a:p>
            <a:pPr marL="0" indent="0">
              <a:buFont typeface="Arial" panose="020B0604020202020204" pitchFamily="34" charset="0"/>
              <a:buNone/>
            </a:pPr>
            <a:endParaRPr lang="en-GB" sz="2400" dirty="0">
              <a:solidFill>
                <a:schemeClr val="bg2">
                  <a:lumMod val="25000"/>
                </a:schemeClr>
              </a:solidFill>
              <a:latin typeface="Abadi Extra Light" panose="020B0204020104020204" pitchFamily="34" charset="0"/>
              <a:cs typeface="Microsoft Uighur" panose="02000000000000000000" pitchFamily="2" charset="-78"/>
            </a:endParaRPr>
          </a:p>
          <a:p>
            <a:pPr marL="971550" lvl="1" indent="-514350">
              <a:buFont typeface="Arial" panose="020B0604020202020204" pitchFamily="34" charset="0"/>
              <a:buAutoNum type="arabicPeriod"/>
            </a:pPr>
            <a:r>
              <a:rPr lang="en-GB" sz="2100" dirty="0">
                <a:solidFill>
                  <a:schemeClr val="bg2">
                    <a:lumMod val="25000"/>
                  </a:schemeClr>
                </a:solidFill>
                <a:latin typeface="Abadi Extra Light" panose="020B0204020104020204" pitchFamily="34" charset="0"/>
                <a:cs typeface="Microsoft Uighur" panose="02000000000000000000" pitchFamily="2" charset="-78"/>
              </a:rPr>
              <a:t>How many customers do we have and where are they based?</a:t>
            </a:r>
          </a:p>
          <a:p>
            <a:pPr marL="971550" lvl="1" indent="-514350">
              <a:buFont typeface="Arial" panose="020B0604020202020204" pitchFamily="34" charset="0"/>
              <a:buAutoNum type="arabicPeriod"/>
            </a:pPr>
            <a:r>
              <a:rPr lang="en-GB" sz="2100" dirty="0">
                <a:solidFill>
                  <a:schemeClr val="bg2">
                    <a:lumMod val="25000"/>
                  </a:schemeClr>
                </a:solidFill>
                <a:latin typeface="Abadi Extra Light" panose="020B0204020104020204" pitchFamily="34" charset="0"/>
                <a:cs typeface="Microsoft Uighur" panose="02000000000000000000" pitchFamily="2" charset="-78"/>
              </a:rPr>
              <a:t>Which movies contributed the most or least to revenue gain? </a:t>
            </a:r>
          </a:p>
          <a:p>
            <a:pPr marL="971550" lvl="1" indent="-514350">
              <a:buFont typeface="Arial" panose="020B0604020202020204" pitchFamily="34" charset="0"/>
              <a:buAutoNum type="arabicPeriod"/>
            </a:pPr>
            <a:r>
              <a:rPr lang="en-GB" sz="2100" dirty="0">
                <a:solidFill>
                  <a:schemeClr val="bg2">
                    <a:lumMod val="25000"/>
                  </a:schemeClr>
                </a:solidFill>
                <a:latin typeface="Abadi Extra Light" panose="020B0204020104020204" pitchFamily="34" charset="0"/>
                <a:cs typeface="Microsoft Uighur" panose="02000000000000000000" pitchFamily="2" charset="-78"/>
              </a:rPr>
              <a:t>What was the average rental duration for all the videos?</a:t>
            </a:r>
          </a:p>
          <a:p>
            <a:pPr marL="971550" lvl="1" indent="-514350">
              <a:buFont typeface="Arial" panose="020B0604020202020204" pitchFamily="34" charset="0"/>
              <a:buAutoNum type="arabicPeriod"/>
            </a:pPr>
            <a:r>
              <a:rPr lang="en-GB" sz="2100" dirty="0">
                <a:solidFill>
                  <a:schemeClr val="bg2">
                    <a:lumMod val="25000"/>
                  </a:schemeClr>
                </a:solidFill>
                <a:latin typeface="Abadi Extra Light" panose="020B0204020104020204" pitchFamily="34" charset="0"/>
                <a:cs typeface="Microsoft Uighur" panose="02000000000000000000" pitchFamily="2" charset="-78"/>
              </a:rPr>
              <a:t>Where are customers with a high lifetime value based?</a:t>
            </a:r>
          </a:p>
          <a:p>
            <a:pPr marL="971550" lvl="1" indent="-514350">
              <a:buFont typeface="Arial" panose="020B0604020202020204" pitchFamily="34" charset="0"/>
              <a:buAutoNum type="arabicPeriod"/>
            </a:pPr>
            <a:r>
              <a:rPr lang="en-GB" sz="2100" dirty="0">
                <a:solidFill>
                  <a:schemeClr val="bg2">
                    <a:lumMod val="25000"/>
                  </a:schemeClr>
                </a:solidFill>
                <a:latin typeface="Abadi Extra Light" panose="020B0204020104020204" pitchFamily="34" charset="0"/>
                <a:cs typeface="Microsoft Uighur" panose="02000000000000000000" pitchFamily="2" charset="-78"/>
              </a:rPr>
              <a:t>Do sales figures vary between geographic regions?</a:t>
            </a:r>
          </a:p>
        </p:txBody>
      </p:sp>
    </p:spTree>
    <p:extLst>
      <p:ext uri="{BB962C8B-B14F-4D97-AF65-F5344CB8AC3E}">
        <p14:creationId xmlns:p14="http://schemas.microsoft.com/office/powerpoint/2010/main" val="21895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000">
              <a:schemeClr val="accent1">
                <a:lumMod val="45000"/>
                <a:lumOff val="55000"/>
              </a:schemeClr>
            </a:gs>
            <a:gs pos="6000">
              <a:schemeClr val="accent1">
                <a:lumMod val="45000"/>
                <a:lumOff val="55000"/>
              </a:schemeClr>
            </a:gs>
            <a:gs pos="11000">
              <a:schemeClr val="bg1"/>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A9E7-6652-D085-BFA3-DB865A1AD3B1}"/>
              </a:ext>
            </a:extLst>
          </p:cNvPr>
          <p:cNvSpPr>
            <a:spLocks noGrp="1"/>
          </p:cNvSpPr>
          <p:nvPr>
            <p:ph type="title"/>
          </p:nvPr>
        </p:nvSpPr>
        <p:spPr>
          <a:xfrm>
            <a:off x="756920" y="-84931"/>
            <a:ext cx="10515600" cy="1325563"/>
          </a:xfrm>
          <a:ln>
            <a:noFill/>
          </a:ln>
        </p:spPr>
        <p:txBody>
          <a:bodyPr>
            <a:normAutofit/>
          </a:bodyPr>
          <a:lstStyle/>
          <a:p>
            <a:r>
              <a:rPr lang="en-GB" sz="3600" dirty="0">
                <a:latin typeface="Abadi Extra Light" panose="020B0204020104020204" pitchFamily="34" charset="0"/>
                <a:cs typeface="Microsoft Uighur" panose="02000000000000000000" pitchFamily="2" charset="-78"/>
              </a:rPr>
              <a:t>Where is Rockbuster now?</a:t>
            </a:r>
          </a:p>
        </p:txBody>
      </p:sp>
      <p:sp>
        <p:nvSpPr>
          <p:cNvPr id="12" name="Rectangle: Rounded Corners 11">
            <a:extLst>
              <a:ext uri="{FF2B5EF4-FFF2-40B4-BE49-F238E27FC236}">
                <a16:creationId xmlns:a16="http://schemas.microsoft.com/office/drawing/2014/main" id="{AEC4BF5B-7589-B61B-B9B9-D741CF942A49}"/>
              </a:ext>
            </a:extLst>
          </p:cNvPr>
          <p:cNvSpPr/>
          <p:nvPr/>
        </p:nvSpPr>
        <p:spPr>
          <a:xfrm>
            <a:off x="1018592" y="2073216"/>
            <a:ext cx="10678160" cy="426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69603418-B1FF-0AEE-AB01-D01494565BF9}"/>
              </a:ext>
            </a:extLst>
          </p:cNvPr>
          <p:cNvSpPr/>
          <p:nvPr/>
        </p:nvSpPr>
        <p:spPr>
          <a:xfrm>
            <a:off x="1379272" y="2463740"/>
            <a:ext cx="3149600" cy="768032"/>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7" name="TextBox 6">
            <a:extLst>
              <a:ext uri="{FF2B5EF4-FFF2-40B4-BE49-F238E27FC236}">
                <a16:creationId xmlns:a16="http://schemas.microsoft.com/office/drawing/2014/main" id="{C3C3DD93-A067-0B54-4A6D-847B4966887C}"/>
              </a:ext>
            </a:extLst>
          </p:cNvPr>
          <p:cNvSpPr txBox="1"/>
          <p:nvPr/>
        </p:nvSpPr>
        <p:spPr>
          <a:xfrm>
            <a:off x="1511352" y="2643384"/>
            <a:ext cx="2885440" cy="430887"/>
          </a:xfrm>
          <a:prstGeom prst="rect">
            <a:avLst/>
          </a:prstGeom>
          <a:noFill/>
        </p:spPr>
        <p:txBody>
          <a:bodyPr wrap="square" rtlCol="0">
            <a:spAutoFit/>
          </a:bodyPr>
          <a:lstStyle/>
          <a:p>
            <a:pPr algn="ctr"/>
            <a:r>
              <a:rPr lang="en-GB" sz="2200" b="1" dirty="0">
                <a:solidFill>
                  <a:srgbClr val="002060"/>
                </a:solidFill>
                <a:latin typeface="Abadi Extra Light" panose="020B0204020104020204" pitchFamily="34" charset="0"/>
                <a:cs typeface="Microsoft Uighur" panose="02000000000000000000" pitchFamily="2" charset="-78"/>
              </a:rPr>
              <a:t>109</a:t>
            </a:r>
            <a:r>
              <a:rPr lang="en-GB" sz="2200" dirty="0">
                <a:latin typeface="Abadi Extra Light" panose="020B0204020104020204" pitchFamily="34" charset="0"/>
                <a:cs typeface="Microsoft Uighur" panose="02000000000000000000" pitchFamily="2" charset="-78"/>
              </a:rPr>
              <a:t> countries</a:t>
            </a:r>
          </a:p>
        </p:txBody>
      </p:sp>
      <p:sp>
        <p:nvSpPr>
          <p:cNvPr id="8" name="Rectangle: Rounded Corners 7">
            <a:extLst>
              <a:ext uri="{FF2B5EF4-FFF2-40B4-BE49-F238E27FC236}">
                <a16:creationId xmlns:a16="http://schemas.microsoft.com/office/drawing/2014/main" id="{821898C3-A371-9ACD-AC9B-BAE6B033AFF9}"/>
              </a:ext>
            </a:extLst>
          </p:cNvPr>
          <p:cNvSpPr/>
          <p:nvPr/>
        </p:nvSpPr>
        <p:spPr>
          <a:xfrm>
            <a:off x="4782872" y="2469395"/>
            <a:ext cx="3149600" cy="768032"/>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9" name="Rectangle: Rounded Corners 8">
            <a:extLst>
              <a:ext uri="{FF2B5EF4-FFF2-40B4-BE49-F238E27FC236}">
                <a16:creationId xmlns:a16="http://schemas.microsoft.com/office/drawing/2014/main" id="{7C99DFC4-EAF4-7A47-576C-0FD3805EE073}"/>
              </a:ext>
            </a:extLst>
          </p:cNvPr>
          <p:cNvSpPr/>
          <p:nvPr/>
        </p:nvSpPr>
        <p:spPr>
          <a:xfrm>
            <a:off x="8199172" y="2459423"/>
            <a:ext cx="3149600" cy="768032"/>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10" name="TextBox 9">
            <a:extLst>
              <a:ext uri="{FF2B5EF4-FFF2-40B4-BE49-F238E27FC236}">
                <a16:creationId xmlns:a16="http://schemas.microsoft.com/office/drawing/2014/main" id="{8AF2700D-38CA-D6B5-3811-BCCB734F8E9C}"/>
              </a:ext>
            </a:extLst>
          </p:cNvPr>
          <p:cNvSpPr txBox="1"/>
          <p:nvPr/>
        </p:nvSpPr>
        <p:spPr>
          <a:xfrm>
            <a:off x="4921302" y="2643383"/>
            <a:ext cx="2885440" cy="430887"/>
          </a:xfrm>
          <a:prstGeom prst="rect">
            <a:avLst/>
          </a:prstGeom>
          <a:noFill/>
        </p:spPr>
        <p:txBody>
          <a:bodyPr wrap="square" rtlCol="0">
            <a:spAutoFit/>
          </a:bodyPr>
          <a:lstStyle/>
          <a:p>
            <a:pPr algn="ctr"/>
            <a:r>
              <a:rPr lang="en-GB" sz="2200" b="1" dirty="0">
                <a:solidFill>
                  <a:srgbClr val="002060"/>
                </a:solidFill>
                <a:latin typeface="Abadi Extra Light" panose="020B0204020104020204" pitchFamily="34" charset="0"/>
                <a:cs typeface="Microsoft Uighur" panose="02000000000000000000" pitchFamily="2" charset="-78"/>
              </a:rPr>
              <a:t>599</a:t>
            </a:r>
            <a:r>
              <a:rPr lang="en-GB" sz="2200" dirty="0">
                <a:latin typeface="Abadi Extra Light" panose="020B0204020104020204" pitchFamily="34" charset="0"/>
                <a:cs typeface="Microsoft Uighur" panose="02000000000000000000" pitchFamily="2" charset="-78"/>
              </a:rPr>
              <a:t> customers</a:t>
            </a:r>
          </a:p>
        </p:txBody>
      </p:sp>
      <p:sp>
        <p:nvSpPr>
          <p:cNvPr id="11" name="TextBox 10">
            <a:extLst>
              <a:ext uri="{FF2B5EF4-FFF2-40B4-BE49-F238E27FC236}">
                <a16:creationId xmlns:a16="http://schemas.microsoft.com/office/drawing/2014/main" id="{99EF2D34-1353-535B-336A-05CF8FBE069A}"/>
              </a:ext>
            </a:extLst>
          </p:cNvPr>
          <p:cNvSpPr txBox="1"/>
          <p:nvPr/>
        </p:nvSpPr>
        <p:spPr>
          <a:xfrm>
            <a:off x="8331252" y="2643383"/>
            <a:ext cx="2885440" cy="430887"/>
          </a:xfrm>
          <a:prstGeom prst="rect">
            <a:avLst/>
          </a:prstGeom>
          <a:noFill/>
        </p:spPr>
        <p:txBody>
          <a:bodyPr wrap="square" rtlCol="0">
            <a:spAutoFit/>
          </a:bodyPr>
          <a:lstStyle/>
          <a:p>
            <a:pPr algn="ctr"/>
            <a:r>
              <a:rPr lang="en-GB" sz="2200" b="1" dirty="0">
                <a:solidFill>
                  <a:srgbClr val="002060"/>
                </a:solidFill>
                <a:latin typeface="Abadi Extra Light" panose="020B0204020104020204" pitchFamily="34" charset="0"/>
                <a:cs typeface="Microsoft Uighur" panose="02000000000000000000" pitchFamily="2" charset="-78"/>
              </a:rPr>
              <a:t>1000</a:t>
            </a:r>
            <a:r>
              <a:rPr lang="en-GB" sz="2200" b="1" dirty="0">
                <a:latin typeface="Abadi Extra Light" panose="020B0204020104020204" pitchFamily="34" charset="0"/>
                <a:cs typeface="Microsoft Uighur" panose="02000000000000000000" pitchFamily="2" charset="-78"/>
              </a:rPr>
              <a:t> </a:t>
            </a:r>
            <a:r>
              <a:rPr lang="en-GB" sz="2200" dirty="0">
                <a:latin typeface="Abadi Extra Light" panose="020B0204020104020204" pitchFamily="34" charset="0"/>
                <a:cs typeface="Microsoft Uighur" panose="02000000000000000000" pitchFamily="2" charset="-78"/>
              </a:rPr>
              <a:t>movies</a:t>
            </a:r>
          </a:p>
        </p:txBody>
      </p:sp>
      <p:sp>
        <p:nvSpPr>
          <p:cNvPr id="15" name="TextBox 14">
            <a:extLst>
              <a:ext uri="{FF2B5EF4-FFF2-40B4-BE49-F238E27FC236}">
                <a16:creationId xmlns:a16="http://schemas.microsoft.com/office/drawing/2014/main" id="{B498F6C7-BB3D-B260-6418-F967DADD3AA0}"/>
              </a:ext>
            </a:extLst>
          </p:cNvPr>
          <p:cNvSpPr txBox="1"/>
          <p:nvPr/>
        </p:nvSpPr>
        <p:spPr>
          <a:xfrm>
            <a:off x="919480" y="1016000"/>
            <a:ext cx="10429240" cy="923330"/>
          </a:xfrm>
          <a:prstGeom prst="rect">
            <a:avLst/>
          </a:prstGeom>
          <a:noFill/>
        </p:spPr>
        <p:txBody>
          <a:bodyPr wrap="square" rtlCol="0">
            <a:spAutoFit/>
          </a:bodyPr>
          <a:lstStyle/>
          <a:p>
            <a:r>
              <a:rPr lang="en-GB" dirty="0">
                <a:latin typeface="Abadi Extra Light" panose="020B0204020104020204" pitchFamily="34" charset="0"/>
              </a:rPr>
              <a:t>Rockbuster collects data on things such as transaction and payment information, customer intel, current inventory and stock, film details, and employee and store information. When looking at data captured between </a:t>
            </a:r>
            <a:r>
              <a:rPr lang="en-GB" i="1" dirty="0">
                <a:latin typeface="Abadi Extra Light" panose="020B0204020104020204" pitchFamily="34" charset="0"/>
              </a:rPr>
              <a:t>February and May 2007</a:t>
            </a:r>
            <a:r>
              <a:rPr lang="en-GB" dirty="0">
                <a:latin typeface="Abadi Extra Light" panose="020B0204020104020204" pitchFamily="34" charset="0"/>
              </a:rPr>
              <a:t>, we can see the following:</a:t>
            </a:r>
          </a:p>
        </p:txBody>
      </p:sp>
      <p:sp>
        <p:nvSpPr>
          <p:cNvPr id="16" name="Rectangle: Rounded Corners 15">
            <a:extLst>
              <a:ext uri="{FF2B5EF4-FFF2-40B4-BE49-F238E27FC236}">
                <a16:creationId xmlns:a16="http://schemas.microsoft.com/office/drawing/2014/main" id="{4C55F77A-C878-2FEE-BE74-D408353874B2}"/>
              </a:ext>
            </a:extLst>
          </p:cNvPr>
          <p:cNvSpPr/>
          <p:nvPr/>
        </p:nvSpPr>
        <p:spPr>
          <a:xfrm>
            <a:off x="3012492" y="3822799"/>
            <a:ext cx="3149600" cy="2036005"/>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17" name="TextBox 16">
            <a:extLst>
              <a:ext uri="{FF2B5EF4-FFF2-40B4-BE49-F238E27FC236}">
                <a16:creationId xmlns:a16="http://schemas.microsoft.com/office/drawing/2014/main" id="{0CB8BC83-4A95-B6F5-7EF2-51D89DB617B3}"/>
              </a:ext>
            </a:extLst>
          </p:cNvPr>
          <p:cNvSpPr txBox="1"/>
          <p:nvPr/>
        </p:nvSpPr>
        <p:spPr>
          <a:xfrm>
            <a:off x="3258872" y="4108787"/>
            <a:ext cx="2570480" cy="1384995"/>
          </a:xfrm>
          <a:prstGeom prst="rect">
            <a:avLst/>
          </a:prstGeom>
          <a:noFill/>
        </p:spPr>
        <p:txBody>
          <a:bodyPr wrap="square" rtlCol="0">
            <a:spAutoFit/>
          </a:bodyPr>
          <a:lstStyle/>
          <a:p>
            <a:pPr algn="ctr"/>
            <a:r>
              <a:rPr lang="en-GB" sz="2800" dirty="0">
                <a:latin typeface="Abadi Extra Light" panose="020B0204020104020204" pitchFamily="34" charset="0"/>
                <a:cs typeface="Microsoft Uighur" panose="02000000000000000000" pitchFamily="2" charset="-78"/>
              </a:rPr>
              <a:t>Total revenue generated</a:t>
            </a:r>
          </a:p>
          <a:p>
            <a:pPr algn="ctr"/>
            <a:r>
              <a:rPr lang="en-GB" sz="2800" b="1" dirty="0">
                <a:solidFill>
                  <a:srgbClr val="002060"/>
                </a:solidFill>
                <a:latin typeface="Abadi Extra Light" panose="020B0204020104020204" pitchFamily="34" charset="0"/>
                <a:cs typeface="Microsoft Uighur" panose="02000000000000000000" pitchFamily="2" charset="-78"/>
              </a:rPr>
              <a:t>$61,312.04</a:t>
            </a:r>
            <a:endParaRPr lang="en-GB" sz="2800" b="1" dirty="0">
              <a:solidFill>
                <a:srgbClr val="002060"/>
              </a:solidFill>
            </a:endParaRPr>
          </a:p>
        </p:txBody>
      </p:sp>
      <p:sp>
        <p:nvSpPr>
          <p:cNvPr id="18" name="Rectangle: Rounded Corners 17">
            <a:extLst>
              <a:ext uri="{FF2B5EF4-FFF2-40B4-BE49-F238E27FC236}">
                <a16:creationId xmlns:a16="http://schemas.microsoft.com/office/drawing/2014/main" id="{20888958-B997-D320-26E7-99BB9387462F}"/>
              </a:ext>
            </a:extLst>
          </p:cNvPr>
          <p:cNvSpPr/>
          <p:nvPr/>
        </p:nvSpPr>
        <p:spPr>
          <a:xfrm>
            <a:off x="6675172" y="3822799"/>
            <a:ext cx="3149600" cy="2036005"/>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19" name="TextBox 18">
            <a:extLst>
              <a:ext uri="{FF2B5EF4-FFF2-40B4-BE49-F238E27FC236}">
                <a16:creationId xmlns:a16="http://schemas.microsoft.com/office/drawing/2014/main" id="{2E97AB78-19F1-92F7-A8C6-34FF9DDE4968}"/>
              </a:ext>
            </a:extLst>
          </p:cNvPr>
          <p:cNvSpPr txBox="1"/>
          <p:nvPr/>
        </p:nvSpPr>
        <p:spPr>
          <a:xfrm>
            <a:off x="6964732" y="4110513"/>
            <a:ext cx="2570480" cy="1384995"/>
          </a:xfrm>
          <a:prstGeom prst="rect">
            <a:avLst/>
          </a:prstGeom>
          <a:noFill/>
        </p:spPr>
        <p:txBody>
          <a:bodyPr wrap="square" rtlCol="0">
            <a:spAutoFit/>
          </a:bodyPr>
          <a:lstStyle/>
          <a:p>
            <a:pPr algn="ctr"/>
            <a:r>
              <a:rPr lang="en-GB" sz="2800" dirty="0">
                <a:latin typeface="Abadi Extra Light" panose="020B0204020104020204" pitchFamily="34" charset="0"/>
                <a:cs typeface="Microsoft Uighur" panose="02000000000000000000" pitchFamily="2" charset="-78"/>
              </a:rPr>
              <a:t>Number of rentals</a:t>
            </a:r>
          </a:p>
          <a:p>
            <a:pPr algn="ctr"/>
            <a:r>
              <a:rPr lang="en-GB" sz="2800" b="1" dirty="0">
                <a:solidFill>
                  <a:srgbClr val="002060"/>
                </a:solidFill>
                <a:latin typeface="Abadi Extra Light" panose="020B0204020104020204" pitchFamily="34" charset="0"/>
                <a:cs typeface="Microsoft Uighur" panose="02000000000000000000" pitchFamily="2" charset="-78"/>
              </a:rPr>
              <a:t>14,596</a:t>
            </a:r>
            <a:endParaRPr lang="en-GB" sz="2800" b="1" dirty="0">
              <a:solidFill>
                <a:srgbClr val="002060"/>
              </a:solidFill>
            </a:endParaRPr>
          </a:p>
        </p:txBody>
      </p:sp>
    </p:spTree>
    <p:extLst>
      <p:ext uri="{BB962C8B-B14F-4D97-AF65-F5344CB8AC3E}">
        <p14:creationId xmlns:p14="http://schemas.microsoft.com/office/powerpoint/2010/main" val="296535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A9E7-6652-D085-BFA3-DB865A1AD3B1}"/>
              </a:ext>
            </a:extLst>
          </p:cNvPr>
          <p:cNvSpPr>
            <a:spLocks noGrp="1"/>
          </p:cNvSpPr>
          <p:nvPr>
            <p:ph type="title"/>
          </p:nvPr>
        </p:nvSpPr>
        <p:spPr>
          <a:xfrm>
            <a:off x="756920" y="57309"/>
            <a:ext cx="10515600" cy="948531"/>
          </a:xfrm>
          <a:ln>
            <a:noFill/>
          </a:ln>
        </p:spPr>
        <p:txBody>
          <a:bodyPr>
            <a:normAutofit/>
          </a:bodyPr>
          <a:lstStyle/>
          <a:p>
            <a:r>
              <a:rPr lang="en-GB" sz="3600" dirty="0">
                <a:latin typeface="Abadi Extra Light" panose="020B0204020104020204" pitchFamily="34" charset="0"/>
                <a:cs typeface="Microsoft Uighur" panose="02000000000000000000" pitchFamily="2" charset="-78"/>
              </a:rPr>
              <a:t>What are Rockbuster’s most popular films?</a:t>
            </a:r>
          </a:p>
        </p:txBody>
      </p:sp>
      <p:sp>
        <p:nvSpPr>
          <p:cNvPr id="25" name="Rectangle: Rounded Corners 24">
            <a:extLst>
              <a:ext uri="{FF2B5EF4-FFF2-40B4-BE49-F238E27FC236}">
                <a16:creationId xmlns:a16="http://schemas.microsoft.com/office/drawing/2014/main" id="{0F99D361-72AC-38DA-0E02-EA8B5DDC4314}"/>
              </a:ext>
            </a:extLst>
          </p:cNvPr>
          <p:cNvSpPr/>
          <p:nvPr/>
        </p:nvSpPr>
        <p:spPr>
          <a:xfrm>
            <a:off x="836295" y="1076961"/>
            <a:ext cx="4707000" cy="5262880"/>
          </a:xfrm>
          <a:prstGeom prst="roundRect">
            <a:avLst>
              <a:gd name="adj" fmla="val 5011"/>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 name="Picture 40">
            <a:extLst>
              <a:ext uri="{FF2B5EF4-FFF2-40B4-BE49-F238E27FC236}">
                <a16:creationId xmlns:a16="http://schemas.microsoft.com/office/drawing/2014/main" id="{9352F538-70D2-6E55-8656-5D1725B831F6}"/>
              </a:ext>
            </a:extLst>
          </p:cNvPr>
          <p:cNvPicPr>
            <a:picLocks noChangeAspect="1"/>
          </p:cNvPicPr>
          <p:nvPr/>
        </p:nvPicPr>
        <p:blipFill rotWithShape="1">
          <a:blip r:embed="rId2"/>
          <a:srcRect b="95857"/>
          <a:stretch/>
        </p:blipFill>
        <p:spPr>
          <a:xfrm>
            <a:off x="6165491" y="1829980"/>
            <a:ext cx="5034147" cy="206927"/>
          </a:xfrm>
          <a:prstGeom prst="rect">
            <a:avLst/>
          </a:prstGeom>
        </p:spPr>
      </p:pic>
      <p:sp>
        <p:nvSpPr>
          <p:cNvPr id="26" name="TextBox 25">
            <a:extLst>
              <a:ext uri="{FF2B5EF4-FFF2-40B4-BE49-F238E27FC236}">
                <a16:creationId xmlns:a16="http://schemas.microsoft.com/office/drawing/2014/main" id="{426649DA-D368-A80F-51FE-412019FFC331}"/>
              </a:ext>
            </a:extLst>
          </p:cNvPr>
          <p:cNvSpPr txBox="1"/>
          <p:nvPr/>
        </p:nvSpPr>
        <p:spPr>
          <a:xfrm>
            <a:off x="9002785" y="4514920"/>
            <a:ext cx="2570480" cy="1200329"/>
          </a:xfrm>
          <a:prstGeom prst="rect">
            <a:avLst/>
          </a:prstGeom>
          <a:noFill/>
        </p:spPr>
        <p:txBody>
          <a:bodyPr wrap="square" rtlCol="0">
            <a:spAutoFit/>
          </a:bodyPr>
          <a:lstStyle/>
          <a:p>
            <a:pPr algn="ctr"/>
            <a:r>
              <a:rPr lang="en-GB" sz="2400" dirty="0">
                <a:latin typeface="Abadi Extra Light" panose="020B0204020104020204" pitchFamily="34" charset="0"/>
                <a:cs typeface="Microsoft Uighur" panose="02000000000000000000" pitchFamily="2" charset="-78"/>
              </a:rPr>
              <a:t>All genres generate significant revenue, except for </a:t>
            </a:r>
            <a:r>
              <a:rPr lang="en-GB" sz="2400" i="1" dirty="0">
                <a:solidFill>
                  <a:srgbClr val="002060"/>
                </a:solidFill>
                <a:latin typeface="Abadi Extra Light" panose="020B0204020104020204" pitchFamily="34" charset="0"/>
                <a:cs typeface="Microsoft Uighur" panose="02000000000000000000" pitchFamily="2" charset="-78"/>
              </a:rPr>
              <a:t>Thriller</a:t>
            </a:r>
            <a:endParaRPr lang="en-GB" sz="2400" b="1" i="1" dirty="0">
              <a:solidFill>
                <a:srgbClr val="002060"/>
              </a:solidFill>
            </a:endParaRPr>
          </a:p>
        </p:txBody>
      </p:sp>
      <p:sp>
        <p:nvSpPr>
          <p:cNvPr id="27" name="Rectangle: Rounded Corners 26">
            <a:extLst>
              <a:ext uri="{FF2B5EF4-FFF2-40B4-BE49-F238E27FC236}">
                <a16:creationId xmlns:a16="http://schemas.microsoft.com/office/drawing/2014/main" id="{5E397AC7-1C8E-CCCA-DF05-4A53A8445B58}"/>
              </a:ext>
            </a:extLst>
          </p:cNvPr>
          <p:cNvSpPr/>
          <p:nvPr/>
        </p:nvSpPr>
        <p:spPr>
          <a:xfrm>
            <a:off x="9002785" y="4473774"/>
            <a:ext cx="2570480" cy="1288956"/>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pic>
        <p:nvPicPr>
          <p:cNvPr id="37" name="Picture 36">
            <a:extLst>
              <a:ext uri="{FF2B5EF4-FFF2-40B4-BE49-F238E27FC236}">
                <a16:creationId xmlns:a16="http://schemas.microsoft.com/office/drawing/2014/main" id="{9270A791-E525-3EBE-25F6-6685CBF56DCF}"/>
              </a:ext>
            </a:extLst>
          </p:cNvPr>
          <p:cNvPicPr>
            <a:picLocks noChangeAspect="1"/>
          </p:cNvPicPr>
          <p:nvPr/>
        </p:nvPicPr>
        <p:blipFill>
          <a:blip r:embed="rId3"/>
          <a:stretch>
            <a:fillRect/>
          </a:stretch>
        </p:blipFill>
        <p:spPr>
          <a:xfrm>
            <a:off x="1038613" y="1283888"/>
            <a:ext cx="4320914" cy="2187130"/>
          </a:xfrm>
          <a:prstGeom prst="rect">
            <a:avLst/>
          </a:prstGeom>
        </p:spPr>
      </p:pic>
      <p:pic>
        <p:nvPicPr>
          <p:cNvPr id="39" name="Picture 38">
            <a:extLst>
              <a:ext uri="{FF2B5EF4-FFF2-40B4-BE49-F238E27FC236}">
                <a16:creationId xmlns:a16="http://schemas.microsoft.com/office/drawing/2014/main" id="{3B36CAC2-0FA4-9051-1E09-78015CB53BC5}"/>
              </a:ext>
            </a:extLst>
          </p:cNvPr>
          <p:cNvPicPr>
            <a:picLocks noChangeAspect="1"/>
          </p:cNvPicPr>
          <p:nvPr/>
        </p:nvPicPr>
        <p:blipFill>
          <a:blip r:embed="rId4"/>
          <a:stretch>
            <a:fillRect/>
          </a:stretch>
        </p:blipFill>
        <p:spPr>
          <a:xfrm>
            <a:off x="1038613" y="3781382"/>
            <a:ext cx="4320914" cy="2248095"/>
          </a:xfrm>
          <a:prstGeom prst="rect">
            <a:avLst/>
          </a:prstGeom>
        </p:spPr>
      </p:pic>
      <p:pic>
        <p:nvPicPr>
          <p:cNvPr id="4" name="Picture 3">
            <a:extLst>
              <a:ext uri="{FF2B5EF4-FFF2-40B4-BE49-F238E27FC236}">
                <a16:creationId xmlns:a16="http://schemas.microsoft.com/office/drawing/2014/main" id="{AF45DA09-94CE-486C-A2CF-D8E3635DE3D9}"/>
              </a:ext>
            </a:extLst>
          </p:cNvPr>
          <p:cNvPicPr>
            <a:picLocks noChangeAspect="1"/>
          </p:cNvPicPr>
          <p:nvPr/>
        </p:nvPicPr>
        <p:blipFill>
          <a:blip r:embed="rId5"/>
          <a:stretch>
            <a:fillRect/>
          </a:stretch>
        </p:blipFill>
        <p:spPr>
          <a:xfrm>
            <a:off x="6434598" y="2253439"/>
            <a:ext cx="2347163" cy="3055885"/>
          </a:xfrm>
          <a:prstGeom prst="rect">
            <a:avLst/>
          </a:prstGeom>
        </p:spPr>
      </p:pic>
    </p:spTree>
    <p:extLst>
      <p:ext uri="{BB962C8B-B14F-4D97-AF65-F5344CB8AC3E}">
        <p14:creationId xmlns:p14="http://schemas.microsoft.com/office/powerpoint/2010/main" val="420003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9023086-129C-32C7-6671-D2A19C375C0A}"/>
              </a:ext>
            </a:extLst>
          </p:cNvPr>
          <p:cNvPicPr>
            <a:picLocks noChangeAspect="1"/>
          </p:cNvPicPr>
          <p:nvPr/>
        </p:nvPicPr>
        <p:blipFill>
          <a:blip r:embed="rId2"/>
          <a:stretch>
            <a:fillRect/>
          </a:stretch>
        </p:blipFill>
        <p:spPr>
          <a:xfrm>
            <a:off x="4033020" y="4025892"/>
            <a:ext cx="5066309" cy="2733534"/>
          </a:xfrm>
          <a:prstGeom prst="rect">
            <a:avLst/>
          </a:prstGeom>
        </p:spPr>
      </p:pic>
      <p:sp>
        <p:nvSpPr>
          <p:cNvPr id="5" name="Rectangle: Rounded Corners 4">
            <a:extLst>
              <a:ext uri="{FF2B5EF4-FFF2-40B4-BE49-F238E27FC236}">
                <a16:creationId xmlns:a16="http://schemas.microsoft.com/office/drawing/2014/main" id="{CF7C6842-974C-87F3-418D-DFCF4E115B56}"/>
              </a:ext>
            </a:extLst>
          </p:cNvPr>
          <p:cNvSpPr/>
          <p:nvPr/>
        </p:nvSpPr>
        <p:spPr>
          <a:xfrm>
            <a:off x="695459" y="213360"/>
            <a:ext cx="2999741" cy="6267651"/>
          </a:xfrm>
          <a:prstGeom prst="roundRect">
            <a:avLst>
              <a:gd name="adj" fmla="val 5011"/>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F70B267-7A69-A741-D769-E0FF710DD4DC}"/>
              </a:ext>
            </a:extLst>
          </p:cNvPr>
          <p:cNvSpPr txBox="1"/>
          <p:nvPr/>
        </p:nvSpPr>
        <p:spPr>
          <a:xfrm>
            <a:off x="939299" y="325121"/>
            <a:ext cx="2543729" cy="1384995"/>
          </a:xfrm>
          <a:prstGeom prst="rect">
            <a:avLst/>
          </a:prstGeom>
          <a:noFill/>
        </p:spPr>
        <p:txBody>
          <a:bodyPr wrap="square" rtlCol="0">
            <a:spAutoFit/>
          </a:bodyPr>
          <a:lstStyle/>
          <a:p>
            <a:pPr algn="ctr"/>
            <a:r>
              <a:rPr lang="en-GB" sz="2800" dirty="0">
                <a:latin typeface="Abadi Extra Light" panose="020B0204020104020204" pitchFamily="34" charset="0"/>
                <a:cs typeface="Microsoft Uighur" panose="02000000000000000000" pitchFamily="2" charset="-78"/>
              </a:rPr>
              <a:t>PG-13 films are the most popular to rent </a:t>
            </a:r>
          </a:p>
        </p:txBody>
      </p:sp>
      <p:sp>
        <p:nvSpPr>
          <p:cNvPr id="9" name="Title 1">
            <a:extLst>
              <a:ext uri="{FF2B5EF4-FFF2-40B4-BE49-F238E27FC236}">
                <a16:creationId xmlns:a16="http://schemas.microsoft.com/office/drawing/2014/main" id="{379BE213-D5CE-9DB9-538E-32B635592105}"/>
              </a:ext>
            </a:extLst>
          </p:cNvPr>
          <p:cNvSpPr>
            <a:spLocks noGrp="1"/>
          </p:cNvSpPr>
          <p:nvPr>
            <p:ph type="title"/>
          </p:nvPr>
        </p:nvSpPr>
        <p:spPr>
          <a:xfrm>
            <a:off x="3939040" y="198515"/>
            <a:ext cx="6440202" cy="856844"/>
          </a:xfrm>
          <a:ln>
            <a:noFill/>
          </a:ln>
        </p:spPr>
        <p:txBody>
          <a:bodyPr>
            <a:normAutofit/>
          </a:bodyPr>
          <a:lstStyle/>
          <a:p>
            <a:r>
              <a:rPr lang="en-GB" sz="3600" dirty="0">
                <a:latin typeface="Abadi Extra Light" panose="020B0204020104020204" pitchFamily="34" charset="0"/>
                <a:cs typeface="Microsoft Uighur" panose="02000000000000000000" pitchFamily="2" charset="-78"/>
              </a:rPr>
              <a:t>How are customers renting films?</a:t>
            </a:r>
          </a:p>
        </p:txBody>
      </p:sp>
      <p:sp>
        <p:nvSpPr>
          <p:cNvPr id="10" name="Rectangle: Rounded Corners 9">
            <a:extLst>
              <a:ext uri="{FF2B5EF4-FFF2-40B4-BE49-F238E27FC236}">
                <a16:creationId xmlns:a16="http://schemas.microsoft.com/office/drawing/2014/main" id="{38008EB6-6EE0-A9DB-BF24-9CB9808E5679}"/>
              </a:ext>
            </a:extLst>
          </p:cNvPr>
          <p:cNvSpPr/>
          <p:nvPr/>
        </p:nvSpPr>
        <p:spPr>
          <a:xfrm>
            <a:off x="3953042" y="954307"/>
            <a:ext cx="6670040" cy="18084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5F6E797-BC9F-97A4-2DDF-CC92246B5466}"/>
              </a:ext>
            </a:extLst>
          </p:cNvPr>
          <p:cNvSpPr/>
          <p:nvPr/>
        </p:nvSpPr>
        <p:spPr>
          <a:xfrm>
            <a:off x="4130842" y="1177827"/>
            <a:ext cx="2856928" cy="587618"/>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12" name="TextBox 11">
            <a:extLst>
              <a:ext uri="{FF2B5EF4-FFF2-40B4-BE49-F238E27FC236}">
                <a16:creationId xmlns:a16="http://schemas.microsoft.com/office/drawing/2014/main" id="{7DD3A73B-30C7-73CA-638D-1A7CC5758152}"/>
              </a:ext>
            </a:extLst>
          </p:cNvPr>
          <p:cNvSpPr txBox="1"/>
          <p:nvPr/>
        </p:nvSpPr>
        <p:spPr>
          <a:xfrm>
            <a:off x="4262922" y="1251271"/>
            <a:ext cx="2617315" cy="430887"/>
          </a:xfrm>
          <a:prstGeom prst="rect">
            <a:avLst/>
          </a:prstGeom>
          <a:noFill/>
        </p:spPr>
        <p:txBody>
          <a:bodyPr wrap="square" rtlCol="0">
            <a:spAutoFit/>
          </a:bodyPr>
          <a:lstStyle/>
          <a:p>
            <a:pPr algn="ctr"/>
            <a:r>
              <a:rPr lang="en-GB" sz="2200" b="1" dirty="0">
                <a:solidFill>
                  <a:schemeClr val="accent1"/>
                </a:solidFill>
                <a:latin typeface="Abadi Extra Light" panose="020B0204020104020204" pitchFamily="34" charset="0"/>
                <a:cs typeface="Microsoft Uighur" panose="02000000000000000000" pitchFamily="2" charset="-78"/>
              </a:rPr>
              <a:t>Minimum</a:t>
            </a:r>
            <a:r>
              <a:rPr lang="en-GB" sz="2200" b="1" dirty="0">
                <a:solidFill>
                  <a:srgbClr val="002060"/>
                </a:solidFill>
                <a:latin typeface="Abadi Extra Light" panose="020B0204020104020204" pitchFamily="34" charset="0"/>
                <a:cs typeface="Microsoft Uighur" panose="02000000000000000000" pitchFamily="2" charset="-78"/>
              </a:rPr>
              <a:t>: </a:t>
            </a:r>
            <a:r>
              <a:rPr lang="en-GB" sz="2200" dirty="0">
                <a:latin typeface="Abadi Extra Light" panose="020B0204020104020204" pitchFamily="34" charset="0"/>
                <a:cs typeface="Microsoft Uighur" panose="02000000000000000000" pitchFamily="2" charset="-78"/>
              </a:rPr>
              <a:t>3 days</a:t>
            </a:r>
          </a:p>
        </p:txBody>
      </p:sp>
      <p:sp>
        <p:nvSpPr>
          <p:cNvPr id="13" name="Rectangle: Rounded Corners 12">
            <a:extLst>
              <a:ext uri="{FF2B5EF4-FFF2-40B4-BE49-F238E27FC236}">
                <a16:creationId xmlns:a16="http://schemas.microsoft.com/office/drawing/2014/main" id="{2D5573D9-467E-F2F2-6385-A91C5F8A975A}"/>
              </a:ext>
            </a:extLst>
          </p:cNvPr>
          <p:cNvSpPr/>
          <p:nvPr/>
        </p:nvSpPr>
        <p:spPr>
          <a:xfrm>
            <a:off x="7595402" y="1177827"/>
            <a:ext cx="2856928" cy="587618"/>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14" name="TextBox 13">
            <a:extLst>
              <a:ext uri="{FF2B5EF4-FFF2-40B4-BE49-F238E27FC236}">
                <a16:creationId xmlns:a16="http://schemas.microsoft.com/office/drawing/2014/main" id="{62F7E5E6-9CD9-DDB0-ABE7-2CAD0BBB07DC}"/>
              </a:ext>
            </a:extLst>
          </p:cNvPr>
          <p:cNvSpPr txBox="1"/>
          <p:nvPr/>
        </p:nvSpPr>
        <p:spPr>
          <a:xfrm>
            <a:off x="7727482" y="1251271"/>
            <a:ext cx="2617315" cy="430887"/>
          </a:xfrm>
          <a:prstGeom prst="rect">
            <a:avLst/>
          </a:prstGeom>
          <a:noFill/>
        </p:spPr>
        <p:txBody>
          <a:bodyPr wrap="square" rtlCol="0">
            <a:spAutoFit/>
          </a:bodyPr>
          <a:lstStyle/>
          <a:p>
            <a:pPr algn="ctr"/>
            <a:r>
              <a:rPr lang="en-GB" sz="2200" b="1" dirty="0">
                <a:solidFill>
                  <a:schemeClr val="accent1"/>
                </a:solidFill>
                <a:latin typeface="Abadi Extra Light" panose="020B0204020104020204" pitchFamily="34" charset="0"/>
                <a:cs typeface="Microsoft Uighur" panose="02000000000000000000" pitchFamily="2" charset="-78"/>
              </a:rPr>
              <a:t>Maximum</a:t>
            </a:r>
            <a:r>
              <a:rPr lang="en-GB" sz="2200" b="1" dirty="0">
                <a:solidFill>
                  <a:srgbClr val="002060"/>
                </a:solidFill>
                <a:latin typeface="Abadi Extra Light" panose="020B0204020104020204" pitchFamily="34" charset="0"/>
                <a:cs typeface="Microsoft Uighur" panose="02000000000000000000" pitchFamily="2" charset="-78"/>
              </a:rPr>
              <a:t>: </a:t>
            </a:r>
            <a:r>
              <a:rPr lang="en-GB" sz="2200" dirty="0">
                <a:latin typeface="Abadi Extra Light" panose="020B0204020104020204" pitchFamily="34" charset="0"/>
                <a:cs typeface="Microsoft Uighur" panose="02000000000000000000" pitchFamily="2" charset="-78"/>
              </a:rPr>
              <a:t>7 days</a:t>
            </a:r>
          </a:p>
        </p:txBody>
      </p:sp>
      <p:sp>
        <p:nvSpPr>
          <p:cNvPr id="15" name="Rectangle: Rounded Corners 14">
            <a:extLst>
              <a:ext uri="{FF2B5EF4-FFF2-40B4-BE49-F238E27FC236}">
                <a16:creationId xmlns:a16="http://schemas.microsoft.com/office/drawing/2014/main" id="{CFA0E80A-7C15-1EB4-D8CD-05FA211E5089}"/>
              </a:ext>
            </a:extLst>
          </p:cNvPr>
          <p:cNvSpPr/>
          <p:nvPr/>
        </p:nvSpPr>
        <p:spPr>
          <a:xfrm>
            <a:off x="5847882" y="2102387"/>
            <a:ext cx="2856928" cy="550878"/>
          </a:xfrm>
          <a:prstGeom prst="roundRect">
            <a:avLst/>
          </a:prstGeom>
          <a:solidFill>
            <a:schemeClr val="accent1">
              <a:lumMod val="40000"/>
              <a:lumOff val="6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badi Extra Light" panose="020B0204020104020204" pitchFamily="34" charset="0"/>
            </a:endParaRPr>
          </a:p>
        </p:txBody>
      </p:sp>
      <p:sp>
        <p:nvSpPr>
          <p:cNvPr id="17" name="TextBox 16">
            <a:extLst>
              <a:ext uri="{FF2B5EF4-FFF2-40B4-BE49-F238E27FC236}">
                <a16:creationId xmlns:a16="http://schemas.microsoft.com/office/drawing/2014/main" id="{84A36E39-A8FE-D12A-30AD-86BBF04A52D2}"/>
              </a:ext>
            </a:extLst>
          </p:cNvPr>
          <p:cNvSpPr txBox="1"/>
          <p:nvPr/>
        </p:nvSpPr>
        <p:spPr>
          <a:xfrm>
            <a:off x="5979962" y="2139091"/>
            <a:ext cx="2617315" cy="430887"/>
          </a:xfrm>
          <a:prstGeom prst="rect">
            <a:avLst/>
          </a:prstGeom>
          <a:noFill/>
        </p:spPr>
        <p:txBody>
          <a:bodyPr wrap="square" rtlCol="0">
            <a:spAutoFit/>
          </a:bodyPr>
          <a:lstStyle/>
          <a:p>
            <a:pPr algn="ctr"/>
            <a:r>
              <a:rPr lang="en-GB" sz="2200" b="1" dirty="0">
                <a:solidFill>
                  <a:srgbClr val="002060"/>
                </a:solidFill>
                <a:latin typeface="Abadi Extra Light" panose="020B0204020104020204" pitchFamily="34" charset="0"/>
                <a:cs typeface="Microsoft Uighur" panose="02000000000000000000" pitchFamily="2" charset="-78"/>
              </a:rPr>
              <a:t>Average: 5</a:t>
            </a:r>
            <a:r>
              <a:rPr lang="en-GB" sz="2200" dirty="0">
                <a:latin typeface="Abadi Extra Light" panose="020B0204020104020204" pitchFamily="34" charset="0"/>
                <a:cs typeface="Microsoft Uighur" panose="02000000000000000000" pitchFamily="2" charset="-78"/>
              </a:rPr>
              <a:t> days</a:t>
            </a:r>
          </a:p>
        </p:txBody>
      </p:sp>
      <p:pic>
        <p:nvPicPr>
          <p:cNvPr id="28" name="Picture 27">
            <a:extLst>
              <a:ext uri="{FF2B5EF4-FFF2-40B4-BE49-F238E27FC236}">
                <a16:creationId xmlns:a16="http://schemas.microsoft.com/office/drawing/2014/main" id="{B76C25DC-161C-832D-03A7-207F40A3E99C}"/>
              </a:ext>
            </a:extLst>
          </p:cNvPr>
          <p:cNvPicPr>
            <a:picLocks noChangeAspect="1"/>
          </p:cNvPicPr>
          <p:nvPr/>
        </p:nvPicPr>
        <p:blipFill>
          <a:blip r:embed="rId3"/>
          <a:stretch>
            <a:fillRect/>
          </a:stretch>
        </p:blipFill>
        <p:spPr>
          <a:xfrm>
            <a:off x="809259" y="1951414"/>
            <a:ext cx="2689869" cy="4190781"/>
          </a:xfrm>
          <a:prstGeom prst="rect">
            <a:avLst/>
          </a:prstGeom>
        </p:spPr>
      </p:pic>
      <p:pic>
        <p:nvPicPr>
          <p:cNvPr id="6" name="Picture 5">
            <a:extLst>
              <a:ext uri="{FF2B5EF4-FFF2-40B4-BE49-F238E27FC236}">
                <a16:creationId xmlns:a16="http://schemas.microsoft.com/office/drawing/2014/main" id="{7F697031-F728-4645-26C9-EBD0AF43A433}"/>
              </a:ext>
            </a:extLst>
          </p:cNvPr>
          <p:cNvPicPr>
            <a:picLocks noChangeAspect="1"/>
          </p:cNvPicPr>
          <p:nvPr/>
        </p:nvPicPr>
        <p:blipFill>
          <a:blip r:embed="rId4"/>
          <a:stretch>
            <a:fillRect/>
          </a:stretch>
        </p:blipFill>
        <p:spPr>
          <a:xfrm>
            <a:off x="6387478" y="2864497"/>
            <a:ext cx="3139712" cy="1531753"/>
          </a:xfrm>
          <a:prstGeom prst="rect">
            <a:avLst/>
          </a:prstGeom>
        </p:spPr>
      </p:pic>
      <p:sp>
        <p:nvSpPr>
          <p:cNvPr id="18" name="TextBox 17">
            <a:extLst>
              <a:ext uri="{FF2B5EF4-FFF2-40B4-BE49-F238E27FC236}">
                <a16:creationId xmlns:a16="http://schemas.microsoft.com/office/drawing/2014/main" id="{7C329B95-4196-D411-91F3-CE9856DFED5B}"/>
              </a:ext>
            </a:extLst>
          </p:cNvPr>
          <p:cNvSpPr txBox="1"/>
          <p:nvPr/>
        </p:nvSpPr>
        <p:spPr>
          <a:xfrm>
            <a:off x="9515007" y="3171969"/>
            <a:ext cx="2562018" cy="3139321"/>
          </a:xfrm>
          <a:prstGeom prst="rect">
            <a:avLst/>
          </a:prstGeom>
          <a:noFill/>
          <a:ln>
            <a:solidFill>
              <a:srgbClr val="002060"/>
            </a:solidFill>
          </a:ln>
        </p:spPr>
        <p:txBody>
          <a:bodyPr wrap="square" rtlCol="0">
            <a:spAutoFit/>
          </a:bodyPr>
          <a:lstStyle/>
          <a:p>
            <a:r>
              <a:rPr lang="en-GB" dirty="0">
                <a:latin typeface="Abadi Extra Light" panose="020B0204020104020204" pitchFamily="34" charset="0"/>
              </a:rPr>
              <a:t>Genre and rating have some impact on rental duration, but not hugely significant.</a:t>
            </a:r>
          </a:p>
          <a:p>
            <a:endParaRPr lang="en-GB" dirty="0">
              <a:latin typeface="Abadi Extra Light" panose="020B0204020104020204" pitchFamily="34" charset="0"/>
            </a:endParaRPr>
          </a:p>
          <a:p>
            <a:r>
              <a:rPr lang="en-GB" dirty="0">
                <a:latin typeface="Abadi Extra Light" panose="020B0204020104020204" pitchFamily="34" charset="0"/>
              </a:rPr>
              <a:t>It’s important to note that </a:t>
            </a:r>
            <a:r>
              <a:rPr lang="en-GB" b="1" i="1" dirty="0">
                <a:solidFill>
                  <a:srgbClr val="002060"/>
                </a:solidFill>
                <a:latin typeface="Abadi Extra Light" panose="020B0204020104020204" pitchFamily="34" charset="0"/>
              </a:rPr>
              <a:t>Thriller</a:t>
            </a:r>
            <a:r>
              <a:rPr lang="en-GB" dirty="0">
                <a:latin typeface="Abadi Extra Light" panose="020B0204020104020204" pitchFamily="34" charset="0"/>
              </a:rPr>
              <a:t>  films were only rented </a:t>
            </a:r>
            <a:r>
              <a:rPr lang="en-GB" dirty="0">
                <a:solidFill>
                  <a:srgbClr val="002060"/>
                </a:solidFill>
                <a:latin typeface="Abadi Extra Light" panose="020B0204020104020204" pitchFamily="34" charset="0"/>
              </a:rPr>
              <a:t>11</a:t>
            </a:r>
            <a:r>
              <a:rPr lang="en-GB" dirty="0">
                <a:latin typeface="Abadi Extra Light" panose="020B0204020104020204" pitchFamily="34" charset="0"/>
              </a:rPr>
              <a:t> times in the time period, compared to </a:t>
            </a:r>
            <a:r>
              <a:rPr lang="en-GB" b="1" i="1" dirty="0">
                <a:solidFill>
                  <a:srgbClr val="002060"/>
                </a:solidFill>
                <a:latin typeface="Abadi Extra Light" panose="020B0204020104020204" pitchFamily="34" charset="0"/>
              </a:rPr>
              <a:t>Sports’</a:t>
            </a:r>
            <a:r>
              <a:rPr lang="en-GB" dirty="0">
                <a:latin typeface="Abadi Extra Light" panose="020B0204020104020204" pitchFamily="34" charset="0"/>
              </a:rPr>
              <a:t> </a:t>
            </a:r>
            <a:r>
              <a:rPr lang="en-GB" dirty="0">
                <a:solidFill>
                  <a:srgbClr val="002060"/>
                </a:solidFill>
                <a:latin typeface="Abadi Extra Light" panose="020B0204020104020204" pitchFamily="34" charset="0"/>
              </a:rPr>
              <a:t>1081 or </a:t>
            </a:r>
            <a:r>
              <a:rPr lang="en-GB" b="1" i="1" dirty="0" err="1">
                <a:solidFill>
                  <a:srgbClr val="002060"/>
                </a:solidFill>
                <a:latin typeface="Abadi Extra Light" panose="020B0204020104020204" pitchFamily="34" charset="0"/>
              </a:rPr>
              <a:t>New’s</a:t>
            </a:r>
            <a:r>
              <a:rPr lang="en-GB" dirty="0">
                <a:latin typeface="Abadi Extra Light" panose="020B0204020104020204" pitchFamily="34" charset="0"/>
              </a:rPr>
              <a:t> </a:t>
            </a:r>
            <a:r>
              <a:rPr lang="en-GB" dirty="0">
                <a:solidFill>
                  <a:srgbClr val="002060"/>
                </a:solidFill>
                <a:latin typeface="Abadi Extra Light" panose="020B0204020104020204" pitchFamily="34" charset="0"/>
              </a:rPr>
              <a:t>864 </a:t>
            </a:r>
            <a:r>
              <a:rPr lang="en-GB" dirty="0">
                <a:latin typeface="Abadi Extra Light" panose="020B0204020104020204" pitchFamily="34" charset="0"/>
              </a:rPr>
              <a:t>(</a:t>
            </a:r>
            <a:r>
              <a:rPr lang="en-GB" sz="1400" i="1" dirty="0">
                <a:latin typeface="Abadi Extra Light" panose="020B0204020104020204" pitchFamily="34" charset="0"/>
              </a:rPr>
              <a:t>see Appendix</a:t>
            </a:r>
            <a:r>
              <a:rPr lang="en-GB" dirty="0">
                <a:latin typeface="Abadi Extra Light" panose="020B0204020104020204" pitchFamily="34" charset="0"/>
              </a:rPr>
              <a:t>).</a:t>
            </a:r>
          </a:p>
        </p:txBody>
      </p:sp>
    </p:spTree>
    <p:extLst>
      <p:ext uri="{BB962C8B-B14F-4D97-AF65-F5344CB8AC3E}">
        <p14:creationId xmlns:p14="http://schemas.microsoft.com/office/powerpoint/2010/main" val="334891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FE08997-58C2-0BFB-630F-4C6C7DEB25B4}"/>
              </a:ext>
            </a:extLst>
          </p:cNvPr>
          <p:cNvSpPr>
            <a:spLocks noGrp="1"/>
          </p:cNvSpPr>
          <p:nvPr>
            <p:ph type="title"/>
          </p:nvPr>
        </p:nvSpPr>
        <p:spPr>
          <a:xfrm>
            <a:off x="756920" y="57309"/>
            <a:ext cx="10515600" cy="948531"/>
          </a:xfrm>
          <a:ln>
            <a:noFill/>
          </a:ln>
        </p:spPr>
        <p:txBody>
          <a:bodyPr>
            <a:normAutofit/>
          </a:bodyPr>
          <a:lstStyle/>
          <a:p>
            <a:r>
              <a:rPr lang="en-GB" sz="3600" dirty="0">
                <a:latin typeface="Abadi Extra Light" panose="020B0204020104020204" pitchFamily="34" charset="0"/>
                <a:cs typeface="Microsoft Uighur" panose="02000000000000000000" pitchFamily="2" charset="-78"/>
              </a:rPr>
              <a:t>Where is Rockbuster most profitable?</a:t>
            </a:r>
          </a:p>
        </p:txBody>
      </p:sp>
      <p:pic>
        <p:nvPicPr>
          <p:cNvPr id="19" name="Picture 18">
            <a:extLst>
              <a:ext uri="{FF2B5EF4-FFF2-40B4-BE49-F238E27FC236}">
                <a16:creationId xmlns:a16="http://schemas.microsoft.com/office/drawing/2014/main" id="{6101FC8A-B0F2-2469-8705-744A0E55FA30}"/>
              </a:ext>
            </a:extLst>
          </p:cNvPr>
          <p:cNvPicPr>
            <a:picLocks noChangeAspect="1"/>
          </p:cNvPicPr>
          <p:nvPr/>
        </p:nvPicPr>
        <p:blipFill>
          <a:blip r:embed="rId2"/>
          <a:stretch>
            <a:fillRect/>
          </a:stretch>
        </p:blipFill>
        <p:spPr>
          <a:xfrm>
            <a:off x="10525695" y="1142802"/>
            <a:ext cx="1493649" cy="2286198"/>
          </a:xfrm>
          <a:prstGeom prst="rect">
            <a:avLst/>
          </a:prstGeom>
        </p:spPr>
      </p:pic>
      <p:pic>
        <p:nvPicPr>
          <p:cNvPr id="21" name="Picture 20">
            <a:extLst>
              <a:ext uri="{FF2B5EF4-FFF2-40B4-BE49-F238E27FC236}">
                <a16:creationId xmlns:a16="http://schemas.microsoft.com/office/drawing/2014/main" id="{F83501B8-AE7C-5FF6-7F47-889319C23962}"/>
              </a:ext>
            </a:extLst>
          </p:cNvPr>
          <p:cNvPicPr>
            <a:picLocks noChangeAspect="1"/>
          </p:cNvPicPr>
          <p:nvPr/>
        </p:nvPicPr>
        <p:blipFill>
          <a:blip r:embed="rId3"/>
          <a:stretch>
            <a:fillRect/>
          </a:stretch>
        </p:blipFill>
        <p:spPr>
          <a:xfrm>
            <a:off x="668871" y="1005840"/>
            <a:ext cx="9655377" cy="4747671"/>
          </a:xfrm>
          <a:prstGeom prst="rect">
            <a:avLst/>
          </a:prstGeom>
        </p:spPr>
      </p:pic>
      <p:sp>
        <p:nvSpPr>
          <p:cNvPr id="22" name="Title 1">
            <a:extLst>
              <a:ext uri="{FF2B5EF4-FFF2-40B4-BE49-F238E27FC236}">
                <a16:creationId xmlns:a16="http://schemas.microsoft.com/office/drawing/2014/main" id="{B405D27A-0347-49DA-FC15-70D17589F706}"/>
              </a:ext>
            </a:extLst>
          </p:cNvPr>
          <p:cNvSpPr txBox="1">
            <a:spLocks/>
          </p:cNvSpPr>
          <p:nvPr/>
        </p:nvSpPr>
        <p:spPr>
          <a:xfrm>
            <a:off x="756921" y="5532437"/>
            <a:ext cx="939292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latin typeface="Abadi Extra Light" panose="020B0204020104020204" pitchFamily="34" charset="0"/>
                <a:cs typeface="Microsoft Uighur" panose="02000000000000000000" pitchFamily="2" charset="-78"/>
              </a:rPr>
              <a:t>The countries with the most customers also </a:t>
            </a:r>
            <a:r>
              <a:rPr lang="en-GB" sz="2400" b="1" dirty="0">
                <a:solidFill>
                  <a:srgbClr val="002060"/>
                </a:solidFill>
                <a:latin typeface="Abadi Extra Light" panose="020B0204020104020204" pitchFamily="34" charset="0"/>
                <a:cs typeface="Microsoft Uighur" panose="02000000000000000000" pitchFamily="2" charset="-78"/>
              </a:rPr>
              <a:t>generate the most revenue</a:t>
            </a:r>
            <a:r>
              <a:rPr lang="en-GB" sz="2400" dirty="0">
                <a:latin typeface="Abadi Extra Light" panose="020B0204020104020204" pitchFamily="34" charset="0"/>
                <a:cs typeface="Microsoft Uighur" panose="02000000000000000000" pitchFamily="2" charset="-78"/>
              </a:rPr>
              <a:t>. </a:t>
            </a:r>
          </a:p>
        </p:txBody>
      </p:sp>
      <p:sp>
        <p:nvSpPr>
          <p:cNvPr id="23" name="TextBox 22">
            <a:extLst>
              <a:ext uri="{FF2B5EF4-FFF2-40B4-BE49-F238E27FC236}">
                <a16:creationId xmlns:a16="http://schemas.microsoft.com/office/drawing/2014/main" id="{9BC05A77-A2C4-761E-7249-6E23C0DCECC6}"/>
              </a:ext>
            </a:extLst>
          </p:cNvPr>
          <p:cNvSpPr txBox="1"/>
          <p:nvPr/>
        </p:nvSpPr>
        <p:spPr>
          <a:xfrm>
            <a:off x="10525695" y="3637280"/>
            <a:ext cx="1493649" cy="2893100"/>
          </a:xfrm>
          <a:prstGeom prst="rect">
            <a:avLst/>
          </a:prstGeom>
          <a:noFill/>
          <a:ln>
            <a:solidFill>
              <a:srgbClr val="002060"/>
            </a:solidFill>
          </a:ln>
        </p:spPr>
        <p:txBody>
          <a:bodyPr wrap="square" rtlCol="0">
            <a:spAutoFit/>
          </a:bodyPr>
          <a:lstStyle/>
          <a:p>
            <a:pPr algn="ctr"/>
            <a:r>
              <a:rPr lang="en-GB" sz="1400" b="1" dirty="0">
                <a:solidFill>
                  <a:srgbClr val="002060"/>
                </a:solidFill>
                <a:latin typeface="Abadi Extra Light" panose="020B0204020104020204" pitchFamily="34" charset="0"/>
              </a:rPr>
              <a:t>Top 10 Countries by revenue</a:t>
            </a:r>
          </a:p>
          <a:p>
            <a:pPr algn="ctr"/>
            <a:endParaRPr lang="en-GB" sz="800" b="1" dirty="0">
              <a:solidFill>
                <a:srgbClr val="002060"/>
              </a:solidFill>
              <a:latin typeface="Abadi Extra Light" panose="020B0204020104020204" pitchFamily="34" charset="0"/>
            </a:endParaRPr>
          </a:p>
          <a:p>
            <a:pPr marL="342900" indent="-342900">
              <a:buAutoNum type="arabicPeriod"/>
            </a:pPr>
            <a:r>
              <a:rPr lang="en-GB" sz="1400" dirty="0">
                <a:latin typeface="Abadi Extra Light" panose="020B0204020104020204" pitchFamily="34" charset="0"/>
              </a:rPr>
              <a:t>India</a:t>
            </a:r>
          </a:p>
          <a:p>
            <a:pPr marL="342900" indent="-342900">
              <a:buAutoNum type="arabicPeriod"/>
            </a:pPr>
            <a:r>
              <a:rPr lang="en-GB" sz="1400" dirty="0">
                <a:latin typeface="Abadi Extra Light" panose="020B0204020104020204" pitchFamily="34" charset="0"/>
              </a:rPr>
              <a:t>China</a:t>
            </a:r>
          </a:p>
          <a:p>
            <a:pPr marL="342900" indent="-342900">
              <a:buAutoNum type="arabicPeriod"/>
            </a:pPr>
            <a:r>
              <a:rPr lang="en-GB" sz="1400" dirty="0">
                <a:latin typeface="Abadi Extra Light" panose="020B0204020104020204" pitchFamily="34" charset="0"/>
              </a:rPr>
              <a:t>USA</a:t>
            </a:r>
          </a:p>
          <a:p>
            <a:pPr marL="342900" indent="-342900">
              <a:buAutoNum type="arabicPeriod"/>
            </a:pPr>
            <a:r>
              <a:rPr lang="en-GB" sz="1400" dirty="0">
                <a:latin typeface="Abadi Extra Light" panose="020B0204020104020204" pitchFamily="34" charset="0"/>
              </a:rPr>
              <a:t>Japan</a:t>
            </a:r>
          </a:p>
          <a:p>
            <a:pPr marL="342900" indent="-342900">
              <a:buAutoNum type="arabicPeriod"/>
            </a:pPr>
            <a:r>
              <a:rPr lang="en-GB" sz="1400" dirty="0">
                <a:latin typeface="Abadi Extra Light" panose="020B0204020104020204" pitchFamily="34" charset="0"/>
              </a:rPr>
              <a:t>Mexico</a:t>
            </a:r>
          </a:p>
          <a:p>
            <a:pPr marL="342900" indent="-342900">
              <a:buAutoNum type="arabicPeriod"/>
            </a:pPr>
            <a:r>
              <a:rPr lang="en-GB" sz="1400" dirty="0">
                <a:latin typeface="Abadi Extra Light" panose="020B0204020104020204" pitchFamily="34" charset="0"/>
              </a:rPr>
              <a:t>Brazil</a:t>
            </a:r>
          </a:p>
          <a:p>
            <a:pPr marL="342900" indent="-342900">
              <a:buAutoNum type="arabicPeriod"/>
            </a:pPr>
            <a:r>
              <a:rPr lang="en-GB" sz="1400" dirty="0">
                <a:latin typeface="Abadi Extra Light" panose="020B0204020104020204" pitchFamily="34" charset="0"/>
              </a:rPr>
              <a:t>Russia</a:t>
            </a:r>
          </a:p>
          <a:p>
            <a:pPr marL="342900" indent="-342900">
              <a:buAutoNum type="arabicPeriod"/>
            </a:pPr>
            <a:r>
              <a:rPr lang="en-GB" sz="1400" dirty="0">
                <a:latin typeface="Abadi Extra Light" panose="020B0204020104020204" pitchFamily="34" charset="0"/>
              </a:rPr>
              <a:t>Philippines</a:t>
            </a:r>
          </a:p>
          <a:p>
            <a:pPr marL="342900" indent="-342900">
              <a:buAutoNum type="arabicPeriod"/>
            </a:pPr>
            <a:r>
              <a:rPr lang="en-GB" sz="1400" dirty="0">
                <a:latin typeface="Abadi Extra Light" panose="020B0204020104020204" pitchFamily="34" charset="0"/>
              </a:rPr>
              <a:t>Turkey</a:t>
            </a:r>
          </a:p>
          <a:p>
            <a:pPr marL="342900" indent="-342900">
              <a:buAutoNum type="arabicPeriod"/>
            </a:pPr>
            <a:r>
              <a:rPr lang="en-GB" sz="1400" dirty="0">
                <a:latin typeface="Abadi Extra Light" panose="020B0204020104020204" pitchFamily="34" charset="0"/>
              </a:rPr>
              <a:t>Indonesia</a:t>
            </a:r>
          </a:p>
        </p:txBody>
      </p:sp>
    </p:spTree>
    <p:extLst>
      <p:ext uri="{BB962C8B-B14F-4D97-AF65-F5344CB8AC3E}">
        <p14:creationId xmlns:p14="http://schemas.microsoft.com/office/powerpoint/2010/main" val="408026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FE08997-58C2-0BFB-630F-4C6C7DEB25B4}"/>
              </a:ext>
            </a:extLst>
          </p:cNvPr>
          <p:cNvSpPr>
            <a:spLocks noGrp="1"/>
          </p:cNvSpPr>
          <p:nvPr>
            <p:ph type="title"/>
          </p:nvPr>
        </p:nvSpPr>
        <p:spPr>
          <a:xfrm>
            <a:off x="756920" y="57309"/>
            <a:ext cx="10515600" cy="948531"/>
          </a:xfrm>
          <a:ln>
            <a:noFill/>
          </a:ln>
        </p:spPr>
        <p:txBody>
          <a:bodyPr>
            <a:normAutofit/>
          </a:bodyPr>
          <a:lstStyle/>
          <a:p>
            <a:r>
              <a:rPr lang="en-GB" sz="3600" dirty="0">
                <a:latin typeface="Abadi Extra Light" panose="020B0204020104020204" pitchFamily="34" charset="0"/>
                <a:cs typeface="Microsoft Uighur" panose="02000000000000000000" pitchFamily="2" charset="-78"/>
              </a:rPr>
              <a:t>Where are our Top 10 customers?</a:t>
            </a:r>
          </a:p>
        </p:txBody>
      </p:sp>
      <p:pic>
        <p:nvPicPr>
          <p:cNvPr id="9" name="Picture 8">
            <a:extLst>
              <a:ext uri="{FF2B5EF4-FFF2-40B4-BE49-F238E27FC236}">
                <a16:creationId xmlns:a16="http://schemas.microsoft.com/office/drawing/2014/main" id="{3E3E2377-BE26-7020-06CA-443A672F27A9}"/>
              </a:ext>
            </a:extLst>
          </p:cNvPr>
          <p:cNvPicPr>
            <a:picLocks noChangeAspect="1"/>
          </p:cNvPicPr>
          <p:nvPr/>
        </p:nvPicPr>
        <p:blipFill>
          <a:blip r:embed="rId2"/>
          <a:stretch>
            <a:fillRect/>
          </a:stretch>
        </p:blipFill>
        <p:spPr>
          <a:xfrm>
            <a:off x="732979" y="1005840"/>
            <a:ext cx="10702101" cy="5716310"/>
          </a:xfrm>
          <a:prstGeom prst="rect">
            <a:avLst/>
          </a:prstGeom>
        </p:spPr>
      </p:pic>
      <p:pic>
        <p:nvPicPr>
          <p:cNvPr id="6" name="Picture 5">
            <a:extLst>
              <a:ext uri="{FF2B5EF4-FFF2-40B4-BE49-F238E27FC236}">
                <a16:creationId xmlns:a16="http://schemas.microsoft.com/office/drawing/2014/main" id="{BDFBCFB8-5848-D74A-BAEE-FEAFCEEE04E9}"/>
              </a:ext>
            </a:extLst>
          </p:cNvPr>
          <p:cNvPicPr>
            <a:picLocks noChangeAspect="1"/>
          </p:cNvPicPr>
          <p:nvPr/>
        </p:nvPicPr>
        <p:blipFill>
          <a:blip r:embed="rId3"/>
          <a:stretch>
            <a:fillRect/>
          </a:stretch>
        </p:blipFill>
        <p:spPr>
          <a:xfrm>
            <a:off x="5588979" y="4991025"/>
            <a:ext cx="3817951" cy="1722269"/>
          </a:xfrm>
          <a:prstGeom prst="rect">
            <a:avLst/>
          </a:prstGeom>
          <a:ln>
            <a:solidFill>
              <a:srgbClr val="002060"/>
            </a:solidFill>
          </a:ln>
        </p:spPr>
      </p:pic>
    </p:spTree>
    <p:extLst>
      <p:ext uri="{BB962C8B-B14F-4D97-AF65-F5344CB8AC3E}">
        <p14:creationId xmlns:p14="http://schemas.microsoft.com/office/powerpoint/2010/main" val="41069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33CF10-B430-6114-4C33-46A177D3AF5F}"/>
              </a:ext>
            </a:extLst>
          </p:cNvPr>
          <p:cNvSpPr>
            <a:spLocks noGrp="1"/>
          </p:cNvSpPr>
          <p:nvPr>
            <p:ph type="title"/>
          </p:nvPr>
        </p:nvSpPr>
        <p:spPr/>
        <p:txBody>
          <a:bodyPr/>
          <a:lstStyle/>
          <a:p>
            <a:r>
              <a:rPr lang="en-GB" dirty="0">
                <a:latin typeface="Abadi Extra Light" panose="020B0204020104020204" pitchFamily="34" charset="0"/>
              </a:rPr>
              <a:t>Conclusions and Recommendations</a:t>
            </a:r>
          </a:p>
        </p:txBody>
      </p:sp>
      <p:sp>
        <p:nvSpPr>
          <p:cNvPr id="7" name="Rectangle: Rounded Corners 6">
            <a:extLst>
              <a:ext uri="{FF2B5EF4-FFF2-40B4-BE49-F238E27FC236}">
                <a16:creationId xmlns:a16="http://schemas.microsoft.com/office/drawing/2014/main" id="{194565AD-3FBE-7264-A925-E9329D9B87CD}"/>
              </a:ext>
            </a:extLst>
          </p:cNvPr>
          <p:cNvSpPr/>
          <p:nvPr/>
        </p:nvSpPr>
        <p:spPr>
          <a:xfrm>
            <a:off x="838200" y="1920797"/>
            <a:ext cx="10199914" cy="14733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6C89533-AE95-FE6B-2775-4B2D4892A2C4}"/>
              </a:ext>
            </a:extLst>
          </p:cNvPr>
          <p:cNvSpPr txBox="1"/>
          <p:nvPr/>
        </p:nvSpPr>
        <p:spPr>
          <a:xfrm>
            <a:off x="848722" y="2075634"/>
            <a:ext cx="9928135"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badi Extra Light" panose="020B0204020104020204" pitchFamily="34" charset="0"/>
              </a:rPr>
              <a:t>Rockbuster has </a:t>
            </a:r>
            <a:r>
              <a:rPr lang="en-GB" b="1" dirty="0">
                <a:latin typeface="Abadi Extra Light" panose="020B0204020104020204" pitchFamily="34" charset="0"/>
              </a:rPr>
              <a:t>599 customers </a:t>
            </a:r>
            <a:r>
              <a:rPr lang="en-GB" dirty="0">
                <a:latin typeface="Abadi Extra Light" panose="020B0204020104020204" pitchFamily="34" charset="0"/>
              </a:rPr>
              <a:t>in </a:t>
            </a:r>
            <a:r>
              <a:rPr lang="en-GB" b="1" dirty="0">
                <a:latin typeface="Abadi Extra Light" panose="020B0204020104020204" pitchFamily="34" charset="0"/>
              </a:rPr>
              <a:t>109 countries</a:t>
            </a:r>
            <a:r>
              <a:rPr lang="en-GB" dirty="0">
                <a:latin typeface="Abadi Extra Light" panose="020B0204020104020204" pitchFamily="34" charset="0"/>
              </a:rPr>
              <a:t>. The top five countries in terms of revenue and customer numbers are </a:t>
            </a:r>
            <a:r>
              <a:rPr lang="en-GB" b="1" dirty="0">
                <a:latin typeface="Abadi Extra Light" panose="020B0204020104020204" pitchFamily="34" charset="0"/>
              </a:rPr>
              <a:t>India, China, USA, Japan, and Mexico</a:t>
            </a:r>
            <a:r>
              <a:rPr lang="en-GB" dirty="0">
                <a:latin typeface="Abadi Extra Light" panose="020B0204020104020204" pitchFamily="34" charset="0"/>
              </a:rPr>
              <a:t>. Rockbuster should prioritise these countries in the roll out of the online video rental strategy; perhaps even using these countries in an initial roll out before expanding globally. </a:t>
            </a:r>
          </a:p>
        </p:txBody>
      </p:sp>
      <p:sp>
        <p:nvSpPr>
          <p:cNvPr id="8" name="Rectangle: Rounded Corners 7">
            <a:extLst>
              <a:ext uri="{FF2B5EF4-FFF2-40B4-BE49-F238E27FC236}">
                <a16:creationId xmlns:a16="http://schemas.microsoft.com/office/drawing/2014/main" id="{6FC7DFF7-43B4-1C00-88B3-8C98A1505B0B}"/>
              </a:ext>
            </a:extLst>
          </p:cNvPr>
          <p:cNvSpPr/>
          <p:nvPr/>
        </p:nvSpPr>
        <p:spPr>
          <a:xfrm>
            <a:off x="838200" y="3729914"/>
            <a:ext cx="10199914" cy="88407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0876D93-F596-F73F-9CD8-7DB0EC41B793}"/>
              </a:ext>
            </a:extLst>
          </p:cNvPr>
          <p:cNvSpPr txBox="1"/>
          <p:nvPr/>
        </p:nvSpPr>
        <p:spPr>
          <a:xfrm>
            <a:off x="1380567" y="1339205"/>
            <a:ext cx="6097554" cy="461665"/>
          </a:xfrm>
          <a:prstGeom prst="rect">
            <a:avLst/>
          </a:prstGeom>
          <a:noFill/>
        </p:spPr>
        <p:txBody>
          <a:bodyPr wrap="square">
            <a:spAutoFit/>
          </a:bodyPr>
          <a:lstStyle/>
          <a:p>
            <a:r>
              <a:rPr lang="en-GB" sz="2400" b="1" i="1" dirty="0">
                <a:solidFill>
                  <a:srgbClr val="002060"/>
                </a:solidFill>
                <a:latin typeface="Abadi Extra Light" panose="020B0204020104020204" pitchFamily="34" charset="0"/>
                <a:cs typeface="Microsoft Uighur" panose="02000000000000000000" pitchFamily="2" charset="-78"/>
              </a:rPr>
              <a:t>Leverage your geographic strengths </a:t>
            </a:r>
            <a:endParaRPr lang="en-GB" sz="2400" b="1" i="1" dirty="0">
              <a:solidFill>
                <a:srgbClr val="002060"/>
              </a:solidFill>
            </a:endParaRPr>
          </a:p>
        </p:txBody>
      </p:sp>
      <p:sp>
        <p:nvSpPr>
          <p:cNvPr id="5" name="TextBox 4">
            <a:extLst>
              <a:ext uri="{FF2B5EF4-FFF2-40B4-BE49-F238E27FC236}">
                <a16:creationId xmlns:a16="http://schemas.microsoft.com/office/drawing/2014/main" id="{860F9D25-9D9B-7A52-60DE-D988FF905652}"/>
              </a:ext>
            </a:extLst>
          </p:cNvPr>
          <p:cNvSpPr txBox="1"/>
          <p:nvPr/>
        </p:nvSpPr>
        <p:spPr>
          <a:xfrm>
            <a:off x="744894" y="3832967"/>
            <a:ext cx="10386527"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badi Extra Light" panose="020B0204020104020204" pitchFamily="34" charset="0"/>
              </a:rPr>
              <a:t>Only one country in the top 10 is based in Europe – Turkey – so I would suggest deprioritising that market in </a:t>
            </a:r>
            <a:r>
              <a:rPr lang="en-GB" b="1" dirty="0">
                <a:latin typeface="Abadi Extra Light" panose="020B0204020104020204" pitchFamily="34" charset="0"/>
              </a:rPr>
              <a:t>favour of Asia, LATAM, and North America</a:t>
            </a:r>
            <a:r>
              <a:rPr lang="en-GB" dirty="0">
                <a:latin typeface="Abadi Extra Light" panose="020B0204020104020204" pitchFamily="34" charset="0"/>
              </a:rPr>
              <a:t>.  </a:t>
            </a:r>
            <a:endParaRPr lang="en-GB" dirty="0"/>
          </a:p>
        </p:txBody>
      </p:sp>
      <p:sp>
        <p:nvSpPr>
          <p:cNvPr id="10" name="Rectangle: Rounded Corners 9">
            <a:extLst>
              <a:ext uri="{FF2B5EF4-FFF2-40B4-BE49-F238E27FC236}">
                <a16:creationId xmlns:a16="http://schemas.microsoft.com/office/drawing/2014/main" id="{E462C6A9-E87C-B1ED-65A2-A44AE84ED3FB}"/>
              </a:ext>
            </a:extLst>
          </p:cNvPr>
          <p:cNvSpPr/>
          <p:nvPr/>
        </p:nvSpPr>
        <p:spPr>
          <a:xfrm>
            <a:off x="848722" y="4976206"/>
            <a:ext cx="10199914" cy="88407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8E17518-D2C3-2895-DB78-6F2F27836C5E}"/>
              </a:ext>
            </a:extLst>
          </p:cNvPr>
          <p:cNvSpPr txBox="1"/>
          <p:nvPr/>
        </p:nvSpPr>
        <p:spPr>
          <a:xfrm>
            <a:off x="755416" y="5079259"/>
            <a:ext cx="10386527"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badi Extra Light" panose="020B0204020104020204" pitchFamily="34" charset="0"/>
              </a:rPr>
              <a:t>Your top 10 customers are based all across the globe. Consider introducing a loyalty or reward scheme to highly valued customers, and ensure they keep returning to Rockbuster. </a:t>
            </a:r>
            <a:endParaRPr lang="en-GB" dirty="0"/>
          </a:p>
        </p:txBody>
      </p:sp>
    </p:spTree>
    <p:extLst>
      <p:ext uri="{BB962C8B-B14F-4D97-AF65-F5344CB8AC3E}">
        <p14:creationId xmlns:p14="http://schemas.microsoft.com/office/powerpoint/2010/main" val="17862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
              <a:schemeClr val="accent1">
                <a:lumMod val="45000"/>
                <a:lumOff val="55000"/>
              </a:schemeClr>
            </a:gs>
            <a:gs pos="2000">
              <a:schemeClr val="accent1">
                <a:lumMod val="45000"/>
                <a:lumOff val="55000"/>
              </a:schemeClr>
            </a:gs>
            <a:gs pos="6000">
              <a:schemeClr val="bg1"/>
            </a:gs>
          </a:gsLst>
          <a:lin ang="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33CF10-B430-6114-4C33-46A177D3AF5F}"/>
              </a:ext>
            </a:extLst>
          </p:cNvPr>
          <p:cNvSpPr>
            <a:spLocks noGrp="1"/>
          </p:cNvSpPr>
          <p:nvPr>
            <p:ph type="title"/>
          </p:nvPr>
        </p:nvSpPr>
        <p:spPr/>
        <p:txBody>
          <a:bodyPr/>
          <a:lstStyle/>
          <a:p>
            <a:r>
              <a:rPr lang="en-GB" dirty="0">
                <a:latin typeface="Abadi Extra Light" panose="020B0204020104020204" pitchFamily="34" charset="0"/>
              </a:rPr>
              <a:t>Conclusions and Recommendations</a:t>
            </a:r>
          </a:p>
        </p:txBody>
      </p:sp>
      <p:sp>
        <p:nvSpPr>
          <p:cNvPr id="7" name="Rectangle: Rounded Corners 6">
            <a:extLst>
              <a:ext uri="{FF2B5EF4-FFF2-40B4-BE49-F238E27FC236}">
                <a16:creationId xmlns:a16="http://schemas.microsoft.com/office/drawing/2014/main" id="{194565AD-3FBE-7264-A925-E9329D9B87CD}"/>
              </a:ext>
            </a:extLst>
          </p:cNvPr>
          <p:cNvSpPr/>
          <p:nvPr/>
        </p:nvSpPr>
        <p:spPr>
          <a:xfrm>
            <a:off x="838200" y="1920797"/>
            <a:ext cx="10199914" cy="10072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6C89533-AE95-FE6B-2775-4B2D4892A2C4}"/>
              </a:ext>
            </a:extLst>
          </p:cNvPr>
          <p:cNvSpPr txBox="1"/>
          <p:nvPr/>
        </p:nvSpPr>
        <p:spPr>
          <a:xfrm>
            <a:off x="848722" y="2075634"/>
            <a:ext cx="9928135"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badi Extra Light" panose="020B0204020104020204" pitchFamily="34" charset="0"/>
              </a:rPr>
              <a:t>All films from the analysis were released in 2006. I would consider widening your inventory to </a:t>
            </a:r>
            <a:r>
              <a:rPr lang="en-GB" b="1" dirty="0">
                <a:latin typeface="Abadi Extra Light" panose="020B0204020104020204" pitchFamily="34" charset="0"/>
              </a:rPr>
              <a:t>include films made in other years </a:t>
            </a:r>
            <a:r>
              <a:rPr lang="en-GB" dirty="0">
                <a:latin typeface="Abadi Extra Light" panose="020B0204020104020204" pitchFamily="34" charset="0"/>
              </a:rPr>
              <a:t>as this could broaden your appeal and customer market. </a:t>
            </a:r>
          </a:p>
        </p:txBody>
      </p:sp>
      <p:sp>
        <p:nvSpPr>
          <p:cNvPr id="8" name="Rectangle: Rounded Corners 7">
            <a:extLst>
              <a:ext uri="{FF2B5EF4-FFF2-40B4-BE49-F238E27FC236}">
                <a16:creationId xmlns:a16="http://schemas.microsoft.com/office/drawing/2014/main" id="{6FC7DFF7-43B4-1C00-88B3-8C98A1505B0B}"/>
              </a:ext>
            </a:extLst>
          </p:cNvPr>
          <p:cNvSpPr/>
          <p:nvPr/>
        </p:nvSpPr>
        <p:spPr>
          <a:xfrm>
            <a:off x="813318" y="3158181"/>
            <a:ext cx="10199914" cy="11264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0876D93-F596-F73F-9CD8-7DB0EC41B793}"/>
              </a:ext>
            </a:extLst>
          </p:cNvPr>
          <p:cNvSpPr txBox="1"/>
          <p:nvPr/>
        </p:nvSpPr>
        <p:spPr>
          <a:xfrm>
            <a:off x="1212616" y="1324220"/>
            <a:ext cx="6097554" cy="461665"/>
          </a:xfrm>
          <a:prstGeom prst="rect">
            <a:avLst/>
          </a:prstGeom>
          <a:noFill/>
        </p:spPr>
        <p:txBody>
          <a:bodyPr wrap="square">
            <a:spAutoFit/>
          </a:bodyPr>
          <a:lstStyle/>
          <a:p>
            <a:r>
              <a:rPr lang="en-GB" sz="2400" b="1" i="1" dirty="0">
                <a:solidFill>
                  <a:srgbClr val="002060"/>
                </a:solidFill>
                <a:latin typeface="Abadi Extra Light" panose="020B0204020104020204" pitchFamily="34" charset="0"/>
                <a:cs typeface="Microsoft Uighur" panose="02000000000000000000" pitchFamily="2" charset="-78"/>
              </a:rPr>
              <a:t>Expanding your inventory</a:t>
            </a:r>
            <a:endParaRPr lang="en-GB" sz="2400" b="1" i="1" dirty="0">
              <a:solidFill>
                <a:srgbClr val="002060"/>
              </a:solidFill>
            </a:endParaRPr>
          </a:p>
        </p:txBody>
      </p:sp>
      <p:sp>
        <p:nvSpPr>
          <p:cNvPr id="5" name="TextBox 4">
            <a:extLst>
              <a:ext uri="{FF2B5EF4-FFF2-40B4-BE49-F238E27FC236}">
                <a16:creationId xmlns:a16="http://schemas.microsoft.com/office/drawing/2014/main" id="{860F9D25-9D9B-7A52-60DE-D988FF905652}"/>
              </a:ext>
            </a:extLst>
          </p:cNvPr>
          <p:cNvSpPr txBox="1"/>
          <p:nvPr/>
        </p:nvSpPr>
        <p:spPr>
          <a:xfrm>
            <a:off x="744893" y="3253378"/>
            <a:ext cx="10199915"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badi Extra Light" panose="020B0204020104020204" pitchFamily="34" charset="0"/>
              </a:rPr>
              <a:t>All films which were rented during the analysed period were English-language. I would suggest </a:t>
            </a:r>
            <a:r>
              <a:rPr lang="en-GB" b="1" dirty="0">
                <a:latin typeface="Abadi Extra Light" panose="020B0204020104020204" pitchFamily="34" charset="0"/>
              </a:rPr>
              <a:t>investigating whether foreign language films could be included</a:t>
            </a:r>
            <a:r>
              <a:rPr lang="en-GB" dirty="0">
                <a:latin typeface="Abadi Extra Light" panose="020B0204020104020204" pitchFamily="34" charset="0"/>
              </a:rPr>
              <a:t>. This is especially important given that only one country in the top 10 has English as it’s main official language.</a:t>
            </a:r>
          </a:p>
          <a:p>
            <a:endParaRPr lang="en-GB" dirty="0"/>
          </a:p>
        </p:txBody>
      </p:sp>
      <p:sp>
        <p:nvSpPr>
          <p:cNvPr id="9" name="Rectangle: Rounded Corners 8">
            <a:extLst>
              <a:ext uri="{FF2B5EF4-FFF2-40B4-BE49-F238E27FC236}">
                <a16:creationId xmlns:a16="http://schemas.microsoft.com/office/drawing/2014/main" id="{8112849C-8E5E-C426-9266-55CEF92053B5}"/>
              </a:ext>
            </a:extLst>
          </p:cNvPr>
          <p:cNvSpPr/>
          <p:nvPr/>
        </p:nvSpPr>
        <p:spPr>
          <a:xfrm>
            <a:off x="848722" y="4490762"/>
            <a:ext cx="10199914" cy="18260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8824DE8-0947-D1B9-5F87-E4C3D6460CCC}"/>
              </a:ext>
            </a:extLst>
          </p:cNvPr>
          <p:cNvSpPr txBox="1"/>
          <p:nvPr/>
        </p:nvSpPr>
        <p:spPr>
          <a:xfrm>
            <a:off x="813319" y="4561788"/>
            <a:ext cx="10199914"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badi Extra Light" panose="020B0204020104020204" pitchFamily="34" charset="0"/>
              </a:rPr>
              <a:t>The most popular genres were </a:t>
            </a:r>
            <a:r>
              <a:rPr lang="en-GB" b="1" dirty="0">
                <a:latin typeface="Abadi Extra Light" panose="020B0204020104020204" pitchFamily="34" charset="0"/>
              </a:rPr>
              <a:t>sports</a:t>
            </a:r>
            <a:r>
              <a:rPr lang="en-GB" dirty="0">
                <a:latin typeface="Abadi Extra Light" panose="020B0204020104020204" pitchFamily="34" charset="0"/>
              </a:rPr>
              <a:t>, </a:t>
            </a:r>
            <a:r>
              <a:rPr lang="en-GB" b="1" dirty="0">
                <a:latin typeface="Abadi Extra Light" panose="020B0204020104020204" pitchFamily="34" charset="0"/>
              </a:rPr>
              <a:t>sci-fi</a:t>
            </a:r>
            <a:r>
              <a:rPr lang="en-GB" dirty="0">
                <a:latin typeface="Abadi Extra Light" panose="020B0204020104020204" pitchFamily="34" charset="0"/>
              </a:rPr>
              <a:t>, and </a:t>
            </a:r>
            <a:r>
              <a:rPr lang="en-GB" b="1" dirty="0">
                <a:latin typeface="Abadi Extra Light" panose="020B0204020104020204" pitchFamily="34" charset="0"/>
              </a:rPr>
              <a:t>animation</a:t>
            </a:r>
            <a:r>
              <a:rPr lang="en-GB" dirty="0">
                <a:latin typeface="Abadi Extra Light" panose="020B0204020104020204" pitchFamily="34" charset="0"/>
              </a:rPr>
              <a:t>, but most genres generated revenue. The exception was </a:t>
            </a:r>
            <a:r>
              <a:rPr lang="en-GB" b="1" dirty="0">
                <a:latin typeface="Abadi Extra Light" panose="020B0204020104020204" pitchFamily="34" charset="0"/>
              </a:rPr>
              <a:t>Thriller </a:t>
            </a:r>
            <a:r>
              <a:rPr lang="en-GB" dirty="0">
                <a:latin typeface="Abadi Extra Light" panose="020B0204020104020204" pitchFamily="34" charset="0"/>
              </a:rPr>
              <a:t>which was only rented </a:t>
            </a:r>
            <a:r>
              <a:rPr lang="en-GB" i="1" dirty="0">
                <a:latin typeface="Abadi Extra Light" panose="020B0204020104020204" pitchFamily="34" charset="0"/>
              </a:rPr>
              <a:t>11 times</a:t>
            </a:r>
            <a:r>
              <a:rPr lang="en-GB" dirty="0">
                <a:latin typeface="Abadi Extra Light" panose="020B0204020104020204" pitchFamily="34" charset="0"/>
              </a:rPr>
              <a:t>, making a revenue of </a:t>
            </a:r>
            <a:r>
              <a:rPr lang="en-GB" i="1" dirty="0">
                <a:latin typeface="Abadi Extra Light" panose="020B0204020104020204" pitchFamily="34" charset="0"/>
              </a:rPr>
              <a:t>$48</a:t>
            </a:r>
            <a:r>
              <a:rPr lang="en-GB" dirty="0">
                <a:latin typeface="Abadi Extra Light" panose="020B0204020104020204" pitchFamily="34" charset="0"/>
              </a:rPr>
              <a:t>. Since there is currently only one film categorised as Thriller, we should first investigate whether this has been incorrectly categorised. Secondly, since </a:t>
            </a:r>
            <a:r>
              <a:rPr lang="en-GB" i="1" dirty="0">
                <a:latin typeface="Abadi Extra Light" panose="020B0204020104020204" pitchFamily="34" charset="0"/>
              </a:rPr>
              <a:t>tentative</a:t>
            </a:r>
            <a:r>
              <a:rPr lang="en-GB" dirty="0">
                <a:latin typeface="Abadi Extra Light" panose="020B0204020104020204" pitchFamily="34" charset="0"/>
              </a:rPr>
              <a:t> data shows that thriller films are rented for longer than average (6 compared to 5), we should investigate whether more thriller films could be added to the inventory as this could potentially generate more revenue. </a:t>
            </a:r>
          </a:p>
          <a:p>
            <a:endParaRPr lang="en-GB" dirty="0"/>
          </a:p>
        </p:txBody>
      </p:sp>
    </p:spTree>
    <p:extLst>
      <p:ext uri="{BB962C8B-B14F-4D97-AF65-F5344CB8AC3E}">
        <p14:creationId xmlns:p14="http://schemas.microsoft.com/office/powerpoint/2010/main" val="1237926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736</Words>
  <Application>Microsoft Office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 Extra Light</vt:lpstr>
      <vt:lpstr>Arial</vt:lpstr>
      <vt:lpstr>Calibri</vt:lpstr>
      <vt:lpstr>Calibri Light</vt:lpstr>
      <vt:lpstr>Office Theme</vt:lpstr>
      <vt:lpstr>PowerPoint Presentation</vt:lpstr>
      <vt:lpstr>Overview and Objectives </vt:lpstr>
      <vt:lpstr>Where is Rockbuster now?</vt:lpstr>
      <vt:lpstr>What are Rockbuster’s most popular films?</vt:lpstr>
      <vt:lpstr>How are customers renting films?</vt:lpstr>
      <vt:lpstr>Where is Rockbuster most profitable?</vt:lpstr>
      <vt:lpstr>Where are our Top 10 customers?</vt:lpstr>
      <vt:lpstr>Conclusions and Recommendations</vt:lpstr>
      <vt:lpstr>Conclusions and Recommendations</vt:lpstr>
      <vt:lpstr>Resources and Contact Information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Agnew</dc:creator>
  <cp:lastModifiedBy>Ruth Agnew</cp:lastModifiedBy>
  <cp:revision>1</cp:revision>
  <dcterms:created xsi:type="dcterms:W3CDTF">2023-01-14T16:57:30Z</dcterms:created>
  <dcterms:modified xsi:type="dcterms:W3CDTF">2023-03-28T20:03:52Z</dcterms:modified>
</cp:coreProperties>
</file>