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02276-43D3-4598-89AB-9558876E2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1898DE-28E9-4789-BB65-571AEA8FB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BFD90-1248-46B5-BB6A-711752A4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1FBF4A-FC84-4FDF-BCC8-5DB43363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9A702A-F196-4300-A9DB-383CF4B0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9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74074-675A-481F-9EFC-1D26966E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CC6EE0-4018-4E61-9844-BB7023C07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245A9-3186-447E-9A29-87D2C5FD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4D314-DE30-4A02-B0EF-1EB0AD82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7B99A9-07DF-4F90-BC2E-6C0AEC6A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15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416FDF-BF4A-40B8-8400-A74E5746F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8305CF-D8CA-4E6E-93FF-8F8835DA2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B0C90-9861-44A6-B941-18E33E51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99ED2-BDFB-4B3E-B1FB-9734625C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B33E0-E1D7-4A76-A48A-F1678052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51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9A65F-D850-4BDA-8343-2B406835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75AD5-5060-47D4-8879-62828CF1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FE144-514C-46B1-8A42-433C2FEC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30607-434D-45A3-83D3-CCB7D9BC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804F7-50B4-4DF0-B91C-BD1E4448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6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6DC4-1BE5-435F-92CA-B7ED7134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7FD45-3901-4AF6-9D42-075E4324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815C5-ABB7-471F-A7FC-B57963E7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88F2D-B2CD-4824-8D74-3A771275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2E94E-1146-41C8-BBEA-6C1BF1D2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6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E1939-0EF1-46E6-978B-DFE832D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05164-0127-40DD-8516-998C4825F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1F45CC-F311-4D7F-99F4-415DFD30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A5CEFA-806B-4FD0-AAD9-C599C3AE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089E0C-2DB3-4C73-A146-3C21A381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EA32BB-009B-4D54-9661-80FB9978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4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F2DB1-2C91-406D-9787-025D3E0C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A605E-A1BF-4FF3-90DC-D115678D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75FF28-E1DB-46D4-8915-4773240D2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8425A-2516-4554-AF57-C9E035ECA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E9F11F-B5EB-4DC1-BFFE-0CEBE823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7A915B-0D73-4AE3-A3AB-273597C6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FAB3EF-9D63-4BE6-B443-CEA2CAB0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2E5C74-C231-4701-9AF0-40C3AA0E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9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4BEF7-718E-4171-8E80-F2353B15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4E26FE-4F49-412A-962B-2910DA5F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46E6B3-5BED-42BA-BEB3-5AC1925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D25846-A8D9-4126-8583-53CE711D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81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C834C-0FB5-4D75-BD63-9B6571B6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DA4D57-770B-426A-AF6E-9FC3B01A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315927-5063-49CB-841D-B3C951F1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5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2CDA-421E-47AB-8B2F-1D412E1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B3529B-EBF2-46D7-8286-3D0170D0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0ABC90-0C96-4FCE-8DF4-CC3D2D52F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C7F7D0-4819-44BF-A1EC-864BF7F1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3C277-8351-4231-9FD7-2DEBC660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45C042-AF00-425A-B2E4-6FF41525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60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B07BB-36E4-4F39-A131-D9B1B297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74A77-8814-494F-A288-55E5682C6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48AA93-9C66-4C29-80A8-EE44242D4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D1AB85-345E-45B4-ACC5-13F4BA03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A9A2-811C-4AE1-8873-E7B1DB4EACDE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A529B9-0E43-464F-8AE0-F357160D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3C5386-4462-4411-A57E-95DE1677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37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D97BA2-711E-45C8-8DFD-A5137B35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39A982-C41E-4970-BDDF-4E68C342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3893EB-5A90-4208-B187-C7FA894EF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A9A2-811C-4AE1-8873-E7B1DB4EACDE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C81B2-BA11-4847-8D8C-DB6A8DE5D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EC5A2-8BA5-4837-8D8E-421B18A8E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D463-E131-4677-A464-2106A7D7A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2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2F74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79D5A1F-EDC6-42A3-B4A1-51CC12F3D182}"/>
              </a:ext>
            </a:extLst>
          </p:cNvPr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612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E1A44A-C333-4580-B97D-0F8873EB8843}"/>
              </a:ext>
            </a:extLst>
          </p:cNvPr>
          <p:cNvSpPr/>
          <p:nvPr/>
        </p:nvSpPr>
        <p:spPr>
          <a:xfrm>
            <a:off x="1695450" y="161925"/>
            <a:ext cx="2638425" cy="1323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7A4B8B-483B-43F7-8C2F-2486B5C779E8}"/>
              </a:ext>
            </a:extLst>
          </p:cNvPr>
          <p:cNvSpPr/>
          <p:nvPr/>
        </p:nvSpPr>
        <p:spPr>
          <a:xfrm>
            <a:off x="4505325" y="161925"/>
            <a:ext cx="2638425" cy="1323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F26F9B-7123-4DCC-80D0-E997E6C75637}"/>
              </a:ext>
            </a:extLst>
          </p:cNvPr>
          <p:cNvSpPr/>
          <p:nvPr/>
        </p:nvSpPr>
        <p:spPr>
          <a:xfrm>
            <a:off x="7381875" y="161924"/>
            <a:ext cx="2305049" cy="1323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32E27B-0E83-49D0-9D05-D375E7BFFE4D}"/>
              </a:ext>
            </a:extLst>
          </p:cNvPr>
          <p:cNvSpPr/>
          <p:nvPr/>
        </p:nvSpPr>
        <p:spPr>
          <a:xfrm>
            <a:off x="9848850" y="161924"/>
            <a:ext cx="2190751" cy="1323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35D4CF-834C-480F-9534-2CED99229E10}"/>
              </a:ext>
            </a:extLst>
          </p:cNvPr>
          <p:cNvSpPr/>
          <p:nvPr/>
        </p:nvSpPr>
        <p:spPr>
          <a:xfrm>
            <a:off x="1728787" y="1752600"/>
            <a:ext cx="5414963" cy="2371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15C6D8E-3E59-4DD7-BFFE-13023DCD422B}"/>
              </a:ext>
            </a:extLst>
          </p:cNvPr>
          <p:cNvSpPr/>
          <p:nvPr/>
        </p:nvSpPr>
        <p:spPr>
          <a:xfrm>
            <a:off x="1714500" y="4324350"/>
            <a:ext cx="5414963" cy="2371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25461B7-EF50-44A4-BC44-E3C750104B94}"/>
              </a:ext>
            </a:extLst>
          </p:cNvPr>
          <p:cNvSpPr/>
          <p:nvPr/>
        </p:nvSpPr>
        <p:spPr>
          <a:xfrm>
            <a:off x="7396162" y="4324350"/>
            <a:ext cx="4643439" cy="2371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A77DF49-953A-4FE8-9D1A-565610191C8B}"/>
              </a:ext>
            </a:extLst>
          </p:cNvPr>
          <p:cNvSpPr/>
          <p:nvPr/>
        </p:nvSpPr>
        <p:spPr>
          <a:xfrm>
            <a:off x="7396162" y="1752600"/>
            <a:ext cx="4643439" cy="2371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006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Scudilio</dc:creator>
  <cp:lastModifiedBy>Ricardo Rocha</cp:lastModifiedBy>
  <cp:revision>3</cp:revision>
  <dcterms:created xsi:type="dcterms:W3CDTF">2021-06-28T00:22:16Z</dcterms:created>
  <dcterms:modified xsi:type="dcterms:W3CDTF">2021-06-28T23:25:29Z</dcterms:modified>
</cp:coreProperties>
</file>