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Lst>
  <p:notesMasterIdLst>
    <p:notesMasterId r:id="rId28"/>
  </p:notesMasterIdLst>
  <p:sldIdLst>
    <p:sldId id="325" r:id="rId3"/>
    <p:sldId id="256" r:id="rId4"/>
    <p:sldId id="2402" r:id="rId5"/>
    <p:sldId id="2405" r:id="rId6"/>
    <p:sldId id="2406" r:id="rId7"/>
    <p:sldId id="2404" r:id="rId8"/>
    <p:sldId id="323" r:id="rId9"/>
    <p:sldId id="259" r:id="rId10"/>
    <p:sldId id="307" r:id="rId11"/>
    <p:sldId id="322" r:id="rId12"/>
    <p:sldId id="263" r:id="rId13"/>
    <p:sldId id="308" r:id="rId14"/>
    <p:sldId id="310" r:id="rId15"/>
    <p:sldId id="320" r:id="rId16"/>
    <p:sldId id="269" r:id="rId17"/>
    <p:sldId id="314" r:id="rId18"/>
    <p:sldId id="321" r:id="rId19"/>
    <p:sldId id="312" r:id="rId20"/>
    <p:sldId id="324" r:id="rId21"/>
    <p:sldId id="315" r:id="rId22"/>
    <p:sldId id="318" r:id="rId23"/>
    <p:sldId id="316" r:id="rId24"/>
    <p:sldId id="317" r:id="rId25"/>
    <p:sldId id="319" r:id="rId26"/>
    <p:sldId id="291" r:id="rId27"/>
  </p:sldIdLst>
  <p:sldSz cx="9144000" cy="5143500" type="screen16x9"/>
  <p:notesSz cx="6858000" cy="9144000"/>
  <p:embeddedFontLst>
    <p:embeddedFont>
      <p:font typeface="Fjalla One" panose="020B0604020202020204" charset="0"/>
      <p:regular r:id="rId29"/>
    </p:embeddedFont>
    <p:embeddedFont>
      <p:font typeface="Lato Black" panose="020F0502020204030203" pitchFamily="34" charset="0"/>
      <p:bold r:id="rId30"/>
      <p:boldItalic r:id="rId31"/>
    </p:embeddedFont>
    <p:embeddedFont>
      <p:font typeface="Open Sans Light" panose="020B0306030504020204" pitchFamily="34" charset="0"/>
      <p:regular r:id="rId32"/>
      <p:bold r:id="rId33"/>
      <p:italic r:id="rId34"/>
      <p:boldItalic r:id="rId35"/>
    </p:embeddedFont>
    <p:embeddedFont>
      <p:font typeface="Poppins SemiBold" panose="00000700000000000000" pitchFamily="2" charset="0"/>
      <p:bold r:id="rId36"/>
      <p:boldItalic r:id="rId37"/>
    </p:embeddedFont>
    <p:embeddedFont>
      <p:font typeface="Proxima Nova" panose="020B0604020202020204" charset="0"/>
      <p:regular r:id="rId38"/>
      <p:bold r:id="rId39"/>
      <p:italic r:id="rId40"/>
      <p:boldItalic r:id="rId41"/>
    </p:embeddedFont>
    <p:embeddedFont>
      <p:font typeface="Proxima Nova Semibold" panose="020B0604020202020204" charset="0"/>
      <p:regular r:id="rId42"/>
      <p:bold r:id="rId43"/>
      <p:boldItalic r:id="rId44"/>
    </p:embeddedFont>
    <p:embeddedFont>
      <p:font typeface="Roboto Condensed"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823B7-E9A0-4A9B-ADD4-B14DA3358308}">
  <a:tblStyle styleId="{20B823B7-E9A0-4A9B-ADD4-B14DA33583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129967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994d958042_1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994d958042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994d958042_1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994d958042_1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994d958042_1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994d958042_1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Google Shape;2173;g994d958042_1_2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4" name="Google Shape;2174;g994d958042_1_2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772800" y="3577075"/>
            <a:ext cx="8520600" cy="53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772796" y="1487525"/>
            <a:ext cx="8520600" cy="20526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7000"/>
              <a:buNone/>
              <a:defRPr sz="7000"/>
            </a:lvl1pPr>
            <a:lvl2pPr lvl="1" algn="ctr" rtl="0">
              <a:lnSpc>
                <a:spcPct val="80000"/>
              </a:lnSpc>
              <a:spcBef>
                <a:spcPts val="0"/>
              </a:spcBef>
              <a:spcAft>
                <a:spcPts val="0"/>
              </a:spcAft>
              <a:buSzPts val="5800"/>
              <a:buNone/>
              <a:defRPr sz="5800"/>
            </a:lvl2pPr>
            <a:lvl3pPr lvl="2" algn="ctr" rtl="0">
              <a:lnSpc>
                <a:spcPct val="80000"/>
              </a:lnSpc>
              <a:spcBef>
                <a:spcPts val="0"/>
              </a:spcBef>
              <a:spcAft>
                <a:spcPts val="0"/>
              </a:spcAft>
              <a:buSzPts val="5800"/>
              <a:buNone/>
              <a:defRPr sz="5800"/>
            </a:lvl3pPr>
            <a:lvl4pPr lvl="3" algn="ctr" rtl="0">
              <a:lnSpc>
                <a:spcPct val="80000"/>
              </a:lnSpc>
              <a:spcBef>
                <a:spcPts val="0"/>
              </a:spcBef>
              <a:spcAft>
                <a:spcPts val="0"/>
              </a:spcAft>
              <a:buSzPts val="5800"/>
              <a:buNone/>
              <a:defRPr sz="5800"/>
            </a:lvl4pPr>
            <a:lvl5pPr lvl="4" algn="ctr" rtl="0">
              <a:lnSpc>
                <a:spcPct val="80000"/>
              </a:lnSpc>
              <a:spcBef>
                <a:spcPts val="0"/>
              </a:spcBef>
              <a:spcAft>
                <a:spcPts val="0"/>
              </a:spcAft>
              <a:buSzPts val="5800"/>
              <a:buNone/>
              <a:defRPr sz="5800"/>
            </a:lvl5pPr>
            <a:lvl6pPr lvl="5" algn="ctr" rtl="0">
              <a:lnSpc>
                <a:spcPct val="80000"/>
              </a:lnSpc>
              <a:spcBef>
                <a:spcPts val="0"/>
              </a:spcBef>
              <a:spcAft>
                <a:spcPts val="0"/>
              </a:spcAft>
              <a:buSzPts val="5800"/>
              <a:buNone/>
              <a:defRPr sz="5800"/>
            </a:lvl6pPr>
            <a:lvl7pPr lvl="6" algn="ctr" rtl="0">
              <a:lnSpc>
                <a:spcPct val="80000"/>
              </a:lnSpc>
              <a:spcBef>
                <a:spcPts val="0"/>
              </a:spcBef>
              <a:spcAft>
                <a:spcPts val="0"/>
              </a:spcAft>
              <a:buSzPts val="5800"/>
              <a:buNone/>
              <a:defRPr sz="5800"/>
            </a:lvl7pPr>
            <a:lvl8pPr lvl="7" algn="ctr" rtl="0">
              <a:lnSpc>
                <a:spcPct val="80000"/>
              </a:lnSpc>
              <a:spcBef>
                <a:spcPts val="0"/>
              </a:spcBef>
              <a:spcAft>
                <a:spcPts val="0"/>
              </a:spcAft>
              <a:buSzPts val="5800"/>
              <a:buNone/>
              <a:defRPr sz="5800"/>
            </a:lvl8pPr>
            <a:lvl9pPr lvl="8" algn="ctr" rtl="0">
              <a:lnSpc>
                <a:spcPct val="80000"/>
              </a:lnSpc>
              <a:spcBef>
                <a:spcPts val="0"/>
              </a:spcBef>
              <a:spcAft>
                <a:spcPts val="0"/>
              </a:spcAft>
              <a:buSzPts val="5800"/>
              <a:buNone/>
              <a:defRPr sz="5800"/>
            </a:lvl9pPr>
          </a:lstStyle>
          <a:p>
            <a:endParaRPr/>
          </a:p>
        </p:txBody>
      </p:sp>
      <p:sp>
        <p:nvSpPr>
          <p:cNvPr id="11" name="Google Shape;11;p2"/>
          <p:cNvSpPr/>
          <p:nvPr/>
        </p:nvSpPr>
        <p:spPr>
          <a:xfrm>
            <a:off x="5557533" y="1763"/>
            <a:ext cx="3597408" cy="5143520"/>
          </a:xfrm>
          <a:custGeom>
            <a:avLst/>
            <a:gdLst/>
            <a:ahLst/>
            <a:cxnLst/>
            <a:rect l="l" t="t" r="r" b="b"/>
            <a:pathLst>
              <a:path w="112419" h="160735" extrusionOk="0">
                <a:moveTo>
                  <a:pt x="31147" y="0"/>
                </a:moveTo>
                <a:lnTo>
                  <a:pt x="31147" y="12"/>
                </a:lnTo>
                <a:lnTo>
                  <a:pt x="0" y="160734"/>
                </a:lnTo>
                <a:lnTo>
                  <a:pt x="112419" y="160734"/>
                </a:lnTo>
                <a:lnTo>
                  <a:pt x="112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 name="Google Shape;12;p2"/>
          <p:cNvSpPr/>
          <p:nvPr/>
        </p:nvSpPr>
        <p:spPr>
          <a:xfrm>
            <a:off x="815975" y="2315882"/>
            <a:ext cx="8338976" cy="1885600"/>
          </a:xfrm>
          <a:custGeom>
            <a:avLst/>
            <a:gdLst/>
            <a:ahLst/>
            <a:cxnLst/>
            <a:rect l="l" t="t" r="r" b="b"/>
            <a:pathLst>
              <a:path w="260593" h="58925" extrusionOk="0">
                <a:moveTo>
                  <a:pt x="193965" y="0"/>
                </a:moveTo>
                <a:lnTo>
                  <a:pt x="183535" y="53840"/>
                </a:lnTo>
                <a:cubicBezTo>
                  <a:pt x="182226" y="49352"/>
                  <a:pt x="180630" y="44363"/>
                  <a:pt x="179499" y="42041"/>
                </a:cubicBezTo>
                <a:lnTo>
                  <a:pt x="179201" y="41434"/>
                </a:lnTo>
                <a:cubicBezTo>
                  <a:pt x="177106" y="37136"/>
                  <a:pt x="176201" y="35767"/>
                  <a:pt x="171129" y="35767"/>
                </a:cubicBezTo>
                <a:lnTo>
                  <a:pt x="0" y="35767"/>
                </a:lnTo>
                <a:lnTo>
                  <a:pt x="0" y="36957"/>
                </a:lnTo>
                <a:lnTo>
                  <a:pt x="171129" y="36957"/>
                </a:lnTo>
                <a:cubicBezTo>
                  <a:pt x="175534" y="36957"/>
                  <a:pt x="176118" y="37838"/>
                  <a:pt x="178130" y="41958"/>
                </a:cubicBezTo>
                <a:lnTo>
                  <a:pt x="178427" y="42565"/>
                </a:lnTo>
                <a:cubicBezTo>
                  <a:pt x="179737" y="45232"/>
                  <a:pt x="181678" y="51638"/>
                  <a:pt x="183083" y="56531"/>
                </a:cubicBezTo>
                <a:lnTo>
                  <a:pt x="183761" y="58924"/>
                </a:lnTo>
                <a:lnTo>
                  <a:pt x="194096" y="5632"/>
                </a:lnTo>
                <a:lnTo>
                  <a:pt x="200371" y="31909"/>
                </a:lnTo>
                <a:lnTo>
                  <a:pt x="200406" y="32064"/>
                </a:lnTo>
                <a:cubicBezTo>
                  <a:pt x="201002" y="34457"/>
                  <a:pt x="201383" y="36040"/>
                  <a:pt x="204478" y="36040"/>
                </a:cubicBezTo>
                <a:lnTo>
                  <a:pt x="260592" y="36040"/>
                </a:lnTo>
                <a:lnTo>
                  <a:pt x="260592" y="34850"/>
                </a:lnTo>
                <a:lnTo>
                  <a:pt x="204478" y="34850"/>
                </a:lnTo>
                <a:cubicBezTo>
                  <a:pt x="202323" y="34850"/>
                  <a:pt x="202145" y="34135"/>
                  <a:pt x="201561" y="31778"/>
                </a:cubicBezTo>
                <a:lnTo>
                  <a:pt x="193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608956" y="4201469"/>
            <a:ext cx="556431" cy="726797"/>
            <a:chOff x="10066761" y="48900"/>
            <a:chExt cx="1270099" cy="1658974"/>
          </a:xfrm>
        </p:grpSpPr>
        <p:sp>
          <p:nvSpPr>
            <p:cNvPr id="14" name="Google Shape;14;p2"/>
            <p:cNvSpPr/>
            <p:nvPr/>
          </p:nvSpPr>
          <p:spPr>
            <a:xfrm>
              <a:off x="10066761" y="216341"/>
              <a:ext cx="1270099" cy="1491534"/>
            </a:xfrm>
            <a:custGeom>
              <a:avLst/>
              <a:gdLst/>
              <a:ahLst/>
              <a:cxnLst/>
              <a:rect l="l" t="t" r="r" b="b"/>
              <a:pathLst>
                <a:path w="13502" h="15856" extrusionOk="0">
                  <a:moveTo>
                    <a:pt x="7406" y="1"/>
                  </a:moveTo>
                  <a:lnTo>
                    <a:pt x="6918" y="1203"/>
                  </a:lnTo>
                  <a:lnTo>
                    <a:pt x="6906" y="1203"/>
                  </a:lnTo>
                  <a:cubicBezTo>
                    <a:pt x="6627" y="1103"/>
                    <a:pt x="6341" y="1055"/>
                    <a:pt x="6059" y="1055"/>
                  </a:cubicBezTo>
                  <a:cubicBezTo>
                    <a:pt x="5067" y="1055"/>
                    <a:pt x="4128" y="1646"/>
                    <a:pt x="3739" y="2620"/>
                  </a:cubicBezTo>
                  <a:cubicBezTo>
                    <a:pt x="2691" y="5251"/>
                    <a:pt x="1012" y="9502"/>
                    <a:pt x="238" y="11454"/>
                  </a:cubicBezTo>
                  <a:cubicBezTo>
                    <a:pt x="0" y="12038"/>
                    <a:pt x="286" y="12681"/>
                    <a:pt x="857" y="12919"/>
                  </a:cubicBezTo>
                  <a:lnTo>
                    <a:pt x="8049" y="15776"/>
                  </a:lnTo>
                  <a:cubicBezTo>
                    <a:pt x="8185" y="15830"/>
                    <a:pt x="8325" y="15856"/>
                    <a:pt x="8463" y="15856"/>
                  </a:cubicBezTo>
                  <a:cubicBezTo>
                    <a:pt x="8907" y="15856"/>
                    <a:pt x="9329" y="15593"/>
                    <a:pt x="9501" y="15157"/>
                  </a:cubicBezTo>
                  <a:cubicBezTo>
                    <a:pt x="9513" y="15145"/>
                    <a:pt x="9513" y="15145"/>
                    <a:pt x="9513" y="15145"/>
                  </a:cubicBezTo>
                  <a:lnTo>
                    <a:pt x="12990" y="6382"/>
                  </a:lnTo>
                  <a:cubicBezTo>
                    <a:pt x="13502" y="5108"/>
                    <a:pt x="12883" y="3656"/>
                    <a:pt x="11609" y="3144"/>
                  </a:cubicBezTo>
                  <a:lnTo>
                    <a:pt x="11597" y="3144"/>
                  </a:lnTo>
                  <a:lnTo>
                    <a:pt x="12109" y="1870"/>
                  </a:lnTo>
                  <a:lnTo>
                    <a:pt x="7406" y="1"/>
                  </a:lnTo>
                  <a:close/>
                </a:path>
              </a:pathLst>
            </a:custGeom>
            <a:solidFill>
              <a:schemeClr val="accent2">
                <a:alpha val="439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735393" y="230921"/>
              <a:ext cx="464882" cy="247586"/>
            </a:xfrm>
            <a:custGeom>
              <a:avLst/>
              <a:gdLst/>
              <a:ahLst/>
              <a:cxnLst/>
              <a:rect l="l" t="t" r="r" b="b"/>
              <a:pathLst>
                <a:path w="4942" h="2632" extrusionOk="0">
                  <a:moveTo>
                    <a:pt x="238" y="0"/>
                  </a:moveTo>
                  <a:lnTo>
                    <a:pt x="0" y="584"/>
                  </a:lnTo>
                  <a:lnTo>
                    <a:pt x="4644" y="2632"/>
                  </a:lnTo>
                  <a:lnTo>
                    <a:pt x="4941" y="1870"/>
                  </a:lnTo>
                  <a:lnTo>
                    <a:pt x="238" y="0"/>
                  </a:ln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699553" y="48900"/>
              <a:ext cx="613790" cy="401762"/>
            </a:xfrm>
            <a:custGeom>
              <a:avLst/>
              <a:gdLst/>
              <a:ahLst/>
              <a:cxnLst/>
              <a:rect l="l" t="t" r="r" b="b"/>
              <a:pathLst>
                <a:path w="6525" h="4271" extrusionOk="0">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699553" y="48900"/>
              <a:ext cx="613790" cy="401762"/>
            </a:xfrm>
            <a:custGeom>
              <a:avLst/>
              <a:gdLst/>
              <a:ahLst/>
              <a:cxnLst/>
              <a:rect l="l" t="t" r="r" b="b"/>
              <a:pathLst>
                <a:path w="6525" h="4271" extrusionOk="0">
                  <a:moveTo>
                    <a:pt x="1278" y="0"/>
                  </a:moveTo>
                  <a:cubicBezTo>
                    <a:pt x="975" y="0"/>
                    <a:pt x="687" y="182"/>
                    <a:pt x="560" y="483"/>
                  </a:cubicBezTo>
                  <a:lnTo>
                    <a:pt x="95" y="1650"/>
                  </a:lnTo>
                  <a:cubicBezTo>
                    <a:pt x="0" y="1900"/>
                    <a:pt x="119" y="2185"/>
                    <a:pt x="381" y="2281"/>
                  </a:cubicBezTo>
                  <a:lnTo>
                    <a:pt x="5275" y="4233"/>
                  </a:lnTo>
                  <a:cubicBezTo>
                    <a:pt x="5334" y="4259"/>
                    <a:pt x="5396" y="4271"/>
                    <a:pt x="5457" y="4271"/>
                  </a:cubicBezTo>
                  <a:cubicBezTo>
                    <a:pt x="5651" y="4271"/>
                    <a:pt x="5833" y="4150"/>
                    <a:pt x="5906" y="3959"/>
                  </a:cubicBezTo>
                  <a:lnTo>
                    <a:pt x="6370" y="2793"/>
                  </a:lnTo>
                  <a:cubicBezTo>
                    <a:pt x="6525" y="2400"/>
                    <a:pt x="6334" y="1959"/>
                    <a:pt x="5941" y="1792"/>
                  </a:cubicBezTo>
                  <a:lnTo>
                    <a:pt x="1560" y="54"/>
                  </a:lnTo>
                  <a:cubicBezTo>
                    <a:pt x="1467" y="18"/>
                    <a:pt x="1372" y="0"/>
                    <a:pt x="1278" y="0"/>
                  </a:cubicBezTo>
                  <a:close/>
                </a:path>
              </a:pathLst>
            </a:custGeom>
            <a:solidFill>
              <a:schemeClr val="accent2">
                <a:alpha val="31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762202" y="56144"/>
              <a:ext cx="87483" cy="218519"/>
            </a:xfrm>
            <a:custGeom>
              <a:avLst/>
              <a:gdLst/>
              <a:ahLst/>
              <a:cxnLst/>
              <a:rect l="l" t="t" r="r" b="b"/>
              <a:pathLst>
                <a:path w="930" h="2323" extrusionOk="0">
                  <a:moveTo>
                    <a:pt x="930" y="1"/>
                  </a:moveTo>
                  <a:lnTo>
                    <a:pt x="930" y="1"/>
                  </a:lnTo>
                  <a:cubicBezTo>
                    <a:pt x="715" y="358"/>
                    <a:pt x="537" y="739"/>
                    <a:pt x="394" y="1132"/>
                  </a:cubicBezTo>
                  <a:cubicBezTo>
                    <a:pt x="227" y="1513"/>
                    <a:pt x="96" y="1918"/>
                    <a:pt x="1" y="2323"/>
                  </a:cubicBezTo>
                  <a:cubicBezTo>
                    <a:pt x="215" y="1966"/>
                    <a:pt x="394" y="1585"/>
                    <a:pt x="525" y="1192"/>
                  </a:cubicBezTo>
                  <a:cubicBezTo>
                    <a:pt x="703" y="811"/>
                    <a:pt x="834" y="406"/>
                    <a:pt x="930"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820524" y="79755"/>
              <a:ext cx="87389" cy="218425"/>
            </a:xfrm>
            <a:custGeom>
              <a:avLst/>
              <a:gdLst/>
              <a:ahLst/>
              <a:cxnLst/>
              <a:rect l="l" t="t" r="r" b="b"/>
              <a:pathLst>
                <a:path w="929" h="2322" extrusionOk="0">
                  <a:moveTo>
                    <a:pt x="929" y="0"/>
                  </a:moveTo>
                  <a:cubicBezTo>
                    <a:pt x="714" y="357"/>
                    <a:pt x="536" y="738"/>
                    <a:pt x="405" y="1131"/>
                  </a:cubicBezTo>
                  <a:cubicBezTo>
                    <a:pt x="226" y="1512"/>
                    <a:pt x="95" y="1905"/>
                    <a:pt x="0" y="2322"/>
                  </a:cubicBezTo>
                  <a:cubicBezTo>
                    <a:pt x="214" y="1965"/>
                    <a:pt x="393" y="1584"/>
                    <a:pt x="524" y="1179"/>
                  </a:cubicBezTo>
                  <a:cubicBezTo>
                    <a:pt x="703" y="798"/>
                    <a:pt x="833" y="405"/>
                    <a:pt x="929"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878752" y="102143"/>
              <a:ext cx="87389" cy="219554"/>
            </a:xfrm>
            <a:custGeom>
              <a:avLst/>
              <a:gdLst/>
              <a:ahLst/>
              <a:cxnLst/>
              <a:rect l="l" t="t" r="r" b="b"/>
              <a:pathLst>
                <a:path w="929" h="2334" extrusionOk="0">
                  <a:moveTo>
                    <a:pt x="929" y="0"/>
                  </a:moveTo>
                  <a:lnTo>
                    <a:pt x="929" y="0"/>
                  </a:lnTo>
                  <a:cubicBezTo>
                    <a:pt x="715" y="357"/>
                    <a:pt x="536" y="738"/>
                    <a:pt x="405" y="1143"/>
                  </a:cubicBezTo>
                  <a:cubicBezTo>
                    <a:pt x="226" y="1524"/>
                    <a:pt x="95" y="1917"/>
                    <a:pt x="0" y="2334"/>
                  </a:cubicBezTo>
                  <a:cubicBezTo>
                    <a:pt x="214" y="1965"/>
                    <a:pt x="393" y="1584"/>
                    <a:pt x="524" y="1191"/>
                  </a:cubicBezTo>
                  <a:cubicBezTo>
                    <a:pt x="703" y="810"/>
                    <a:pt x="834" y="417"/>
                    <a:pt x="929"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936979" y="125660"/>
              <a:ext cx="87389" cy="218425"/>
            </a:xfrm>
            <a:custGeom>
              <a:avLst/>
              <a:gdLst/>
              <a:ahLst/>
              <a:cxnLst/>
              <a:rect l="l" t="t" r="r" b="b"/>
              <a:pathLst>
                <a:path w="929" h="2322" extrusionOk="0">
                  <a:moveTo>
                    <a:pt x="929" y="0"/>
                  </a:moveTo>
                  <a:lnTo>
                    <a:pt x="929" y="0"/>
                  </a:lnTo>
                  <a:cubicBezTo>
                    <a:pt x="715" y="357"/>
                    <a:pt x="536" y="738"/>
                    <a:pt x="405" y="1143"/>
                  </a:cubicBezTo>
                  <a:cubicBezTo>
                    <a:pt x="227" y="1524"/>
                    <a:pt x="96" y="1917"/>
                    <a:pt x="0" y="2322"/>
                  </a:cubicBezTo>
                  <a:cubicBezTo>
                    <a:pt x="215" y="1965"/>
                    <a:pt x="393" y="1584"/>
                    <a:pt x="524" y="1191"/>
                  </a:cubicBezTo>
                  <a:cubicBezTo>
                    <a:pt x="703" y="810"/>
                    <a:pt x="834" y="405"/>
                    <a:pt x="929"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995207" y="149176"/>
              <a:ext cx="86354" cy="218425"/>
            </a:xfrm>
            <a:custGeom>
              <a:avLst/>
              <a:gdLst/>
              <a:ahLst/>
              <a:cxnLst/>
              <a:rect l="l" t="t" r="r" b="b"/>
              <a:pathLst>
                <a:path w="918" h="2322" extrusionOk="0">
                  <a:moveTo>
                    <a:pt x="917" y="0"/>
                  </a:moveTo>
                  <a:lnTo>
                    <a:pt x="917" y="0"/>
                  </a:lnTo>
                  <a:cubicBezTo>
                    <a:pt x="703" y="357"/>
                    <a:pt x="536" y="738"/>
                    <a:pt x="405" y="1131"/>
                  </a:cubicBezTo>
                  <a:cubicBezTo>
                    <a:pt x="227" y="1512"/>
                    <a:pt x="96" y="1917"/>
                    <a:pt x="0" y="2322"/>
                  </a:cubicBezTo>
                  <a:cubicBezTo>
                    <a:pt x="215" y="1965"/>
                    <a:pt x="381" y="1584"/>
                    <a:pt x="512" y="1191"/>
                  </a:cubicBezTo>
                  <a:cubicBezTo>
                    <a:pt x="691" y="810"/>
                    <a:pt x="822" y="405"/>
                    <a:pt x="917"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054564" y="171564"/>
              <a:ext cx="86354" cy="219554"/>
            </a:xfrm>
            <a:custGeom>
              <a:avLst/>
              <a:gdLst/>
              <a:ahLst/>
              <a:cxnLst/>
              <a:rect l="l" t="t" r="r" b="b"/>
              <a:pathLst>
                <a:path w="918" h="2334" extrusionOk="0">
                  <a:moveTo>
                    <a:pt x="917" y="0"/>
                  </a:moveTo>
                  <a:lnTo>
                    <a:pt x="917" y="0"/>
                  </a:lnTo>
                  <a:cubicBezTo>
                    <a:pt x="715" y="369"/>
                    <a:pt x="536" y="750"/>
                    <a:pt x="393" y="1143"/>
                  </a:cubicBezTo>
                  <a:cubicBezTo>
                    <a:pt x="227" y="1524"/>
                    <a:pt x="84" y="1917"/>
                    <a:pt x="0" y="2334"/>
                  </a:cubicBezTo>
                  <a:cubicBezTo>
                    <a:pt x="215" y="1977"/>
                    <a:pt x="393" y="1596"/>
                    <a:pt x="524" y="1191"/>
                  </a:cubicBezTo>
                  <a:cubicBezTo>
                    <a:pt x="703" y="810"/>
                    <a:pt x="834" y="417"/>
                    <a:pt x="917"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1111663" y="195081"/>
              <a:ext cx="87483" cy="219554"/>
            </a:xfrm>
            <a:custGeom>
              <a:avLst/>
              <a:gdLst/>
              <a:ahLst/>
              <a:cxnLst/>
              <a:rect l="l" t="t" r="r" b="b"/>
              <a:pathLst>
                <a:path w="930" h="2334" extrusionOk="0">
                  <a:moveTo>
                    <a:pt x="929" y="0"/>
                  </a:moveTo>
                  <a:lnTo>
                    <a:pt x="929" y="0"/>
                  </a:lnTo>
                  <a:cubicBezTo>
                    <a:pt x="715" y="358"/>
                    <a:pt x="536" y="750"/>
                    <a:pt x="405" y="1143"/>
                  </a:cubicBezTo>
                  <a:cubicBezTo>
                    <a:pt x="227" y="1524"/>
                    <a:pt x="96" y="1917"/>
                    <a:pt x="1" y="2334"/>
                  </a:cubicBezTo>
                  <a:cubicBezTo>
                    <a:pt x="215" y="1965"/>
                    <a:pt x="394" y="1584"/>
                    <a:pt x="525" y="1191"/>
                  </a:cubicBezTo>
                  <a:cubicBezTo>
                    <a:pt x="703" y="810"/>
                    <a:pt x="834" y="417"/>
                    <a:pt x="929"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69890" y="218598"/>
              <a:ext cx="87483" cy="218519"/>
            </a:xfrm>
            <a:custGeom>
              <a:avLst/>
              <a:gdLst/>
              <a:ahLst/>
              <a:cxnLst/>
              <a:rect l="l" t="t" r="r" b="b"/>
              <a:pathLst>
                <a:path w="930" h="2323" extrusionOk="0">
                  <a:moveTo>
                    <a:pt x="929" y="0"/>
                  </a:moveTo>
                  <a:lnTo>
                    <a:pt x="929" y="0"/>
                  </a:lnTo>
                  <a:cubicBezTo>
                    <a:pt x="715" y="358"/>
                    <a:pt x="537" y="739"/>
                    <a:pt x="406" y="1143"/>
                  </a:cubicBezTo>
                  <a:cubicBezTo>
                    <a:pt x="227" y="1524"/>
                    <a:pt x="96" y="1917"/>
                    <a:pt x="1" y="2322"/>
                  </a:cubicBezTo>
                  <a:cubicBezTo>
                    <a:pt x="227" y="1965"/>
                    <a:pt x="394" y="1584"/>
                    <a:pt x="537" y="1191"/>
                  </a:cubicBezTo>
                  <a:cubicBezTo>
                    <a:pt x="703" y="810"/>
                    <a:pt x="846" y="405"/>
                    <a:pt x="929"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332125" y="642466"/>
              <a:ext cx="790825" cy="651417"/>
            </a:xfrm>
            <a:custGeom>
              <a:avLst/>
              <a:gdLst/>
              <a:ahLst/>
              <a:cxnLst/>
              <a:rect l="l" t="t" r="r" b="b"/>
              <a:pathLst>
                <a:path w="8407" h="6925" extrusionOk="0">
                  <a:moveTo>
                    <a:pt x="1929" y="1"/>
                  </a:moveTo>
                  <a:cubicBezTo>
                    <a:pt x="1780" y="1"/>
                    <a:pt x="1638" y="92"/>
                    <a:pt x="1584" y="245"/>
                  </a:cubicBezTo>
                  <a:lnTo>
                    <a:pt x="84" y="3995"/>
                  </a:lnTo>
                  <a:cubicBezTo>
                    <a:pt x="1" y="4198"/>
                    <a:pt x="96" y="4412"/>
                    <a:pt x="299" y="4496"/>
                  </a:cubicBezTo>
                  <a:lnTo>
                    <a:pt x="6335" y="6901"/>
                  </a:lnTo>
                  <a:cubicBezTo>
                    <a:pt x="6378" y="6917"/>
                    <a:pt x="6423" y="6924"/>
                    <a:pt x="6467" y="6924"/>
                  </a:cubicBezTo>
                  <a:cubicBezTo>
                    <a:pt x="6620" y="6924"/>
                    <a:pt x="6768" y="6834"/>
                    <a:pt x="6823" y="6686"/>
                  </a:cubicBezTo>
                  <a:lnTo>
                    <a:pt x="8323" y="2924"/>
                  </a:lnTo>
                  <a:cubicBezTo>
                    <a:pt x="8407" y="2733"/>
                    <a:pt x="8311" y="2519"/>
                    <a:pt x="8109" y="2436"/>
                  </a:cubicBezTo>
                  <a:lnTo>
                    <a:pt x="2073" y="31"/>
                  </a:lnTo>
                  <a:cubicBezTo>
                    <a:pt x="2026" y="10"/>
                    <a:pt x="1977" y="1"/>
                    <a:pt x="1929" y="1"/>
                  </a:cubicBezTo>
                  <a:close/>
                </a:path>
              </a:pathLst>
            </a:custGeom>
            <a:solidFill>
              <a:schemeClr val="accent2">
                <a:alpha val="31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367965" y="667676"/>
              <a:ext cx="714725" cy="590368"/>
            </a:xfrm>
            <a:custGeom>
              <a:avLst/>
              <a:gdLst/>
              <a:ahLst/>
              <a:cxnLst/>
              <a:rect l="l" t="t" r="r" b="b"/>
              <a:pathLst>
                <a:path w="7598" h="6276" extrusionOk="0">
                  <a:moveTo>
                    <a:pt x="1658" y="149"/>
                  </a:moveTo>
                  <a:lnTo>
                    <a:pt x="7461" y="2437"/>
                  </a:lnTo>
                  <a:lnTo>
                    <a:pt x="7461" y="2437"/>
                  </a:lnTo>
                  <a:cubicBezTo>
                    <a:pt x="7016" y="3573"/>
                    <a:pt x="6630" y="4522"/>
                    <a:pt x="6383" y="5204"/>
                  </a:cubicBezTo>
                  <a:lnTo>
                    <a:pt x="6085" y="5990"/>
                  </a:lnTo>
                  <a:lnTo>
                    <a:pt x="6002" y="6192"/>
                  </a:lnTo>
                  <a:cubicBezTo>
                    <a:pt x="6002" y="6226"/>
                    <a:pt x="5991" y="6249"/>
                    <a:pt x="5980" y="6272"/>
                  </a:cubicBezTo>
                  <a:lnTo>
                    <a:pt x="5980" y="6272"/>
                  </a:lnTo>
                  <a:cubicBezTo>
                    <a:pt x="5947" y="6259"/>
                    <a:pt x="5915" y="6239"/>
                    <a:pt x="5883" y="6228"/>
                  </a:cubicBezTo>
                  <a:lnTo>
                    <a:pt x="5549" y="6085"/>
                  </a:lnTo>
                  <a:lnTo>
                    <a:pt x="4335" y="5573"/>
                  </a:lnTo>
                  <a:lnTo>
                    <a:pt x="167" y="3882"/>
                  </a:lnTo>
                  <a:lnTo>
                    <a:pt x="167" y="3882"/>
                  </a:lnTo>
                  <a:lnTo>
                    <a:pt x="882" y="2072"/>
                  </a:lnTo>
                  <a:cubicBezTo>
                    <a:pt x="1025" y="1751"/>
                    <a:pt x="1144" y="1418"/>
                    <a:pt x="1287" y="1084"/>
                  </a:cubicBezTo>
                  <a:cubicBezTo>
                    <a:pt x="1346" y="918"/>
                    <a:pt x="1418" y="751"/>
                    <a:pt x="1489" y="572"/>
                  </a:cubicBezTo>
                  <a:lnTo>
                    <a:pt x="1584" y="322"/>
                  </a:lnTo>
                  <a:lnTo>
                    <a:pt x="1632" y="191"/>
                  </a:lnTo>
                  <a:lnTo>
                    <a:pt x="1658" y="149"/>
                  </a:lnTo>
                  <a:close/>
                  <a:moveTo>
                    <a:pt x="1644" y="1"/>
                  </a:moveTo>
                  <a:lnTo>
                    <a:pt x="1549" y="37"/>
                  </a:lnTo>
                  <a:lnTo>
                    <a:pt x="1549" y="60"/>
                  </a:lnTo>
                  <a:lnTo>
                    <a:pt x="1537" y="84"/>
                  </a:lnTo>
                  <a:lnTo>
                    <a:pt x="1513" y="156"/>
                  </a:lnTo>
                  <a:lnTo>
                    <a:pt x="1465" y="275"/>
                  </a:lnTo>
                  <a:lnTo>
                    <a:pt x="1358" y="537"/>
                  </a:lnTo>
                  <a:cubicBezTo>
                    <a:pt x="1299" y="715"/>
                    <a:pt x="1227" y="882"/>
                    <a:pt x="1156" y="1049"/>
                  </a:cubicBezTo>
                  <a:cubicBezTo>
                    <a:pt x="1025" y="1382"/>
                    <a:pt x="894" y="1715"/>
                    <a:pt x="763" y="2037"/>
                  </a:cubicBezTo>
                  <a:cubicBezTo>
                    <a:pt x="513" y="2680"/>
                    <a:pt x="263" y="3311"/>
                    <a:pt x="25" y="3894"/>
                  </a:cubicBezTo>
                  <a:lnTo>
                    <a:pt x="1" y="3954"/>
                  </a:lnTo>
                  <a:lnTo>
                    <a:pt x="60" y="3977"/>
                  </a:lnTo>
                  <a:lnTo>
                    <a:pt x="4347" y="5656"/>
                  </a:lnTo>
                  <a:lnTo>
                    <a:pt x="5573" y="6121"/>
                  </a:lnTo>
                  <a:lnTo>
                    <a:pt x="5883" y="6240"/>
                  </a:lnTo>
                  <a:lnTo>
                    <a:pt x="5980" y="6272"/>
                  </a:lnTo>
                  <a:lnTo>
                    <a:pt x="5980" y="6272"/>
                  </a:lnTo>
                  <a:cubicBezTo>
                    <a:pt x="5979" y="6273"/>
                    <a:pt x="5978" y="6274"/>
                    <a:pt x="5978" y="6275"/>
                  </a:cubicBezTo>
                  <a:cubicBezTo>
                    <a:pt x="5980" y="6275"/>
                    <a:pt x="5982" y="6275"/>
                    <a:pt x="5984" y="6273"/>
                  </a:cubicBezTo>
                  <a:lnTo>
                    <a:pt x="5984" y="6273"/>
                  </a:lnTo>
                  <a:lnTo>
                    <a:pt x="5990" y="6275"/>
                  </a:lnTo>
                  <a:cubicBezTo>
                    <a:pt x="5988" y="6275"/>
                    <a:pt x="5986" y="6274"/>
                    <a:pt x="5984" y="6273"/>
                  </a:cubicBezTo>
                  <a:lnTo>
                    <a:pt x="5984" y="6273"/>
                  </a:lnTo>
                  <a:cubicBezTo>
                    <a:pt x="5994" y="6267"/>
                    <a:pt x="6004" y="6245"/>
                    <a:pt x="6014" y="6216"/>
                  </a:cubicBezTo>
                  <a:lnTo>
                    <a:pt x="6097" y="6013"/>
                  </a:lnTo>
                  <a:lnTo>
                    <a:pt x="6418" y="5251"/>
                  </a:lnTo>
                  <a:cubicBezTo>
                    <a:pt x="6704" y="4561"/>
                    <a:pt x="7097" y="3596"/>
                    <a:pt x="7573" y="2418"/>
                  </a:cubicBezTo>
                  <a:lnTo>
                    <a:pt x="7597" y="2370"/>
                  </a:lnTo>
                  <a:lnTo>
                    <a:pt x="7549" y="2346"/>
                  </a:lnTo>
                  <a:lnTo>
                    <a:pt x="1644" y="1"/>
                  </a:ln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564002" y="826745"/>
              <a:ext cx="378622" cy="150132"/>
            </a:xfrm>
            <a:custGeom>
              <a:avLst/>
              <a:gdLst/>
              <a:ahLst/>
              <a:cxnLst/>
              <a:rect l="l" t="t" r="r" b="b"/>
              <a:pathLst>
                <a:path w="4025" h="1596" extrusionOk="0">
                  <a:moveTo>
                    <a:pt x="1" y="0"/>
                  </a:moveTo>
                  <a:cubicBezTo>
                    <a:pt x="643" y="334"/>
                    <a:pt x="1298" y="620"/>
                    <a:pt x="1977" y="858"/>
                  </a:cubicBezTo>
                  <a:cubicBezTo>
                    <a:pt x="2644" y="1155"/>
                    <a:pt x="3334" y="1394"/>
                    <a:pt x="4025" y="1596"/>
                  </a:cubicBezTo>
                  <a:cubicBezTo>
                    <a:pt x="3382" y="1274"/>
                    <a:pt x="2715" y="989"/>
                    <a:pt x="2036" y="739"/>
                  </a:cubicBezTo>
                  <a:cubicBezTo>
                    <a:pt x="1382" y="453"/>
                    <a:pt x="691" y="203"/>
                    <a:pt x="1"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538227" y="890616"/>
              <a:ext cx="378622" cy="151261"/>
            </a:xfrm>
            <a:custGeom>
              <a:avLst/>
              <a:gdLst/>
              <a:ahLst/>
              <a:cxnLst/>
              <a:rect l="l" t="t" r="r" b="b"/>
              <a:pathLst>
                <a:path w="4025" h="1608" extrusionOk="0">
                  <a:moveTo>
                    <a:pt x="1" y="0"/>
                  </a:moveTo>
                  <a:lnTo>
                    <a:pt x="1" y="0"/>
                  </a:lnTo>
                  <a:cubicBezTo>
                    <a:pt x="644" y="334"/>
                    <a:pt x="1310" y="619"/>
                    <a:pt x="1989" y="869"/>
                  </a:cubicBezTo>
                  <a:cubicBezTo>
                    <a:pt x="2656" y="1155"/>
                    <a:pt x="3334" y="1405"/>
                    <a:pt x="4025" y="1607"/>
                  </a:cubicBezTo>
                  <a:cubicBezTo>
                    <a:pt x="3382" y="1274"/>
                    <a:pt x="2727" y="988"/>
                    <a:pt x="2049" y="738"/>
                  </a:cubicBezTo>
                  <a:cubicBezTo>
                    <a:pt x="1382" y="453"/>
                    <a:pt x="691" y="203"/>
                    <a:pt x="1"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513582" y="952137"/>
              <a:ext cx="378716" cy="151355"/>
            </a:xfrm>
            <a:custGeom>
              <a:avLst/>
              <a:gdLst/>
              <a:ahLst/>
              <a:cxnLst/>
              <a:rect l="l" t="t" r="r" b="b"/>
              <a:pathLst>
                <a:path w="4026" h="1609" extrusionOk="0">
                  <a:moveTo>
                    <a:pt x="1" y="1"/>
                  </a:moveTo>
                  <a:lnTo>
                    <a:pt x="1" y="1"/>
                  </a:lnTo>
                  <a:cubicBezTo>
                    <a:pt x="644" y="334"/>
                    <a:pt x="1310" y="620"/>
                    <a:pt x="1989" y="870"/>
                  </a:cubicBezTo>
                  <a:cubicBezTo>
                    <a:pt x="2656" y="1156"/>
                    <a:pt x="3334" y="1406"/>
                    <a:pt x="4025" y="1608"/>
                  </a:cubicBezTo>
                  <a:cubicBezTo>
                    <a:pt x="3382" y="1275"/>
                    <a:pt x="2727" y="989"/>
                    <a:pt x="2049" y="751"/>
                  </a:cubicBezTo>
                  <a:cubicBezTo>
                    <a:pt x="1382" y="453"/>
                    <a:pt x="703" y="215"/>
                    <a:pt x="1"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0721941" y="335054"/>
              <a:ext cx="412204" cy="163583"/>
            </a:xfrm>
            <a:custGeom>
              <a:avLst/>
              <a:gdLst/>
              <a:ahLst/>
              <a:cxnLst/>
              <a:rect l="l" t="t" r="r" b="b"/>
              <a:pathLst>
                <a:path w="4382" h="1739" extrusionOk="0">
                  <a:moveTo>
                    <a:pt x="0" y="1"/>
                  </a:moveTo>
                  <a:lnTo>
                    <a:pt x="0" y="1"/>
                  </a:lnTo>
                  <a:cubicBezTo>
                    <a:pt x="703" y="346"/>
                    <a:pt x="1429" y="667"/>
                    <a:pt x="2167" y="929"/>
                  </a:cubicBezTo>
                  <a:cubicBezTo>
                    <a:pt x="2894" y="1239"/>
                    <a:pt x="3632" y="1513"/>
                    <a:pt x="4382" y="1739"/>
                  </a:cubicBezTo>
                  <a:cubicBezTo>
                    <a:pt x="3679" y="1394"/>
                    <a:pt x="2953" y="1084"/>
                    <a:pt x="2215" y="810"/>
                  </a:cubicBezTo>
                  <a:cubicBezTo>
                    <a:pt x="1489" y="501"/>
                    <a:pt x="750" y="227"/>
                    <a:pt x="0"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0143990" y="372305"/>
              <a:ext cx="502979" cy="889126"/>
            </a:xfrm>
            <a:custGeom>
              <a:avLst/>
              <a:gdLst/>
              <a:ahLst/>
              <a:cxnLst/>
              <a:rect l="l" t="t" r="r" b="b"/>
              <a:pathLst>
                <a:path w="5347" h="9452" extrusionOk="0">
                  <a:moveTo>
                    <a:pt x="5068" y="1"/>
                  </a:moveTo>
                  <a:cubicBezTo>
                    <a:pt x="5013" y="1"/>
                    <a:pt x="4960" y="4"/>
                    <a:pt x="4906" y="9"/>
                  </a:cubicBezTo>
                  <a:cubicBezTo>
                    <a:pt x="4489" y="69"/>
                    <a:pt x="4108" y="271"/>
                    <a:pt x="3823" y="557"/>
                  </a:cubicBezTo>
                  <a:cubicBezTo>
                    <a:pt x="3406" y="1010"/>
                    <a:pt x="3084" y="1533"/>
                    <a:pt x="2882" y="2117"/>
                  </a:cubicBezTo>
                  <a:cubicBezTo>
                    <a:pt x="2632" y="2736"/>
                    <a:pt x="2346" y="3438"/>
                    <a:pt x="2060" y="4153"/>
                  </a:cubicBezTo>
                  <a:cubicBezTo>
                    <a:pt x="1465" y="5617"/>
                    <a:pt x="953" y="6927"/>
                    <a:pt x="584" y="7891"/>
                  </a:cubicBezTo>
                  <a:cubicBezTo>
                    <a:pt x="405" y="8356"/>
                    <a:pt x="251" y="8737"/>
                    <a:pt x="144" y="9022"/>
                  </a:cubicBezTo>
                  <a:cubicBezTo>
                    <a:pt x="84" y="9165"/>
                    <a:pt x="36" y="9308"/>
                    <a:pt x="1" y="9451"/>
                  </a:cubicBezTo>
                  <a:cubicBezTo>
                    <a:pt x="84" y="9320"/>
                    <a:pt x="144" y="9177"/>
                    <a:pt x="203" y="9046"/>
                  </a:cubicBezTo>
                  <a:lnTo>
                    <a:pt x="667" y="7927"/>
                  </a:lnTo>
                  <a:cubicBezTo>
                    <a:pt x="1060" y="6975"/>
                    <a:pt x="1596" y="5665"/>
                    <a:pt x="2180" y="4212"/>
                  </a:cubicBezTo>
                  <a:cubicBezTo>
                    <a:pt x="2477" y="3486"/>
                    <a:pt x="2751" y="2796"/>
                    <a:pt x="3001" y="2164"/>
                  </a:cubicBezTo>
                  <a:cubicBezTo>
                    <a:pt x="3192" y="1593"/>
                    <a:pt x="3489" y="1081"/>
                    <a:pt x="3894" y="629"/>
                  </a:cubicBezTo>
                  <a:cubicBezTo>
                    <a:pt x="4168" y="343"/>
                    <a:pt x="4525" y="140"/>
                    <a:pt x="4906" y="57"/>
                  </a:cubicBezTo>
                  <a:cubicBezTo>
                    <a:pt x="5061" y="45"/>
                    <a:pt x="5204" y="33"/>
                    <a:pt x="5347" y="33"/>
                  </a:cubicBezTo>
                  <a:cubicBezTo>
                    <a:pt x="5311" y="21"/>
                    <a:pt x="5275" y="9"/>
                    <a:pt x="5239" y="9"/>
                  </a:cubicBezTo>
                  <a:cubicBezTo>
                    <a:pt x="5180" y="4"/>
                    <a:pt x="5123" y="1"/>
                    <a:pt x="5068"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0117087" y="1380708"/>
              <a:ext cx="786404" cy="315220"/>
            </a:xfrm>
            <a:custGeom>
              <a:avLst/>
              <a:gdLst/>
              <a:ahLst/>
              <a:cxnLst/>
              <a:rect l="l" t="t" r="r" b="b"/>
              <a:pathLst>
                <a:path w="8360" h="3351" extrusionOk="0">
                  <a:moveTo>
                    <a:pt x="262" y="0"/>
                  </a:moveTo>
                  <a:cubicBezTo>
                    <a:pt x="175" y="0"/>
                    <a:pt x="88" y="11"/>
                    <a:pt x="1" y="29"/>
                  </a:cubicBezTo>
                  <a:cubicBezTo>
                    <a:pt x="120" y="53"/>
                    <a:pt x="239" y="53"/>
                    <a:pt x="358" y="53"/>
                  </a:cubicBezTo>
                  <a:cubicBezTo>
                    <a:pt x="477" y="53"/>
                    <a:pt x="620" y="65"/>
                    <a:pt x="787" y="76"/>
                  </a:cubicBezTo>
                  <a:cubicBezTo>
                    <a:pt x="953" y="88"/>
                    <a:pt x="1144" y="100"/>
                    <a:pt x="1346" y="136"/>
                  </a:cubicBezTo>
                  <a:cubicBezTo>
                    <a:pt x="1834" y="184"/>
                    <a:pt x="2311" y="279"/>
                    <a:pt x="2787" y="386"/>
                  </a:cubicBezTo>
                  <a:cubicBezTo>
                    <a:pt x="3358" y="529"/>
                    <a:pt x="3930" y="708"/>
                    <a:pt x="4490" y="922"/>
                  </a:cubicBezTo>
                  <a:cubicBezTo>
                    <a:pt x="5037" y="1148"/>
                    <a:pt x="5573" y="1398"/>
                    <a:pt x="6097" y="1696"/>
                  </a:cubicBezTo>
                  <a:cubicBezTo>
                    <a:pt x="6514" y="1934"/>
                    <a:pt x="6918" y="2208"/>
                    <a:pt x="7311" y="2505"/>
                  </a:cubicBezTo>
                  <a:cubicBezTo>
                    <a:pt x="7490" y="2624"/>
                    <a:pt x="7621" y="2743"/>
                    <a:pt x="7752" y="2851"/>
                  </a:cubicBezTo>
                  <a:cubicBezTo>
                    <a:pt x="7883" y="2946"/>
                    <a:pt x="7990" y="3041"/>
                    <a:pt x="8085" y="3124"/>
                  </a:cubicBezTo>
                  <a:cubicBezTo>
                    <a:pt x="8169" y="3208"/>
                    <a:pt x="8264" y="3279"/>
                    <a:pt x="8359" y="3351"/>
                  </a:cubicBezTo>
                  <a:cubicBezTo>
                    <a:pt x="8288" y="3255"/>
                    <a:pt x="8204" y="3160"/>
                    <a:pt x="8109" y="3089"/>
                  </a:cubicBezTo>
                  <a:cubicBezTo>
                    <a:pt x="8014" y="2982"/>
                    <a:pt x="7907" y="2886"/>
                    <a:pt x="7800" y="2791"/>
                  </a:cubicBezTo>
                  <a:cubicBezTo>
                    <a:pt x="7680" y="2684"/>
                    <a:pt x="7538" y="2553"/>
                    <a:pt x="7371" y="2434"/>
                  </a:cubicBezTo>
                  <a:cubicBezTo>
                    <a:pt x="6990" y="2124"/>
                    <a:pt x="6585" y="1851"/>
                    <a:pt x="6156" y="1589"/>
                  </a:cubicBezTo>
                  <a:cubicBezTo>
                    <a:pt x="5644" y="1291"/>
                    <a:pt x="5097" y="1017"/>
                    <a:pt x="4537" y="791"/>
                  </a:cubicBezTo>
                  <a:cubicBezTo>
                    <a:pt x="3978" y="577"/>
                    <a:pt x="3406" y="398"/>
                    <a:pt x="2811" y="255"/>
                  </a:cubicBezTo>
                  <a:cubicBezTo>
                    <a:pt x="2335" y="148"/>
                    <a:pt x="1846" y="76"/>
                    <a:pt x="1358" y="41"/>
                  </a:cubicBezTo>
                  <a:cubicBezTo>
                    <a:pt x="1144" y="5"/>
                    <a:pt x="965" y="5"/>
                    <a:pt x="787" y="5"/>
                  </a:cubicBezTo>
                  <a:lnTo>
                    <a:pt x="358" y="5"/>
                  </a:lnTo>
                  <a:cubicBezTo>
                    <a:pt x="326" y="2"/>
                    <a:pt x="294" y="0"/>
                    <a:pt x="262"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rot="560431">
            <a:off x="8280857" y="651633"/>
            <a:ext cx="531034" cy="453506"/>
            <a:chOff x="4375225" y="1706650"/>
            <a:chExt cx="385800" cy="329475"/>
          </a:xfrm>
        </p:grpSpPr>
        <p:sp>
          <p:nvSpPr>
            <p:cNvPr id="35" name="Google Shape;35;p2"/>
            <p:cNvSpPr/>
            <p:nvPr/>
          </p:nvSpPr>
          <p:spPr>
            <a:xfrm>
              <a:off x="4375225" y="1706650"/>
              <a:ext cx="385800" cy="329475"/>
            </a:xfrm>
            <a:custGeom>
              <a:avLst/>
              <a:gdLst/>
              <a:ahLst/>
              <a:cxnLst/>
              <a:rect l="l" t="t" r="r" b="b"/>
              <a:pathLst>
                <a:path w="15432" h="13179" extrusionOk="0">
                  <a:moveTo>
                    <a:pt x="4415" y="1"/>
                  </a:moveTo>
                  <a:cubicBezTo>
                    <a:pt x="2868" y="1"/>
                    <a:pt x="1353" y="1111"/>
                    <a:pt x="739" y="2570"/>
                  </a:cubicBezTo>
                  <a:cubicBezTo>
                    <a:pt x="1" y="4296"/>
                    <a:pt x="334" y="6320"/>
                    <a:pt x="1180" y="7999"/>
                  </a:cubicBezTo>
                  <a:cubicBezTo>
                    <a:pt x="2025" y="9678"/>
                    <a:pt x="3537" y="11892"/>
                    <a:pt x="6526" y="13178"/>
                  </a:cubicBezTo>
                  <a:cubicBezTo>
                    <a:pt x="8669" y="13071"/>
                    <a:pt x="11669" y="11416"/>
                    <a:pt x="13038" y="10142"/>
                  </a:cubicBezTo>
                  <a:cubicBezTo>
                    <a:pt x="14419" y="8868"/>
                    <a:pt x="15431" y="7082"/>
                    <a:pt x="15360" y="5213"/>
                  </a:cubicBezTo>
                  <a:cubicBezTo>
                    <a:pt x="15277" y="3332"/>
                    <a:pt x="13848" y="1474"/>
                    <a:pt x="11979" y="1332"/>
                  </a:cubicBezTo>
                  <a:cubicBezTo>
                    <a:pt x="11896" y="1325"/>
                    <a:pt x="11814" y="1322"/>
                    <a:pt x="11732" y="1322"/>
                  </a:cubicBezTo>
                  <a:cubicBezTo>
                    <a:pt x="10710" y="1322"/>
                    <a:pt x="9716" y="1792"/>
                    <a:pt x="8966" y="2486"/>
                  </a:cubicBezTo>
                  <a:cubicBezTo>
                    <a:pt x="8669" y="2737"/>
                    <a:pt x="8407" y="3010"/>
                    <a:pt x="8157" y="3296"/>
                  </a:cubicBezTo>
                  <a:cubicBezTo>
                    <a:pt x="8026" y="2939"/>
                    <a:pt x="7871" y="2582"/>
                    <a:pt x="7681" y="2248"/>
                  </a:cubicBezTo>
                  <a:cubicBezTo>
                    <a:pt x="7180" y="1272"/>
                    <a:pt x="6323" y="427"/>
                    <a:pt x="5264" y="117"/>
                  </a:cubicBezTo>
                  <a:cubicBezTo>
                    <a:pt x="4983" y="38"/>
                    <a:pt x="4699" y="1"/>
                    <a:pt x="44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6850" y="1816725"/>
              <a:ext cx="348875" cy="157775"/>
            </a:xfrm>
            <a:custGeom>
              <a:avLst/>
              <a:gdLst/>
              <a:ahLst/>
              <a:cxnLst/>
              <a:rect l="l" t="t" r="r" b="b"/>
              <a:pathLst>
                <a:path w="13955" h="6311" extrusionOk="0">
                  <a:moveTo>
                    <a:pt x="8323" y="0"/>
                  </a:moveTo>
                  <a:lnTo>
                    <a:pt x="8239" y="108"/>
                  </a:lnTo>
                  <a:lnTo>
                    <a:pt x="6111" y="2602"/>
                  </a:lnTo>
                  <a:lnTo>
                    <a:pt x="6111" y="2602"/>
                  </a:lnTo>
                  <a:lnTo>
                    <a:pt x="1703" y="1822"/>
                  </a:lnTo>
                  <a:lnTo>
                    <a:pt x="441" y="1620"/>
                  </a:lnTo>
                  <a:lnTo>
                    <a:pt x="107" y="1572"/>
                  </a:lnTo>
                  <a:cubicBezTo>
                    <a:pt x="72" y="1560"/>
                    <a:pt x="36" y="1560"/>
                    <a:pt x="0" y="1560"/>
                  </a:cubicBezTo>
                  <a:cubicBezTo>
                    <a:pt x="36" y="1572"/>
                    <a:pt x="72" y="1584"/>
                    <a:pt x="107" y="1584"/>
                  </a:cubicBezTo>
                  <a:lnTo>
                    <a:pt x="441" y="1655"/>
                  </a:lnTo>
                  <a:lnTo>
                    <a:pt x="1703" y="1893"/>
                  </a:lnTo>
                  <a:lnTo>
                    <a:pt x="6132" y="2715"/>
                  </a:lnTo>
                  <a:lnTo>
                    <a:pt x="6156" y="2727"/>
                  </a:lnTo>
                  <a:lnTo>
                    <a:pt x="6180" y="2691"/>
                  </a:lnTo>
                  <a:lnTo>
                    <a:pt x="8247" y="282"/>
                  </a:lnTo>
                  <a:lnTo>
                    <a:pt x="8247" y="282"/>
                  </a:lnTo>
                  <a:cubicBezTo>
                    <a:pt x="8314" y="718"/>
                    <a:pt x="8389" y="1164"/>
                    <a:pt x="8454" y="1620"/>
                  </a:cubicBezTo>
                  <a:cubicBezTo>
                    <a:pt x="8704" y="3239"/>
                    <a:pt x="8942" y="4763"/>
                    <a:pt x="9168" y="6132"/>
                  </a:cubicBezTo>
                  <a:lnTo>
                    <a:pt x="9192" y="6311"/>
                  </a:lnTo>
                  <a:lnTo>
                    <a:pt x="9263" y="6144"/>
                  </a:lnTo>
                  <a:cubicBezTo>
                    <a:pt x="9734" y="5168"/>
                    <a:pt x="10169" y="4274"/>
                    <a:pt x="10535" y="3507"/>
                  </a:cubicBezTo>
                  <a:lnTo>
                    <a:pt x="10535" y="3507"/>
                  </a:lnTo>
                  <a:lnTo>
                    <a:pt x="13026" y="3929"/>
                  </a:lnTo>
                  <a:lnTo>
                    <a:pt x="13704" y="4049"/>
                  </a:lnTo>
                  <a:lnTo>
                    <a:pt x="13883" y="4072"/>
                  </a:lnTo>
                  <a:cubicBezTo>
                    <a:pt x="13907" y="4072"/>
                    <a:pt x="13931" y="4084"/>
                    <a:pt x="13954" y="4084"/>
                  </a:cubicBezTo>
                  <a:cubicBezTo>
                    <a:pt x="13931" y="4072"/>
                    <a:pt x="13919" y="4060"/>
                    <a:pt x="13895" y="4049"/>
                  </a:cubicBezTo>
                  <a:lnTo>
                    <a:pt x="13716" y="4013"/>
                  </a:lnTo>
                  <a:lnTo>
                    <a:pt x="13038" y="3882"/>
                  </a:lnTo>
                  <a:lnTo>
                    <a:pt x="10514" y="3406"/>
                  </a:lnTo>
                  <a:lnTo>
                    <a:pt x="10490" y="3406"/>
                  </a:lnTo>
                  <a:lnTo>
                    <a:pt x="10478" y="3441"/>
                  </a:lnTo>
                  <a:cubicBezTo>
                    <a:pt x="10118" y="4161"/>
                    <a:pt x="9705" y="5008"/>
                    <a:pt x="9249" y="5942"/>
                  </a:cubicBezTo>
                  <a:lnTo>
                    <a:pt x="9249" y="5942"/>
                  </a:lnTo>
                  <a:lnTo>
                    <a:pt x="8573" y="1608"/>
                  </a:lnTo>
                  <a:cubicBezTo>
                    <a:pt x="8489" y="1108"/>
                    <a:pt x="8418" y="608"/>
                    <a:pt x="8335" y="131"/>
                  </a:cubicBezTo>
                  <a:lnTo>
                    <a:pt x="83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010576" y="968544"/>
            <a:ext cx="1270102" cy="1413017"/>
            <a:chOff x="7001150" y="922163"/>
            <a:chExt cx="1064450" cy="1184225"/>
          </a:xfrm>
        </p:grpSpPr>
        <p:sp>
          <p:nvSpPr>
            <p:cNvPr id="38" name="Google Shape;38;p2"/>
            <p:cNvSpPr/>
            <p:nvPr/>
          </p:nvSpPr>
          <p:spPr>
            <a:xfrm>
              <a:off x="7001150" y="922163"/>
              <a:ext cx="1064450" cy="1184225"/>
            </a:xfrm>
            <a:custGeom>
              <a:avLst/>
              <a:gdLst/>
              <a:ahLst/>
              <a:cxnLst/>
              <a:rect l="l" t="t" r="r" b="b"/>
              <a:pathLst>
                <a:path w="42578" h="47369" extrusionOk="0">
                  <a:moveTo>
                    <a:pt x="25309" y="0"/>
                  </a:moveTo>
                  <a:cubicBezTo>
                    <a:pt x="25199" y="0"/>
                    <a:pt x="25086" y="24"/>
                    <a:pt x="24980" y="74"/>
                  </a:cubicBezTo>
                  <a:lnTo>
                    <a:pt x="536" y="11838"/>
                  </a:lnTo>
                  <a:cubicBezTo>
                    <a:pt x="155" y="12016"/>
                    <a:pt x="0" y="12469"/>
                    <a:pt x="179" y="12850"/>
                  </a:cubicBezTo>
                  <a:lnTo>
                    <a:pt x="16586" y="46937"/>
                  </a:lnTo>
                  <a:cubicBezTo>
                    <a:pt x="16714" y="47211"/>
                    <a:pt x="16991" y="47368"/>
                    <a:pt x="17273" y="47368"/>
                  </a:cubicBezTo>
                  <a:cubicBezTo>
                    <a:pt x="17383" y="47368"/>
                    <a:pt x="17494" y="47344"/>
                    <a:pt x="17598" y="47294"/>
                  </a:cubicBezTo>
                  <a:lnTo>
                    <a:pt x="42041" y="35531"/>
                  </a:lnTo>
                  <a:cubicBezTo>
                    <a:pt x="42422" y="35352"/>
                    <a:pt x="42577" y="34900"/>
                    <a:pt x="42398" y="34519"/>
                  </a:cubicBezTo>
                  <a:lnTo>
                    <a:pt x="25992" y="431"/>
                  </a:lnTo>
                  <a:cubicBezTo>
                    <a:pt x="25863" y="157"/>
                    <a:pt x="25593" y="0"/>
                    <a:pt x="25309" y="0"/>
                  </a:cubicBezTo>
                  <a:close/>
                </a:path>
              </a:pathLst>
            </a:custGeom>
            <a:solidFill>
              <a:schemeClr val="dk2">
                <a:alpha val="82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042525" y="951988"/>
              <a:ext cx="970375" cy="1101050"/>
            </a:xfrm>
            <a:custGeom>
              <a:avLst/>
              <a:gdLst/>
              <a:ahLst/>
              <a:cxnLst/>
              <a:rect l="l" t="t" r="r" b="b"/>
              <a:pathLst>
                <a:path w="38815" h="44042" extrusionOk="0">
                  <a:moveTo>
                    <a:pt x="22932" y="0"/>
                  </a:moveTo>
                  <a:lnTo>
                    <a:pt x="0" y="11037"/>
                  </a:lnTo>
                  <a:lnTo>
                    <a:pt x="15883" y="44042"/>
                  </a:lnTo>
                  <a:lnTo>
                    <a:pt x="38815" y="33004"/>
                  </a:lnTo>
                  <a:lnTo>
                    <a:pt x="2293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219025" y="972913"/>
              <a:ext cx="249750" cy="206200"/>
            </a:xfrm>
            <a:custGeom>
              <a:avLst/>
              <a:gdLst/>
              <a:ahLst/>
              <a:cxnLst/>
              <a:rect l="l" t="t" r="r" b="b"/>
              <a:pathLst>
                <a:path w="9990" h="8248" extrusionOk="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54725" y="1242438"/>
              <a:ext cx="157200" cy="75125"/>
            </a:xfrm>
            <a:custGeom>
              <a:avLst/>
              <a:gdLst/>
              <a:ahLst/>
              <a:cxnLst/>
              <a:rect l="l" t="t" r="r" b="b"/>
              <a:pathLst>
                <a:path w="6288" h="3005" extrusionOk="0">
                  <a:moveTo>
                    <a:pt x="6257" y="0"/>
                  </a:moveTo>
                  <a:cubicBezTo>
                    <a:pt x="6150" y="0"/>
                    <a:pt x="4762" y="616"/>
                    <a:pt x="3108" y="1420"/>
                  </a:cubicBezTo>
                  <a:cubicBezTo>
                    <a:pt x="1394" y="2253"/>
                    <a:pt x="1" y="2956"/>
                    <a:pt x="37" y="3003"/>
                  </a:cubicBezTo>
                  <a:cubicBezTo>
                    <a:pt x="38" y="3004"/>
                    <a:pt x="40" y="3005"/>
                    <a:pt x="43" y="3005"/>
                  </a:cubicBezTo>
                  <a:cubicBezTo>
                    <a:pt x="149" y="3005"/>
                    <a:pt x="1524" y="2385"/>
                    <a:pt x="3192" y="1574"/>
                  </a:cubicBezTo>
                  <a:cubicBezTo>
                    <a:pt x="4906" y="741"/>
                    <a:pt x="6287" y="39"/>
                    <a:pt x="6264" y="3"/>
                  </a:cubicBezTo>
                  <a:cubicBezTo>
                    <a:pt x="6263" y="1"/>
                    <a:pt x="6261" y="0"/>
                    <a:pt x="6257"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68725" y="1307388"/>
              <a:ext cx="74725" cy="35750"/>
            </a:xfrm>
            <a:custGeom>
              <a:avLst/>
              <a:gdLst/>
              <a:ahLst/>
              <a:cxnLst/>
              <a:rect l="l" t="t" r="r" b="b"/>
              <a:pathLst>
                <a:path w="2989" h="1430" extrusionOk="0">
                  <a:moveTo>
                    <a:pt x="2989" y="0"/>
                  </a:moveTo>
                  <a:cubicBezTo>
                    <a:pt x="2465" y="167"/>
                    <a:pt x="1953" y="381"/>
                    <a:pt x="1465" y="643"/>
                  </a:cubicBezTo>
                  <a:cubicBezTo>
                    <a:pt x="953" y="858"/>
                    <a:pt x="453" y="1120"/>
                    <a:pt x="1" y="1429"/>
                  </a:cubicBezTo>
                  <a:cubicBezTo>
                    <a:pt x="524" y="1262"/>
                    <a:pt x="1036" y="1060"/>
                    <a:pt x="1525" y="798"/>
                  </a:cubicBezTo>
                  <a:cubicBezTo>
                    <a:pt x="2036" y="584"/>
                    <a:pt x="2537" y="310"/>
                    <a:pt x="2989"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10700" y="1204688"/>
              <a:ext cx="433700" cy="208400"/>
            </a:xfrm>
            <a:custGeom>
              <a:avLst/>
              <a:gdLst/>
              <a:ahLst/>
              <a:cxnLst/>
              <a:rect l="l" t="t" r="r" b="b"/>
              <a:pathLst>
                <a:path w="17348" h="8336" extrusionOk="0">
                  <a:moveTo>
                    <a:pt x="17322" y="0"/>
                  </a:moveTo>
                  <a:cubicBezTo>
                    <a:pt x="17225" y="0"/>
                    <a:pt x="13349" y="1809"/>
                    <a:pt x="8620" y="4085"/>
                  </a:cubicBezTo>
                  <a:cubicBezTo>
                    <a:pt x="3858" y="6394"/>
                    <a:pt x="0" y="8311"/>
                    <a:pt x="24" y="8335"/>
                  </a:cubicBezTo>
                  <a:cubicBezTo>
                    <a:pt x="24" y="8335"/>
                    <a:pt x="25" y="8336"/>
                    <a:pt x="26" y="8336"/>
                  </a:cubicBezTo>
                  <a:cubicBezTo>
                    <a:pt x="111" y="8336"/>
                    <a:pt x="3975" y="6515"/>
                    <a:pt x="8704" y="4239"/>
                  </a:cubicBezTo>
                  <a:cubicBezTo>
                    <a:pt x="13490" y="1941"/>
                    <a:pt x="17348" y="36"/>
                    <a:pt x="17324" y="1"/>
                  </a:cubicBezTo>
                  <a:cubicBezTo>
                    <a:pt x="17324" y="0"/>
                    <a:pt x="17323" y="0"/>
                    <a:pt x="17322"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30650" y="1245763"/>
              <a:ext cx="433400" cy="208700"/>
            </a:xfrm>
            <a:custGeom>
              <a:avLst/>
              <a:gdLst/>
              <a:ahLst/>
              <a:cxnLst/>
              <a:rect l="l" t="t" r="r" b="b"/>
              <a:pathLst>
                <a:path w="17336" h="8348" extrusionOk="0">
                  <a:moveTo>
                    <a:pt x="17322" y="0"/>
                  </a:moveTo>
                  <a:cubicBezTo>
                    <a:pt x="17226" y="0"/>
                    <a:pt x="13373" y="1832"/>
                    <a:pt x="8632" y="4108"/>
                  </a:cubicBezTo>
                  <a:cubicBezTo>
                    <a:pt x="3858" y="6406"/>
                    <a:pt x="0" y="8323"/>
                    <a:pt x="24" y="8347"/>
                  </a:cubicBezTo>
                  <a:cubicBezTo>
                    <a:pt x="24" y="8347"/>
                    <a:pt x="24" y="8347"/>
                    <a:pt x="25" y="8347"/>
                  </a:cubicBezTo>
                  <a:cubicBezTo>
                    <a:pt x="86" y="8347"/>
                    <a:pt x="3960" y="6534"/>
                    <a:pt x="8703" y="4239"/>
                  </a:cubicBezTo>
                  <a:cubicBezTo>
                    <a:pt x="13490" y="1942"/>
                    <a:pt x="17336" y="48"/>
                    <a:pt x="17324" y="1"/>
                  </a:cubicBezTo>
                  <a:cubicBezTo>
                    <a:pt x="17323" y="0"/>
                    <a:pt x="17323" y="0"/>
                    <a:pt x="17322"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50275" y="1287138"/>
              <a:ext cx="433725" cy="208700"/>
            </a:xfrm>
            <a:custGeom>
              <a:avLst/>
              <a:gdLst/>
              <a:ahLst/>
              <a:cxnLst/>
              <a:rect l="l" t="t" r="r" b="b"/>
              <a:pathLst>
                <a:path w="17349" h="8348" extrusionOk="0">
                  <a:moveTo>
                    <a:pt x="17323" y="0"/>
                  </a:moveTo>
                  <a:cubicBezTo>
                    <a:pt x="17238" y="0"/>
                    <a:pt x="13373" y="1821"/>
                    <a:pt x="8645" y="4108"/>
                  </a:cubicBezTo>
                  <a:cubicBezTo>
                    <a:pt x="3858" y="6406"/>
                    <a:pt x="1" y="8311"/>
                    <a:pt x="25" y="8347"/>
                  </a:cubicBezTo>
                  <a:cubicBezTo>
                    <a:pt x="25" y="8347"/>
                    <a:pt x="25" y="8347"/>
                    <a:pt x="26" y="8347"/>
                  </a:cubicBezTo>
                  <a:cubicBezTo>
                    <a:pt x="99" y="8347"/>
                    <a:pt x="3972" y="6523"/>
                    <a:pt x="8716" y="4239"/>
                  </a:cubicBezTo>
                  <a:cubicBezTo>
                    <a:pt x="13491" y="1941"/>
                    <a:pt x="17348" y="37"/>
                    <a:pt x="17324" y="1"/>
                  </a:cubicBezTo>
                  <a:cubicBezTo>
                    <a:pt x="17324" y="0"/>
                    <a:pt x="17324" y="0"/>
                    <a:pt x="17323"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70225" y="1328488"/>
              <a:ext cx="433700" cy="208425"/>
            </a:xfrm>
            <a:custGeom>
              <a:avLst/>
              <a:gdLst/>
              <a:ahLst/>
              <a:cxnLst/>
              <a:rect l="l" t="t" r="r" b="b"/>
              <a:pathLst>
                <a:path w="17348" h="8337" extrusionOk="0">
                  <a:moveTo>
                    <a:pt x="17322" y="1"/>
                  </a:moveTo>
                  <a:cubicBezTo>
                    <a:pt x="17214" y="1"/>
                    <a:pt x="13359" y="1840"/>
                    <a:pt x="8644" y="4109"/>
                  </a:cubicBezTo>
                  <a:cubicBezTo>
                    <a:pt x="3858" y="6407"/>
                    <a:pt x="1" y="8312"/>
                    <a:pt x="24" y="8336"/>
                  </a:cubicBezTo>
                  <a:cubicBezTo>
                    <a:pt x="24" y="8336"/>
                    <a:pt x="25" y="8337"/>
                    <a:pt x="26" y="8337"/>
                  </a:cubicBezTo>
                  <a:cubicBezTo>
                    <a:pt x="111" y="8337"/>
                    <a:pt x="3975" y="6516"/>
                    <a:pt x="8704" y="4240"/>
                  </a:cubicBezTo>
                  <a:cubicBezTo>
                    <a:pt x="13490" y="1931"/>
                    <a:pt x="17348" y="37"/>
                    <a:pt x="17324" y="2"/>
                  </a:cubicBezTo>
                  <a:cubicBezTo>
                    <a:pt x="17324" y="1"/>
                    <a:pt x="17323" y="1"/>
                    <a:pt x="17322"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90175" y="1369588"/>
              <a:ext cx="433700" cy="208700"/>
            </a:xfrm>
            <a:custGeom>
              <a:avLst/>
              <a:gdLst/>
              <a:ahLst/>
              <a:cxnLst/>
              <a:rect l="l" t="t" r="r" b="b"/>
              <a:pathLst>
                <a:path w="17348" h="8348" extrusionOk="0">
                  <a:moveTo>
                    <a:pt x="17322" y="0"/>
                  </a:moveTo>
                  <a:cubicBezTo>
                    <a:pt x="17225" y="0"/>
                    <a:pt x="13349" y="1809"/>
                    <a:pt x="8632" y="4097"/>
                  </a:cubicBezTo>
                  <a:cubicBezTo>
                    <a:pt x="3870" y="6394"/>
                    <a:pt x="0" y="8311"/>
                    <a:pt x="24" y="8347"/>
                  </a:cubicBezTo>
                  <a:cubicBezTo>
                    <a:pt x="24" y="8347"/>
                    <a:pt x="24" y="8347"/>
                    <a:pt x="25" y="8347"/>
                  </a:cubicBezTo>
                  <a:cubicBezTo>
                    <a:pt x="86" y="8347"/>
                    <a:pt x="3960" y="6523"/>
                    <a:pt x="8704" y="4239"/>
                  </a:cubicBezTo>
                  <a:cubicBezTo>
                    <a:pt x="13490" y="1942"/>
                    <a:pt x="17348" y="48"/>
                    <a:pt x="17324" y="1"/>
                  </a:cubicBezTo>
                  <a:cubicBezTo>
                    <a:pt x="17324" y="0"/>
                    <a:pt x="17323" y="0"/>
                    <a:pt x="17322"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10100" y="1410938"/>
              <a:ext cx="433425" cy="208425"/>
            </a:xfrm>
            <a:custGeom>
              <a:avLst/>
              <a:gdLst/>
              <a:ahLst/>
              <a:cxnLst/>
              <a:rect l="l" t="t" r="r" b="b"/>
              <a:pathLst>
                <a:path w="17337" h="8337" extrusionOk="0">
                  <a:moveTo>
                    <a:pt x="17322" y="1"/>
                  </a:moveTo>
                  <a:cubicBezTo>
                    <a:pt x="17202" y="1"/>
                    <a:pt x="13347" y="1829"/>
                    <a:pt x="8633" y="4098"/>
                  </a:cubicBezTo>
                  <a:cubicBezTo>
                    <a:pt x="3859" y="6407"/>
                    <a:pt x="1" y="8312"/>
                    <a:pt x="13" y="8336"/>
                  </a:cubicBezTo>
                  <a:cubicBezTo>
                    <a:pt x="13" y="8336"/>
                    <a:pt x="14" y="8337"/>
                    <a:pt x="15" y="8337"/>
                  </a:cubicBezTo>
                  <a:cubicBezTo>
                    <a:pt x="111" y="8337"/>
                    <a:pt x="3976" y="6516"/>
                    <a:pt x="8704" y="4240"/>
                  </a:cubicBezTo>
                  <a:cubicBezTo>
                    <a:pt x="13479" y="1942"/>
                    <a:pt x="17336" y="37"/>
                    <a:pt x="17325" y="2"/>
                  </a:cubicBezTo>
                  <a:cubicBezTo>
                    <a:pt x="17324" y="1"/>
                    <a:pt x="17323" y="1"/>
                    <a:pt x="17322"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28275" y="1552363"/>
              <a:ext cx="216425" cy="103900"/>
            </a:xfrm>
            <a:custGeom>
              <a:avLst/>
              <a:gdLst/>
              <a:ahLst/>
              <a:cxnLst/>
              <a:rect l="l" t="t" r="r" b="b"/>
              <a:pathLst>
                <a:path w="8657" h="4156" extrusionOk="0">
                  <a:moveTo>
                    <a:pt x="8656" y="0"/>
                  </a:moveTo>
                  <a:lnTo>
                    <a:pt x="8656" y="0"/>
                  </a:lnTo>
                  <a:cubicBezTo>
                    <a:pt x="8537" y="24"/>
                    <a:pt x="8418" y="72"/>
                    <a:pt x="8299" y="131"/>
                  </a:cubicBezTo>
                  <a:lnTo>
                    <a:pt x="7358" y="548"/>
                  </a:lnTo>
                  <a:cubicBezTo>
                    <a:pt x="6573" y="917"/>
                    <a:pt x="5477" y="1429"/>
                    <a:pt x="4287" y="2000"/>
                  </a:cubicBezTo>
                  <a:cubicBezTo>
                    <a:pt x="3096" y="2572"/>
                    <a:pt x="2012" y="3108"/>
                    <a:pt x="1239" y="3501"/>
                  </a:cubicBezTo>
                  <a:lnTo>
                    <a:pt x="322" y="3965"/>
                  </a:lnTo>
                  <a:cubicBezTo>
                    <a:pt x="215" y="4025"/>
                    <a:pt x="107" y="4084"/>
                    <a:pt x="0" y="4156"/>
                  </a:cubicBezTo>
                  <a:cubicBezTo>
                    <a:pt x="131" y="4132"/>
                    <a:pt x="250" y="4084"/>
                    <a:pt x="357" y="4025"/>
                  </a:cubicBezTo>
                  <a:lnTo>
                    <a:pt x="1310" y="3608"/>
                  </a:lnTo>
                  <a:cubicBezTo>
                    <a:pt x="2096" y="3239"/>
                    <a:pt x="3179" y="2727"/>
                    <a:pt x="4382" y="2155"/>
                  </a:cubicBezTo>
                  <a:cubicBezTo>
                    <a:pt x="5572" y="1572"/>
                    <a:pt x="6644" y="1048"/>
                    <a:pt x="7430" y="655"/>
                  </a:cubicBezTo>
                  <a:lnTo>
                    <a:pt x="8347" y="191"/>
                  </a:lnTo>
                  <a:cubicBezTo>
                    <a:pt x="8454" y="131"/>
                    <a:pt x="8561" y="72"/>
                    <a:pt x="8656"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543775" y="1092788"/>
              <a:ext cx="69075" cy="33350"/>
            </a:xfrm>
            <a:custGeom>
              <a:avLst/>
              <a:gdLst/>
              <a:ahLst/>
              <a:cxnLst/>
              <a:rect l="l" t="t" r="r" b="b"/>
              <a:pathLst>
                <a:path w="2763" h="1334" extrusionOk="0">
                  <a:moveTo>
                    <a:pt x="2763" y="0"/>
                  </a:moveTo>
                  <a:lnTo>
                    <a:pt x="2763" y="0"/>
                  </a:lnTo>
                  <a:cubicBezTo>
                    <a:pt x="2274" y="143"/>
                    <a:pt x="1798" y="345"/>
                    <a:pt x="1346" y="583"/>
                  </a:cubicBezTo>
                  <a:cubicBezTo>
                    <a:pt x="870" y="786"/>
                    <a:pt x="417" y="1036"/>
                    <a:pt x="0" y="1334"/>
                  </a:cubicBezTo>
                  <a:cubicBezTo>
                    <a:pt x="489" y="1179"/>
                    <a:pt x="965" y="988"/>
                    <a:pt x="1417" y="738"/>
                  </a:cubicBezTo>
                  <a:cubicBezTo>
                    <a:pt x="1893" y="536"/>
                    <a:pt x="2346" y="286"/>
                    <a:pt x="2763"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377075" y="1689588"/>
              <a:ext cx="112250" cy="54175"/>
            </a:xfrm>
            <a:custGeom>
              <a:avLst/>
              <a:gdLst/>
              <a:ahLst/>
              <a:cxnLst/>
              <a:rect l="l" t="t" r="r" b="b"/>
              <a:pathLst>
                <a:path w="4490" h="2167" extrusionOk="0">
                  <a:moveTo>
                    <a:pt x="4490" y="0"/>
                  </a:moveTo>
                  <a:lnTo>
                    <a:pt x="4490" y="0"/>
                  </a:lnTo>
                  <a:cubicBezTo>
                    <a:pt x="3716" y="286"/>
                    <a:pt x="2954" y="619"/>
                    <a:pt x="2215" y="1012"/>
                  </a:cubicBezTo>
                  <a:cubicBezTo>
                    <a:pt x="1453" y="1345"/>
                    <a:pt x="715" y="1726"/>
                    <a:pt x="1" y="2167"/>
                  </a:cubicBezTo>
                  <a:cubicBezTo>
                    <a:pt x="787" y="1881"/>
                    <a:pt x="1549" y="1548"/>
                    <a:pt x="2287" y="1155"/>
                  </a:cubicBezTo>
                  <a:cubicBezTo>
                    <a:pt x="3049" y="822"/>
                    <a:pt x="3787" y="441"/>
                    <a:pt x="4490"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97325" y="1724988"/>
              <a:ext cx="114025" cy="55100"/>
            </a:xfrm>
            <a:custGeom>
              <a:avLst/>
              <a:gdLst/>
              <a:ahLst/>
              <a:cxnLst/>
              <a:rect l="l" t="t" r="r" b="b"/>
              <a:pathLst>
                <a:path w="4561" h="2204" extrusionOk="0">
                  <a:moveTo>
                    <a:pt x="4561" y="1"/>
                  </a:moveTo>
                  <a:cubicBezTo>
                    <a:pt x="3763" y="298"/>
                    <a:pt x="2989" y="644"/>
                    <a:pt x="2239" y="1025"/>
                  </a:cubicBezTo>
                  <a:cubicBezTo>
                    <a:pt x="1465" y="1370"/>
                    <a:pt x="715" y="1763"/>
                    <a:pt x="1" y="2203"/>
                  </a:cubicBezTo>
                  <a:cubicBezTo>
                    <a:pt x="786" y="1918"/>
                    <a:pt x="1560" y="1572"/>
                    <a:pt x="2310" y="1180"/>
                  </a:cubicBezTo>
                  <a:cubicBezTo>
                    <a:pt x="3084" y="834"/>
                    <a:pt x="3846" y="441"/>
                    <a:pt x="4561"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758675" y="1527063"/>
              <a:ext cx="54200" cy="26200"/>
            </a:xfrm>
            <a:custGeom>
              <a:avLst/>
              <a:gdLst/>
              <a:ahLst/>
              <a:cxnLst/>
              <a:rect l="l" t="t" r="r" b="b"/>
              <a:pathLst>
                <a:path w="2168" h="1048" extrusionOk="0">
                  <a:moveTo>
                    <a:pt x="2168" y="0"/>
                  </a:moveTo>
                  <a:lnTo>
                    <a:pt x="2168" y="0"/>
                  </a:lnTo>
                  <a:cubicBezTo>
                    <a:pt x="1787" y="95"/>
                    <a:pt x="1406" y="250"/>
                    <a:pt x="1048" y="441"/>
                  </a:cubicBezTo>
                  <a:cubicBezTo>
                    <a:pt x="679" y="596"/>
                    <a:pt x="322" y="798"/>
                    <a:pt x="1" y="1048"/>
                  </a:cubicBezTo>
                  <a:cubicBezTo>
                    <a:pt x="394" y="941"/>
                    <a:pt x="775" y="798"/>
                    <a:pt x="1120" y="596"/>
                  </a:cubicBezTo>
                  <a:cubicBezTo>
                    <a:pt x="1501" y="441"/>
                    <a:pt x="1858" y="238"/>
                    <a:pt x="2168"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776550" y="1559788"/>
              <a:ext cx="54475" cy="26225"/>
            </a:xfrm>
            <a:custGeom>
              <a:avLst/>
              <a:gdLst/>
              <a:ahLst/>
              <a:cxnLst/>
              <a:rect l="l" t="t" r="r" b="b"/>
              <a:pathLst>
                <a:path w="2179" h="1049" extrusionOk="0">
                  <a:moveTo>
                    <a:pt x="2179" y="1"/>
                  </a:moveTo>
                  <a:lnTo>
                    <a:pt x="2179" y="1"/>
                  </a:lnTo>
                  <a:cubicBezTo>
                    <a:pt x="1786" y="96"/>
                    <a:pt x="1405" y="251"/>
                    <a:pt x="1048" y="453"/>
                  </a:cubicBezTo>
                  <a:cubicBezTo>
                    <a:pt x="679" y="596"/>
                    <a:pt x="322" y="799"/>
                    <a:pt x="0" y="1049"/>
                  </a:cubicBezTo>
                  <a:cubicBezTo>
                    <a:pt x="393" y="941"/>
                    <a:pt x="774" y="799"/>
                    <a:pt x="1119" y="596"/>
                  </a:cubicBezTo>
                  <a:cubicBezTo>
                    <a:pt x="1500" y="441"/>
                    <a:pt x="1857" y="251"/>
                    <a:pt x="2179"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5300" y="1789588"/>
              <a:ext cx="52725" cy="25325"/>
            </a:xfrm>
            <a:custGeom>
              <a:avLst/>
              <a:gdLst/>
              <a:ahLst/>
              <a:cxnLst/>
              <a:rect l="l" t="t" r="r" b="b"/>
              <a:pathLst>
                <a:path w="2109" h="1013" extrusionOk="0">
                  <a:moveTo>
                    <a:pt x="2108" y="0"/>
                  </a:moveTo>
                  <a:lnTo>
                    <a:pt x="2108" y="0"/>
                  </a:lnTo>
                  <a:cubicBezTo>
                    <a:pt x="1727" y="96"/>
                    <a:pt x="1358" y="227"/>
                    <a:pt x="1025" y="417"/>
                  </a:cubicBezTo>
                  <a:cubicBezTo>
                    <a:pt x="656" y="572"/>
                    <a:pt x="310" y="774"/>
                    <a:pt x="1" y="1013"/>
                  </a:cubicBezTo>
                  <a:cubicBezTo>
                    <a:pt x="382" y="917"/>
                    <a:pt x="751" y="774"/>
                    <a:pt x="1096" y="584"/>
                  </a:cubicBezTo>
                  <a:cubicBezTo>
                    <a:pt x="1453" y="441"/>
                    <a:pt x="1799" y="239"/>
                    <a:pt x="2108" y="0"/>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812250" y="1598188"/>
              <a:ext cx="39325" cy="19375"/>
            </a:xfrm>
            <a:custGeom>
              <a:avLst/>
              <a:gdLst/>
              <a:ahLst/>
              <a:cxnLst/>
              <a:rect l="l" t="t" r="r" b="b"/>
              <a:pathLst>
                <a:path w="1573" h="775" extrusionOk="0">
                  <a:moveTo>
                    <a:pt x="1572" y="1"/>
                  </a:moveTo>
                  <a:lnTo>
                    <a:pt x="1572" y="1"/>
                  </a:lnTo>
                  <a:cubicBezTo>
                    <a:pt x="1287" y="60"/>
                    <a:pt x="1013" y="156"/>
                    <a:pt x="751" y="310"/>
                  </a:cubicBezTo>
                  <a:cubicBezTo>
                    <a:pt x="477" y="418"/>
                    <a:pt x="227" y="572"/>
                    <a:pt x="1" y="775"/>
                  </a:cubicBezTo>
                  <a:cubicBezTo>
                    <a:pt x="298" y="715"/>
                    <a:pt x="572" y="608"/>
                    <a:pt x="834" y="453"/>
                  </a:cubicBezTo>
                  <a:cubicBezTo>
                    <a:pt x="1108" y="346"/>
                    <a:pt x="1358" y="203"/>
                    <a:pt x="1572"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464900" y="1824113"/>
              <a:ext cx="133075" cy="102725"/>
            </a:xfrm>
            <a:custGeom>
              <a:avLst/>
              <a:gdLst/>
              <a:ahLst/>
              <a:cxnLst/>
              <a:rect l="l" t="t" r="r" b="b"/>
              <a:pathLst>
                <a:path w="5323" h="4109" extrusionOk="0">
                  <a:moveTo>
                    <a:pt x="2715" y="194"/>
                  </a:moveTo>
                  <a:cubicBezTo>
                    <a:pt x="2727" y="194"/>
                    <a:pt x="2739" y="197"/>
                    <a:pt x="2751" y="203"/>
                  </a:cubicBezTo>
                  <a:cubicBezTo>
                    <a:pt x="2786" y="227"/>
                    <a:pt x="2810" y="263"/>
                    <a:pt x="2822" y="298"/>
                  </a:cubicBezTo>
                  <a:cubicBezTo>
                    <a:pt x="2980" y="592"/>
                    <a:pt x="3081" y="914"/>
                    <a:pt x="3120" y="1256"/>
                  </a:cubicBezTo>
                  <a:lnTo>
                    <a:pt x="3120" y="1256"/>
                  </a:lnTo>
                  <a:lnTo>
                    <a:pt x="2298" y="1773"/>
                  </a:lnTo>
                  <a:lnTo>
                    <a:pt x="2298" y="1773"/>
                  </a:lnTo>
                  <a:cubicBezTo>
                    <a:pt x="2169" y="1498"/>
                    <a:pt x="2136" y="1181"/>
                    <a:pt x="2215" y="882"/>
                  </a:cubicBezTo>
                  <a:cubicBezTo>
                    <a:pt x="2262" y="691"/>
                    <a:pt x="2346" y="524"/>
                    <a:pt x="2477" y="382"/>
                  </a:cubicBezTo>
                  <a:cubicBezTo>
                    <a:pt x="2536" y="310"/>
                    <a:pt x="2608" y="251"/>
                    <a:pt x="2679" y="203"/>
                  </a:cubicBezTo>
                  <a:cubicBezTo>
                    <a:pt x="2691" y="197"/>
                    <a:pt x="2703" y="194"/>
                    <a:pt x="2715" y="194"/>
                  </a:cubicBezTo>
                  <a:close/>
                  <a:moveTo>
                    <a:pt x="3128" y="1344"/>
                  </a:moveTo>
                  <a:cubicBezTo>
                    <a:pt x="3129" y="1361"/>
                    <a:pt x="3131" y="1377"/>
                    <a:pt x="3132" y="1394"/>
                  </a:cubicBezTo>
                  <a:cubicBezTo>
                    <a:pt x="3154" y="1740"/>
                    <a:pt x="3113" y="2087"/>
                    <a:pt x="3000" y="2414"/>
                  </a:cubicBezTo>
                  <a:lnTo>
                    <a:pt x="3000" y="2414"/>
                  </a:lnTo>
                  <a:cubicBezTo>
                    <a:pt x="2887" y="2373"/>
                    <a:pt x="2779" y="2318"/>
                    <a:pt x="2679" y="2251"/>
                  </a:cubicBezTo>
                  <a:cubicBezTo>
                    <a:pt x="2530" y="2136"/>
                    <a:pt x="2411" y="1992"/>
                    <a:pt x="2326" y="1831"/>
                  </a:cubicBezTo>
                  <a:lnTo>
                    <a:pt x="2326" y="1831"/>
                  </a:lnTo>
                  <a:lnTo>
                    <a:pt x="3128" y="1344"/>
                  </a:lnTo>
                  <a:close/>
                  <a:moveTo>
                    <a:pt x="5006" y="203"/>
                  </a:moveTo>
                  <a:lnTo>
                    <a:pt x="5006" y="203"/>
                  </a:lnTo>
                  <a:cubicBezTo>
                    <a:pt x="5133" y="596"/>
                    <a:pt x="5134" y="1017"/>
                    <a:pt x="5001" y="1417"/>
                  </a:cubicBezTo>
                  <a:cubicBezTo>
                    <a:pt x="4870" y="1870"/>
                    <a:pt x="4525" y="2239"/>
                    <a:pt x="4084" y="2406"/>
                  </a:cubicBezTo>
                  <a:cubicBezTo>
                    <a:pt x="3907" y="2474"/>
                    <a:pt x="3719" y="2507"/>
                    <a:pt x="3531" y="2507"/>
                  </a:cubicBezTo>
                  <a:cubicBezTo>
                    <a:pt x="3406" y="2507"/>
                    <a:pt x="3281" y="2492"/>
                    <a:pt x="3159" y="2463"/>
                  </a:cubicBezTo>
                  <a:lnTo>
                    <a:pt x="3159" y="2463"/>
                  </a:lnTo>
                  <a:cubicBezTo>
                    <a:pt x="3282" y="2115"/>
                    <a:pt x="3332" y="1748"/>
                    <a:pt x="3310" y="1382"/>
                  </a:cubicBezTo>
                  <a:cubicBezTo>
                    <a:pt x="3307" y="1335"/>
                    <a:pt x="3303" y="1288"/>
                    <a:pt x="3298" y="1241"/>
                  </a:cubicBezTo>
                  <a:lnTo>
                    <a:pt x="3298" y="1241"/>
                  </a:lnTo>
                  <a:lnTo>
                    <a:pt x="5006" y="203"/>
                  </a:lnTo>
                  <a:close/>
                  <a:moveTo>
                    <a:pt x="842" y="974"/>
                  </a:moveTo>
                  <a:cubicBezTo>
                    <a:pt x="1128" y="1325"/>
                    <a:pt x="1304" y="1742"/>
                    <a:pt x="1369" y="2179"/>
                  </a:cubicBezTo>
                  <a:cubicBezTo>
                    <a:pt x="1377" y="2235"/>
                    <a:pt x="1382" y="2292"/>
                    <a:pt x="1386" y="2348"/>
                  </a:cubicBezTo>
                  <a:lnTo>
                    <a:pt x="1386" y="2348"/>
                  </a:lnTo>
                  <a:lnTo>
                    <a:pt x="1369" y="2358"/>
                  </a:lnTo>
                  <a:lnTo>
                    <a:pt x="903" y="2657"/>
                  </a:lnTo>
                  <a:lnTo>
                    <a:pt x="903" y="2657"/>
                  </a:lnTo>
                  <a:cubicBezTo>
                    <a:pt x="891" y="2629"/>
                    <a:pt x="880" y="2601"/>
                    <a:pt x="869" y="2572"/>
                  </a:cubicBezTo>
                  <a:cubicBezTo>
                    <a:pt x="736" y="2051"/>
                    <a:pt x="727" y="1500"/>
                    <a:pt x="842" y="974"/>
                  </a:cubicBezTo>
                  <a:close/>
                  <a:moveTo>
                    <a:pt x="1389" y="2401"/>
                  </a:moveTo>
                  <a:lnTo>
                    <a:pt x="1389" y="2401"/>
                  </a:lnTo>
                  <a:cubicBezTo>
                    <a:pt x="1403" y="2667"/>
                    <a:pt x="1378" y="2933"/>
                    <a:pt x="1309" y="3192"/>
                  </a:cubicBezTo>
                  <a:lnTo>
                    <a:pt x="1309" y="3192"/>
                  </a:lnTo>
                  <a:cubicBezTo>
                    <a:pt x="1143" y="3057"/>
                    <a:pt x="1008" y="2885"/>
                    <a:pt x="917" y="2688"/>
                  </a:cubicBezTo>
                  <a:lnTo>
                    <a:pt x="917" y="2688"/>
                  </a:lnTo>
                  <a:lnTo>
                    <a:pt x="1381" y="2406"/>
                  </a:lnTo>
                  <a:lnTo>
                    <a:pt x="1389" y="2401"/>
                  </a:lnTo>
                  <a:close/>
                  <a:moveTo>
                    <a:pt x="2185" y="1917"/>
                  </a:moveTo>
                  <a:cubicBezTo>
                    <a:pt x="2280" y="2100"/>
                    <a:pt x="2415" y="2264"/>
                    <a:pt x="2584" y="2394"/>
                  </a:cubicBezTo>
                  <a:cubicBezTo>
                    <a:pt x="2695" y="2471"/>
                    <a:pt x="2813" y="2533"/>
                    <a:pt x="2937" y="2579"/>
                  </a:cubicBezTo>
                  <a:lnTo>
                    <a:pt x="2937" y="2579"/>
                  </a:lnTo>
                  <a:cubicBezTo>
                    <a:pt x="2813" y="2871"/>
                    <a:pt x="2614" y="3128"/>
                    <a:pt x="2358" y="3299"/>
                  </a:cubicBezTo>
                  <a:cubicBezTo>
                    <a:pt x="2220" y="3385"/>
                    <a:pt x="2068" y="3427"/>
                    <a:pt x="1915" y="3427"/>
                  </a:cubicBezTo>
                  <a:cubicBezTo>
                    <a:pt x="1752" y="3427"/>
                    <a:pt x="1589" y="3379"/>
                    <a:pt x="1441" y="3287"/>
                  </a:cubicBezTo>
                  <a:cubicBezTo>
                    <a:pt x="1414" y="3270"/>
                    <a:pt x="1388" y="3252"/>
                    <a:pt x="1363" y="3233"/>
                  </a:cubicBezTo>
                  <a:lnTo>
                    <a:pt x="1363" y="3233"/>
                  </a:lnTo>
                  <a:cubicBezTo>
                    <a:pt x="1450" y="2950"/>
                    <a:pt x="1486" y="2652"/>
                    <a:pt x="1469" y="2352"/>
                  </a:cubicBezTo>
                  <a:lnTo>
                    <a:pt x="1469" y="2352"/>
                  </a:lnTo>
                  <a:lnTo>
                    <a:pt x="2185" y="1917"/>
                  </a:lnTo>
                  <a:close/>
                  <a:moveTo>
                    <a:pt x="5108" y="1"/>
                  </a:moveTo>
                  <a:lnTo>
                    <a:pt x="5037" y="48"/>
                  </a:lnTo>
                  <a:lnTo>
                    <a:pt x="3287" y="1150"/>
                  </a:lnTo>
                  <a:lnTo>
                    <a:pt x="3287" y="1150"/>
                  </a:lnTo>
                  <a:cubicBezTo>
                    <a:pt x="3242" y="824"/>
                    <a:pt x="3143" y="504"/>
                    <a:pt x="2989" y="215"/>
                  </a:cubicBezTo>
                  <a:cubicBezTo>
                    <a:pt x="2965" y="155"/>
                    <a:pt x="2917" y="108"/>
                    <a:pt x="2870" y="72"/>
                  </a:cubicBezTo>
                  <a:cubicBezTo>
                    <a:pt x="2834" y="54"/>
                    <a:pt x="2795" y="45"/>
                    <a:pt x="2757" y="45"/>
                  </a:cubicBezTo>
                  <a:cubicBezTo>
                    <a:pt x="2718" y="45"/>
                    <a:pt x="2679" y="54"/>
                    <a:pt x="2643" y="72"/>
                  </a:cubicBezTo>
                  <a:cubicBezTo>
                    <a:pt x="2596" y="96"/>
                    <a:pt x="2548" y="132"/>
                    <a:pt x="2501" y="167"/>
                  </a:cubicBezTo>
                  <a:cubicBezTo>
                    <a:pt x="2465" y="203"/>
                    <a:pt x="2417" y="239"/>
                    <a:pt x="2381" y="286"/>
                  </a:cubicBezTo>
                  <a:cubicBezTo>
                    <a:pt x="2239" y="441"/>
                    <a:pt x="2120" y="644"/>
                    <a:pt x="2072" y="858"/>
                  </a:cubicBezTo>
                  <a:cubicBezTo>
                    <a:pt x="1979" y="1200"/>
                    <a:pt x="2015" y="1555"/>
                    <a:pt x="2158" y="1862"/>
                  </a:cubicBezTo>
                  <a:lnTo>
                    <a:pt x="2158" y="1862"/>
                  </a:lnTo>
                  <a:lnTo>
                    <a:pt x="1466" y="2297"/>
                  </a:lnTo>
                  <a:lnTo>
                    <a:pt x="1466" y="2297"/>
                  </a:lnTo>
                  <a:cubicBezTo>
                    <a:pt x="1463" y="2254"/>
                    <a:pt x="1458" y="2211"/>
                    <a:pt x="1453" y="2168"/>
                  </a:cubicBezTo>
                  <a:cubicBezTo>
                    <a:pt x="1393" y="1667"/>
                    <a:pt x="1191" y="1191"/>
                    <a:pt x="857" y="810"/>
                  </a:cubicBezTo>
                  <a:lnTo>
                    <a:pt x="774" y="715"/>
                  </a:lnTo>
                  <a:lnTo>
                    <a:pt x="750" y="834"/>
                  </a:lnTo>
                  <a:cubicBezTo>
                    <a:pt x="607" y="1429"/>
                    <a:pt x="607" y="2037"/>
                    <a:pt x="750" y="2620"/>
                  </a:cubicBezTo>
                  <a:cubicBezTo>
                    <a:pt x="763" y="2656"/>
                    <a:pt x="777" y="2692"/>
                    <a:pt x="793" y="2727"/>
                  </a:cubicBezTo>
                  <a:lnTo>
                    <a:pt x="793" y="2727"/>
                  </a:lnTo>
                  <a:lnTo>
                    <a:pt x="346" y="3013"/>
                  </a:lnTo>
                  <a:lnTo>
                    <a:pt x="84" y="3180"/>
                  </a:lnTo>
                  <a:cubicBezTo>
                    <a:pt x="48" y="3203"/>
                    <a:pt x="24" y="3227"/>
                    <a:pt x="0" y="3251"/>
                  </a:cubicBezTo>
                  <a:cubicBezTo>
                    <a:pt x="24" y="3239"/>
                    <a:pt x="48" y="3215"/>
                    <a:pt x="72" y="3191"/>
                  </a:cubicBezTo>
                  <a:lnTo>
                    <a:pt x="346" y="3037"/>
                  </a:lnTo>
                  <a:lnTo>
                    <a:pt x="806" y="2756"/>
                  </a:lnTo>
                  <a:lnTo>
                    <a:pt x="806" y="2756"/>
                  </a:lnTo>
                  <a:cubicBezTo>
                    <a:pt x="911" y="2986"/>
                    <a:pt x="1066" y="3182"/>
                    <a:pt x="1266" y="3336"/>
                  </a:cubicBezTo>
                  <a:lnTo>
                    <a:pt x="1266" y="3336"/>
                  </a:lnTo>
                  <a:cubicBezTo>
                    <a:pt x="1171" y="3612"/>
                    <a:pt x="1036" y="3875"/>
                    <a:pt x="869" y="4108"/>
                  </a:cubicBezTo>
                  <a:cubicBezTo>
                    <a:pt x="869" y="4108"/>
                    <a:pt x="881" y="4096"/>
                    <a:pt x="917" y="4061"/>
                  </a:cubicBezTo>
                  <a:cubicBezTo>
                    <a:pt x="941" y="4037"/>
                    <a:pt x="977" y="3989"/>
                    <a:pt x="1036" y="3918"/>
                  </a:cubicBezTo>
                  <a:cubicBezTo>
                    <a:pt x="1150" y="3752"/>
                    <a:pt x="1246" y="3568"/>
                    <a:pt x="1316" y="3374"/>
                  </a:cubicBezTo>
                  <a:lnTo>
                    <a:pt x="1316" y="3374"/>
                  </a:lnTo>
                  <a:cubicBezTo>
                    <a:pt x="1337" y="3389"/>
                    <a:pt x="1359" y="3404"/>
                    <a:pt x="1381" y="3418"/>
                  </a:cubicBezTo>
                  <a:cubicBezTo>
                    <a:pt x="1549" y="3524"/>
                    <a:pt x="1743" y="3577"/>
                    <a:pt x="1938" y="3577"/>
                  </a:cubicBezTo>
                  <a:cubicBezTo>
                    <a:pt x="2116" y="3577"/>
                    <a:pt x="2294" y="3532"/>
                    <a:pt x="2453" y="3442"/>
                  </a:cubicBezTo>
                  <a:cubicBezTo>
                    <a:pt x="2746" y="3235"/>
                    <a:pt x="2970" y="2959"/>
                    <a:pt x="3098" y="2632"/>
                  </a:cubicBezTo>
                  <a:lnTo>
                    <a:pt x="3098" y="2632"/>
                  </a:lnTo>
                  <a:cubicBezTo>
                    <a:pt x="3242" y="2670"/>
                    <a:pt x="3391" y="2690"/>
                    <a:pt x="3540" y="2690"/>
                  </a:cubicBezTo>
                  <a:cubicBezTo>
                    <a:pt x="3752" y="2690"/>
                    <a:pt x="3965" y="2651"/>
                    <a:pt x="4167" y="2572"/>
                  </a:cubicBezTo>
                  <a:cubicBezTo>
                    <a:pt x="4656" y="2382"/>
                    <a:pt x="5025" y="1977"/>
                    <a:pt x="5179" y="1477"/>
                  </a:cubicBezTo>
                  <a:cubicBezTo>
                    <a:pt x="5322" y="1025"/>
                    <a:pt x="5310" y="524"/>
                    <a:pt x="5132" y="84"/>
                  </a:cubicBezTo>
                  <a:lnTo>
                    <a:pt x="5108" y="1"/>
                  </a:ln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777425" y="1666063"/>
              <a:ext cx="97075" cy="96175"/>
            </a:xfrm>
            <a:custGeom>
              <a:avLst/>
              <a:gdLst/>
              <a:ahLst/>
              <a:cxnLst/>
              <a:rect l="l" t="t" r="r" b="b"/>
              <a:pathLst>
                <a:path w="3883" h="3847" extrusionOk="0">
                  <a:moveTo>
                    <a:pt x="1572" y="0"/>
                  </a:moveTo>
                  <a:lnTo>
                    <a:pt x="1572" y="274"/>
                  </a:lnTo>
                  <a:cubicBezTo>
                    <a:pt x="1549" y="1001"/>
                    <a:pt x="1513" y="1786"/>
                    <a:pt x="1477" y="2620"/>
                  </a:cubicBezTo>
                  <a:cubicBezTo>
                    <a:pt x="1467" y="2703"/>
                    <a:pt x="1462" y="2784"/>
                    <a:pt x="1458" y="2865"/>
                  </a:cubicBezTo>
                  <a:lnTo>
                    <a:pt x="1458" y="2865"/>
                  </a:lnTo>
                  <a:lnTo>
                    <a:pt x="429" y="787"/>
                  </a:lnTo>
                  <a:lnTo>
                    <a:pt x="429" y="787"/>
                  </a:lnTo>
                  <a:cubicBezTo>
                    <a:pt x="429" y="786"/>
                    <a:pt x="429" y="786"/>
                    <a:pt x="429" y="786"/>
                  </a:cubicBezTo>
                  <a:lnTo>
                    <a:pt x="429" y="786"/>
                  </a:lnTo>
                  <a:lnTo>
                    <a:pt x="406" y="739"/>
                  </a:lnTo>
                  <a:lnTo>
                    <a:pt x="322" y="572"/>
                  </a:lnTo>
                  <a:lnTo>
                    <a:pt x="275" y="762"/>
                  </a:lnTo>
                  <a:cubicBezTo>
                    <a:pt x="84" y="1489"/>
                    <a:pt x="1" y="2239"/>
                    <a:pt x="25" y="2989"/>
                  </a:cubicBezTo>
                  <a:cubicBezTo>
                    <a:pt x="37" y="3203"/>
                    <a:pt x="48" y="3417"/>
                    <a:pt x="84" y="3620"/>
                  </a:cubicBezTo>
                  <a:cubicBezTo>
                    <a:pt x="84" y="3703"/>
                    <a:pt x="96" y="3775"/>
                    <a:pt x="132" y="3846"/>
                  </a:cubicBezTo>
                  <a:cubicBezTo>
                    <a:pt x="144" y="3846"/>
                    <a:pt x="108" y="3537"/>
                    <a:pt x="108" y="3001"/>
                  </a:cubicBezTo>
                  <a:cubicBezTo>
                    <a:pt x="119" y="2311"/>
                    <a:pt x="210" y="1632"/>
                    <a:pt x="382" y="962"/>
                  </a:cubicBezTo>
                  <a:lnTo>
                    <a:pt x="382" y="962"/>
                  </a:lnTo>
                  <a:cubicBezTo>
                    <a:pt x="702" y="1630"/>
                    <a:pt x="1068" y="2375"/>
                    <a:pt x="1453" y="3177"/>
                  </a:cubicBezTo>
                  <a:lnTo>
                    <a:pt x="1453" y="3177"/>
                  </a:lnTo>
                  <a:cubicBezTo>
                    <a:pt x="1453" y="3186"/>
                    <a:pt x="1453" y="3195"/>
                    <a:pt x="1453" y="3203"/>
                  </a:cubicBezTo>
                  <a:lnTo>
                    <a:pt x="1464" y="3201"/>
                  </a:lnTo>
                  <a:lnTo>
                    <a:pt x="1464" y="3201"/>
                  </a:lnTo>
                  <a:cubicBezTo>
                    <a:pt x="1469" y="3209"/>
                    <a:pt x="1473" y="3218"/>
                    <a:pt x="1477" y="3227"/>
                  </a:cubicBezTo>
                  <a:lnTo>
                    <a:pt x="1620" y="3513"/>
                  </a:lnTo>
                  <a:lnTo>
                    <a:pt x="1620" y="3203"/>
                  </a:lnTo>
                  <a:cubicBezTo>
                    <a:pt x="1644" y="3013"/>
                    <a:pt x="1644" y="2822"/>
                    <a:pt x="1644" y="2620"/>
                  </a:cubicBezTo>
                  <a:cubicBezTo>
                    <a:pt x="1675" y="1895"/>
                    <a:pt x="1697" y="1206"/>
                    <a:pt x="1718" y="561"/>
                  </a:cubicBezTo>
                  <a:lnTo>
                    <a:pt x="1718" y="561"/>
                  </a:lnTo>
                  <a:lnTo>
                    <a:pt x="2358" y="1763"/>
                  </a:lnTo>
                  <a:cubicBezTo>
                    <a:pt x="2465" y="1965"/>
                    <a:pt x="2584" y="2167"/>
                    <a:pt x="2715" y="2358"/>
                  </a:cubicBezTo>
                  <a:cubicBezTo>
                    <a:pt x="2775" y="2453"/>
                    <a:pt x="2870" y="2513"/>
                    <a:pt x="2977" y="2560"/>
                  </a:cubicBezTo>
                  <a:cubicBezTo>
                    <a:pt x="3025" y="2578"/>
                    <a:pt x="3079" y="2587"/>
                    <a:pt x="3132" y="2587"/>
                  </a:cubicBezTo>
                  <a:cubicBezTo>
                    <a:pt x="3186" y="2587"/>
                    <a:pt x="3239" y="2578"/>
                    <a:pt x="3287" y="2560"/>
                  </a:cubicBezTo>
                  <a:cubicBezTo>
                    <a:pt x="3454" y="2513"/>
                    <a:pt x="3596" y="2394"/>
                    <a:pt x="3692" y="2251"/>
                  </a:cubicBezTo>
                  <a:cubicBezTo>
                    <a:pt x="3751" y="2144"/>
                    <a:pt x="3799" y="2024"/>
                    <a:pt x="3835" y="1917"/>
                  </a:cubicBezTo>
                  <a:cubicBezTo>
                    <a:pt x="3858" y="1822"/>
                    <a:pt x="3882" y="1715"/>
                    <a:pt x="3882" y="1620"/>
                  </a:cubicBezTo>
                  <a:lnTo>
                    <a:pt x="3882" y="1620"/>
                  </a:lnTo>
                  <a:cubicBezTo>
                    <a:pt x="3835" y="1715"/>
                    <a:pt x="3799" y="1810"/>
                    <a:pt x="3763" y="1917"/>
                  </a:cubicBezTo>
                  <a:cubicBezTo>
                    <a:pt x="3704" y="2179"/>
                    <a:pt x="3513" y="2382"/>
                    <a:pt x="3251" y="2477"/>
                  </a:cubicBezTo>
                  <a:cubicBezTo>
                    <a:pt x="3221" y="2483"/>
                    <a:pt x="3191" y="2486"/>
                    <a:pt x="3161" y="2486"/>
                  </a:cubicBezTo>
                  <a:cubicBezTo>
                    <a:pt x="3014" y="2486"/>
                    <a:pt x="2878" y="2415"/>
                    <a:pt x="2799" y="2286"/>
                  </a:cubicBezTo>
                  <a:cubicBezTo>
                    <a:pt x="2680" y="2096"/>
                    <a:pt x="2561" y="1894"/>
                    <a:pt x="2465" y="1691"/>
                  </a:cubicBezTo>
                  <a:cubicBezTo>
                    <a:pt x="2246" y="1263"/>
                    <a:pt x="1992" y="790"/>
                    <a:pt x="1727" y="294"/>
                  </a:cubicBezTo>
                  <a:lnTo>
                    <a:pt x="1727" y="294"/>
                  </a:lnTo>
                  <a:cubicBezTo>
                    <a:pt x="1727" y="287"/>
                    <a:pt x="1727" y="281"/>
                    <a:pt x="1727" y="274"/>
                  </a:cubicBezTo>
                  <a:lnTo>
                    <a:pt x="1727" y="274"/>
                  </a:lnTo>
                  <a:lnTo>
                    <a:pt x="1717" y="277"/>
                  </a:lnTo>
                  <a:lnTo>
                    <a:pt x="1717" y="277"/>
                  </a:lnTo>
                  <a:cubicBezTo>
                    <a:pt x="1713" y="268"/>
                    <a:pt x="1708" y="259"/>
                    <a:pt x="1703" y="250"/>
                  </a:cubicBezTo>
                  <a:lnTo>
                    <a:pt x="1572" y="0"/>
                  </a:ln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725350" y="1676738"/>
              <a:ext cx="148850" cy="100700"/>
            </a:xfrm>
            <a:custGeom>
              <a:avLst/>
              <a:gdLst/>
              <a:ahLst/>
              <a:cxnLst/>
              <a:rect l="l" t="t" r="r" b="b"/>
              <a:pathLst>
                <a:path w="5954" h="4028" extrusionOk="0">
                  <a:moveTo>
                    <a:pt x="5927" y="1"/>
                  </a:moveTo>
                  <a:cubicBezTo>
                    <a:pt x="5853" y="1"/>
                    <a:pt x="4551" y="857"/>
                    <a:pt x="2929" y="1943"/>
                  </a:cubicBezTo>
                  <a:cubicBezTo>
                    <a:pt x="1286" y="3062"/>
                    <a:pt x="0" y="3991"/>
                    <a:pt x="24" y="4026"/>
                  </a:cubicBezTo>
                  <a:cubicBezTo>
                    <a:pt x="24" y="4027"/>
                    <a:pt x="25" y="4027"/>
                    <a:pt x="27" y="4027"/>
                  </a:cubicBezTo>
                  <a:cubicBezTo>
                    <a:pt x="101" y="4027"/>
                    <a:pt x="1426" y="3171"/>
                    <a:pt x="3024" y="2086"/>
                  </a:cubicBezTo>
                  <a:cubicBezTo>
                    <a:pt x="4656" y="978"/>
                    <a:pt x="5953" y="38"/>
                    <a:pt x="5930" y="2"/>
                  </a:cubicBezTo>
                  <a:cubicBezTo>
                    <a:pt x="5929" y="1"/>
                    <a:pt x="5928" y="1"/>
                    <a:pt x="5927"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804225" y="1683913"/>
              <a:ext cx="109550" cy="93800"/>
            </a:xfrm>
            <a:custGeom>
              <a:avLst/>
              <a:gdLst/>
              <a:ahLst/>
              <a:cxnLst/>
              <a:rect l="l" t="t" r="r" b="b"/>
              <a:pathLst>
                <a:path w="4382" h="3752" extrusionOk="0">
                  <a:moveTo>
                    <a:pt x="4382" y="1"/>
                  </a:moveTo>
                  <a:cubicBezTo>
                    <a:pt x="3596" y="560"/>
                    <a:pt x="2846" y="1168"/>
                    <a:pt x="2143" y="1811"/>
                  </a:cubicBezTo>
                  <a:cubicBezTo>
                    <a:pt x="1393" y="2418"/>
                    <a:pt x="679" y="3073"/>
                    <a:pt x="0" y="3751"/>
                  </a:cubicBezTo>
                  <a:cubicBezTo>
                    <a:pt x="786" y="3192"/>
                    <a:pt x="1536" y="2584"/>
                    <a:pt x="2251" y="1941"/>
                  </a:cubicBezTo>
                  <a:cubicBezTo>
                    <a:pt x="2989" y="1334"/>
                    <a:pt x="3703" y="679"/>
                    <a:pt x="4382"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19025" y="972913"/>
              <a:ext cx="249750" cy="206200"/>
            </a:xfrm>
            <a:custGeom>
              <a:avLst/>
              <a:gdLst/>
              <a:ahLst/>
              <a:cxnLst/>
              <a:rect l="l" t="t" r="r" b="b"/>
              <a:pathLst>
                <a:path w="9990" h="8248" extrusionOk="0">
                  <a:moveTo>
                    <a:pt x="3488" y="967"/>
                  </a:moveTo>
                  <a:cubicBezTo>
                    <a:pt x="3916" y="967"/>
                    <a:pt x="4328" y="1205"/>
                    <a:pt x="4525" y="1616"/>
                  </a:cubicBezTo>
                  <a:cubicBezTo>
                    <a:pt x="4799" y="2199"/>
                    <a:pt x="4561" y="2878"/>
                    <a:pt x="3989" y="3164"/>
                  </a:cubicBezTo>
                  <a:cubicBezTo>
                    <a:pt x="3828" y="3239"/>
                    <a:pt x="3660" y="3275"/>
                    <a:pt x="3495" y="3275"/>
                  </a:cubicBezTo>
                  <a:cubicBezTo>
                    <a:pt x="3061" y="3275"/>
                    <a:pt x="2648" y="3030"/>
                    <a:pt x="2441" y="2616"/>
                  </a:cubicBezTo>
                  <a:cubicBezTo>
                    <a:pt x="2168" y="2045"/>
                    <a:pt x="2418" y="1354"/>
                    <a:pt x="2989" y="1080"/>
                  </a:cubicBezTo>
                  <a:cubicBezTo>
                    <a:pt x="3150" y="1003"/>
                    <a:pt x="3320" y="967"/>
                    <a:pt x="3488" y="967"/>
                  </a:cubicBezTo>
                  <a:close/>
                  <a:moveTo>
                    <a:pt x="3425" y="0"/>
                  </a:moveTo>
                  <a:cubicBezTo>
                    <a:pt x="3116" y="0"/>
                    <a:pt x="2801" y="68"/>
                    <a:pt x="2501" y="211"/>
                  </a:cubicBezTo>
                  <a:cubicBezTo>
                    <a:pt x="1441" y="723"/>
                    <a:pt x="989" y="1997"/>
                    <a:pt x="1501" y="3057"/>
                  </a:cubicBezTo>
                  <a:cubicBezTo>
                    <a:pt x="1501" y="3069"/>
                    <a:pt x="1501" y="3069"/>
                    <a:pt x="1501" y="3069"/>
                  </a:cubicBezTo>
                  <a:lnTo>
                    <a:pt x="2215" y="4533"/>
                  </a:lnTo>
                  <a:lnTo>
                    <a:pt x="1715" y="4771"/>
                  </a:lnTo>
                  <a:cubicBezTo>
                    <a:pt x="679" y="5295"/>
                    <a:pt x="13" y="6355"/>
                    <a:pt x="1" y="7522"/>
                  </a:cubicBezTo>
                  <a:lnTo>
                    <a:pt x="1" y="8248"/>
                  </a:lnTo>
                  <a:lnTo>
                    <a:pt x="9990" y="3438"/>
                  </a:lnTo>
                  <a:lnTo>
                    <a:pt x="9311" y="2938"/>
                  </a:lnTo>
                  <a:cubicBezTo>
                    <a:pt x="8758" y="2505"/>
                    <a:pt x="8082" y="2284"/>
                    <a:pt x="7402" y="2284"/>
                  </a:cubicBezTo>
                  <a:cubicBezTo>
                    <a:pt x="6941" y="2284"/>
                    <a:pt x="6477" y="2385"/>
                    <a:pt x="6049" y="2592"/>
                  </a:cubicBezTo>
                  <a:lnTo>
                    <a:pt x="5347" y="1211"/>
                  </a:lnTo>
                  <a:cubicBezTo>
                    <a:pt x="4978" y="448"/>
                    <a:pt x="4220" y="0"/>
                    <a:pt x="3425" y="0"/>
                  </a:cubicBezTo>
                  <a:close/>
                </a:path>
              </a:pathLst>
            </a:custGeom>
            <a:solidFill>
              <a:schemeClr val="dk2">
                <a:alpha val="145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7368619" y="1476352"/>
            <a:ext cx="2380507" cy="3702212"/>
            <a:chOff x="12588319" y="-287248"/>
            <a:chExt cx="2380507" cy="3702212"/>
          </a:xfrm>
        </p:grpSpPr>
        <p:sp>
          <p:nvSpPr>
            <p:cNvPr id="63" name="Google Shape;63;p2"/>
            <p:cNvSpPr/>
            <p:nvPr/>
          </p:nvSpPr>
          <p:spPr>
            <a:xfrm>
              <a:off x="13234073" y="-287248"/>
              <a:ext cx="427099" cy="499315"/>
            </a:xfrm>
            <a:custGeom>
              <a:avLst/>
              <a:gdLst/>
              <a:ahLst/>
              <a:cxnLst/>
              <a:rect l="l" t="t" r="r" b="b"/>
              <a:pathLst>
                <a:path w="9788" h="11443" extrusionOk="0">
                  <a:moveTo>
                    <a:pt x="9788" y="1"/>
                  </a:moveTo>
                  <a:cubicBezTo>
                    <a:pt x="7990" y="1"/>
                    <a:pt x="6168" y="1"/>
                    <a:pt x="3918" y="1179"/>
                  </a:cubicBezTo>
                  <a:cubicBezTo>
                    <a:pt x="2501" y="1930"/>
                    <a:pt x="1620" y="3096"/>
                    <a:pt x="870" y="4513"/>
                  </a:cubicBezTo>
                  <a:cubicBezTo>
                    <a:pt x="286" y="5668"/>
                    <a:pt x="1" y="6954"/>
                    <a:pt x="36" y="8252"/>
                  </a:cubicBezTo>
                  <a:cubicBezTo>
                    <a:pt x="108" y="9466"/>
                    <a:pt x="108" y="10323"/>
                    <a:pt x="596" y="11443"/>
                  </a:cubicBezTo>
                  <a:lnTo>
                    <a:pt x="9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229404" y="-275859"/>
              <a:ext cx="970791" cy="1628502"/>
            </a:xfrm>
            <a:custGeom>
              <a:avLst/>
              <a:gdLst/>
              <a:ahLst/>
              <a:cxnLst/>
              <a:rect l="l" t="t" r="r" b="b"/>
              <a:pathLst>
                <a:path w="22248" h="37321" extrusionOk="0">
                  <a:moveTo>
                    <a:pt x="9922" y="0"/>
                  </a:moveTo>
                  <a:cubicBezTo>
                    <a:pt x="4971" y="0"/>
                    <a:pt x="794" y="3832"/>
                    <a:pt x="441" y="8848"/>
                  </a:cubicBezTo>
                  <a:cubicBezTo>
                    <a:pt x="441" y="8907"/>
                    <a:pt x="429" y="8967"/>
                    <a:pt x="429" y="9038"/>
                  </a:cubicBezTo>
                  <a:cubicBezTo>
                    <a:pt x="203" y="13468"/>
                    <a:pt x="0" y="18254"/>
                    <a:pt x="48" y="20671"/>
                  </a:cubicBezTo>
                  <a:cubicBezTo>
                    <a:pt x="143" y="25850"/>
                    <a:pt x="5334" y="26612"/>
                    <a:pt x="5334" y="26612"/>
                  </a:cubicBezTo>
                  <a:cubicBezTo>
                    <a:pt x="5334" y="26612"/>
                    <a:pt x="5215" y="28148"/>
                    <a:pt x="5084" y="30053"/>
                  </a:cubicBezTo>
                  <a:cubicBezTo>
                    <a:pt x="4834" y="33815"/>
                    <a:pt x="7680" y="37066"/>
                    <a:pt x="11442" y="37304"/>
                  </a:cubicBezTo>
                  <a:cubicBezTo>
                    <a:pt x="11502" y="37316"/>
                    <a:pt x="11573" y="37316"/>
                    <a:pt x="11633" y="37316"/>
                  </a:cubicBezTo>
                  <a:cubicBezTo>
                    <a:pt x="11721" y="37319"/>
                    <a:pt x="11809" y="37321"/>
                    <a:pt x="11897" y="37321"/>
                  </a:cubicBezTo>
                  <a:cubicBezTo>
                    <a:pt x="15542" y="37321"/>
                    <a:pt x="18566" y="34441"/>
                    <a:pt x="18705" y="30767"/>
                  </a:cubicBezTo>
                  <a:cubicBezTo>
                    <a:pt x="18705" y="30767"/>
                    <a:pt x="18705" y="30755"/>
                    <a:pt x="18705" y="30755"/>
                  </a:cubicBezTo>
                  <a:lnTo>
                    <a:pt x="19193" y="17635"/>
                  </a:lnTo>
                  <a:cubicBezTo>
                    <a:pt x="19278" y="17641"/>
                    <a:pt x="19367" y="17644"/>
                    <a:pt x="19460" y="17644"/>
                  </a:cubicBezTo>
                  <a:cubicBezTo>
                    <a:pt x="20509" y="17644"/>
                    <a:pt x="21968" y="17211"/>
                    <a:pt x="22110" y="14968"/>
                  </a:cubicBezTo>
                  <a:cubicBezTo>
                    <a:pt x="22247" y="12663"/>
                    <a:pt x="20822" y="12247"/>
                    <a:pt x="19773" y="12247"/>
                  </a:cubicBezTo>
                  <a:cubicBezTo>
                    <a:pt x="19636" y="12247"/>
                    <a:pt x="19504" y="12254"/>
                    <a:pt x="19384" y="12265"/>
                  </a:cubicBezTo>
                  <a:lnTo>
                    <a:pt x="19479" y="9884"/>
                  </a:lnTo>
                  <a:cubicBezTo>
                    <a:pt x="19670" y="4740"/>
                    <a:pt x="15752" y="371"/>
                    <a:pt x="10609" y="14"/>
                  </a:cubicBezTo>
                  <a:lnTo>
                    <a:pt x="10609" y="14"/>
                  </a:lnTo>
                  <a:lnTo>
                    <a:pt x="10621" y="25"/>
                  </a:lnTo>
                  <a:cubicBezTo>
                    <a:pt x="10386" y="8"/>
                    <a:pt x="10153" y="0"/>
                    <a:pt x="99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4081945" y="310333"/>
              <a:ext cx="74354" cy="134745"/>
            </a:xfrm>
            <a:custGeom>
              <a:avLst/>
              <a:gdLst/>
              <a:ahLst/>
              <a:cxnLst/>
              <a:rect l="l" t="t" r="r" b="b"/>
              <a:pathLst>
                <a:path w="1704" h="3088" extrusionOk="0">
                  <a:moveTo>
                    <a:pt x="816" y="1"/>
                  </a:moveTo>
                  <a:cubicBezTo>
                    <a:pt x="728" y="1"/>
                    <a:pt x="641" y="28"/>
                    <a:pt x="560" y="81"/>
                  </a:cubicBezTo>
                  <a:cubicBezTo>
                    <a:pt x="489" y="129"/>
                    <a:pt x="429" y="200"/>
                    <a:pt x="405" y="296"/>
                  </a:cubicBezTo>
                  <a:cubicBezTo>
                    <a:pt x="370" y="438"/>
                    <a:pt x="429" y="498"/>
                    <a:pt x="441" y="498"/>
                  </a:cubicBezTo>
                  <a:cubicBezTo>
                    <a:pt x="465" y="498"/>
                    <a:pt x="441" y="415"/>
                    <a:pt x="501" y="319"/>
                  </a:cubicBezTo>
                  <a:cubicBezTo>
                    <a:pt x="556" y="219"/>
                    <a:pt x="660" y="160"/>
                    <a:pt x="770" y="160"/>
                  </a:cubicBezTo>
                  <a:cubicBezTo>
                    <a:pt x="803" y="160"/>
                    <a:pt x="837" y="165"/>
                    <a:pt x="870" y="176"/>
                  </a:cubicBezTo>
                  <a:cubicBezTo>
                    <a:pt x="1096" y="260"/>
                    <a:pt x="1251" y="450"/>
                    <a:pt x="1310" y="677"/>
                  </a:cubicBezTo>
                  <a:cubicBezTo>
                    <a:pt x="1406" y="962"/>
                    <a:pt x="1441" y="1260"/>
                    <a:pt x="1417" y="1558"/>
                  </a:cubicBezTo>
                  <a:cubicBezTo>
                    <a:pt x="1358" y="2201"/>
                    <a:pt x="1013" y="2772"/>
                    <a:pt x="632" y="2879"/>
                  </a:cubicBezTo>
                  <a:cubicBezTo>
                    <a:pt x="570" y="2898"/>
                    <a:pt x="506" y="2908"/>
                    <a:pt x="442" y="2908"/>
                  </a:cubicBezTo>
                  <a:cubicBezTo>
                    <a:pt x="347" y="2908"/>
                    <a:pt x="253" y="2886"/>
                    <a:pt x="167" y="2843"/>
                  </a:cubicBezTo>
                  <a:cubicBezTo>
                    <a:pt x="80" y="2800"/>
                    <a:pt x="33" y="2747"/>
                    <a:pt x="16" y="2747"/>
                  </a:cubicBezTo>
                  <a:cubicBezTo>
                    <a:pt x="15" y="2747"/>
                    <a:pt x="14" y="2747"/>
                    <a:pt x="12" y="2748"/>
                  </a:cubicBezTo>
                  <a:cubicBezTo>
                    <a:pt x="1" y="2748"/>
                    <a:pt x="12" y="2832"/>
                    <a:pt x="120" y="2939"/>
                  </a:cubicBezTo>
                  <a:cubicBezTo>
                    <a:pt x="244" y="3036"/>
                    <a:pt x="388" y="3088"/>
                    <a:pt x="533" y="3088"/>
                  </a:cubicBezTo>
                  <a:cubicBezTo>
                    <a:pt x="582" y="3088"/>
                    <a:pt x="631" y="3082"/>
                    <a:pt x="679" y="3070"/>
                  </a:cubicBezTo>
                  <a:cubicBezTo>
                    <a:pt x="1203" y="2951"/>
                    <a:pt x="1608" y="2308"/>
                    <a:pt x="1667" y="1593"/>
                  </a:cubicBezTo>
                  <a:cubicBezTo>
                    <a:pt x="1703" y="1248"/>
                    <a:pt x="1656" y="915"/>
                    <a:pt x="1513" y="593"/>
                  </a:cubicBezTo>
                  <a:cubicBezTo>
                    <a:pt x="1429" y="307"/>
                    <a:pt x="1203" y="81"/>
                    <a:pt x="905" y="10"/>
                  </a:cubicBezTo>
                  <a:cubicBezTo>
                    <a:pt x="876" y="4"/>
                    <a:pt x="846" y="1"/>
                    <a:pt x="816" y="1"/>
                  </a:cubicBezTo>
                  <a:close/>
                </a:path>
              </a:pathLst>
            </a:custGeom>
            <a:solidFill>
              <a:schemeClr val="dk2">
                <a:alpha val="501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458008" y="795991"/>
              <a:ext cx="294100" cy="147443"/>
            </a:xfrm>
            <a:custGeom>
              <a:avLst/>
              <a:gdLst/>
              <a:ahLst/>
              <a:cxnLst/>
              <a:rect l="l" t="t" r="r" b="b"/>
              <a:pathLst>
                <a:path w="6740" h="3379" extrusionOk="0">
                  <a:moveTo>
                    <a:pt x="6739" y="0"/>
                  </a:moveTo>
                  <a:lnTo>
                    <a:pt x="6739" y="0"/>
                  </a:lnTo>
                  <a:cubicBezTo>
                    <a:pt x="3728" y="1925"/>
                    <a:pt x="932" y="2051"/>
                    <a:pt x="252" y="2051"/>
                  </a:cubicBezTo>
                  <a:cubicBezTo>
                    <a:pt x="150" y="2051"/>
                    <a:pt x="95" y="2048"/>
                    <a:pt x="95" y="2048"/>
                  </a:cubicBezTo>
                  <a:lnTo>
                    <a:pt x="0" y="3346"/>
                  </a:lnTo>
                  <a:cubicBezTo>
                    <a:pt x="271" y="3368"/>
                    <a:pt x="533" y="3378"/>
                    <a:pt x="784" y="3378"/>
                  </a:cubicBezTo>
                  <a:cubicBezTo>
                    <a:pt x="5328" y="3378"/>
                    <a:pt x="6739" y="0"/>
                    <a:pt x="6739" y="0"/>
                  </a:cubicBezTo>
                  <a:close/>
                </a:path>
              </a:pathLst>
            </a:custGeom>
            <a:solidFill>
              <a:schemeClr val="dk2">
                <a:alpha val="18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334346" y="214555"/>
              <a:ext cx="64449" cy="62529"/>
            </a:xfrm>
            <a:custGeom>
              <a:avLst/>
              <a:gdLst/>
              <a:ahLst/>
              <a:cxnLst/>
              <a:rect l="l" t="t" r="r" b="b"/>
              <a:pathLst>
                <a:path w="1477" h="1433" extrusionOk="0">
                  <a:moveTo>
                    <a:pt x="718" y="1"/>
                  </a:moveTo>
                  <a:cubicBezTo>
                    <a:pt x="345" y="1"/>
                    <a:pt x="35" y="290"/>
                    <a:pt x="12" y="657"/>
                  </a:cubicBezTo>
                  <a:cubicBezTo>
                    <a:pt x="12" y="669"/>
                    <a:pt x="12" y="669"/>
                    <a:pt x="12" y="681"/>
                  </a:cubicBezTo>
                  <a:cubicBezTo>
                    <a:pt x="0" y="1086"/>
                    <a:pt x="322" y="1419"/>
                    <a:pt x="727" y="1431"/>
                  </a:cubicBezTo>
                  <a:cubicBezTo>
                    <a:pt x="742" y="1432"/>
                    <a:pt x="756" y="1432"/>
                    <a:pt x="771" y="1432"/>
                  </a:cubicBezTo>
                  <a:cubicBezTo>
                    <a:pt x="1144" y="1432"/>
                    <a:pt x="1454" y="1143"/>
                    <a:pt x="1477" y="776"/>
                  </a:cubicBezTo>
                  <a:cubicBezTo>
                    <a:pt x="1477" y="764"/>
                    <a:pt x="1477" y="764"/>
                    <a:pt x="1477" y="752"/>
                  </a:cubicBezTo>
                  <a:cubicBezTo>
                    <a:pt x="1477" y="347"/>
                    <a:pt x="1167" y="26"/>
                    <a:pt x="762" y="2"/>
                  </a:cubicBezTo>
                  <a:cubicBezTo>
                    <a:pt x="748" y="1"/>
                    <a:pt x="733"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301620" y="163720"/>
              <a:ext cx="130949" cy="34952"/>
            </a:xfrm>
            <a:custGeom>
              <a:avLst/>
              <a:gdLst/>
              <a:ahLst/>
              <a:cxnLst/>
              <a:rect l="l" t="t" r="r" b="b"/>
              <a:pathLst>
                <a:path w="3001" h="801" extrusionOk="0">
                  <a:moveTo>
                    <a:pt x="1465" y="0"/>
                  </a:moveTo>
                  <a:cubicBezTo>
                    <a:pt x="1060" y="0"/>
                    <a:pt x="655" y="143"/>
                    <a:pt x="322" y="381"/>
                  </a:cubicBezTo>
                  <a:cubicBezTo>
                    <a:pt x="72" y="572"/>
                    <a:pt x="0" y="750"/>
                    <a:pt x="36" y="786"/>
                  </a:cubicBezTo>
                  <a:cubicBezTo>
                    <a:pt x="46" y="796"/>
                    <a:pt x="61" y="800"/>
                    <a:pt x="80" y="800"/>
                  </a:cubicBezTo>
                  <a:cubicBezTo>
                    <a:pt x="249" y="800"/>
                    <a:pt x="773" y="465"/>
                    <a:pt x="1489" y="465"/>
                  </a:cubicBezTo>
                  <a:cubicBezTo>
                    <a:pt x="1500" y="464"/>
                    <a:pt x="1512" y="464"/>
                    <a:pt x="1523" y="464"/>
                  </a:cubicBezTo>
                  <a:cubicBezTo>
                    <a:pt x="2220" y="464"/>
                    <a:pt x="2747" y="777"/>
                    <a:pt x="2910" y="777"/>
                  </a:cubicBezTo>
                  <a:cubicBezTo>
                    <a:pt x="2930" y="777"/>
                    <a:pt x="2944" y="772"/>
                    <a:pt x="2953" y="762"/>
                  </a:cubicBezTo>
                  <a:cubicBezTo>
                    <a:pt x="3001" y="715"/>
                    <a:pt x="2906" y="536"/>
                    <a:pt x="2644" y="357"/>
                  </a:cubicBezTo>
                  <a:cubicBezTo>
                    <a:pt x="2298" y="119"/>
                    <a:pt x="1893" y="0"/>
                    <a:pt x="1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3674656" y="214555"/>
              <a:ext cx="64973" cy="62529"/>
            </a:xfrm>
            <a:custGeom>
              <a:avLst/>
              <a:gdLst/>
              <a:ahLst/>
              <a:cxnLst/>
              <a:rect l="l" t="t" r="r" b="b"/>
              <a:pathLst>
                <a:path w="1489" h="1433" extrusionOk="0">
                  <a:moveTo>
                    <a:pt x="718" y="1"/>
                  </a:moveTo>
                  <a:cubicBezTo>
                    <a:pt x="345" y="1"/>
                    <a:pt x="35" y="291"/>
                    <a:pt x="12" y="669"/>
                  </a:cubicBezTo>
                  <a:cubicBezTo>
                    <a:pt x="12" y="669"/>
                    <a:pt x="12" y="669"/>
                    <a:pt x="12" y="681"/>
                  </a:cubicBezTo>
                  <a:cubicBezTo>
                    <a:pt x="0" y="1086"/>
                    <a:pt x="322" y="1419"/>
                    <a:pt x="738" y="1431"/>
                  </a:cubicBezTo>
                  <a:cubicBezTo>
                    <a:pt x="753" y="1432"/>
                    <a:pt x="767" y="1432"/>
                    <a:pt x="781" y="1432"/>
                  </a:cubicBezTo>
                  <a:cubicBezTo>
                    <a:pt x="1145" y="1432"/>
                    <a:pt x="1465" y="1142"/>
                    <a:pt x="1488" y="764"/>
                  </a:cubicBezTo>
                  <a:cubicBezTo>
                    <a:pt x="1488" y="764"/>
                    <a:pt x="1488" y="764"/>
                    <a:pt x="1488" y="752"/>
                  </a:cubicBezTo>
                  <a:cubicBezTo>
                    <a:pt x="1488" y="347"/>
                    <a:pt x="1167" y="26"/>
                    <a:pt x="762" y="2"/>
                  </a:cubicBezTo>
                  <a:cubicBezTo>
                    <a:pt x="747" y="1"/>
                    <a:pt x="733"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642933" y="167822"/>
              <a:ext cx="130992" cy="34995"/>
            </a:xfrm>
            <a:custGeom>
              <a:avLst/>
              <a:gdLst/>
              <a:ahLst/>
              <a:cxnLst/>
              <a:rect l="l" t="t" r="r" b="b"/>
              <a:pathLst>
                <a:path w="3002" h="802" extrusionOk="0">
                  <a:moveTo>
                    <a:pt x="1524" y="1"/>
                  </a:moveTo>
                  <a:cubicBezTo>
                    <a:pt x="1504" y="1"/>
                    <a:pt x="1485" y="1"/>
                    <a:pt x="1465" y="2"/>
                  </a:cubicBezTo>
                  <a:cubicBezTo>
                    <a:pt x="1060" y="2"/>
                    <a:pt x="656" y="133"/>
                    <a:pt x="322" y="383"/>
                  </a:cubicBezTo>
                  <a:cubicBezTo>
                    <a:pt x="84" y="573"/>
                    <a:pt x="1" y="740"/>
                    <a:pt x="37" y="787"/>
                  </a:cubicBezTo>
                  <a:cubicBezTo>
                    <a:pt x="46" y="797"/>
                    <a:pt x="61" y="801"/>
                    <a:pt x="80" y="801"/>
                  </a:cubicBezTo>
                  <a:cubicBezTo>
                    <a:pt x="249" y="801"/>
                    <a:pt x="773" y="465"/>
                    <a:pt x="1489" y="454"/>
                  </a:cubicBezTo>
                  <a:cubicBezTo>
                    <a:pt x="2201" y="454"/>
                    <a:pt x="2742" y="767"/>
                    <a:pt x="2909" y="767"/>
                  </a:cubicBezTo>
                  <a:cubicBezTo>
                    <a:pt x="2930" y="767"/>
                    <a:pt x="2945" y="762"/>
                    <a:pt x="2954" y="752"/>
                  </a:cubicBezTo>
                  <a:cubicBezTo>
                    <a:pt x="3001" y="704"/>
                    <a:pt x="2906" y="525"/>
                    <a:pt x="2644" y="347"/>
                  </a:cubicBezTo>
                  <a:cubicBezTo>
                    <a:pt x="2314" y="120"/>
                    <a:pt x="1931" y="1"/>
                    <a:pt x="1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430998" y="170963"/>
              <a:ext cx="107560" cy="291089"/>
            </a:xfrm>
            <a:custGeom>
              <a:avLst/>
              <a:gdLst/>
              <a:ahLst/>
              <a:cxnLst/>
              <a:rect l="l" t="t" r="r" b="b"/>
              <a:pathLst>
                <a:path w="2465" h="6671" extrusionOk="0">
                  <a:moveTo>
                    <a:pt x="2366" y="0"/>
                  </a:moveTo>
                  <a:cubicBezTo>
                    <a:pt x="2260" y="0"/>
                    <a:pt x="1540" y="1749"/>
                    <a:pt x="726" y="3942"/>
                  </a:cubicBezTo>
                  <a:cubicBezTo>
                    <a:pt x="536" y="4490"/>
                    <a:pt x="345" y="5002"/>
                    <a:pt x="167" y="5502"/>
                  </a:cubicBezTo>
                  <a:cubicBezTo>
                    <a:pt x="36" y="5752"/>
                    <a:pt x="0" y="6026"/>
                    <a:pt x="71" y="6299"/>
                  </a:cubicBezTo>
                  <a:cubicBezTo>
                    <a:pt x="131" y="6442"/>
                    <a:pt x="250" y="6549"/>
                    <a:pt x="405" y="6597"/>
                  </a:cubicBezTo>
                  <a:cubicBezTo>
                    <a:pt x="512" y="6621"/>
                    <a:pt x="631" y="6633"/>
                    <a:pt x="750" y="6645"/>
                  </a:cubicBezTo>
                  <a:cubicBezTo>
                    <a:pt x="1126" y="6661"/>
                    <a:pt x="1435" y="6670"/>
                    <a:pt x="1658" y="6670"/>
                  </a:cubicBezTo>
                  <a:cubicBezTo>
                    <a:pt x="1916" y="6670"/>
                    <a:pt x="2060" y="6658"/>
                    <a:pt x="2060" y="6633"/>
                  </a:cubicBezTo>
                  <a:cubicBezTo>
                    <a:pt x="2060" y="6585"/>
                    <a:pt x="1560" y="6502"/>
                    <a:pt x="762" y="6407"/>
                  </a:cubicBezTo>
                  <a:cubicBezTo>
                    <a:pt x="560" y="6383"/>
                    <a:pt x="369" y="6347"/>
                    <a:pt x="333" y="6216"/>
                  </a:cubicBezTo>
                  <a:cubicBezTo>
                    <a:pt x="310" y="6002"/>
                    <a:pt x="357" y="5787"/>
                    <a:pt x="464" y="5609"/>
                  </a:cubicBezTo>
                  <a:cubicBezTo>
                    <a:pt x="655" y="5109"/>
                    <a:pt x="845" y="4609"/>
                    <a:pt x="1048" y="4061"/>
                  </a:cubicBezTo>
                  <a:cubicBezTo>
                    <a:pt x="1869" y="1846"/>
                    <a:pt x="2465" y="25"/>
                    <a:pt x="2369" y="1"/>
                  </a:cubicBezTo>
                  <a:cubicBezTo>
                    <a:pt x="2368" y="1"/>
                    <a:pt x="2367" y="0"/>
                    <a:pt x="2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3513075" y="483739"/>
              <a:ext cx="116942" cy="100840"/>
            </a:xfrm>
            <a:custGeom>
              <a:avLst/>
              <a:gdLst/>
              <a:ahLst/>
              <a:cxnLst/>
              <a:rect l="l" t="t" r="r" b="b"/>
              <a:pathLst>
                <a:path w="2680" h="2311" extrusionOk="0">
                  <a:moveTo>
                    <a:pt x="2524" y="1"/>
                  </a:moveTo>
                  <a:cubicBezTo>
                    <a:pt x="2393" y="1"/>
                    <a:pt x="2405" y="858"/>
                    <a:pt x="1667" y="1477"/>
                  </a:cubicBezTo>
                  <a:cubicBezTo>
                    <a:pt x="929" y="2096"/>
                    <a:pt x="12" y="2013"/>
                    <a:pt x="0" y="2132"/>
                  </a:cubicBezTo>
                  <a:cubicBezTo>
                    <a:pt x="0" y="2179"/>
                    <a:pt x="215" y="2298"/>
                    <a:pt x="596" y="2310"/>
                  </a:cubicBezTo>
                  <a:cubicBezTo>
                    <a:pt x="1108" y="2310"/>
                    <a:pt x="1596" y="2132"/>
                    <a:pt x="1989" y="1798"/>
                  </a:cubicBezTo>
                  <a:cubicBezTo>
                    <a:pt x="2358" y="1489"/>
                    <a:pt x="2596" y="1048"/>
                    <a:pt x="2655" y="560"/>
                  </a:cubicBezTo>
                  <a:cubicBezTo>
                    <a:pt x="2679" y="215"/>
                    <a:pt x="2584" y="1"/>
                    <a:pt x="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633071" y="40015"/>
              <a:ext cx="162148" cy="45817"/>
            </a:xfrm>
            <a:custGeom>
              <a:avLst/>
              <a:gdLst/>
              <a:ahLst/>
              <a:cxnLst/>
              <a:rect l="l" t="t" r="r" b="b"/>
              <a:pathLst>
                <a:path w="3716" h="1050" extrusionOk="0">
                  <a:moveTo>
                    <a:pt x="1600" y="1"/>
                  </a:moveTo>
                  <a:cubicBezTo>
                    <a:pt x="1233" y="1"/>
                    <a:pt x="865" y="64"/>
                    <a:pt x="513" y="192"/>
                  </a:cubicBezTo>
                  <a:cubicBezTo>
                    <a:pt x="179" y="323"/>
                    <a:pt x="1" y="490"/>
                    <a:pt x="36" y="609"/>
                  </a:cubicBezTo>
                  <a:cubicBezTo>
                    <a:pt x="120" y="823"/>
                    <a:pt x="917" y="716"/>
                    <a:pt x="1846" y="823"/>
                  </a:cubicBezTo>
                  <a:cubicBezTo>
                    <a:pt x="2533" y="901"/>
                    <a:pt x="3118" y="1050"/>
                    <a:pt x="3435" y="1050"/>
                  </a:cubicBezTo>
                  <a:cubicBezTo>
                    <a:pt x="3552" y="1050"/>
                    <a:pt x="3632" y="1029"/>
                    <a:pt x="3668" y="978"/>
                  </a:cubicBezTo>
                  <a:cubicBezTo>
                    <a:pt x="3715" y="883"/>
                    <a:pt x="3584" y="680"/>
                    <a:pt x="3275" y="478"/>
                  </a:cubicBezTo>
                  <a:cubicBezTo>
                    <a:pt x="2769" y="163"/>
                    <a:pt x="2187" y="1"/>
                    <a:pt x="1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3305765" y="38313"/>
              <a:ext cx="122658" cy="39882"/>
            </a:xfrm>
            <a:custGeom>
              <a:avLst/>
              <a:gdLst/>
              <a:ahLst/>
              <a:cxnLst/>
              <a:rect l="l" t="t" r="r" b="b"/>
              <a:pathLst>
                <a:path w="2811" h="914" extrusionOk="0">
                  <a:moveTo>
                    <a:pt x="1451" y="0"/>
                  </a:moveTo>
                  <a:cubicBezTo>
                    <a:pt x="1046" y="0"/>
                    <a:pt x="641" y="126"/>
                    <a:pt x="298" y="374"/>
                  </a:cubicBezTo>
                  <a:cubicBezTo>
                    <a:pt x="72" y="564"/>
                    <a:pt x="1" y="743"/>
                    <a:pt x="60" y="838"/>
                  </a:cubicBezTo>
                  <a:cubicBezTo>
                    <a:pt x="105" y="894"/>
                    <a:pt x="188" y="914"/>
                    <a:pt x="302" y="914"/>
                  </a:cubicBezTo>
                  <a:cubicBezTo>
                    <a:pt x="551" y="914"/>
                    <a:pt x="948" y="819"/>
                    <a:pt x="1406" y="803"/>
                  </a:cubicBezTo>
                  <a:cubicBezTo>
                    <a:pt x="1435" y="802"/>
                    <a:pt x="1464" y="802"/>
                    <a:pt x="1493" y="802"/>
                  </a:cubicBezTo>
                  <a:cubicBezTo>
                    <a:pt x="1833" y="802"/>
                    <a:pt x="2141" y="836"/>
                    <a:pt x="2371" y="836"/>
                  </a:cubicBezTo>
                  <a:cubicBezTo>
                    <a:pt x="2559" y="836"/>
                    <a:pt x="2695" y="813"/>
                    <a:pt x="2751" y="731"/>
                  </a:cubicBezTo>
                  <a:cubicBezTo>
                    <a:pt x="2811" y="636"/>
                    <a:pt x="2715" y="457"/>
                    <a:pt x="2477" y="291"/>
                  </a:cubicBezTo>
                  <a:cubicBezTo>
                    <a:pt x="2161" y="96"/>
                    <a:pt x="1805" y="0"/>
                    <a:pt x="1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3397224" y="-287030"/>
              <a:ext cx="697244" cy="699164"/>
            </a:xfrm>
            <a:custGeom>
              <a:avLst/>
              <a:gdLst/>
              <a:ahLst/>
              <a:cxnLst/>
              <a:rect l="l" t="t" r="r" b="b"/>
              <a:pathLst>
                <a:path w="15979" h="16023" extrusionOk="0">
                  <a:moveTo>
                    <a:pt x="5842" y="1"/>
                  </a:moveTo>
                  <a:cubicBezTo>
                    <a:pt x="4989" y="1"/>
                    <a:pt x="4132" y="90"/>
                    <a:pt x="3286" y="270"/>
                  </a:cubicBezTo>
                  <a:cubicBezTo>
                    <a:pt x="2489" y="424"/>
                    <a:pt x="1667" y="674"/>
                    <a:pt x="1036" y="1198"/>
                  </a:cubicBezTo>
                  <a:cubicBezTo>
                    <a:pt x="405" y="1722"/>
                    <a:pt x="0" y="2579"/>
                    <a:pt x="214" y="3377"/>
                  </a:cubicBezTo>
                  <a:cubicBezTo>
                    <a:pt x="464" y="4103"/>
                    <a:pt x="1107" y="4627"/>
                    <a:pt x="1869" y="4722"/>
                  </a:cubicBezTo>
                  <a:cubicBezTo>
                    <a:pt x="1984" y="4735"/>
                    <a:pt x="2100" y="4742"/>
                    <a:pt x="2214" y="4742"/>
                  </a:cubicBezTo>
                  <a:cubicBezTo>
                    <a:pt x="2850" y="4742"/>
                    <a:pt x="3476" y="4548"/>
                    <a:pt x="4001" y="4175"/>
                  </a:cubicBezTo>
                  <a:cubicBezTo>
                    <a:pt x="4703" y="3710"/>
                    <a:pt x="5251" y="3044"/>
                    <a:pt x="6013" y="2663"/>
                  </a:cubicBezTo>
                  <a:cubicBezTo>
                    <a:pt x="6453" y="2447"/>
                    <a:pt x="6936" y="2347"/>
                    <a:pt x="7424" y="2347"/>
                  </a:cubicBezTo>
                  <a:cubicBezTo>
                    <a:pt x="8280" y="2347"/>
                    <a:pt x="9152" y="2655"/>
                    <a:pt x="9835" y="3187"/>
                  </a:cubicBezTo>
                  <a:cubicBezTo>
                    <a:pt x="10894" y="4020"/>
                    <a:pt x="11525" y="5318"/>
                    <a:pt x="11799" y="6651"/>
                  </a:cubicBezTo>
                  <a:cubicBezTo>
                    <a:pt x="12073" y="7973"/>
                    <a:pt x="12014" y="9354"/>
                    <a:pt x="11894" y="10699"/>
                  </a:cubicBezTo>
                  <a:cubicBezTo>
                    <a:pt x="11811" y="11688"/>
                    <a:pt x="12585" y="13866"/>
                    <a:pt x="12990" y="14771"/>
                  </a:cubicBezTo>
                  <a:cubicBezTo>
                    <a:pt x="13357" y="15603"/>
                    <a:pt x="14135" y="16023"/>
                    <a:pt x="14623" y="16023"/>
                  </a:cubicBezTo>
                  <a:cubicBezTo>
                    <a:pt x="14674" y="16023"/>
                    <a:pt x="14721" y="16018"/>
                    <a:pt x="14764" y="16010"/>
                  </a:cubicBezTo>
                  <a:cubicBezTo>
                    <a:pt x="15288" y="15891"/>
                    <a:pt x="15264" y="13700"/>
                    <a:pt x="15288" y="13497"/>
                  </a:cubicBezTo>
                  <a:cubicBezTo>
                    <a:pt x="15347" y="12962"/>
                    <a:pt x="15574" y="11759"/>
                    <a:pt x="15574" y="11759"/>
                  </a:cubicBezTo>
                  <a:cubicBezTo>
                    <a:pt x="15859" y="9140"/>
                    <a:pt x="15978" y="7651"/>
                    <a:pt x="14931" y="5234"/>
                  </a:cubicBezTo>
                  <a:cubicBezTo>
                    <a:pt x="14026" y="3151"/>
                    <a:pt x="12133" y="1567"/>
                    <a:pt x="10013" y="746"/>
                  </a:cubicBezTo>
                  <a:cubicBezTo>
                    <a:pt x="8669" y="248"/>
                    <a:pt x="7259" y="1"/>
                    <a:pt x="5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559808" y="89366"/>
              <a:ext cx="320586" cy="312034"/>
            </a:xfrm>
            <a:custGeom>
              <a:avLst/>
              <a:gdLst/>
              <a:ahLst/>
              <a:cxnLst/>
              <a:rect l="l" t="t" r="r" b="b"/>
              <a:pathLst>
                <a:path w="7347" h="7151" extrusionOk="0">
                  <a:moveTo>
                    <a:pt x="3518" y="1"/>
                  </a:moveTo>
                  <a:cubicBezTo>
                    <a:pt x="3302" y="1"/>
                    <a:pt x="3085" y="21"/>
                    <a:pt x="2870" y="61"/>
                  </a:cubicBezTo>
                  <a:cubicBezTo>
                    <a:pt x="2323" y="168"/>
                    <a:pt x="1811" y="395"/>
                    <a:pt x="1370" y="740"/>
                  </a:cubicBezTo>
                  <a:cubicBezTo>
                    <a:pt x="727" y="1228"/>
                    <a:pt x="275" y="1931"/>
                    <a:pt x="84" y="2704"/>
                  </a:cubicBezTo>
                  <a:cubicBezTo>
                    <a:pt x="60" y="2835"/>
                    <a:pt x="37" y="2954"/>
                    <a:pt x="25" y="3074"/>
                  </a:cubicBezTo>
                  <a:cubicBezTo>
                    <a:pt x="13" y="3169"/>
                    <a:pt x="1" y="3252"/>
                    <a:pt x="1" y="3347"/>
                  </a:cubicBezTo>
                  <a:lnTo>
                    <a:pt x="1" y="3514"/>
                  </a:lnTo>
                  <a:cubicBezTo>
                    <a:pt x="13" y="3562"/>
                    <a:pt x="13" y="3574"/>
                    <a:pt x="13" y="3574"/>
                  </a:cubicBezTo>
                  <a:cubicBezTo>
                    <a:pt x="37" y="3288"/>
                    <a:pt x="84" y="3002"/>
                    <a:pt x="144" y="2728"/>
                  </a:cubicBezTo>
                  <a:cubicBezTo>
                    <a:pt x="346" y="1966"/>
                    <a:pt x="799" y="1288"/>
                    <a:pt x="1430" y="811"/>
                  </a:cubicBezTo>
                  <a:cubicBezTo>
                    <a:pt x="1858" y="490"/>
                    <a:pt x="2358" y="276"/>
                    <a:pt x="2894" y="180"/>
                  </a:cubicBezTo>
                  <a:cubicBezTo>
                    <a:pt x="3104" y="139"/>
                    <a:pt x="3316" y="119"/>
                    <a:pt x="3529" y="119"/>
                  </a:cubicBezTo>
                  <a:cubicBezTo>
                    <a:pt x="3931" y="119"/>
                    <a:pt x="4334" y="191"/>
                    <a:pt x="4716" y="323"/>
                  </a:cubicBezTo>
                  <a:cubicBezTo>
                    <a:pt x="5025" y="442"/>
                    <a:pt x="5323" y="597"/>
                    <a:pt x="5585" y="799"/>
                  </a:cubicBezTo>
                  <a:cubicBezTo>
                    <a:pt x="5871" y="1002"/>
                    <a:pt x="6109" y="1252"/>
                    <a:pt x="6311" y="1538"/>
                  </a:cubicBezTo>
                  <a:cubicBezTo>
                    <a:pt x="7204" y="2752"/>
                    <a:pt x="7204" y="4407"/>
                    <a:pt x="6311" y="5621"/>
                  </a:cubicBezTo>
                  <a:cubicBezTo>
                    <a:pt x="6109" y="5907"/>
                    <a:pt x="5871" y="6145"/>
                    <a:pt x="5585" y="6360"/>
                  </a:cubicBezTo>
                  <a:cubicBezTo>
                    <a:pt x="5323" y="6550"/>
                    <a:pt x="5025" y="6717"/>
                    <a:pt x="4716" y="6824"/>
                  </a:cubicBezTo>
                  <a:cubicBezTo>
                    <a:pt x="4332" y="6965"/>
                    <a:pt x="3927" y="7034"/>
                    <a:pt x="3522" y="7034"/>
                  </a:cubicBezTo>
                  <a:cubicBezTo>
                    <a:pt x="3312" y="7034"/>
                    <a:pt x="3101" y="7015"/>
                    <a:pt x="2894" y="6979"/>
                  </a:cubicBezTo>
                  <a:cubicBezTo>
                    <a:pt x="2358" y="6884"/>
                    <a:pt x="1858" y="6669"/>
                    <a:pt x="1430" y="6336"/>
                  </a:cubicBezTo>
                  <a:cubicBezTo>
                    <a:pt x="799" y="5860"/>
                    <a:pt x="346" y="5193"/>
                    <a:pt x="144" y="4431"/>
                  </a:cubicBezTo>
                  <a:cubicBezTo>
                    <a:pt x="84" y="4145"/>
                    <a:pt x="37" y="3859"/>
                    <a:pt x="13" y="3574"/>
                  </a:cubicBezTo>
                  <a:cubicBezTo>
                    <a:pt x="13" y="3597"/>
                    <a:pt x="13" y="3621"/>
                    <a:pt x="13" y="3633"/>
                  </a:cubicBezTo>
                  <a:lnTo>
                    <a:pt x="13" y="3800"/>
                  </a:lnTo>
                  <a:cubicBezTo>
                    <a:pt x="13" y="3895"/>
                    <a:pt x="25" y="3990"/>
                    <a:pt x="37" y="4074"/>
                  </a:cubicBezTo>
                  <a:cubicBezTo>
                    <a:pt x="48" y="4205"/>
                    <a:pt x="72" y="4324"/>
                    <a:pt x="96" y="4443"/>
                  </a:cubicBezTo>
                  <a:cubicBezTo>
                    <a:pt x="287" y="5229"/>
                    <a:pt x="739" y="5919"/>
                    <a:pt x="1382" y="6407"/>
                  </a:cubicBezTo>
                  <a:cubicBezTo>
                    <a:pt x="2007" y="6900"/>
                    <a:pt x="2771" y="7151"/>
                    <a:pt x="3545" y="7151"/>
                  </a:cubicBezTo>
                  <a:cubicBezTo>
                    <a:pt x="3951" y="7151"/>
                    <a:pt x="4359" y="7082"/>
                    <a:pt x="4751" y="6943"/>
                  </a:cubicBezTo>
                  <a:cubicBezTo>
                    <a:pt x="5085" y="6824"/>
                    <a:pt x="5382" y="6657"/>
                    <a:pt x="5656" y="6455"/>
                  </a:cubicBezTo>
                  <a:cubicBezTo>
                    <a:pt x="5954" y="6241"/>
                    <a:pt x="6204" y="5991"/>
                    <a:pt x="6418" y="5705"/>
                  </a:cubicBezTo>
                  <a:cubicBezTo>
                    <a:pt x="7347" y="4443"/>
                    <a:pt x="7347" y="2728"/>
                    <a:pt x="6418" y="1466"/>
                  </a:cubicBezTo>
                  <a:cubicBezTo>
                    <a:pt x="5990" y="895"/>
                    <a:pt x="5418" y="454"/>
                    <a:pt x="4751" y="216"/>
                  </a:cubicBezTo>
                  <a:cubicBezTo>
                    <a:pt x="4351" y="75"/>
                    <a:pt x="3936" y="1"/>
                    <a:pt x="3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162381" y="89235"/>
              <a:ext cx="320586" cy="312121"/>
            </a:xfrm>
            <a:custGeom>
              <a:avLst/>
              <a:gdLst/>
              <a:ahLst/>
              <a:cxnLst/>
              <a:rect l="l" t="t" r="r" b="b"/>
              <a:pathLst>
                <a:path w="7347" h="7153" extrusionOk="0">
                  <a:moveTo>
                    <a:pt x="12" y="3482"/>
                  </a:moveTo>
                  <a:cubicBezTo>
                    <a:pt x="10" y="3498"/>
                    <a:pt x="8" y="3515"/>
                    <a:pt x="6" y="3531"/>
                  </a:cubicBezTo>
                  <a:lnTo>
                    <a:pt x="6" y="3531"/>
                  </a:lnTo>
                  <a:cubicBezTo>
                    <a:pt x="8" y="3527"/>
                    <a:pt x="10" y="3522"/>
                    <a:pt x="12" y="3517"/>
                  </a:cubicBezTo>
                  <a:lnTo>
                    <a:pt x="12" y="3482"/>
                  </a:lnTo>
                  <a:close/>
                  <a:moveTo>
                    <a:pt x="6" y="3531"/>
                  </a:moveTo>
                  <a:cubicBezTo>
                    <a:pt x="1" y="3547"/>
                    <a:pt x="1" y="3558"/>
                    <a:pt x="1" y="3577"/>
                  </a:cubicBezTo>
                  <a:cubicBezTo>
                    <a:pt x="2" y="3561"/>
                    <a:pt x="4" y="3546"/>
                    <a:pt x="6" y="3531"/>
                  </a:cubicBezTo>
                  <a:close/>
                  <a:moveTo>
                    <a:pt x="3555" y="0"/>
                  </a:moveTo>
                  <a:cubicBezTo>
                    <a:pt x="3329" y="0"/>
                    <a:pt x="3103" y="22"/>
                    <a:pt x="2882" y="64"/>
                  </a:cubicBezTo>
                  <a:cubicBezTo>
                    <a:pt x="2334" y="171"/>
                    <a:pt x="1810" y="398"/>
                    <a:pt x="1370" y="743"/>
                  </a:cubicBezTo>
                  <a:cubicBezTo>
                    <a:pt x="727" y="1231"/>
                    <a:pt x="286" y="1922"/>
                    <a:pt x="96" y="2707"/>
                  </a:cubicBezTo>
                  <a:cubicBezTo>
                    <a:pt x="60" y="2826"/>
                    <a:pt x="36" y="2957"/>
                    <a:pt x="24" y="3077"/>
                  </a:cubicBezTo>
                  <a:cubicBezTo>
                    <a:pt x="12" y="3172"/>
                    <a:pt x="12" y="3255"/>
                    <a:pt x="12" y="3350"/>
                  </a:cubicBezTo>
                  <a:lnTo>
                    <a:pt x="12" y="3482"/>
                  </a:lnTo>
                  <a:lnTo>
                    <a:pt x="12" y="3482"/>
                  </a:lnTo>
                  <a:cubicBezTo>
                    <a:pt x="45" y="3228"/>
                    <a:pt x="80" y="2975"/>
                    <a:pt x="143" y="2731"/>
                  </a:cubicBezTo>
                  <a:cubicBezTo>
                    <a:pt x="346" y="1969"/>
                    <a:pt x="798" y="1291"/>
                    <a:pt x="1417" y="814"/>
                  </a:cubicBezTo>
                  <a:cubicBezTo>
                    <a:pt x="1858" y="493"/>
                    <a:pt x="2358" y="279"/>
                    <a:pt x="2882" y="183"/>
                  </a:cubicBezTo>
                  <a:cubicBezTo>
                    <a:pt x="3091" y="142"/>
                    <a:pt x="3304" y="122"/>
                    <a:pt x="3516" y="122"/>
                  </a:cubicBezTo>
                  <a:cubicBezTo>
                    <a:pt x="3919" y="122"/>
                    <a:pt x="4321" y="194"/>
                    <a:pt x="4703" y="326"/>
                  </a:cubicBezTo>
                  <a:cubicBezTo>
                    <a:pt x="5346" y="564"/>
                    <a:pt x="5906" y="993"/>
                    <a:pt x="6311" y="1541"/>
                  </a:cubicBezTo>
                  <a:cubicBezTo>
                    <a:pt x="7204" y="2755"/>
                    <a:pt x="7204" y="4410"/>
                    <a:pt x="6311" y="5624"/>
                  </a:cubicBezTo>
                  <a:cubicBezTo>
                    <a:pt x="6108" y="5910"/>
                    <a:pt x="5858" y="6148"/>
                    <a:pt x="5573" y="6363"/>
                  </a:cubicBezTo>
                  <a:cubicBezTo>
                    <a:pt x="5311" y="6565"/>
                    <a:pt x="5013" y="6720"/>
                    <a:pt x="4703" y="6827"/>
                  </a:cubicBezTo>
                  <a:cubicBezTo>
                    <a:pt x="4319" y="6968"/>
                    <a:pt x="3915" y="7037"/>
                    <a:pt x="3510" y="7037"/>
                  </a:cubicBezTo>
                  <a:cubicBezTo>
                    <a:pt x="3300" y="7037"/>
                    <a:pt x="3089" y="7018"/>
                    <a:pt x="2882" y="6982"/>
                  </a:cubicBezTo>
                  <a:cubicBezTo>
                    <a:pt x="2358" y="6887"/>
                    <a:pt x="1858" y="6672"/>
                    <a:pt x="1417" y="6339"/>
                  </a:cubicBezTo>
                  <a:cubicBezTo>
                    <a:pt x="798" y="5863"/>
                    <a:pt x="346" y="5196"/>
                    <a:pt x="143" y="4434"/>
                  </a:cubicBezTo>
                  <a:cubicBezTo>
                    <a:pt x="72" y="4148"/>
                    <a:pt x="36" y="3862"/>
                    <a:pt x="1" y="3577"/>
                  </a:cubicBezTo>
                  <a:cubicBezTo>
                    <a:pt x="1" y="3600"/>
                    <a:pt x="1" y="3612"/>
                    <a:pt x="1" y="3636"/>
                  </a:cubicBezTo>
                  <a:lnTo>
                    <a:pt x="1" y="3803"/>
                  </a:lnTo>
                  <a:cubicBezTo>
                    <a:pt x="1" y="3898"/>
                    <a:pt x="12" y="3993"/>
                    <a:pt x="24" y="4077"/>
                  </a:cubicBezTo>
                  <a:cubicBezTo>
                    <a:pt x="36" y="4208"/>
                    <a:pt x="60" y="4327"/>
                    <a:pt x="96" y="4446"/>
                  </a:cubicBezTo>
                  <a:cubicBezTo>
                    <a:pt x="274" y="5232"/>
                    <a:pt x="727" y="5922"/>
                    <a:pt x="1370" y="6410"/>
                  </a:cubicBezTo>
                  <a:cubicBezTo>
                    <a:pt x="1810" y="6756"/>
                    <a:pt x="2322" y="6982"/>
                    <a:pt x="2870" y="7089"/>
                  </a:cubicBezTo>
                  <a:cubicBezTo>
                    <a:pt x="3095" y="7131"/>
                    <a:pt x="3324" y="7153"/>
                    <a:pt x="3551" y="7153"/>
                  </a:cubicBezTo>
                  <a:cubicBezTo>
                    <a:pt x="3961" y="7153"/>
                    <a:pt x="4368" y="7084"/>
                    <a:pt x="4751" y="6946"/>
                  </a:cubicBezTo>
                  <a:cubicBezTo>
                    <a:pt x="5418" y="6696"/>
                    <a:pt x="6001" y="6267"/>
                    <a:pt x="6418" y="5684"/>
                  </a:cubicBezTo>
                  <a:cubicBezTo>
                    <a:pt x="7347" y="4434"/>
                    <a:pt x="7347" y="2707"/>
                    <a:pt x="6418" y="1445"/>
                  </a:cubicBezTo>
                  <a:cubicBezTo>
                    <a:pt x="6204" y="1160"/>
                    <a:pt x="5954" y="910"/>
                    <a:pt x="5668" y="695"/>
                  </a:cubicBezTo>
                  <a:cubicBezTo>
                    <a:pt x="5394" y="493"/>
                    <a:pt x="5084" y="326"/>
                    <a:pt x="4763" y="207"/>
                  </a:cubicBezTo>
                  <a:cubicBezTo>
                    <a:pt x="4373" y="69"/>
                    <a:pt x="3963" y="0"/>
                    <a:pt x="3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3465775" y="213726"/>
              <a:ext cx="97742" cy="21774"/>
            </a:xfrm>
            <a:custGeom>
              <a:avLst/>
              <a:gdLst/>
              <a:ahLst/>
              <a:cxnLst/>
              <a:rect l="l" t="t" r="r" b="b"/>
              <a:pathLst>
                <a:path w="2240" h="499" extrusionOk="0">
                  <a:moveTo>
                    <a:pt x="1033" y="1"/>
                  </a:moveTo>
                  <a:cubicBezTo>
                    <a:pt x="790" y="1"/>
                    <a:pt x="545" y="50"/>
                    <a:pt x="310" y="152"/>
                  </a:cubicBezTo>
                  <a:cubicBezTo>
                    <a:pt x="96" y="247"/>
                    <a:pt x="1" y="343"/>
                    <a:pt x="13" y="354"/>
                  </a:cubicBezTo>
                  <a:cubicBezTo>
                    <a:pt x="13" y="356"/>
                    <a:pt x="14" y="356"/>
                    <a:pt x="15" y="356"/>
                  </a:cubicBezTo>
                  <a:cubicBezTo>
                    <a:pt x="34" y="356"/>
                    <a:pt x="149" y="301"/>
                    <a:pt x="334" y="235"/>
                  </a:cubicBezTo>
                  <a:cubicBezTo>
                    <a:pt x="543" y="169"/>
                    <a:pt x="759" y="133"/>
                    <a:pt x="976" y="133"/>
                  </a:cubicBezTo>
                  <a:cubicBezTo>
                    <a:pt x="1032" y="133"/>
                    <a:pt x="1088" y="135"/>
                    <a:pt x="1144" y="140"/>
                  </a:cubicBezTo>
                  <a:cubicBezTo>
                    <a:pt x="1406" y="152"/>
                    <a:pt x="1668" y="224"/>
                    <a:pt x="1918" y="343"/>
                  </a:cubicBezTo>
                  <a:cubicBezTo>
                    <a:pt x="2094" y="431"/>
                    <a:pt x="2189" y="499"/>
                    <a:pt x="2221" y="499"/>
                  </a:cubicBezTo>
                  <a:cubicBezTo>
                    <a:pt x="2223" y="499"/>
                    <a:pt x="2225" y="498"/>
                    <a:pt x="2227" y="497"/>
                  </a:cubicBezTo>
                  <a:cubicBezTo>
                    <a:pt x="2239" y="474"/>
                    <a:pt x="2144" y="378"/>
                    <a:pt x="1965" y="259"/>
                  </a:cubicBezTo>
                  <a:cubicBezTo>
                    <a:pt x="1679" y="89"/>
                    <a:pt x="1358" y="1"/>
                    <a:pt x="1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359785" y="-212763"/>
              <a:ext cx="66543" cy="60653"/>
            </a:xfrm>
            <a:custGeom>
              <a:avLst/>
              <a:gdLst/>
              <a:ahLst/>
              <a:cxnLst/>
              <a:rect l="l" t="t" r="r" b="b"/>
              <a:pathLst>
                <a:path w="1525" h="1390" extrusionOk="0">
                  <a:moveTo>
                    <a:pt x="1150" y="0"/>
                  </a:moveTo>
                  <a:cubicBezTo>
                    <a:pt x="1077" y="0"/>
                    <a:pt x="1006" y="18"/>
                    <a:pt x="941" y="56"/>
                  </a:cubicBezTo>
                  <a:cubicBezTo>
                    <a:pt x="763" y="115"/>
                    <a:pt x="596" y="211"/>
                    <a:pt x="453" y="330"/>
                  </a:cubicBezTo>
                  <a:cubicBezTo>
                    <a:pt x="310" y="449"/>
                    <a:pt x="13" y="508"/>
                    <a:pt x="1" y="699"/>
                  </a:cubicBezTo>
                  <a:cubicBezTo>
                    <a:pt x="1" y="818"/>
                    <a:pt x="37" y="937"/>
                    <a:pt x="84" y="1044"/>
                  </a:cubicBezTo>
                  <a:cubicBezTo>
                    <a:pt x="126" y="1065"/>
                    <a:pt x="223" y="1195"/>
                    <a:pt x="278" y="1195"/>
                  </a:cubicBezTo>
                  <a:cubicBezTo>
                    <a:pt x="286" y="1195"/>
                    <a:pt x="293" y="1193"/>
                    <a:pt x="299" y="1187"/>
                  </a:cubicBezTo>
                  <a:cubicBezTo>
                    <a:pt x="390" y="1075"/>
                    <a:pt x="666" y="831"/>
                    <a:pt x="833" y="831"/>
                  </a:cubicBezTo>
                  <a:cubicBezTo>
                    <a:pt x="860" y="831"/>
                    <a:pt x="885" y="838"/>
                    <a:pt x="906" y="854"/>
                  </a:cubicBezTo>
                  <a:cubicBezTo>
                    <a:pt x="1061" y="973"/>
                    <a:pt x="977" y="1115"/>
                    <a:pt x="1025" y="1389"/>
                  </a:cubicBezTo>
                  <a:lnTo>
                    <a:pt x="1192" y="1056"/>
                  </a:lnTo>
                  <a:cubicBezTo>
                    <a:pt x="1299" y="1008"/>
                    <a:pt x="1394" y="913"/>
                    <a:pt x="1442" y="794"/>
                  </a:cubicBezTo>
                  <a:cubicBezTo>
                    <a:pt x="1489" y="675"/>
                    <a:pt x="1513" y="556"/>
                    <a:pt x="1513" y="425"/>
                  </a:cubicBezTo>
                  <a:cubicBezTo>
                    <a:pt x="1525" y="306"/>
                    <a:pt x="1489" y="175"/>
                    <a:pt x="1406" y="80"/>
                  </a:cubicBezTo>
                  <a:cubicBezTo>
                    <a:pt x="1327" y="27"/>
                    <a:pt x="1238" y="0"/>
                    <a:pt x="1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916743" y="50443"/>
              <a:ext cx="168867" cy="120564"/>
            </a:xfrm>
            <a:custGeom>
              <a:avLst/>
              <a:gdLst/>
              <a:ahLst/>
              <a:cxnLst/>
              <a:rect l="l" t="t" r="r" b="b"/>
              <a:pathLst>
                <a:path w="3870" h="2763" extrusionOk="0">
                  <a:moveTo>
                    <a:pt x="3775" y="1"/>
                  </a:moveTo>
                  <a:lnTo>
                    <a:pt x="84" y="1465"/>
                  </a:lnTo>
                  <a:lnTo>
                    <a:pt x="0" y="2763"/>
                  </a:lnTo>
                  <a:cubicBezTo>
                    <a:pt x="1322" y="2203"/>
                    <a:pt x="3870" y="1275"/>
                    <a:pt x="3870" y="1275"/>
                  </a:cubicBezTo>
                  <a:cubicBezTo>
                    <a:pt x="3870" y="977"/>
                    <a:pt x="3775" y="1"/>
                    <a:pt x="3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919841" y="17717"/>
              <a:ext cx="155384" cy="65496"/>
            </a:xfrm>
            <a:custGeom>
              <a:avLst/>
              <a:gdLst/>
              <a:ahLst/>
              <a:cxnLst/>
              <a:rect l="l" t="t" r="r" b="b"/>
              <a:pathLst>
                <a:path w="3561" h="1501" extrusionOk="0">
                  <a:moveTo>
                    <a:pt x="3561" y="1"/>
                  </a:moveTo>
                  <a:lnTo>
                    <a:pt x="3561" y="1"/>
                  </a:lnTo>
                  <a:cubicBezTo>
                    <a:pt x="2942" y="191"/>
                    <a:pt x="2346" y="429"/>
                    <a:pt x="1763" y="691"/>
                  </a:cubicBezTo>
                  <a:cubicBezTo>
                    <a:pt x="1156" y="929"/>
                    <a:pt x="572" y="1191"/>
                    <a:pt x="1" y="1501"/>
                  </a:cubicBezTo>
                  <a:cubicBezTo>
                    <a:pt x="620" y="1310"/>
                    <a:pt x="1215" y="1084"/>
                    <a:pt x="1799" y="810"/>
                  </a:cubicBezTo>
                  <a:cubicBezTo>
                    <a:pt x="2406" y="584"/>
                    <a:pt x="2989" y="322"/>
                    <a:pt x="3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446575" y="943521"/>
              <a:ext cx="641653" cy="1310795"/>
            </a:xfrm>
            <a:custGeom>
              <a:avLst/>
              <a:gdLst/>
              <a:ahLst/>
              <a:cxnLst/>
              <a:rect l="l" t="t" r="r" b="b"/>
              <a:pathLst>
                <a:path w="14705" h="30040" extrusionOk="0">
                  <a:moveTo>
                    <a:pt x="13835" y="1"/>
                  </a:moveTo>
                  <a:cubicBezTo>
                    <a:pt x="13835" y="1"/>
                    <a:pt x="12624" y="5550"/>
                    <a:pt x="6336" y="5550"/>
                  </a:cubicBezTo>
                  <a:cubicBezTo>
                    <a:pt x="6296" y="5550"/>
                    <a:pt x="6256" y="5549"/>
                    <a:pt x="6215" y="5549"/>
                  </a:cubicBezTo>
                  <a:cubicBezTo>
                    <a:pt x="108" y="5477"/>
                    <a:pt x="215" y="597"/>
                    <a:pt x="215" y="596"/>
                  </a:cubicBezTo>
                  <a:lnTo>
                    <a:pt x="215" y="596"/>
                  </a:lnTo>
                  <a:lnTo>
                    <a:pt x="0" y="3072"/>
                  </a:lnTo>
                  <a:lnTo>
                    <a:pt x="0" y="13074"/>
                  </a:lnTo>
                  <a:lnTo>
                    <a:pt x="3989" y="29397"/>
                  </a:lnTo>
                  <a:lnTo>
                    <a:pt x="9073" y="30040"/>
                  </a:lnTo>
                  <a:lnTo>
                    <a:pt x="14704" y="7728"/>
                  </a:lnTo>
                  <a:lnTo>
                    <a:pt x="13633" y="6144"/>
                  </a:lnTo>
                  <a:lnTo>
                    <a:pt x="13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480873" y="1096767"/>
              <a:ext cx="560579" cy="153290"/>
            </a:xfrm>
            <a:custGeom>
              <a:avLst/>
              <a:gdLst/>
              <a:ahLst/>
              <a:cxnLst/>
              <a:rect l="l" t="t" r="r" b="b"/>
              <a:pathLst>
                <a:path w="12847" h="3513" extrusionOk="0">
                  <a:moveTo>
                    <a:pt x="12847" y="1"/>
                  </a:moveTo>
                  <a:cubicBezTo>
                    <a:pt x="12811" y="25"/>
                    <a:pt x="12764" y="60"/>
                    <a:pt x="12728" y="96"/>
                  </a:cubicBezTo>
                  <a:lnTo>
                    <a:pt x="12406" y="370"/>
                  </a:lnTo>
                  <a:cubicBezTo>
                    <a:pt x="12121" y="620"/>
                    <a:pt x="11704" y="953"/>
                    <a:pt x="11168" y="1346"/>
                  </a:cubicBezTo>
                  <a:cubicBezTo>
                    <a:pt x="10537" y="1799"/>
                    <a:pt x="9858" y="2192"/>
                    <a:pt x="9156" y="2525"/>
                  </a:cubicBezTo>
                  <a:cubicBezTo>
                    <a:pt x="8299" y="2930"/>
                    <a:pt x="7382" y="3204"/>
                    <a:pt x="6441" y="3335"/>
                  </a:cubicBezTo>
                  <a:cubicBezTo>
                    <a:pt x="6131" y="3374"/>
                    <a:pt x="5818" y="3394"/>
                    <a:pt x="5506" y="3394"/>
                  </a:cubicBezTo>
                  <a:cubicBezTo>
                    <a:pt x="4870" y="3394"/>
                    <a:pt x="4234" y="3312"/>
                    <a:pt x="3620" y="3144"/>
                  </a:cubicBezTo>
                  <a:cubicBezTo>
                    <a:pt x="2869" y="2954"/>
                    <a:pt x="2155" y="2632"/>
                    <a:pt x="1512" y="2192"/>
                  </a:cubicBezTo>
                  <a:cubicBezTo>
                    <a:pt x="1084" y="1894"/>
                    <a:pt x="703" y="1537"/>
                    <a:pt x="369" y="1132"/>
                  </a:cubicBezTo>
                  <a:cubicBezTo>
                    <a:pt x="127" y="844"/>
                    <a:pt x="19" y="667"/>
                    <a:pt x="1" y="667"/>
                  </a:cubicBezTo>
                  <a:cubicBezTo>
                    <a:pt x="1" y="667"/>
                    <a:pt x="0" y="667"/>
                    <a:pt x="0" y="668"/>
                  </a:cubicBezTo>
                  <a:cubicBezTo>
                    <a:pt x="24" y="715"/>
                    <a:pt x="48" y="763"/>
                    <a:pt x="71" y="799"/>
                  </a:cubicBezTo>
                  <a:cubicBezTo>
                    <a:pt x="155" y="918"/>
                    <a:pt x="238" y="1037"/>
                    <a:pt x="322" y="1156"/>
                  </a:cubicBezTo>
                  <a:cubicBezTo>
                    <a:pt x="643" y="1573"/>
                    <a:pt x="1024" y="1954"/>
                    <a:pt x="1465" y="2263"/>
                  </a:cubicBezTo>
                  <a:cubicBezTo>
                    <a:pt x="2107" y="2715"/>
                    <a:pt x="2822" y="3061"/>
                    <a:pt x="3584" y="3263"/>
                  </a:cubicBezTo>
                  <a:cubicBezTo>
                    <a:pt x="4214" y="3431"/>
                    <a:pt x="4861" y="3513"/>
                    <a:pt x="5505" y="3513"/>
                  </a:cubicBezTo>
                  <a:cubicBezTo>
                    <a:pt x="5823" y="3513"/>
                    <a:pt x="6139" y="3493"/>
                    <a:pt x="6453" y="3454"/>
                  </a:cubicBezTo>
                  <a:cubicBezTo>
                    <a:pt x="7418" y="3323"/>
                    <a:pt x="8346" y="3049"/>
                    <a:pt x="9215" y="2632"/>
                  </a:cubicBezTo>
                  <a:cubicBezTo>
                    <a:pt x="9918" y="2287"/>
                    <a:pt x="10597" y="1882"/>
                    <a:pt x="11216" y="1418"/>
                  </a:cubicBezTo>
                  <a:cubicBezTo>
                    <a:pt x="11644" y="1108"/>
                    <a:pt x="12049" y="763"/>
                    <a:pt x="12442" y="418"/>
                  </a:cubicBezTo>
                  <a:cubicBezTo>
                    <a:pt x="12573" y="287"/>
                    <a:pt x="12680" y="179"/>
                    <a:pt x="12752" y="108"/>
                  </a:cubicBezTo>
                  <a:cubicBezTo>
                    <a:pt x="12787" y="84"/>
                    <a:pt x="12823" y="37"/>
                    <a:pt x="128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74656" y="948190"/>
              <a:ext cx="923578" cy="2466774"/>
            </a:xfrm>
            <a:custGeom>
              <a:avLst/>
              <a:gdLst/>
              <a:ahLst/>
              <a:cxnLst/>
              <a:rect l="l" t="t" r="r" b="b"/>
              <a:pathLst>
                <a:path w="21166" h="56532" extrusionOk="0">
                  <a:moveTo>
                    <a:pt x="8608" y="1"/>
                  </a:moveTo>
                  <a:lnTo>
                    <a:pt x="8323" y="6371"/>
                  </a:lnTo>
                  <a:lnTo>
                    <a:pt x="95" y="27528"/>
                  </a:lnTo>
                  <a:lnTo>
                    <a:pt x="0" y="56531"/>
                  </a:lnTo>
                  <a:lnTo>
                    <a:pt x="21038" y="56531"/>
                  </a:lnTo>
                  <a:cubicBezTo>
                    <a:pt x="21038" y="56531"/>
                    <a:pt x="21166" y="28045"/>
                    <a:pt x="21044" y="28045"/>
                  </a:cubicBezTo>
                  <a:cubicBezTo>
                    <a:pt x="21042" y="28045"/>
                    <a:pt x="21040" y="28051"/>
                    <a:pt x="21038" y="28064"/>
                  </a:cubicBezTo>
                  <a:cubicBezTo>
                    <a:pt x="21036" y="28078"/>
                    <a:pt x="21032" y="28086"/>
                    <a:pt x="21026" y="28086"/>
                  </a:cubicBezTo>
                  <a:cubicBezTo>
                    <a:pt x="20673" y="28086"/>
                    <a:pt x="13621" y="3787"/>
                    <a:pt x="13621" y="3787"/>
                  </a:cubicBezTo>
                  <a:lnTo>
                    <a:pt x="8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680372" y="2137418"/>
              <a:ext cx="5716" cy="1273924"/>
            </a:xfrm>
            <a:custGeom>
              <a:avLst/>
              <a:gdLst/>
              <a:ahLst/>
              <a:cxnLst/>
              <a:rect l="l" t="t" r="r" b="b"/>
              <a:pathLst>
                <a:path w="131" h="29195" extrusionOk="0">
                  <a:moveTo>
                    <a:pt x="60" y="0"/>
                  </a:moveTo>
                  <a:cubicBezTo>
                    <a:pt x="24" y="0"/>
                    <a:pt x="0" y="6537"/>
                    <a:pt x="0" y="14597"/>
                  </a:cubicBezTo>
                  <a:cubicBezTo>
                    <a:pt x="0" y="22669"/>
                    <a:pt x="24" y="29194"/>
                    <a:pt x="60" y="29194"/>
                  </a:cubicBezTo>
                  <a:cubicBezTo>
                    <a:pt x="95" y="29194"/>
                    <a:pt x="131" y="22669"/>
                    <a:pt x="131" y="14597"/>
                  </a:cubicBezTo>
                  <a:cubicBezTo>
                    <a:pt x="131" y="6537"/>
                    <a:pt x="95" y="0"/>
                    <a:pt x="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728152" y="1293692"/>
              <a:ext cx="537758" cy="788179"/>
            </a:xfrm>
            <a:custGeom>
              <a:avLst/>
              <a:gdLst/>
              <a:ahLst/>
              <a:cxnLst/>
              <a:rect l="l" t="t" r="r" b="b"/>
              <a:pathLst>
                <a:path w="12324" h="18063" extrusionOk="0">
                  <a:moveTo>
                    <a:pt x="9990" y="0"/>
                  </a:moveTo>
                  <a:lnTo>
                    <a:pt x="10918" y="3727"/>
                  </a:lnTo>
                  <a:lnTo>
                    <a:pt x="0" y="18062"/>
                  </a:lnTo>
                  <a:lnTo>
                    <a:pt x="0" y="18062"/>
                  </a:lnTo>
                  <a:lnTo>
                    <a:pt x="12026" y="5465"/>
                  </a:lnTo>
                  <a:lnTo>
                    <a:pt x="11311" y="774"/>
                  </a:lnTo>
                  <a:lnTo>
                    <a:pt x="12323" y="0"/>
                  </a:lnTo>
                  <a:close/>
                </a:path>
              </a:pathLst>
            </a:custGeom>
            <a:solidFill>
              <a:schemeClr val="dk2">
                <a:alpha val="18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153566" y="1113392"/>
              <a:ext cx="1815260" cy="2015239"/>
            </a:xfrm>
            <a:custGeom>
              <a:avLst/>
              <a:gdLst/>
              <a:ahLst/>
              <a:cxnLst/>
              <a:rect l="l" t="t" r="r" b="b"/>
              <a:pathLst>
                <a:path w="41601" h="46184" extrusionOk="0">
                  <a:moveTo>
                    <a:pt x="25491" y="1"/>
                  </a:moveTo>
                  <a:lnTo>
                    <a:pt x="30552" y="18467"/>
                  </a:lnTo>
                  <a:lnTo>
                    <a:pt x="29944" y="32481"/>
                  </a:lnTo>
                  <a:lnTo>
                    <a:pt x="11490" y="37886"/>
                  </a:lnTo>
                  <a:lnTo>
                    <a:pt x="0" y="41685"/>
                  </a:lnTo>
                  <a:cubicBezTo>
                    <a:pt x="4969" y="44792"/>
                    <a:pt x="13522" y="46184"/>
                    <a:pt x="21512" y="46184"/>
                  </a:cubicBezTo>
                  <a:cubicBezTo>
                    <a:pt x="30178" y="46184"/>
                    <a:pt x="38181" y="44546"/>
                    <a:pt x="40231" y="41685"/>
                  </a:cubicBezTo>
                  <a:cubicBezTo>
                    <a:pt x="41601" y="39756"/>
                    <a:pt x="41577" y="35743"/>
                    <a:pt x="41386" y="29719"/>
                  </a:cubicBezTo>
                  <a:cubicBezTo>
                    <a:pt x="41172" y="22992"/>
                    <a:pt x="39195" y="13681"/>
                    <a:pt x="38374" y="9847"/>
                  </a:cubicBezTo>
                  <a:cubicBezTo>
                    <a:pt x="37552" y="6014"/>
                    <a:pt x="25492" y="1"/>
                    <a:pt x="25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717767" y="947143"/>
              <a:ext cx="551241" cy="1148211"/>
            </a:xfrm>
            <a:custGeom>
              <a:avLst/>
              <a:gdLst/>
              <a:ahLst/>
              <a:cxnLst/>
              <a:rect l="l" t="t" r="r" b="b"/>
              <a:pathLst>
                <a:path w="12633" h="26314" extrusionOk="0">
                  <a:moveTo>
                    <a:pt x="7632" y="1"/>
                  </a:moveTo>
                  <a:lnTo>
                    <a:pt x="7716" y="72"/>
                  </a:lnTo>
                  <a:lnTo>
                    <a:pt x="7966" y="275"/>
                  </a:lnTo>
                  <a:lnTo>
                    <a:pt x="8954" y="1037"/>
                  </a:lnTo>
                  <a:lnTo>
                    <a:pt x="12526" y="3816"/>
                  </a:lnTo>
                  <a:lnTo>
                    <a:pt x="12526" y="7883"/>
                  </a:lnTo>
                  <a:lnTo>
                    <a:pt x="10156" y="7883"/>
                  </a:lnTo>
                  <a:lnTo>
                    <a:pt x="10180" y="7954"/>
                  </a:lnTo>
                  <a:lnTo>
                    <a:pt x="11089" y="11648"/>
                  </a:lnTo>
                  <a:lnTo>
                    <a:pt x="11089" y="11648"/>
                  </a:lnTo>
                  <a:lnTo>
                    <a:pt x="10549" y="12360"/>
                  </a:lnTo>
                  <a:lnTo>
                    <a:pt x="3072" y="22206"/>
                  </a:lnTo>
                  <a:lnTo>
                    <a:pt x="822" y="25194"/>
                  </a:lnTo>
                  <a:cubicBezTo>
                    <a:pt x="572" y="25552"/>
                    <a:pt x="357" y="25825"/>
                    <a:pt x="215" y="26016"/>
                  </a:cubicBezTo>
                  <a:cubicBezTo>
                    <a:pt x="155" y="26099"/>
                    <a:pt x="96" y="26171"/>
                    <a:pt x="60" y="26230"/>
                  </a:cubicBezTo>
                  <a:lnTo>
                    <a:pt x="0" y="26314"/>
                  </a:lnTo>
                  <a:cubicBezTo>
                    <a:pt x="0" y="26314"/>
                    <a:pt x="24" y="26290"/>
                    <a:pt x="60" y="26242"/>
                  </a:cubicBezTo>
                  <a:cubicBezTo>
                    <a:pt x="96" y="26195"/>
                    <a:pt x="155" y="26123"/>
                    <a:pt x="227" y="26040"/>
                  </a:cubicBezTo>
                  <a:lnTo>
                    <a:pt x="858" y="25230"/>
                  </a:lnTo>
                  <a:cubicBezTo>
                    <a:pt x="1405" y="24528"/>
                    <a:pt x="2179" y="23516"/>
                    <a:pt x="3144" y="22266"/>
                  </a:cubicBezTo>
                  <a:lnTo>
                    <a:pt x="10644" y="12443"/>
                  </a:lnTo>
                  <a:lnTo>
                    <a:pt x="11204" y="11693"/>
                  </a:lnTo>
                  <a:lnTo>
                    <a:pt x="11228" y="11669"/>
                  </a:lnTo>
                  <a:lnTo>
                    <a:pt x="11228" y="11645"/>
                  </a:lnTo>
                  <a:cubicBezTo>
                    <a:pt x="10914" y="10389"/>
                    <a:pt x="10611" y="9167"/>
                    <a:pt x="10320" y="8002"/>
                  </a:cubicBezTo>
                  <a:lnTo>
                    <a:pt x="12633" y="8002"/>
                  </a:lnTo>
                  <a:lnTo>
                    <a:pt x="12633" y="7942"/>
                  </a:lnTo>
                  <a:lnTo>
                    <a:pt x="12633" y="3799"/>
                  </a:lnTo>
                  <a:lnTo>
                    <a:pt x="12633" y="3775"/>
                  </a:lnTo>
                  <a:lnTo>
                    <a:pt x="12609" y="3763"/>
                  </a:lnTo>
                  <a:lnTo>
                    <a:pt x="8990" y="1001"/>
                  </a:lnTo>
                  <a:lnTo>
                    <a:pt x="7977" y="251"/>
                  </a:lnTo>
                  <a:lnTo>
                    <a:pt x="7727" y="60"/>
                  </a:lnTo>
                  <a:cubicBezTo>
                    <a:pt x="7704" y="37"/>
                    <a:pt x="7668" y="13"/>
                    <a:pt x="7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2845460" y="964509"/>
              <a:ext cx="833385" cy="2450454"/>
            </a:xfrm>
            <a:custGeom>
              <a:avLst/>
              <a:gdLst/>
              <a:ahLst/>
              <a:cxnLst/>
              <a:rect l="l" t="t" r="r" b="b"/>
              <a:pathLst>
                <a:path w="19099" h="56158" extrusionOk="0">
                  <a:moveTo>
                    <a:pt x="13937" y="0"/>
                  </a:moveTo>
                  <a:cubicBezTo>
                    <a:pt x="13724" y="0"/>
                    <a:pt x="12991" y="181"/>
                    <a:pt x="11764" y="2318"/>
                  </a:cubicBezTo>
                  <a:lnTo>
                    <a:pt x="191" y="8902"/>
                  </a:lnTo>
                  <a:lnTo>
                    <a:pt x="1" y="23130"/>
                  </a:lnTo>
                  <a:lnTo>
                    <a:pt x="2108" y="56157"/>
                  </a:lnTo>
                  <a:lnTo>
                    <a:pt x="19003" y="56157"/>
                  </a:lnTo>
                  <a:lnTo>
                    <a:pt x="19098" y="29095"/>
                  </a:lnTo>
                  <a:lnTo>
                    <a:pt x="14622" y="11128"/>
                  </a:lnTo>
                  <a:lnTo>
                    <a:pt x="13931" y="2853"/>
                  </a:lnTo>
                  <a:lnTo>
                    <a:pt x="13931" y="924"/>
                  </a:lnTo>
                  <a:lnTo>
                    <a:pt x="14002" y="8"/>
                  </a:lnTo>
                  <a:cubicBezTo>
                    <a:pt x="14002" y="8"/>
                    <a:pt x="13981" y="0"/>
                    <a:pt x="13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2588319" y="1352904"/>
              <a:ext cx="1454180" cy="1643076"/>
            </a:xfrm>
            <a:custGeom>
              <a:avLst/>
              <a:gdLst/>
              <a:ahLst/>
              <a:cxnLst/>
              <a:rect l="l" t="t" r="r" b="b"/>
              <a:pathLst>
                <a:path w="33326" h="37655" extrusionOk="0">
                  <a:moveTo>
                    <a:pt x="6084" y="1"/>
                  </a:moveTo>
                  <a:cubicBezTo>
                    <a:pt x="6084" y="1"/>
                    <a:pt x="1703" y="3227"/>
                    <a:pt x="1322" y="8418"/>
                  </a:cubicBezTo>
                  <a:cubicBezTo>
                    <a:pt x="1012" y="12645"/>
                    <a:pt x="310" y="24194"/>
                    <a:pt x="179" y="26706"/>
                  </a:cubicBezTo>
                  <a:cubicBezTo>
                    <a:pt x="1" y="30149"/>
                    <a:pt x="2333" y="37655"/>
                    <a:pt x="8290" y="37655"/>
                  </a:cubicBezTo>
                  <a:cubicBezTo>
                    <a:pt x="9112" y="37655"/>
                    <a:pt x="10003" y="37512"/>
                    <a:pt x="10966" y="37196"/>
                  </a:cubicBezTo>
                  <a:cubicBezTo>
                    <a:pt x="15728" y="35636"/>
                    <a:pt x="33326" y="29659"/>
                    <a:pt x="33326" y="29659"/>
                  </a:cubicBezTo>
                  <a:lnTo>
                    <a:pt x="32159" y="22194"/>
                  </a:lnTo>
                  <a:lnTo>
                    <a:pt x="11275" y="23444"/>
                  </a:lnTo>
                  <a:lnTo>
                    <a:pt x="10859" y="6025"/>
                  </a:lnTo>
                  <a:lnTo>
                    <a:pt x="6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4002442" y="2341019"/>
              <a:ext cx="455157" cy="306100"/>
            </a:xfrm>
            <a:custGeom>
              <a:avLst/>
              <a:gdLst/>
              <a:ahLst/>
              <a:cxnLst/>
              <a:rect l="l" t="t" r="r" b="b"/>
              <a:pathLst>
                <a:path w="10431" h="7015" extrusionOk="0">
                  <a:moveTo>
                    <a:pt x="5938" y="1"/>
                  </a:moveTo>
                  <a:cubicBezTo>
                    <a:pt x="3725" y="1"/>
                    <a:pt x="1" y="406"/>
                    <a:pt x="1" y="406"/>
                  </a:cubicBezTo>
                  <a:lnTo>
                    <a:pt x="918" y="7014"/>
                  </a:lnTo>
                  <a:lnTo>
                    <a:pt x="10431" y="4359"/>
                  </a:lnTo>
                  <a:lnTo>
                    <a:pt x="10300" y="1966"/>
                  </a:lnTo>
                  <a:cubicBezTo>
                    <a:pt x="10300" y="1966"/>
                    <a:pt x="8585" y="418"/>
                    <a:pt x="7264" y="97"/>
                  </a:cubicBezTo>
                  <a:cubicBezTo>
                    <a:pt x="6984" y="28"/>
                    <a:pt x="6512" y="1"/>
                    <a:pt x="59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219019" y="965338"/>
              <a:ext cx="459826" cy="1150786"/>
            </a:xfrm>
            <a:custGeom>
              <a:avLst/>
              <a:gdLst/>
              <a:ahLst/>
              <a:cxnLst/>
              <a:rect l="l" t="t" r="r" b="b"/>
              <a:pathLst>
                <a:path w="10538" h="26373" extrusionOk="0">
                  <a:moveTo>
                    <a:pt x="5441" y="1"/>
                  </a:moveTo>
                  <a:cubicBezTo>
                    <a:pt x="5382" y="1"/>
                    <a:pt x="5322" y="13"/>
                    <a:pt x="5263" y="24"/>
                  </a:cubicBezTo>
                  <a:cubicBezTo>
                    <a:pt x="5096" y="48"/>
                    <a:pt x="4929" y="108"/>
                    <a:pt x="4787" y="203"/>
                  </a:cubicBezTo>
                  <a:cubicBezTo>
                    <a:pt x="4548" y="346"/>
                    <a:pt x="4346" y="548"/>
                    <a:pt x="4191" y="775"/>
                  </a:cubicBezTo>
                  <a:cubicBezTo>
                    <a:pt x="3965" y="1072"/>
                    <a:pt x="3763" y="1382"/>
                    <a:pt x="3572" y="1691"/>
                  </a:cubicBezTo>
                  <a:lnTo>
                    <a:pt x="48" y="7502"/>
                  </a:lnTo>
                  <a:lnTo>
                    <a:pt x="0" y="7573"/>
                  </a:lnTo>
                  <a:lnTo>
                    <a:pt x="72" y="7585"/>
                  </a:lnTo>
                  <a:lnTo>
                    <a:pt x="3085" y="8620"/>
                  </a:lnTo>
                  <a:lnTo>
                    <a:pt x="3085" y="8620"/>
                  </a:lnTo>
                  <a:lnTo>
                    <a:pt x="2370" y="10430"/>
                  </a:lnTo>
                  <a:lnTo>
                    <a:pt x="2358" y="10466"/>
                  </a:lnTo>
                  <a:lnTo>
                    <a:pt x="2382" y="10502"/>
                  </a:lnTo>
                  <a:cubicBezTo>
                    <a:pt x="2739" y="10907"/>
                    <a:pt x="3084" y="11335"/>
                    <a:pt x="3417" y="11776"/>
                  </a:cubicBezTo>
                  <a:cubicBezTo>
                    <a:pt x="4084" y="12633"/>
                    <a:pt x="4715" y="13538"/>
                    <a:pt x="5287" y="14467"/>
                  </a:cubicBezTo>
                  <a:cubicBezTo>
                    <a:pt x="5561" y="14919"/>
                    <a:pt x="5822" y="15372"/>
                    <a:pt x="6037" y="15824"/>
                  </a:cubicBezTo>
                  <a:cubicBezTo>
                    <a:pt x="6263" y="16288"/>
                    <a:pt x="6453" y="16741"/>
                    <a:pt x="6644" y="17193"/>
                  </a:cubicBezTo>
                  <a:cubicBezTo>
                    <a:pt x="7394" y="18991"/>
                    <a:pt x="8085" y="20610"/>
                    <a:pt x="8656" y="21979"/>
                  </a:cubicBezTo>
                  <a:cubicBezTo>
                    <a:pt x="9228" y="23349"/>
                    <a:pt x="9692" y="24432"/>
                    <a:pt x="10013" y="25206"/>
                  </a:cubicBezTo>
                  <a:cubicBezTo>
                    <a:pt x="10168" y="25575"/>
                    <a:pt x="10299" y="25873"/>
                    <a:pt x="10394" y="26075"/>
                  </a:cubicBezTo>
                  <a:cubicBezTo>
                    <a:pt x="10430" y="26170"/>
                    <a:pt x="10466" y="26242"/>
                    <a:pt x="10490" y="26301"/>
                  </a:cubicBezTo>
                  <a:cubicBezTo>
                    <a:pt x="10502" y="26325"/>
                    <a:pt x="10514" y="26349"/>
                    <a:pt x="10537" y="26373"/>
                  </a:cubicBezTo>
                  <a:cubicBezTo>
                    <a:pt x="10525" y="26349"/>
                    <a:pt x="10514" y="26325"/>
                    <a:pt x="10502" y="26301"/>
                  </a:cubicBezTo>
                  <a:cubicBezTo>
                    <a:pt x="10490" y="26242"/>
                    <a:pt x="10454" y="26159"/>
                    <a:pt x="10418" y="26063"/>
                  </a:cubicBezTo>
                  <a:cubicBezTo>
                    <a:pt x="10335" y="25861"/>
                    <a:pt x="10216" y="25563"/>
                    <a:pt x="10061" y="25182"/>
                  </a:cubicBezTo>
                  <a:lnTo>
                    <a:pt x="8739" y="21944"/>
                  </a:lnTo>
                  <a:lnTo>
                    <a:pt x="6763" y="17146"/>
                  </a:lnTo>
                  <a:cubicBezTo>
                    <a:pt x="6573" y="16693"/>
                    <a:pt x="6394" y="16229"/>
                    <a:pt x="6156" y="15776"/>
                  </a:cubicBezTo>
                  <a:cubicBezTo>
                    <a:pt x="5918" y="15312"/>
                    <a:pt x="5668" y="14848"/>
                    <a:pt x="5406" y="14395"/>
                  </a:cubicBezTo>
                  <a:cubicBezTo>
                    <a:pt x="4834" y="13455"/>
                    <a:pt x="4203" y="12550"/>
                    <a:pt x="3525" y="11693"/>
                  </a:cubicBezTo>
                  <a:cubicBezTo>
                    <a:pt x="3197" y="11260"/>
                    <a:pt x="2858" y="10839"/>
                    <a:pt x="2508" y="10429"/>
                  </a:cubicBezTo>
                  <a:lnTo>
                    <a:pt x="2508" y="10429"/>
                  </a:lnTo>
                  <a:lnTo>
                    <a:pt x="3227" y="8609"/>
                  </a:lnTo>
                  <a:lnTo>
                    <a:pt x="3251" y="8537"/>
                  </a:lnTo>
                  <a:lnTo>
                    <a:pt x="3191" y="8514"/>
                  </a:lnTo>
                  <a:lnTo>
                    <a:pt x="179" y="7502"/>
                  </a:lnTo>
                  <a:lnTo>
                    <a:pt x="179" y="7502"/>
                  </a:lnTo>
                  <a:cubicBezTo>
                    <a:pt x="1592" y="5146"/>
                    <a:pt x="2782" y="3144"/>
                    <a:pt x="3632" y="1727"/>
                  </a:cubicBezTo>
                  <a:cubicBezTo>
                    <a:pt x="4060" y="1025"/>
                    <a:pt x="4418" y="453"/>
                    <a:pt x="4799" y="227"/>
                  </a:cubicBezTo>
                  <a:cubicBezTo>
                    <a:pt x="4953" y="143"/>
                    <a:pt x="5108" y="72"/>
                    <a:pt x="5275" y="36"/>
                  </a:cubicBezTo>
                  <a:cubicBezTo>
                    <a:pt x="5322" y="24"/>
                    <a:pt x="5382" y="13"/>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2748852" y="2531180"/>
              <a:ext cx="1706172" cy="467505"/>
            </a:xfrm>
            <a:custGeom>
              <a:avLst/>
              <a:gdLst/>
              <a:ahLst/>
              <a:cxnLst/>
              <a:rect l="l" t="t" r="r" b="b"/>
              <a:pathLst>
                <a:path w="39101" h="10714" extrusionOk="0">
                  <a:moveTo>
                    <a:pt x="0" y="8740"/>
                  </a:moveTo>
                  <a:cubicBezTo>
                    <a:pt x="18" y="8768"/>
                    <a:pt x="37" y="8788"/>
                    <a:pt x="55" y="8807"/>
                  </a:cubicBezTo>
                  <a:lnTo>
                    <a:pt x="55" y="8807"/>
                  </a:lnTo>
                  <a:cubicBezTo>
                    <a:pt x="34" y="8785"/>
                    <a:pt x="22" y="8762"/>
                    <a:pt x="0" y="8740"/>
                  </a:cubicBezTo>
                  <a:close/>
                  <a:moveTo>
                    <a:pt x="55" y="8807"/>
                  </a:moveTo>
                  <a:cubicBezTo>
                    <a:pt x="57" y="8808"/>
                    <a:pt x="58" y="8810"/>
                    <a:pt x="60" y="8812"/>
                  </a:cubicBezTo>
                  <a:lnTo>
                    <a:pt x="60" y="8812"/>
                  </a:lnTo>
                  <a:lnTo>
                    <a:pt x="60" y="8812"/>
                  </a:lnTo>
                  <a:cubicBezTo>
                    <a:pt x="58" y="8810"/>
                    <a:pt x="57" y="8809"/>
                    <a:pt x="55" y="8807"/>
                  </a:cubicBezTo>
                  <a:close/>
                  <a:moveTo>
                    <a:pt x="39100" y="1"/>
                  </a:moveTo>
                  <a:lnTo>
                    <a:pt x="39005" y="25"/>
                  </a:lnTo>
                  <a:lnTo>
                    <a:pt x="38695" y="108"/>
                  </a:lnTo>
                  <a:lnTo>
                    <a:pt x="37541" y="430"/>
                  </a:lnTo>
                  <a:cubicBezTo>
                    <a:pt x="36540" y="703"/>
                    <a:pt x="35076" y="1120"/>
                    <a:pt x="33278" y="1644"/>
                  </a:cubicBezTo>
                  <a:cubicBezTo>
                    <a:pt x="29694" y="2692"/>
                    <a:pt x="24753" y="4168"/>
                    <a:pt x="19336" y="5954"/>
                  </a:cubicBezTo>
                  <a:cubicBezTo>
                    <a:pt x="16621" y="6835"/>
                    <a:pt x="14050" y="7704"/>
                    <a:pt x="11728" y="8538"/>
                  </a:cubicBezTo>
                  <a:cubicBezTo>
                    <a:pt x="10561" y="8954"/>
                    <a:pt x="9454" y="9347"/>
                    <a:pt x="8418" y="9728"/>
                  </a:cubicBezTo>
                  <a:cubicBezTo>
                    <a:pt x="7906" y="9907"/>
                    <a:pt x="7418" y="10109"/>
                    <a:pt x="6918" y="10264"/>
                  </a:cubicBezTo>
                  <a:cubicBezTo>
                    <a:pt x="6453" y="10407"/>
                    <a:pt x="5977" y="10514"/>
                    <a:pt x="5501" y="10574"/>
                  </a:cubicBezTo>
                  <a:cubicBezTo>
                    <a:pt x="5223" y="10605"/>
                    <a:pt x="4944" y="10621"/>
                    <a:pt x="4665" y="10621"/>
                  </a:cubicBezTo>
                  <a:cubicBezTo>
                    <a:pt x="4108" y="10621"/>
                    <a:pt x="3552" y="10558"/>
                    <a:pt x="3012" y="10431"/>
                  </a:cubicBezTo>
                  <a:cubicBezTo>
                    <a:pt x="2393" y="10276"/>
                    <a:pt x="1798" y="10038"/>
                    <a:pt x="1250" y="9728"/>
                  </a:cubicBezTo>
                  <a:cubicBezTo>
                    <a:pt x="917" y="9514"/>
                    <a:pt x="595" y="9276"/>
                    <a:pt x="286" y="9014"/>
                  </a:cubicBezTo>
                  <a:lnTo>
                    <a:pt x="60" y="8812"/>
                  </a:lnTo>
                  <a:lnTo>
                    <a:pt x="60" y="8812"/>
                  </a:lnTo>
                  <a:cubicBezTo>
                    <a:pt x="64" y="8816"/>
                    <a:pt x="68" y="8820"/>
                    <a:pt x="72" y="8823"/>
                  </a:cubicBezTo>
                  <a:lnTo>
                    <a:pt x="298" y="9038"/>
                  </a:lnTo>
                  <a:cubicBezTo>
                    <a:pt x="595" y="9312"/>
                    <a:pt x="917" y="9550"/>
                    <a:pt x="1262" y="9764"/>
                  </a:cubicBezTo>
                  <a:cubicBezTo>
                    <a:pt x="1810" y="10097"/>
                    <a:pt x="2393" y="10347"/>
                    <a:pt x="3012" y="10502"/>
                  </a:cubicBezTo>
                  <a:cubicBezTo>
                    <a:pt x="3578" y="10642"/>
                    <a:pt x="4155" y="10713"/>
                    <a:pt x="4736" y="10713"/>
                  </a:cubicBezTo>
                  <a:cubicBezTo>
                    <a:pt x="4998" y="10713"/>
                    <a:pt x="5261" y="10699"/>
                    <a:pt x="5525" y="10669"/>
                  </a:cubicBezTo>
                  <a:cubicBezTo>
                    <a:pt x="6013" y="10609"/>
                    <a:pt x="6489" y="10502"/>
                    <a:pt x="6965" y="10359"/>
                  </a:cubicBezTo>
                  <a:cubicBezTo>
                    <a:pt x="7465" y="10205"/>
                    <a:pt x="7942" y="10014"/>
                    <a:pt x="8465" y="9824"/>
                  </a:cubicBezTo>
                  <a:cubicBezTo>
                    <a:pt x="9501" y="9455"/>
                    <a:pt x="10609" y="9074"/>
                    <a:pt x="11775" y="8657"/>
                  </a:cubicBezTo>
                  <a:cubicBezTo>
                    <a:pt x="14097" y="7835"/>
                    <a:pt x="16669" y="6966"/>
                    <a:pt x="19384" y="6073"/>
                  </a:cubicBezTo>
                  <a:cubicBezTo>
                    <a:pt x="24789" y="4299"/>
                    <a:pt x="29730" y="2799"/>
                    <a:pt x="33314" y="1727"/>
                  </a:cubicBezTo>
                  <a:lnTo>
                    <a:pt x="37552" y="477"/>
                  </a:lnTo>
                  <a:lnTo>
                    <a:pt x="38707" y="132"/>
                  </a:lnTo>
                  <a:lnTo>
                    <a:pt x="39005" y="37"/>
                  </a:lnTo>
                  <a:cubicBezTo>
                    <a:pt x="39041" y="37"/>
                    <a:pt x="39076" y="25"/>
                    <a:pt x="39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458078" y="2528082"/>
              <a:ext cx="203208" cy="127851"/>
            </a:xfrm>
            <a:custGeom>
              <a:avLst/>
              <a:gdLst/>
              <a:ahLst/>
              <a:cxnLst/>
              <a:rect l="l" t="t" r="r" b="b"/>
              <a:pathLst>
                <a:path w="4657" h="2930" extrusionOk="0">
                  <a:moveTo>
                    <a:pt x="858" y="1"/>
                  </a:moveTo>
                  <a:cubicBezTo>
                    <a:pt x="644" y="1"/>
                    <a:pt x="429" y="12"/>
                    <a:pt x="227" y="60"/>
                  </a:cubicBezTo>
                  <a:cubicBezTo>
                    <a:pt x="144" y="60"/>
                    <a:pt x="72" y="84"/>
                    <a:pt x="1" y="108"/>
                  </a:cubicBezTo>
                  <a:cubicBezTo>
                    <a:pt x="1" y="115"/>
                    <a:pt x="15" y="118"/>
                    <a:pt x="42" y="118"/>
                  </a:cubicBezTo>
                  <a:cubicBezTo>
                    <a:pt x="127" y="118"/>
                    <a:pt x="339" y="91"/>
                    <a:pt x="638" y="91"/>
                  </a:cubicBezTo>
                  <a:cubicBezTo>
                    <a:pt x="707" y="91"/>
                    <a:pt x="780" y="92"/>
                    <a:pt x="858" y="96"/>
                  </a:cubicBezTo>
                  <a:cubicBezTo>
                    <a:pt x="1168" y="108"/>
                    <a:pt x="1477" y="155"/>
                    <a:pt x="1775" y="239"/>
                  </a:cubicBezTo>
                  <a:cubicBezTo>
                    <a:pt x="2132" y="346"/>
                    <a:pt x="2477" y="512"/>
                    <a:pt x="2799" y="715"/>
                  </a:cubicBezTo>
                  <a:cubicBezTo>
                    <a:pt x="3370" y="1096"/>
                    <a:pt x="3858" y="1596"/>
                    <a:pt x="4227" y="2179"/>
                  </a:cubicBezTo>
                  <a:cubicBezTo>
                    <a:pt x="4513" y="2632"/>
                    <a:pt x="4632" y="2929"/>
                    <a:pt x="4656" y="2929"/>
                  </a:cubicBezTo>
                  <a:cubicBezTo>
                    <a:pt x="4644" y="2858"/>
                    <a:pt x="4620" y="2775"/>
                    <a:pt x="4585" y="2703"/>
                  </a:cubicBezTo>
                  <a:cubicBezTo>
                    <a:pt x="4501" y="2513"/>
                    <a:pt x="4418" y="2310"/>
                    <a:pt x="4311" y="2132"/>
                  </a:cubicBezTo>
                  <a:cubicBezTo>
                    <a:pt x="3954" y="1513"/>
                    <a:pt x="3465" y="989"/>
                    <a:pt x="2870" y="596"/>
                  </a:cubicBezTo>
                  <a:cubicBezTo>
                    <a:pt x="2537" y="393"/>
                    <a:pt x="2180" y="227"/>
                    <a:pt x="1799" y="120"/>
                  </a:cubicBezTo>
                  <a:cubicBezTo>
                    <a:pt x="1501" y="48"/>
                    <a:pt x="1179"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458078" y="2426893"/>
              <a:ext cx="253563" cy="104419"/>
            </a:xfrm>
            <a:custGeom>
              <a:avLst/>
              <a:gdLst/>
              <a:ahLst/>
              <a:cxnLst/>
              <a:rect l="l" t="t" r="r" b="b"/>
              <a:pathLst>
                <a:path w="5811" h="2393" extrusionOk="0">
                  <a:moveTo>
                    <a:pt x="4471" y="1"/>
                  </a:moveTo>
                  <a:cubicBezTo>
                    <a:pt x="4290" y="1"/>
                    <a:pt x="4108" y="16"/>
                    <a:pt x="3930" y="45"/>
                  </a:cubicBezTo>
                  <a:cubicBezTo>
                    <a:pt x="3489" y="105"/>
                    <a:pt x="3061" y="212"/>
                    <a:pt x="2644" y="355"/>
                  </a:cubicBezTo>
                  <a:cubicBezTo>
                    <a:pt x="1882" y="629"/>
                    <a:pt x="1191" y="1057"/>
                    <a:pt x="608" y="1617"/>
                  </a:cubicBezTo>
                  <a:cubicBezTo>
                    <a:pt x="429" y="1784"/>
                    <a:pt x="275" y="1974"/>
                    <a:pt x="132" y="2165"/>
                  </a:cubicBezTo>
                  <a:cubicBezTo>
                    <a:pt x="72" y="2236"/>
                    <a:pt x="36" y="2308"/>
                    <a:pt x="1" y="2391"/>
                  </a:cubicBezTo>
                  <a:cubicBezTo>
                    <a:pt x="1" y="2392"/>
                    <a:pt x="2" y="2392"/>
                    <a:pt x="3" y="2392"/>
                  </a:cubicBezTo>
                  <a:cubicBezTo>
                    <a:pt x="28" y="2392"/>
                    <a:pt x="242" y="2079"/>
                    <a:pt x="667" y="1677"/>
                  </a:cubicBezTo>
                  <a:cubicBezTo>
                    <a:pt x="1263" y="1153"/>
                    <a:pt x="1941" y="748"/>
                    <a:pt x="2692" y="486"/>
                  </a:cubicBezTo>
                  <a:cubicBezTo>
                    <a:pt x="3096" y="343"/>
                    <a:pt x="3513" y="236"/>
                    <a:pt x="3942" y="176"/>
                  </a:cubicBezTo>
                  <a:cubicBezTo>
                    <a:pt x="4149" y="134"/>
                    <a:pt x="4360" y="112"/>
                    <a:pt x="4573" y="112"/>
                  </a:cubicBezTo>
                  <a:cubicBezTo>
                    <a:pt x="4716" y="112"/>
                    <a:pt x="4858" y="122"/>
                    <a:pt x="5001" y="141"/>
                  </a:cubicBezTo>
                  <a:cubicBezTo>
                    <a:pt x="5228" y="165"/>
                    <a:pt x="5454" y="260"/>
                    <a:pt x="5632" y="415"/>
                  </a:cubicBezTo>
                  <a:cubicBezTo>
                    <a:pt x="5751" y="522"/>
                    <a:pt x="5799" y="605"/>
                    <a:pt x="5811" y="605"/>
                  </a:cubicBezTo>
                  <a:cubicBezTo>
                    <a:pt x="5811" y="605"/>
                    <a:pt x="5811" y="581"/>
                    <a:pt x="5787" y="534"/>
                  </a:cubicBezTo>
                  <a:cubicBezTo>
                    <a:pt x="5751" y="474"/>
                    <a:pt x="5716" y="415"/>
                    <a:pt x="5668" y="367"/>
                  </a:cubicBezTo>
                  <a:cubicBezTo>
                    <a:pt x="5489" y="200"/>
                    <a:pt x="5263" y="81"/>
                    <a:pt x="5013" y="45"/>
                  </a:cubicBezTo>
                  <a:cubicBezTo>
                    <a:pt x="4835" y="16"/>
                    <a:pt x="4653" y="1"/>
                    <a:pt x="4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4410822" y="1511169"/>
              <a:ext cx="326303" cy="239731"/>
            </a:xfrm>
            <a:custGeom>
              <a:avLst/>
              <a:gdLst/>
              <a:ahLst/>
              <a:cxnLst/>
              <a:rect l="l" t="t" r="r" b="b"/>
              <a:pathLst>
                <a:path w="7478" h="5494" extrusionOk="0">
                  <a:moveTo>
                    <a:pt x="7200" y="0"/>
                  </a:moveTo>
                  <a:cubicBezTo>
                    <a:pt x="7161" y="0"/>
                    <a:pt x="7123" y="2"/>
                    <a:pt x="7084" y="5"/>
                  </a:cubicBezTo>
                  <a:cubicBezTo>
                    <a:pt x="7039" y="4"/>
                    <a:pt x="6994" y="3"/>
                    <a:pt x="6948" y="3"/>
                  </a:cubicBezTo>
                  <a:cubicBezTo>
                    <a:pt x="6637" y="3"/>
                    <a:pt x="6326" y="38"/>
                    <a:pt x="6025" y="100"/>
                  </a:cubicBezTo>
                  <a:cubicBezTo>
                    <a:pt x="4870" y="338"/>
                    <a:pt x="3775" y="827"/>
                    <a:pt x="2810" y="1529"/>
                  </a:cubicBezTo>
                  <a:cubicBezTo>
                    <a:pt x="2286" y="1910"/>
                    <a:pt x="1798" y="2339"/>
                    <a:pt x="1358" y="2815"/>
                  </a:cubicBezTo>
                  <a:cubicBezTo>
                    <a:pt x="1000" y="3208"/>
                    <a:pt x="691" y="3648"/>
                    <a:pt x="429" y="4113"/>
                  </a:cubicBezTo>
                  <a:cubicBezTo>
                    <a:pt x="322" y="4303"/>
                    <a:pt x="238" y="4494"/>
                    <a:pt x="179" y="4660"/>
                  </a:cubicBezTo>
                  <a:cubicBezTo>
                    <a:pt x="107" y="4827"/>
                    <a:pt x="84" y="4982"/>
                    <a:pt x="48" y="5101"/>
                  </a:cubicBezTo>
                  <a:cubicBezTo>
                    <a:pt x="24" y="5232"/>
                    <a:pt x="12" y="5363"/>
                    <a:pt x="0" y="5494"/>
                  </a:cubicBezTo>
                  <a:cubicBezTo>
                    <a:pt x="48" y="5375"/>
                    <a:pt x="72" y="5244"/>
                    <a:pt x="84" y="5125"/>
                  </a:cubicBezTo>
                  <a:cubicBezTo>
                    <a:pt x="131" y="4994"/>
                    <a:pt x="179" y="4851"/>
                    <a:pt x="238" y="4696"/>
                  </a:cubicBezTo>
                  <a:cubicBezTo>
                    <a:pt x="298" y="4529"/>
                    <a:pt x="393" y="4351"/>
                    <a:pt x="512" y="4148"/>
                  </a:cubicBezTo>
                  <a:cubicBezTo>
                    <a:pt x="774" y="3708"/>
                    <a:pt x="1096" y="3291"/>
                    <a:pt x="1453" y="2898"/>
                  </a:cubicBezTo>
                  <a:cubicBezTo>
                    <a:pt x="1893" y="2434"/>
                    <a:pt x="2370" y="2005"/>
                    <a:pt x="2893" y="1636"/>
                  </a:cubicBezTo>
                  <a:cubicBezTo>
                    <a:pt x="3834" y="946"/>
                    <a:pt x="4906" y="446"/>
                    <a:pt x="6037" y="184"/>
                  </a:cubicBezTo>
                  <a:cubicBezTo>
                    <a:pt x="6382" y="112"/>
                    <a:pt x="6739" y="65"/>
                    <a:pt x="7096" y="53"/>
                  </a:cubicBezTo>
                  <a:cubicBezTo>
                    <a:pt x="7227" y="53"/>
                    <a:pt x="7358" y="41"/>
                    <a:pt x="7477" y="17"/>
                  </a:cubicBezTo>
                  <a:cubicBezTo>
                    <a:pt x="7385" y="9"/>
                    <a:pt x="7292" y="0"/>
                    <a:pt x="7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881328" y="2325485"/>
              <a:ext cx="1138830" cy="360600"/>
            </a:xfrm>
            <a:custGeom>
              <a:avLst/>
              <a:gdLst/>
              <a:ahLst/>
              <a:cxnLst/>
              <a:rect l="l" t="t" r="r" b="b"/>
              <a:pathLst>
                <a:path w="26099" h="8264" extrusionOk="0">
                  <a:moveTo>
                    <a:pt x="25527" y="0"/>
                  </a:moveTo>
                  <a:lnTo>
                    <a:pt x="11906" y="572"/>
                  </a:lnTo>
                  <a:lnTo>
                    <a:pt x="5179" y="869"/>
                  </a:lnTo>
                  <a:cubicBezTo>
                    <a:pt x="4667" y="905"/>
                    <a:pt x="4156" y="917"/>
                    <a:pt x="3679" y="953"/>
                  </a:cubicBezTo>
                  <a:cubicBezTo>
                    <a:pt x="3191" y="976"/>
                    <a:pt x="2715" y="1084"/>
                    <a:pt x="2274" y="1274"/>
                  </a:cubicBezTo>
                  <a:cubicBezTo>
                    <a:pt x="1858" y="1441"/>
                    <a:pt x="1489" y="1750"/>
                    <a:pt x="1250" y="2131"/>
                  </a:cubicBezTo>
                  <a:cubicBezTo>
                    <a:pt x="1036" y="2489"/>
                    <a:pt x="869" y="2858"/>
                    <a:pt x="738" y="3251"/>
                  </a:cubicBezTo>
                  <a:cubicBezTo>
                    <a:pt x="346" y="4429"/>
                    <a:pt x="107" y="5656"/>
                    <a:pt x="36" y="6894"/>
                  </a:cubicBezTo>
                  <a:cubicBezTo>
                    <a:pt x="0" y="7322"/>
                    <a:pt x="0" y="7668"/>
                    <a:pt x="12" y="7894"/>
                  </a:cubicBezTo>
                  <a:lnTo>
                    <a:pt x="12" y="8156"/>
                  </a:lnTo>
                  <a:cubicBezTo>
                    <a:pt x="12" y="8227"/>
                    <a:pt x="24" y="8263"/>
                    <a:pt x="24" y="8263"/>
                  </a:cubicBezTo>
                  <a:cubicBezTo>
                    <a:pt x="24" y="8227"/>
                    <a:pt x="24" y="8203"/>
                    <a:pt x="24" y="8168"/>
                  </a:cubicBezTo>
                  <a:lnTo>
                    <a:pt x="24" y="7906"/>
                  </a:lnTo>
                  <a:cubicBezTo>
                    <a:pt x="24" y="7680"/>
                    <a:pt x="36" y="7334"/>
                    <a:pt x="72" y="6906"/>
                  </a:cubicBezTo>
                  <a:cubicBezTo>
                    <a:pt x="155" y="5667"/>
                    <a:pt x="417" y="4453"/>
                    <a:pt x="822" y="3286"/>
                  </a:cubicBezTo>
                  <a:cubicBezTo>
                    <a:pt x="941" y="2905"/>
                    <a:pt x="1108" y="2536"/>
                    <a:pt x="1322" y="2191"/>
                  </a:cubicBezTo>
                  <a:cubicBezTo>
                    <a:pt x="1560" y="1822"/>
                    <a:pt x="1893" y="1536"/>
                    <a:pt x="2298" y="1357"/>
                  </a:cubicBezTo>
                  <a:cubicBezTo>
                    <a:pt x="3143" y="1000"/>
                    <a:pt x="4156" y="1048"/>
                    <a:pt x="5179" y="988"/>
                  </a:cubicBezTo>
                  <a:lnTo>
                    <a:pt x="11906" y="703"/>
                  </a:lnTo>
                  <a:cubicBezTo>
                    <a:pt x="17442" y="454"/>
                    <a:pt x="22376" y="252"/>
                    <a:pt x="25486" y="86"/>
                  </a:cubicBezTo>
                  <a:lnTo>
                    <a:pt x="25486" y="86"/>
                  </a:lnTo>
                  <a:cubicBezTo>
                    <a:pt x="25673" y="1211"/>
                    <a:pt x="25814" y="2103"/>
                    <a:pt x="25920" y="2727"/>
                  </a:cubicBezTo>
                  <a:cubicBezTo>
                    <a:pt x="25968" y="3036"/>
                    <a:pt x="26015" y="3274"/>
                    <a:pt x="26039" y="3441"/>
                  </a:cubicBezTo>
                  <a:cubicBezTo>
                    <a:pt x="26051" y="3512"/>
                    <a:pt x="26075" y="3572"/>
                    <a:pt x="26075" y="3620"/>
                  </a:cubicBezTo>
                  <a:lnTo>
                    <a:pt x="26087" y="3679"/>
                  </a:lnTo>
                  <a:cubicBezTo>
                    <a:pt x="26099" y="3655"/>
                    <a:pt x="26099" y="3643"/>
                    <a:pt x="26087" y="3620"/>
                  </a:cubicBezTo>
                  <a:lnTo>
                    <a:pt x="26063" y="3429"/>
                  </a:lnTo>
                  <a:cubicBezTo>
                    <a:pt x="26039" y="3262"/>
                    <a:pt x="26015" y="3024"/>
                    <a:pt x="25968" y="2727"/>
                  </a:cubicBezTo>
                  <a:cubicBezTo>
                    <a:pt x="25873" y="2096"/>
                    <a:pt x="25742" y="1191"/>
                    <a:pt x="25563" y="36"/>
                  </a:cubicBezTo>
                  <a:lnTo>
                    <a:pt x="25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053293" y="1972696"/>
              <a:ext cx="5760" cy="393850"/>
            </a:xfrm>
            <a:custGeom>
              <a:avLst/>
              <a:gdLst/>
              <a:ahLst/>
              <a:cxnLst/>
              <a:rect l="l" t="t" r="r" b="b"/>
              <a:pathLst>
                <a:path w="132" h="9026" extrusionOk="0">
                  <a:moveTo>
                    <a:pt x="60" y="1"/>
                  </a:moveTo>
                  <a:cubicBezTo>
                    <a:pt x="24" y="1"/>
                    <a:pt x="0" y="2013"/>
                    <a:pt x="0" y="4513"/>
                  </a:cubicBezTo>
                  <a:cubicBezTo>
                    <a:pt x="0" y="7002"/>
                    <a:pt x="24" y="9026"/>
                    <a:pt x="60" y="9026"/>
                  </a:cubicBezTo>
                  <a:cubicBezTo>
                    <a:pt x="95" y="9026"/>
                    <a:pt x="131" y="7002"/>
                    <a:pt x="131" y="4513"/>
                  </a:cubicBezTo>
                  <a:cubicBezTo>
                    <a:pt x="131" y="2013"/>
                    <a:pt x="95"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167050" y="1523299"/>
              <a:ext cx="1800729" cy="1629375"/>
            </a:xfrm>
            <a:custGeom>
              <a:avLst/>
              <a:gdLst/>
              <a:ahLst/>
              <a:cxnLst/>
              <a:rect l="l" t="t" r="r" b="b"/>
              <a:pathLst>
                <a:path w="41268" h="37341" extrusionOk="0">
                  <a:moveTo>
                    <a:pt x="37922" y="1"/>
                  </a:moveTo>
                  <a:cubicBezTo>
                    <a:pt x="37922" y="1"/>
                    <a:pt x="37934" y="60"/>
                    <a:pt x="37970" y="168"/>
                  </a:cubicBezTo>
                  <a:cubicBezTo>
                    <a:pt x="38005" y="275"/>
                    <a:pt x="38065" y="430"/>
                    <a:pt x="38124" y="668"/>
                  </a:cubicBezTo>
                  <a:cubicBezTo>
                    <a:pt x="38244" y="1096"/>
                    <a:pt x="38398" y="1751"/>
                    <a:pt x="38577" y="2596"/>
                  </a:cubicBezTo>
                  <a:cubicBezTo>
                    <a:pt x="38922" y="4275"/>
                    <a:pt x="39351" y="6752"/>
                    <a:pt x="39827" y="9847"/>
                  </a:cubicBezTo>
                  <a:cubicBezTo>
                    <a:pt x="40065" y="11395"/>
                    <a:pt x="40327" y="13110"/>
                    <a:pt x="40577" y="14931"/>
                  </a:cubicBezTo>
                  <a:cubicBezTo>
                    <a:pt x="40708" y="15860"/>
                    <a:pt x="40791" y="16812"/>
                    <a:pt x="40851" y="17813"/>
                  </a:cubicBezTo>
                  <a:cubicBezTo>
                    <a:pt x="40922" y="18801"/>
                    <a:pt x="40970" y="19813"/>
                    <a:pt x="41006" y="20873"/>
                  </a:cubicBezTo>
                  <a:cubicBezTo>
                    <a:pt x="41089" y="22980"/>
                    <a:pt x="41137" y="25206"/>
                    <a:pt x="41077" y="27528"/>
                  </a:cubicBezTo>
                  <a:cubicBezTo>
                    <a:pt x="41053" y="28111"/>
                    <a:pt x="41030" y="28695"/>
                    <a:pt x="40982" y="29278"/>
                  </a:cubicBezTo>
                  <a:cubicBezTo>
                    <a:pt x="40970" y="29576"/>
                    <a:pt x="40922" y="29874"/>
                    <a:pt x="40887" y="30159"/>
                  </a:cubicBezTo>
                  <a:cubicBezTo>
                    <a:pt x="40827" y="30457"/>
                    <a:pt x="40756" y="30743"/>
                    <a:pt x="40672" y="31029"/>
                  </a:cubicBezTo>
                  <a:cubicBezTo>
                    <a:pt x="40494" y="31612"/>
                    <a:pt x="40208" y="32148"/>
                    <a:pt x="39839" y="32624"/>
                  </a:cubicBezTo>
                  <a:cubicBezTo>
                    <a:pt x="39470" y="33100"/>
                    <a:pt x="38970" y="33481"/>
                    <a:pt x="38410" y="33719"/>
                  </a:cubicBezTo>
                  <a:cubicBezTo>
                    <a:pt x="37220" y="34303"/>
                    <a:pt x="35981" y="34779"/>
                    <a:pt x="34695" y="35136"/>
                  </a:cubicBezTo>
                  <a:cubicBezTo>
                    <a:pt x="33398" y="35529"/>
                    <a:pt x="32064" y="35839"/>
                    <a:pt x="30707" y="36112"/>
                  </a:cubicBezTo>
                  <a:cubicBezTo>
                    <a:pt x="27742" y="36732"/>
                    <a:pt x="24742" y="37089"/>
                    <a:pt x="21730" y="37208"/>
                  </a:cubicBezTo>
                  <a:cubicBezTo>
                    <a:pt x="21372" y="37217"/>
                    <a:pt x="21015" y="37221"/>
                    <a:pt x="20658" y="37221"/>
                  </a:cubicBezTo>
                  <a:cubicBezTo>
                    <a:pt x="19586" y="37221"/>
                    <a:pt x="18515" y="37181"/>
                    <a:pt x="17443" y="37101"/>
                  </a:cubicBezTo>
                  <a:cubicBezTo>
                    <a:pt x="16050" y="37005"/>
                    <a:pt x="14681" y="36851"/>
                    <a:pt x="13371" y="36660"/>
                  </a:cubicBezTo>
                  <a:cubicBezTo>
                    <a:pt x="10883" y="36303"/>
                    <a:pt x="8442" y="35743"/>
                    <a:pt x="6061" y="34958"/>
                  </a:cubicBezTo>
                  <a:cubicBezTo>
                    <a:pt x="4059" y="34302"/>
                    <a:pt x="2102" y="33462"/>
                    <a:pt x="237" y="32472"/>
                  </a:cubicBezTo>
                  <a:lnTo>
                    <a:pt x="237" y="32472"/>
                  </a:lnTo>
                  <a:lnTo>
                    <a:pt x="8240" y="29635"/>
                  </a:lnTo>
                  <a:lnTo>
                    <a:pt x="10419" y="28850"/>
                  </a:lnTo>
                  <a:lnTo>
                    <a:pt x="10978" y="28647"/>
                  </a:lnTo>
                  <a:cubicBezTo>
                    <a:pt x="11109" y="28600"/>
                    <a:pt x="11169" y="28564"/>
                    <a:pt x="11169" y="28564"/>
                  </a:cubicBezTo>
                  <a:lnTo>
                    <a:pt x="11169" y="28564"/>
                  </a:lnTo>
                  <a:lnTo>
                    <a:pt x="10978" y="28635"/>
                  </a:lnTo>
                  <a:lnTo>
                    <a:pt x="10407" y="28826"/>
                  </a:lnTo>
                  <a:lnTo>
                    <a:pt x="8216" y="29576"/>
                  </a:lnTo>
                  <a:lnTo>
                    <a:pt x="96" y="32410"/>
                  </a:lnTo>
                  <a:lnTo>
                    <a:pt x="1" y="32445"/>
                  </a:lnTo>
                  <a:lnTo>
                    <a:pt x="96" y="32493"/>
                  </a:lnTo>
                  <a:cubicBezTo>
                    <a:pt x="1989" y="33517"/>
                    <a:pt x="3965" y="34374"/>
                    <a:pt x="6013" y="35053"/>
                  </a:cubicBezTo>
                  <a:cubicBezTo>
                    <a:pt x="8406" y="35839"/>
                    <a:pt x="10859" y="36410"/>
                    <a:pt x="13348" y="36767"/>
                  </a:cubicBezTo>
                  <a:cubicBezTo>
                    <a:pt x="14657" y="36970"/>
                    <a:pt x="16026" y="37113"/>
                    <a:pt x="17420" y="37220"/>
                  </a:cubicBezTo>
                  <a:cubicBezTo>
                    <a:pt x="18491" y="37300"/>
                    <a:pt x="19569" y="37340"/>
                    <a:pt x="20644" y="37340"/>
                  </a:cubicBezTo>
                  <a:cubicBezTo>
                    <a:pt x="21003" y="37340"/>
                    <a:pt x="21360" y="37336"/>
                    <a:pt x="21718" y="37327"/>
                  </a:cubicBezTo>
                  <a:cubicBezTo>
                    <a:pt x="24742" y="37220"/>
                    <a:pt x="27754" y="36851"/>
                    <a:pt x="30719" y="36232"/>
                  </a:cubicBezTo>
                  <a:cubicBezTo>
                    <a:pt x="32076" y="35958"/>
                    <a:pt x="33422" y="35636"/>
                    <a:pt x="34731" y="35255"/>
                  </a:cubicBezTo>
                  <a:cubicBezTo>
                    <a:pt x="36017" y="34886"/>
                    <a:pt x="37267" y="34410"/>
                    <a:pt x="38470" y="33826"/>
                  </a:cubicBezTo>
                  <a:cubicBezTo>
                    <a:pt x="39053" y="33576"/>
                    <a:pt x="39565" y="33184"/>
                    <a:pt x="39958" y="32683"/>
                  </a:cubicBezTo>
                  <a:cubicBezTo>
                    <a:pt x="40339" y="32195"/>
                    <a:pt x="40625" y="31648"/>
                    <a:pt x="40803" y="31052"/>
                  </a:cubicBezTo>
                  <a:cubicBezTo>
                    <a:pt x="40899" y="30767"/>
                    <a:pt x="40970" y="30469"/>
                    <a:pt x="41018" y="30171"/>
                  </a:cubicBezTo>
                  <a:cubicBezTo>
                    <a:pt x="41053" y="29874"/>
                    <a:pt x="41101" y="29576"/>
                    <a:pt x="41125" y="29278"/>
                  </a:cubicBezTo>
                  <a:cubicBezTo>
                    <a:pt x="41172" y="28683"/>
                    <a:pt x="41184" y="28100"/>
                    <a:pt x="41208" y="27528"/>
                  </a:cubicBezTo>
                  <a:cubicBezTo>
                    <a:pt x="41268" y="25194"/>
                    <a:pt x="41208" y="22968"/>
                    <a:pt x="41137" y="20861"/>
                  </a:cubicBezTo>
                  <a:cubicBezTo>
                    <a:pt x="41101" y="19813"/>
                    <a:pt x="41042" y="18789"/>
                    <a:pt x="40970" y="17789"/>
                  </a:cubicBezTo>
                  <a:cubicBezTo>
                    <a:pt x="40911" y="16789"/>
                    <a:pt x="40827" y="15836"/>
                    <a:pt x="40696" y="14919"/>
                  </a:cubicBezTo>
                  <a:cubicBezTo>
                    <a:pt x="40446" y="13074"/>
                    <a:pt x="40172" y="11371"/>
                    <a:pt x="39946" y="9824"/>
                  </a:cubicBezTo>
                  <a:cubicBezTo>
                    <a:pt x="39434" y="6728"/>
                    <a:pt x="39006" y="4263"/>
                    <a:pt x="38636" y="2573"/>
                  </a:cubicBezTo>
                  <a:cubicBezTo>
                    <a:pt x="38458" y="1727"/>
                    <a:pt x="38303" y="1084"/>
                    <a:pt x="38172" y="644"/>
                  </a:cubicBezTo>
                  <a:cubicBezTo>
                    <a:pt x="38113" y="430"/>
                    <a:pt x="38041" y="275"/>
                    <a:pt x="38005" y="156"/>
                  </a:cubicBezTo>
                  <a:cubicBezTo>
                    <a:pt x="37970" y="49"/>
                    <a:pt x="37922" y="1"/>
                    <a:pt x="37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326126" y="1855274"/>
              <a:ext cx="125756" cy="561670"/>
            </a:xfrm>
            <a:custGeom>
              <a:avLst/>
              <a:gdLst/>
              <a:ahLst/>
              <a:cxnLst/>
              <a:rect l="l" t="t" r="r" b="b"/>
              <a:pathLst>
                <a:path w="2882" h="12872" extrusionOk="0">
                  <a:moveTo>
                    <a:pt x="1786" y="1"/>
                  </a:moveTo>
                  <a:cubicBezTo>
                    <a:pt x="131" y="4013"/>
                    <a:pt x="1" y="9681"/>
                    <a:pt x="2882" y="12872"/>
                  </a:cubicBezTo>
                  <a:lnTo>
                    <a:pt x="2846" y="12443"/>
                  </a:lnTo>
                  <a:cubicBezTo>
                    <a:pt x="2453" y="8216"/>
                    <a:pt x="1941" y="4347"/>
                    <a:pt x="1786" y="1"/>
                  </a:cubicBezTo>
                  <a:close/>
                </a:path>
              </a:pathLst>
            </a:custGeom>
            <a:solidFill>
              <a:schemeClr val="dk2">
                <a:alpha val="18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407156" y="1893237"/>
              <a:ext cx="50966" cy="637987"/>
            </a:xfrm>
            <a:custGeom>
              <a:avLst/>
              <a:gdLst/>
              <a:ahLst/>
              <a:cxnLst/>
              <a:rect l="l" t="t" r="r" b="b"/>
              <a:pathLst>
                <a:path w="1168" h="14621" extrusionOk="0">
                  <a:moveTo>
                    <a:pt x="1" y="0"/>
                  </a:moveTo>
                  <a:cubicBezTo>
                    <a:pt x="1" y="48"/>
                    <a:pt x="1" y="107"/>
                    <a:pt x="1" y="155"/>
                  </a:cubicBezTo>
                  <a:cubicBezTo>
                    <a:pt x="1" y="262"/>
                    <a:pt x="13" y="405"/>
                    <a:pt x="37" y="584"/>
                  </a:cubicBezTo>
                  <a:cubicBezTo>
                    <a:pt x="60" y="965"/>
                    <a:pt x="96" y="1500"/>
                    <a:pt x="156" y="2143"/>
                  </a:cubicBezTo>
                  <a:cubicBezTo>
                    <a:pt x="263" y="3489"/>
                    <a:pt x="406" y="5298"/>
                    <a:pt x="572" y="7311"/>
                  </a:cubicBezTo>
                  <a:lnTo>
                    <a:pt x="989" y="12478"/>
                  </a:lnTo>
                  <a:cubicBezTo>
                    <a:pt x="1037" y="13133"/>
                    <a:pt x="1072" y="13657"/>
                    <a:pt x="1096" y="14049"/>
                  </a:cubicBezTo>
                  <a:lnTo>
                    <a:pt x="1144" y="14466"/>
                  </a:lnTo>
                  <a:cubicBezTo>
                    <a:pt x="1144" y="14526"/>
                    <a:pt x="1144" y="14573"/>
                    <a:pt x="1156" y="14621"/>
                  </a:cubicBezTo>
                  <a:cubicBezTo>
                    <a:pt x="1168" y="14573"/>
                    <a:pt x="1168" y="14526"/>
                    <a:pt x="1156" y="14466"/>
                  </a:cubicBezTo>
                  <a:cubicBezTo>
                    <a:pt x="1156" y="14359"/>
                    <a:pt x="1156" y="14216"/>
                    <a:pt x="1144" y="14038"/>
                  </a:cubicBezTo>
                  <a:cubicBezTo>
                    <a:pt x="1132" y="13668"/>
                    <a:pt x="1108" y="13133"/>
                    <a:pt x="1072" y="12478"/>
                  </a:cubicBezTo>
                  <a:cubicBezTo>
                    <a:pt x="989" y="11144"/>
                    <a:pt x="870" y="9323"/>
                    <a:pt x="703" y="7299"/>
                  </a:cubicBezTo>
                  <a:cubicBezTo>
                    <a:pt x="537" y="5286"/>
                    <a:pt x="370" y="3453"/>
                    <a:pt x="239" y="2143"/>
                  </a:cubicBezTo>
                  <a:cubicBezTo>
                    <a:pt x="168" y="1488"/>
                    <a:pt x="120" y="965"/>
                    <a:pt x="72" y="572"/>
                  </a:cubicBezTo>
                  <a:cubicBezTo>
                    <a:pt x="49" y="405"/>
                    <a:pt x="37" y="262"/>
                    <a:pt x="25" y="155"/>
                  </a:cubicBezTo>
                  <a:cubicBezTo>
                    <a:pt x="25" y="95"/>
                    <a:pt x="13" y="4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4071560" y="1624096"/>
              <a:ext cx="6807" cy="231222"/>
            </a:xfrm>
            <a:custGeom>
              <a:avLst/>
              <a:gdLst/>
              <a:ahLst/>
              <a:cxnLst/>
              <a:rect l="l" t="t" r="r" b="b"/>
              <a:pathLst>
                <a:path w="156" h="5299" extrusionOk="0">
                  <a:moveTo>
                    <a:pt x="84" y="1"/>
                  </a:moveTo>
                  <a:cubicBezTo>
                    <a:pt x="24" y="882"/>
                    <a:pt x="0" y="1763"/>
                    <a:pt x="24" y="2644"/>
                  </a:cubicBezTo>
                  <a:cubicBezTo>
                    <a:pt x="0" y="3525"/>
                    <a:pt x="24" y="4418"/>
                    <a:pt x="84" y="5299"/>
                  </a:cubicBezTo>
                  <a:cubicBezTo>
                    <a:pt x="120" y="5299"/>
                    <a:pt x="155" y="4108"/>
                    <a:pt x="155" y="2644"/>
                  </a:cubicBezTo>
                  <a:cubicBezTo>
                    <a:pt x="155" y="1191"/>
                    <a:pt x="120"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968188" y="1821501"/>
              <a:ext cx="194830" cy="279177"/>
            </a:xfrm>
            <a:custGeom>
              <a:avLst/>
              <a:gdLst/>
              <a:ahLst/>
              <a:cxnLst/>
              <a:rect l="l" t="t" r="r" b="b"/>
              <a:pathLst>
                <a:path w="4465" h="6398" extrusionOk="0">
                  <a:moveTo>
                    <a:pt x="2394" y="1"/>
                  </a:moveTo>
                  <a:cubicBezTo>
                    <a:pt x="2378" y="1"/>
                    <a:pt x="2362" y="1"/>
                    <a:pt x="2346" y="1"/>
                  </a:cubicBezTo>
                  <a:cubicBezTo>
                    <a:pt x="1500" y="13"/>
                    <a:pt x="786" y="751"/>
                    <a:pt x="476" y="1525"/>
                  </a:cubicBezTo>
                  <a:cubicBezTo>
                    <a:pt x="0" y="2656"/>
                    <a:pt x="143" y="4561"/>
                    <a:pt x="726" y="5478"/>
                  </a:cubicBezTo>
                  <a:cubicBezTo>
                    <a:pt x="1112" y="6056"/>
                    <a:pt x="1757" y="6397"/>
                    <a:pt x="2445" y="6397"/>
                  </a:cubicBezTo>
                  <a:cubicBezTo>
                    <a:pt x="2480" y="6397"/>
                    <a:pt x="2514" y="6396"/>
                    <a:pt x="2548" y="6395"/>
                  </a:cubicBezTo>
                  <a:cubicBezTo>
                    <a:pt x="2570" y="6396"/>
                    <a:pt x="2591" y="6397"/>
                    <a:pt x="2613" y="6397"/>
                  </a:cubicBezTo>
                  <a:cubicBezTo>
                    <a:pt x="3076" y="6397"/>
                    <a:pt x="3621" y="6044"/>
                    <a:pt x="3893" y="5680"/>
                  </a:cubicBezTo>
                  <a:cubicBezTo>
                    <a:pt x="4215" y="5276"/>
                    <a:pt x="4417" y="4787"/>
                    <a:pt x="4465" y="4275"/>
                  </a:cubicBezTo>
                  <a:lnTo>
                    <a:pt x="4370" y="1585"/>
                  </a:lnTo>
                  <a:cubicBezTo>
                    <a:pt x="4147" y="787"/>
                    <a:pt x="3473" y="1"/>
                    <a:pt x="2394" y="1"/>
                  </a:cubicBezTo>
                  <a:close/>
                </a:path>
              </a:pathLst>
            </a:cu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972857" y="1819319"/>
              <a:ext cx="190685" cy="283889"/>
            </a:xfrm>
            <a:custGeom>
              <a:avLst/>
              <a:gdLst/>
              <a:ahLst/>
              <a:cxnLst/>
              <a:rect l="l" t="t" r="r" b="b"/>
              <a:pathLst>
                <a:path w="4370" h="6506" extrusionOk="0">
                  <a:moveTo>
                    <a:pt x="2246" y="0"/>
                  </a:moveTo>
                  <a:cubicBezTo>
                    <a:pt x="2080" y="0"/>
                    <a:pt x="1921" y="25"/>
                    <a:pt x="1762" y="75"/>
                  </a:cubicBezTo>
                  <a:cubicBezTo>
                    <a:pt x="1358" y="218"/>
                    <a:pt x="1012" y="480"/>
                    <a:pt x="738" y="813"/>
                  </a:cubicBezTo>
                  <a:cubicBezTo>
                    <a:pt x="441" y="1182"/>
                    <a:pt x="238" y="1611"/>
                    <a:pt x="143" y="2063"/>
                  </a:cubicBezTo>
                  <a:cubicBezTo>
                    <a:pt x="36" y="2551"/>
                    <a:pt x="0" y="3051"/>
                    <a:pt x="24" y="3551"/>
                  </a:cubicBezTo>
                  <a:cubicBezTo>
                    <a:pt x="84" y="4337"/>
                    <a:pt x="238" y="5123"/>
                    <a:pt x="667" y="5718"/>
                  </a:cubicBezTo>
                  <a:cubicBezTo>
                    <a:pt x="881" y="5992"/>
                    <a:pt x="1167" y="6218"/>
                    <a:pt x="1500" y="6338"/>
                  </a:cubicBezTo>
                  <a:cubicBezTo>
                    <a:pt x="1769" y="6456"/>
                    <a:pt x="2057" y="6506"/>
                    <a:pt x="2346" y="6506"/>
                  </a:cubicBezTo>
                  <a:cubicBezTo>
                    <a:pt x="2378" y="6506"/>
                    <a:pt x="2410" y="6505"/>
                    <a:pt x="2441" y="6504"/>
                  </a:cubicBezTo>
                  <a:cubicBezTo>
                    <a:pt x="2679" y="6504"/>
                    <a:pt x="2905" y="6445"/>
                    <a:pt x="3120" y="6338"/>
                  </a:cubicBezTo>
                  <a:cubicBezTo>
                    <a:pt x="3298" y="6242"/>
                    <a:pt x="3465" y="6123"/>
                    <a:pt x="3620" y="5980"/>
                  </a:cubicBezTo>
                  <a:cubicBezTo>
                    <a:pt x="3858" y="5742"/>
                    <a:pt x="4036" y="5468"/>
                    <a:pt x="4167" y="5159"/>
                  </a:cubicBezTo>
                  <a:cubicBezTo>
                    <a:pt x="4251" y="4968"/>
                    <a:pt x="4310" y="4754"/>
                    <a:pt x="4346" y="4552"/>
                  </a:cubicBezTo>
                  <a:cubicBezTo>
                    <a:pt x="4358" y="4492"/>
                    <a:pt x="4358" y="4433"/>
                    <a:pt x="4358" y="4385"/>
                  </a:cubicBezTo>
                  <a:cubicBezTo>
                    <a:pt x="4370" y="4361"/>
                    <a:pt x="4370" y="4349"/>
                    <a:pt x="4358" y="4325"/>
                  </a:cubicBezTo>
                  <a:cubicBezTo>
                    <a:pt x="4310" y="4599"/>
                    <a:pt x="4227" y="4873"/>
                    <a:pt x="4108" y="5135"/>
                  </a:cubicBezTo>
                  <a:cubicBezTo>
                    <a:pt x="3977" y="5433"/>
                    <a:pt x="3786" y="5695"/>
                    <a:pt x="3548" y="5921"/>
                  </a:cubicBezTo>
                  <a:cubicBezTo>
                    <a:pt x="3405" y="6052"/>
                    <a:pt x="3239" y="6159"/>
                    <a:pt x="3048" y="6242"/>
                  </a:cubicBezTo>
                  <a:cubicBezTo>
                    <a:pt x="2858" y="6349"/>
                    <a:pt x="2643" y="6397"/>
                    <a:pt x="2429" y="6397"/>
                  </a:cubicBezTo>
                  <a:cubicBezTo>
                    <a:pt x="2393" y="6399"/>
                    <a:pt x="2357" y="6400"/>
                    <a:pt x="2321" y="6400"/>
                  </a:cubicBezTo>
                  <a:cubicBezTo>
                    <a:pt x="1717" y="6400"/>
                    <a:pt x="1144" y="6119"/>
                    <a:pt x="762" y="5647"/>
                  </a:cubicBezTo>
                  <a:cubicBezTo>
                    <a:pt x="357" y="5087"/>
                    <a:pt x="203" y="4313"/>
                    <a:pt x="155" y="3551"/>
                  </a:cubicBezTo>
                  <a:cubicBezTo>
                    <a:pt x="96" y="2539"/>
                    <a:pt x="262" y="1563"/>
                    <a:pt x="834" y="884"/>
                  </a:cubicBezTo>
                  <a:cubicBezTo>
                    <a:pt x="1084" y="575"/>
                    <a:pt x="1417" y="325"/>
                    <a:pt x="1798" y="194"/>
                  </a:cubicBezTo>
                  <a:cubicBezTo>
                    <a:pt x="1977" y="134"/>
                    <a:pt x="2155" y="111"/>
                    <a:pt x="2346" y="111"/>
                  </a:cubicBezTo>
                  <a:cubicBezTo>
                    <a:pt x="2512" y="111"/>
                    <a:pt x="2679" y="134"/>
                    <a:pt x="2846" y="182"/>
                  </a:cubicBezTo>
                  <a:cubicBezTo>
                    <a:pt x="3120" y="265"/>
                    <a:pt x="3382" y="408"/>
                    <a:pt x="3596" y="611"/>
                  </a:cubicBezTo>
                  <a:cubicBezTo>
                    <a:pt x="3763" y="765"/>
                    <a:pt x="3894" y="932"/>
                    <a:pt x="4013" y="1123"/>
                  </a:cubicBezTo>
                  <a:cubicBezTo>
                    <a:pt x="4108" y="1289"/>
                    <a:pt x="4191" y="1456"/>
                    <a:pt x="4263" y="1635"/>
                  </a:cubicBezTo>
                  <a:cubicBezTo>
                    <a:pt x="4227" y="1444"/>
                    <a:pt x="4156" y="1254"/>
                    <a:pt x="4060" y="1087"/>
                  </a:cubicBezTo>
                  <a:cubicBezTo>
                    <a:pt x="3953" y="884"/>
                    <a:pt x="3810" y="706"/>
                    <a:pt x="3644" y="539"/>
                  </a:cubicBezTo>
                  <a:cubicBezTo>
                    <a:pt x="3429" y="337"/>
                    <a:pt x="3155" y="170"/>
                    <a:pt x="2870" y="87"/>
                  </a:cubicBezTo>
                  <a:cubicBezTo>
                    <a:pt x="2691" y="39"/>
                    <a:pt x="2512" y="3"/>
                    <a:pt x="2346" y="3"/>
                  </a:cubicBezTo>
                  <a:cubicBezTo>
                    <a:pt x="2312" y="1"/>
                    <a:pt x="2279" y="0"/>
                    <a:pt x="2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994151" y="1823595"/>
              <a:ext cx="194874" cy="279657"/>
            </a:xfrm>
            <a:custGeom>
              <a:avLst/>
              <a:gdLst/>
              <a:ahLst/>
              <a:cxnLst/>
              <a:rect l="l" t="t" r="r" b="b"/>
              <a:pathLst>
                <a:path w="4466" h="6409" extrusionOk="0">
                  <a:moveTo>
                    <a:pt x="2360" y="1"/>
                  </a:moveTo>
                  <a:cubicBezTo>
                    <a:pt x="2351" y="1"/>
                    <a:pt x="2343" y="1"/>
                    <a:pt x="2334" y="1"/>
                  </a:cubicBezTo>
                  <a:cubicBezTo>
                    <a:pt x="1501" y="25"/>
                    <a:pt x="786" y="751"/>
                    <a:pt x="465" y="1525"/>
                  </a:cubicBezTo>
                  <a:cubicBezTo>
                    <a:pt x="0" y="2656"/>
                    <a:pt x="143" y="4561"/>
                    <a:pt x="715" y="5489"/>
                  </a:cubicBezTo>
                  <a:cubicBezTo>
                    <a:pt x="1101" y="6057"/>
                    <a:pt x="1747" y="6409"/>
                    <a:pt x="2437" y="6409"/>
                  </a:cubicBezTo>
                  <a:cubicBezTo>
                    <a:pt x="2470" y="6409"/>
                    <a:pt x="2503" y="6408"/>
                    <a:pt x="2536" y="6406"/>
                  </a:cubicBezTo>
                  <a:cubicBezTo>
                    <a:pt x="2551" y="6407"/>
                    <a:pt x="2566" y="6407"/>
                    <a:pt x="2581" y="6407"/>
                  </a:cubicBezTo>
                  <a:cubicBezTo>
                    <a:pt x="3049" y="6407"/>
                    <a:pt x="3617" y="6049"/>
                    <a:pt x="3894" y="5680"/>
                  </a:cubicBezTo>
                  <a:cubicBezTo>
                    <a:pt x="4215" y="5275"/>
                    <a:pt x="4406" y="4787"/>
                    <a:pt x="4465" y="4275"/>
                  </a:cubicBezTo>
                  <a:lnTo>
                    <a:pt x="4370" y="1584"/>
                  </a:lnTo>
                  <a:cubicBezTo>
                    <a:pt x="4134" y="652"/>
                    <a:pt x="3313" y="1"/>
                    <a:pt x="2360" y="1"/>
                  </a:cubicBezTo>
                  <a:close/>
                </a:path>
              </a:pathLst>
            </a:custGeom>
            <a:solidFill>
              <a:schemeClr val="dk2">
                <a:alpha val="188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998296" y="1821413"/>
              <a:ext cx="190729" cy="283889"/>
            </a:xfrm>
            <a:custGeom>
              <a:avLst/>
              <a:gdLst/>
              <a:ahLst/>
              <a:cxnLst/>
              <a:rect l="l" t="t" r="r" b="b"/>
              <a:pathLst>
                <a:path w="4371" h="6506" extrusionOk="0">
                  <a:moveTo>
                    <a:pt x="2250" y="0"/>
                  </a:moveTo>
                  <a:cubicBezTo>
                    <a:pt x="2089" y="0"/>
                    <a:pt x="1924" y="25"/>
                    <a:pt x="1775" y="75"/>
                  </a:cubicBezTo>
                  <a:cubicBezTo>
                    <a:pt x="1370" y="217"/>
                    <a:pt x="1013" y="479"/>
                    <a:pt x="751" y="813"/>
                  </a:cubicBezTo>
                  <a:cubicBezTo>
                    <a:pt x="453" y="1182"/>
                    <a:pt x="239" y="1610"/>
                    <a:pt x="144" y="2063"/>
                  </a:cubicBezTo>
                  <a:cubicBezTo>
                    <a:pt x="36" y="2551"/>
                    <a:pt x="1" y="3051"/>
                    <a:pt x="36" y="3551"/>
                  </a:cubicBezTo>
                  <a:cubicBezTo>
                    <a:pt x="84" y="4337"/>
                    <a:pt x="239" y="5123"/>
                    <a:pt x="667" y="5718"/>
                  </a:cubicBezTo>
                  <a:cubicBezTo>
                    <a:pt x="894" y="6004"/>
                    <a:pt x="1179" y="6218"/>
                    <a:pt x="1501" y="6349"/>
                  </a:cubicBezTo>
                  <a:cubicBezTo>
                    <a:pt x="1769" y="6456"/>
                    <a:pt x="2057" y="6506"/>
                    <a:pt x="2346" y="6506"/>
                  </a:cubicBezTo>
                  <a:cubicBezTo>
                    <a:pt x="2378" y="6506"/>
                    <a:pt x="2410" y="6505"/>
                    <a:pt x="2441" y="6504"/>
                  </a:cubicBezTo>
                  <a:cubicBezTo>
                    <a:pt x="2680" y="6504"/>
                    <a:pt x="2918" y="6444"/>
                    <a:pt x="3120" y="6337"/>
                  </a:cubicBezTo>
                  <a:cubicBezTo>
                    <a:pt x="3299" y="6242"/>
                    <a:pt x="3477" y="6123"/>
                    <a:pt x="3620" y="5980"/>
                  </a:cubicBezTo>
                  <a:cubicBezTo>
                    <a:pt x="3858" y="5742"/>
                    <a:pt x="4049" y="5468"/>
                    <a:pt x="4180" y="5158"/>
                  </a:cubicBezTo>
                  <a:cubicBezTo>
                    <a:pt x="4263" y="4968"/>
                    <a:pt x="4323" y="4754"/>
                    <a:pt x="4346" y="4551"/>
                  </a:cubicBezTo>
                  <a:cubicBezTo>
                    <a:pt x="4346" y="4480"/>
                    <a:pt x="4370" y="4420"/>
                    <a:pt x="4370" y="4385"/>
                  </a:cubicBezTo>
                  <a:cubicBezTo>
                    <a:pt x="4370" y="4361"/>
                    <a:pt x="4370" y="4349"/>
                    <a:pt x="4370" y="4325"/>
                  </a:cubicBezTo>
                  <a:cubicBezTo>
                    <a:pt x="4311" y="4599"/>
                    <a:pt x="4227" y="4873"/>
                    <a:pt x="4120" y="5135"/>
                  </a:cubicBezTo>
                  <a:cubicBezTo>
                    <a:pt x="3989" y="5432"/>
                    <a:pt x="3799" y="5694"/>
                    <a:pt x="3561" y="5920"/>
                  </a:cubicBezTo>
                  <a:cubicBezTo>
                    <a:pt x="3406" y="6051"/>
                    <a:pt x="3239" y="6159"/>
                    <a:pt x="3061" y="6254"/>
                  </a:cubicBezTo>
                  <a:cubicBezTo>
                    <a:pt x="2870" y="6349"/>
                    <a:pt x="2656" y="6397"/>
                    <a:pt x="2430" y="6397"/>
                  </a:cubicBezTo>
                  <a:cubicBezTo>
                    <a:pt x="2393" y="6399"/>
                    <a:pt x="2357" y="6400"/>
                    <a:pt x="2322" y="6400"/>
                  </a:cubicBezTo>
                  <a:cubicBezTo>
                    <a:pt x="1718" y="6400"/>
                    <a:pt x="1145" y="6119"/>
                    <a:pt x="763" y="5647"/>
                  </a:cubicBezTo>
                  <a:cubicBezTo>
                    <a:pt x="358" y="5087"/>
                    <a:pt x="203" y="4313"/>
                    <a:pt x="155" y="3551"/>
                  </a:cubicBezTo>
                  <a:cubicBezTo>
                    <a:pt x="108" y="2551"/>
                    <a:pt x="275" y="1563"/>
                    <a:pt x="834" y="896"/>
                  </a:cubicBezTo>
                  <a:cubicBezTo>
                    <a:pt x="1084" y="575"/>
                    <a:pt x="1418" y="325"/>
                    <a:pt x="1799" y="182"/>
                  </a:cubicBezTo>
                  <a:cubicBezTo>
                    <a:pt x="1954" y="140"/>
                    <a:pt x="2109" y="108"/>
                    <a:pt x="2264" y="108"/>
                  </a:cubicBezTo>
                  <a:cubicBezTo>
                    <a:pt x="2287" y="108"/>
                    <a:pt x="2311" y="109"/>
                    <a:pt x="2334" y="110"/>
                  </a:cubicBezTo>
                  <a:cubicBezTo>
                    <a:pt x="2799" y="110"/>
                    <a:pt x="3251" y="289"/>
                    <a:pt x="3584" y="610"/>
                  </a:cubicBezTo>
                  <a:cubicBezTo>
                    <a:pt x="3751" y="765"/>
                    <a:pt x="3894" y="932"/>
                    <a:pt x="4013" y="1122"/>
                  </a:cubicBezTo>
                  <a:cubicBezTo>
                    <a:pt x="4108" y="1289"/>
                    <a:pt x="4192" y="1456"/>
                    <a:pt x="4263" y="1634"/>
                  </a:cubicBezTo>
                  <a:cubicBezTo>
                    <a:pt x="4227" y="1444"/>
                    <a:pt x="4156" y="1253"/>
                    <a:pt x="4061" y="1087"/>
                  </a:cubicBezTo>
                  <a:cubicBezTo>
                    <a:pt x="3954" y="884"/>
                    <a:pt x="3811" y="706"/>
                    <a:pt x="3656" y="551"/>
                  </a:cubicBezTo>
                  <a:cubicBezTo>
                    <a:pt x="3299" y="205"/>
                    <a:pt x="2834" y="15"/>
                    <a:pt x="2346" y="3"/>
                  </a:cubicBezTo>
                  <a:cubicBezTo>
                    <a:pt x="2314" y="1"/>
                    <a:pt x="2282" y="0"/>
                    <a:pt x="2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4081945" y="1879797"/>
              <a:ext cx="128374" cy="153726"/>
            </a:xfrm>
            <a:custGeom>
              <a:avLst/>
              <a:gdLst/>
              <a:ahLst/>
              <a:cxnLst/>
              <a:rect l="l" t="t" r="r" b="b"/>
              <a:pathLst>
                <a:path w="2942" h="3523" extrusionOk="0">
                  <a:moveTo>
                    <a:pt x="1540" y="1"/>
                  </a:moveTo>
                  <a:cubicBezTo>
                    <a:pt x="1488" y="1"/>
                    <a:pt x="1435" y="4"/>
                    <a:pt x="1382" y="10"/>
                  </a:cubicBezTo>
                  <a:lnTo>
                    <a:pt x="1048" y="94"/>
                  </a:lnTo>
                  <a:cubicBezTo>
                    <a:pt x="608" y="106"/>
                    <a:pt x="286" y="558"/>
                    <a:pt x="167" y="987"/>
                  </a:cubicBezTo>
                  <a:cubicBezTo>
                    <a:pt x="1" y="1654"/>
                    <a:pt x="132" y="2356"/>
                    <a:pt x="524" y="2916"/>
                  </a:cubicBezTo>
                  <a:cubicBezTo>
                    <a:pt x="751" y="3273"/>
                    <a:pt x="1132" y="3499"/>
                    <a:pt x="1560" y="3523"/>
                  </a:cubicBezTo>
                  <a:cubicBezTo>
                    <a:pt x="1846" y="3511"/>
                    <a:pt x="2120" y="3380"/>
                    <a:pt x="2310" y="3166"/>
                  </a:cubicBezTo>
                  <a:cubicBezTo>
                    <a:pt x="2501" y="2951"/>
                    <a:pt x="2644" y="2689"/>
                    <a:pt x="2727" y="2427"/>
                  </a:cubicBezTo>
                  <a:cubicBezTo>
                    <a:pt x="2941" y="1892"/>
                    <a:pt x="2941" y="1308"/>
                    <a:pt x="2727" y="784"/>
                  </a:cubicBezTo>
                  <a:cubicBezTo>
                    <a:pt x="2522" y="309"/>
                    <a:pt x="2052" y="1"/>
                    <a:pt x="1540" y="1"/>
                  </a:cubicBezTo>
                  <a:close/>
                </a:path>
              </a:pathLst>
            </a:custGeom>
            <a:solidFill>
              <a:schemeClr val="dk2">
                <a:alpha val="31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4081421" y="1879317"/>
              <a:ext cx="131996" cy="157086"/>
            </a:xfrm>
            <a:custGeom>
              <a:avLst/>
              <a:gdLst/>
              <a:ahLst/>
              <a:cxnLst/>
              <a:rect l="l" t="t" r="r" b="b"/>
              <a:pathLst>
                <a:path w="3025" h="3600" extrusionOk="0">
                  <a:moveTo>
                    <a:pt x="1632" y="1"/>
                  </a:moveTo>
                  <a:cubicBezTo>
                    <a:pt x="1584" y="1"/>
                    <a:pt x="1537" y="4"/>
                    <a:pt x="1489" y="10"/>
                  </a:cubicBezTo>
                  <a:cubicBezTo>
                    <a:pt x="1429" y="21"/>
                    <a:pt x="1394" y="33"/>
                    <a:pt x="1394" y="33"/>
                  </a:cubicBezTo>
                  <a:cubicBezTo>
                    <a:pt x="1525" y="33"/>
                    <a:pt x="1644" y="33"/>
                    <a:pt x="1763" y="57"/>
                  </a:cubicBezTo>
                  <a:cubicBezTo>
                    <a:pt x="2096" y="129"/>
                    <a:pt x="2382" y="331"/>
                    <a:pt x="2572" y="617"/>
                  </a:cubicBezTo>
                  <a:cubicBezTo>
                    <a:pt x="2834" y="1045"/>
                    <a:pt x="2918" y="1569"/>
                    <a:pt x="2787" y="2057"/>
                  </a:cubicBezTo>
                  <a:cubicBezTo>
                    <a:pt x="2727" y="2343"/>
                    <a:pt x="2620" y="2617"/>
                    <a:pt x="2465" y="2879"/>
                  </a:cubicBezTo>
                  <a:cubicBezTo>
                    <a:pt x="2322" y="3153"/>
                    <a:pt x="2072" y="3355"/>
                    <a:pt x="1775" y="3450"/>
                  </a:cubicBezTo>
                  <a:cubicBezTo>
                    <a:pt x="1699" y="3469"/>
                    <a:pt x="1623" y="3477"/>
                    <a:pt x="1546" y="3477"/>
                  </a:cubicBezTo>
                  <a:cubicBezTo>
                    <a:pt x="1320" y="3477"/>
                    <a:pt x="1095" y="3399"/>
                    <a:pt x="917" y="3248"/>
                  </a:cubicBezTo>
                  <a:cubicBezTo>
                    <a:pt x="691" y="3058"/>
                    <a:pt x="513" y="2819"/>
                    <a:pt x="382" y="2557"/>
                  </a:cubicBezTo>
                  <a:cubicBezTo>
                    <a:pt x="167" y="2105"/>
                    <a:pt x="108" y="1581"/>
                    <a:pt x="215" y="1093"/>
                  </a:cubicBezTo>
                  <a:cubicBezTo>
                    <a:pt x="263" y="760"/>
                    <a:pt x="441" y="462"/>
                    <a:pt x="715" y="248"/>
                  </a:cubicBezTo>
                  <a:cubicBezTo>
                    <a:pt x="822" y="188"/>
                    <a:pt x="941" y="129"/>
                    <a:pt x="1072" y="105"/>
                  </a:cubicBezTo>
                  <a:lnTo>
                    <a:pt x="965" y="105"/>
                  </a:lnTo>
                  <a:cubicBezTo>
                    <a:pt x="870" y="117"/>
                    <a:pt x="775" y="152"/>
                    <a:pt x="691" y="200"/>
                  </a:cubicBezTo>
                  <a:cubicBezTo>
                    <a:pt x="394" y="402"/>
                    <a:pt x="191" y="712"/>
                    <a:pt x="120" y="1057"/>
                  </a:cubicBezTo>
                  <a:cubicBezTo>
                    <a:pt x="1" y="1581"/>
                    <a:pt x="60" y="2117"/>
                    <a:pt x="275" y="2593"/>
                  </a:cubicBezTo>
                  <a:cubicBezTo>
                    <a:pt x="405" y="2879"/>
                    <a:pt x="596" y="3141"/>
                    <a:pt x="846" y="3331"/>
                  </a:cubicBezTo>
                  <a:cubicBezTo>
                    <a:pt x="1045" y="3503"/>
                    <a:pt x="1298" y="3599"/>
                    <a:pt x="1560" y="3599"/>
                  </a:cubicBezTo>
                  <a:cubicBezTo>
                    <a:pt x="1643" y="3599"/>
                    <a:pt x="1727" y="3590"/>
                    <a:pt x="1810" y="3570"/>
                  </a:cubicBezTo>
                  <a:cubicBezTo>
                    <a:pt x="2132" y="3462"/>
                    <a:pt x="2418" y="3236"/>
                    <a:pt x="2584" y="2938"/>
                  </a:cubicBezTo>
                  <a:cubicBezTo>
                    <a:pt x="2739" y="2665"/>
                    <a:pt x="2846" y="2367"/>
                    <a:pt x="2906" y="2069"/>
                  </a:cubicBezTo>
                  <a:cubicBezTo>
                    <a:pt x="3025" y="1557"/>
                    <a:pt x="2942" y="1010"/>
                    <a:pt x="2656" y="569"/>
                  </a:cubicBezTo>
                  <a:cubicBezTo>
                    <a:pt x="2441" y="271"/>
                    <a:pt x="2132" y="69"/>
                    <a:pt x="1775" y="10"/>
                  </a:cubicBezTo>
                  <a:cubicBezTo>
                    <a:pt x="1727" y="4"/>
                    <a:pt x="1679" y="1"/>
                    <a:pt x="1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4086090" y="2032258"/>
              <a:ext cx="58253" cy="27795"/>
            </a:xfrm>
            <a:custGeom>
              <a:avLst/>
              <a:gdLst/>
              <a:ahLst/>
              <a:cxnLst/>
              <a:rect l="l" t="t" r="r" b="b"/>
              <a:pathLst>
                <a:path w="1335" h="637" extrusionOk="0">
                  <a:moveTo>
                    <a:pt x="980" y="1"/>
                  </a:moveTo>
                  <a:cubicBezTo>
                    <a:pt x="833" y="1"/>
                    <a:pt x="687" y="18"/>
                    <a:pt x="549" y="65"/>
                  </a:cubicBezTo>
                  <a:cubicBezTo>
                    <a:pt x="358" y="112"/>
                    <a:pt x="191" y="243"/>
                    <a:pt x="84" y="410"/>
                  </a:cubicBezTo>
                  <a:cubicBezTo>
                    <a:pt x="1" y="541"/>
                    <a:pt x="13" y="636"/>
                    <a:pt x="25" y="636"/>
                  </a:cubicBezTo>
                  <a:cubicBezTo>
                    <a:pt x="48" y="636"/>
                    <a:pt x="72" y="565"/>
                    <a:pt x="156" y="457"/>
                  </a:cubicBezTo>
                  <a:cubicBezTo>
                    <a:pt x="275" y="326"/>
                    <a:pt x="418" y="231"/>
                    <a:pt x="584" y="184"/>
                  </a:cubicBezTo>
                  <a:cubicBezTo>
                    <a:pt x="763" y="136"/>
                    <a:pt x="930" y="112"/>
                    <a:pt x="1108" y="100"/>
                  </a:cubicBezTo>
                  <a:cubicBezTo>
                    <a:pt x="1251" y="100"/>
                    <a:pt x="1334" y="76"/>
                    <a:pt x="1334" y="65"/>
                  </a:cubicBezTo>
                  <a:cubicBezTo>
                    <a:pt x="1334" y="41"/>
                    <a:pt x="1251" y="29"/>
                    <a:pt x="1108" y="5"/>
                  </a:cubicBezTo>
                  <a:cubicBezTo>
                    <a:pt x="1065" y="2"/>
                    <a:pt x="1022" y="1"/>
                    <a:pt x="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4078323" y="1865179"/>
              <a:ext cx="64449" cy="19068"/>
            </a:xfrm>
            <a:custGeom>
              <a:avLst/>
              <a:gdLst/>
              <a:ahLst/>
              <a:cxnLst/>
              <a:rect l="l" t="t" r="r" b="b"/>
              <a:pathLst>
                <a:path w="1477" h="437" extrusionOk="0">
                  <a:moveTo>
                    <a:pt x="0" y="0"/>
                  </a:moveTo>
                  <a:lnTo>
                    <a:pt x="0" y="0"/>
                  </a:lnTo>
                  <a:cubicBezTo>
                    <a:pt x="0" y="0"/>
                    <a:pt x="48" y="95"/>
                    <a:pt x="155" y="191"/>
                  </a:cubicBezTo>
                  <a:cubicBezTo>
                    <a:pt x="310" y="310"/>
                    <a:pt x="500" y="381"/>
                    <a:pt x="691" y="417"/>
                  </a:cubicBezTo>
                  <a:cubicBezTo>
                    <a:pt x="762" y="430"/>
                    <a:pt x="835" y="437"/>
                    <a:pt x="908" y="437"/>
                  </a:cubicBezTo>
                  <a:cubicBezTo>
                    <a:pt x="1030" y="437"/>
                    <a:pt x="1151" y="418"/>
                    <a:pt x="1262" y="381"/>
                  </a:cubicBezTo>
                  <a:cubicBezTo>
                    <a:pt x="1405" y="334"/>
                    <a:pt x="1477" y="286"/>
                    <a:pt x="1477" y="274"/>
                  </a:cubicBezTo>
                  <a:lnTo>
                    <a:pt x="1477" y="274"/>
                  </a:lnTo>
                  <a:cubicBezTo>
                    <a:pt x="1339" y="294"/>
                    <a:pt x="1201" y="303"/>
                    <a:pt x="1064" y="303"/>
                  </a:cubicBezTo>
                  <a:cubicBezTo>
                    <a:pt x="951" y="303"/>
                    <a:pt x="839" y="297"/>
                    <a:pt x="727" y="286"/>
                  </a:cubicBezTo>
                  <a:cubicBezTo>
                    <a:pt x="476" y="226"/>
                    <a:pt x="226" y="13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3179529" y="1081713"/>
              <a:ext cx="147574" cy="325779"/>
            </a:xfrm>
            <a:custGeom>
              <a:avLst/>
              <a:gdLst/>
              <a:ahLst/>
              <a:cxnLst/>
              <a:rect l="l" t="t" r="r" b="b"/>
              <a:pathLst>
                <a:path w="3382" h="7466" extrusionOk="0">
                  <a:moveTo>
                    <a:pt x="3382" y="1"/>
                  </a:moveTo>
                  <a:cubicBezTo>
                    <a:pt x="3382" y="1"/>
                    <a:pt x="3346" y="1"/>
                    <a:pt x="3298" y="36"/>
                  </a:cubicBezTo>
                  <a:cubicBezTo>
                    <a:pt x="3215" y="72"/>
                    <a:pt x="3144" y="108"/>
                    <a:pt x="3072" y="143"/>
                  </a:cubicBezTo>
                  <a:cubicBezTo>
                    <a:pt x="2798" y="298"/>
                    <a:pt x="2548" y="477"/>
                    <a:pt x="2322" y="679"/>
                  </a:cubicBezTo>
                  <a:cubicBezTo>
                    <a:pt x="1548" y="1358"/>
                    <a:pt x="989" y="2251"/>
                    <a:pt x="703" y="3239"/>
                  </a:cubicBezTo>
                  <a:cubicBezTo>
                    <a:pt x="405" y="4203"/>
                    <a:pt x="203" y="5204"/>
                    <a:pt x="96" y="6216"/>
                  </a:cubicBezTo>
                  <a:cubicBezTo>
                    <a:pt x="48" y="6597"/>
                    <a:pt x="24" y="6906"/>
                    <a:pt x="12" y="7121"/>
                  </a:cubicBezTo>
                  <a:cubicBezTo>
                    <a:pt x="0" y="7240"/>
                    <a:pt x="0" y="7347"/>
                    <a:pt x="12" y="7466"/>
                  </a:cubicBezTo>
                  <a:cubicBezTo>
                    <a:pt x="36" y="7359"/>
                    <a:pt x="48" y="7240"/>
                    <a:pt x="60" y="7132"/>
                  </a:cubicBezTo>
                  <a:cubicBezTo>
                    <a:pt x="96" y="6894"/>
                    <a:pt x="143" y="6585"/>
                    <a:pt x="191" y="6228"/>
                  </a:cubicBezTo>
                  <a:cubicBezTo>
                    <a:pt x="322" y="5227"/>
                    <a:pt x="536" y="4239"/>
                    <a:pt x="834" y="3275"/>
                  </a:cubicBezTo>
                  <a:cubicBezTo>
                    <a:pt x="1108" y="2310"/>
                    <a:pt x="1643" y="1441"/>
                    <a:pt x="2382" y="751"/>
                  </a:cubicBezTo>
                  <a:cubicBezTo>
                    <a:pt x="2691" y="477"/>
                    <a:pt x="3025" y="227"/>
                    <a:pt x="3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3332252" y="2254753"/>
              <a:ext cx="135138" cy="87532"/>
            </a:xfrm>
            <a:custGeom>
              <a:avLst/>
              <a:gdLst/>
              <a:ahLst/>
              <a:cxnLst/>
              <a:rect l="l" t="t" r="r" b="b"/>
              <a:pathLst>
                <a:path w="3097" h="2006" extrusionOk="0">
                  <a:moveTo>
                    <a:pt x="1018" y="1"/>
                  </a:moveTo>
                  <a:cubicBezTo>
                    <a:pt x="1001" y="1"/>
                    <a:pt x="983" y="1"/>
                    <a:pt x="965" y="2"/>
                  </a:cubicBezTo>
                  <a:cubicBezTo>
                    <a:pt x="406" y="49"/>
                    <a:pt x="1" y="538"/>
                    <a:pt x="48" y="1085"/>
                  </a:cubicBezTo>
                  <a:cubicBezTo>
                    <a:pt x="94" y="1615"/>
                    <a:pt x="533" y="2006"/>
                    <a:pt x="1044" y="2006"/>
                  </a:cubicBezTo>
                  <a:cubicBezTo>
                    <a:pt x="1073" y="2006"/>
                    <a:pt x="1103" y="2005"/>
                    <a:pt x="1132" y="2002"/>
                  </a:cubicBezTo>
                  <a:cubicBezTo>
                    <a:pt x="1894" y="1919"/>
                    <a:pt x="2346" y="1026"/>
                    <a:pt x="3096" y="859"/>
                  </a:cubicBezTo>
                  <a:lnTo>
                    <a:pt x="3001" y="716"/>
                  </a:lnTo>
                  <a:cubicBezTo>
                    <a:pt x="2293" y="681"/>
                    <a:pt x="1720" y="1"/>
                    <a:pt x="1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3043388" y="1400903"/>
              <a:ext cx="525322" cy="912146"/>
            </a:xfrm>
            <a:custGeom>
              <a:avLst/>
              <a:gdLst/>
              <a:ahLst/>
              <a:cxnLst/>
              <a:rect l="l" t="t" r="r" b="b"/>
              <a:pathLst>
                <a:path w="12039" h="20904" extrusionOk="0">
                  <a:moveTo>
                    <a:pt x="3440" y="1"/>
                  </a:moveTo>
                  <a:cubicBezTo>
                    <a:pt x="3241" y="1"/>
                    <a:pt x="3123" y="20"/>
                    <a:pt x="3120" y="20"/>
                  </a:cubicBezTo>
                  <a:cubicBezTo>
                    <a:pt x="3097" y="32"/>
                    <a:pt x="1" y="496"/>
                    <a:pt x="1" y="3901"/>
                  </a:cubicBezTo>
                  <a:cubicBezTo>
                    <a:pt x="1" y="5580"/>
                    <a:pt x="108" y="16665"/>
                    <a:pt x="191" y="17248"/>
                  </a:cubicBezTo>
                  <a:lnTo>
                    <a:pt x="191" y="17296"/>
                  </a:lnTo>
                  <a:cubicBezTo>
                    <a:pt x="406" y="18748"/>
                    <a:pt x="918" y="19772"/>
                    <a:pt x="1715" y="20356"/>
                  </a:cubicBezTo>
                  <a:cubicBezTo>
                    <a:pt x="2212" y="20714"/>
                    <a:pt x="2799" y="20904"/>
                    <a:pt x="3399" y="20904"/>
                  </a:cubicBezTo>
                  <a:cubicBezTo>
                    <a:pt x="3417" y="20904"/>
                    <a:pt x="3436" y="20904"/>
                    <a:pt x="3454" y="20903"/>
                  </a:cubicBezTo>
                  <a:cubicBezTo>
                    <a:pt x="3680" y="20903"/>
                    <a:pt x="3918" y="20880"/>
                    <a:pt x="4132" y="20844"/>
                  </a:cubicBezTo>
                  <a:lnTo>
                    <a:pt x="4097" y="20594"/>
                  </a:lnTo>
                  <a:cubicBezTo>
                    <a:pt x="3875" y="20629"/>
                    <a:pt x="3661" y="20647"/>
                    <a:pt x="3455" y="20647"/>
                  </a:cubicBezTo>
                  <a:cubicBezTo>
                    <a:pt x="2836" y="20647"/>
                    <a:pt x="2297" y="20484"/>
                    <a:pt x="1858" y="20153"/>
                  </a:cubicBezTo>
                  <a:cubicBezTo>
                    <a:pt x="1108" y="19617"/>
                    <a:pt x="632" y="18641"/>
                    <a:pt x="430" y="17260"/>
                  </a:cubicBezTo>
                  <a:lnTo>
                    <a:pt x="430" y="17201"/>
                  </a:lnTo>
                  <a:cubicBezTo>
                    <a:pt x="346" y="16665"/>
                    <a:pt x="239" y="5937"/>
                    <a:pt x="239" y="3901"/>
                  </a:cubicBezTo>
                  <a:cubicBezTo>
                    <a:pt x="239" y="722"/>
                    <a:pt x="3025" y="282"/>
                    <a:pt x="3144" y="270"/>
                  </a:cubicBezTo>
                  <a:cubicBezTo>
                    <a:pt x="3172" y="265"/>
                    <a:pt x="3305" y="242"/>
                    <a:pt x="3511" y="242"/>
                  </a:cubicBezTo>
                  <a:cubicBezTo>
                    <a:pt x="4285" y="242"/>
                    <a:pt x="6082" y="558"/>
                    <a:pt x="7145" y="3294"/>
                  </a:cubicBezTo>
                  <a:cubicBezTo>
                    <a:pt x="8550" y="6937"/>
                    <a:pt x="10812" y="13938"/>
                    <a:pt x="10955" y="14772"/>
                  </a:cubicBezTo>
                  <a:cubicBezTo>
                    <a:pt x="10979" y="14867"/>
                    <a:pt x="11002" y="14998"/>
                    <a:pt x="11038" y="15129"/>
                  </a:cubicBezTo>
                  <a:cubicBezTo>
                    <a:pt x="11264" y="16188"/>
                    <a:pt x="11752" y="18379"/>
                    <a:pt x="10300" y="19629"/>
                  </a:cubicBezTo>
                  <a:cubicBezTo>
                    <a:pt x="9391" y="20419"/>
                    <a:pt x="8589" y="20598"/>
                    <a:pt x="8049" y="20598"/>
                  </a:cubicBezTo>
                  <a:cubicBezTo>
                    <a:pt x="7620" y="20598"/>
                    <a:pt x="7356" y="20485"/>
                    <a:pt x="7335" y="20475"/>
                  </a:cubicBezTo>
                  <a:lnTo>
                    <a:pt x="7228" y="20701"/>
                  </a:lnTo>
                  <a:cubicBezTo>
                    <a:pt x="7255" y="20712"/>
                    <a:pt x="7562" y="20845"/>
                    <a:pt x="8052" y="20845"/>
                  </a:cubicBezTo>
                  <a:cubicBezTo>
                    <a:pt x="8643" y="20845"/>
                    <a:pt x="9499" y="20652"/>
                    <a:pt x="10455" y="19820"/>
                  </a:cubicBezTo>
                  <a:cubicBezTo>
                    <a:pt x="12038" y="18463"/>
                    <a:pt x="11526" y="16177"/>
                    <a:pt x="11276" y="15081"/>
                  </a:cubicBezTo>
                  <a:cubicBezTo>
                    <a:pt x="11252" y="14938"/>
                    <a:pt x="11217" y="14831"/>
                    <a:pt x="11205" y="14724"/>
                  </a:cubicBezTo>
                  <a:cubicBezTo>
                    <a:pt x="11050" y="13891"/>
                    <a:pt x="8788" y="6854"/>
                    <a:pt x="7383" y="3211"/>
                  </a:cubicBezTo>
                  <a:cubicBezTo>
                    <a:pt x="6253" y="296"/>
                    <a:pt x="4222" y="1"/>
                    <a:pt x="3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3047577" y="1516012"/>
              <a:ext cx="323161" cy="144519"/>
            </a:xfrm>
            <a:custGeom>
              <a:avLst/>
              <a:gdLst/>
              <a:ahLst/>
              <a:cxnLst/>
              <a:rect l="l" t="t" r="r" b="b"/>
              <a:pathLst>
                <a:path w="7406" h="3312" extrusionOk="0">
                  <a:moveTo>
                    <a:pt x="4114" y="0"/>
                  </a:moveTo>
                  <a:cubicBezTo>
                    <a:pt x="3777" y="0"/>
                    <a:pt x="3440" y="36"/>
                    <a:pt x="3108" y="108"/>
                  </a:cubicBezTo>
                  <a:cubicBezTo>
                    <a:pt x="2501" y="251"/>
                    <a:pt x="1941" y="525"/>
                    <a:pt x="1453" y="906"/>
                  </a:cubicBezTo>
                  <a:cubicBezTo>
                    <a:pt x="1048" y="1216"/>
                    <a:pt x="715" y="1597"/>
                    <a:pt x="441" y="2025"/>
                  </a:cubicBezTo>
                  <a:cubicBezTo>
                    <a:pt x="274" y="2311"/>
                    <a:pt x="143" y="2632"/>
                    <a:pt x="60" y="2954"/>
                  </a:cubicBezTo>
                  <a:cubicBezTo>
                    <a:pt x="36" y="3049"/>
                    <a:pt x="24" y="3133"/>
                    <a:pt x="12" y="3228"/>
                  </a:cubicBezTo>
                  <a:cubicBezTo>
                    <a:pt x="12" y="3287"/>
                    <a:pt x="0" y="3311"/>
                    <a:pt x="12" y="3311"/>
                  </a:cubicBezTo>
                  <a:cubicBezTo>
                    <a:pt x="119" y="2871"/>
                    <a:pt x="298" y="2454"/>
                    <a:pt x="536" y="2061"/>
                  </a:cubicBezTo>
                  <a:cubicBezTo>
                    <a:pt x="798" y="1656"/>
                    <a:pt x="1131" y="1287"/>
                    <a:pt x="1524" y="989"/>
                  </a:cubicBezTo>
                  <a:cubicBezTo>
                    <a:pt x="2000" y="632"/>
                    <a:pt x="2548" y="370"/>
                    <a:pt x="3132" y="239"/>
                  </a:cubicBezTo>
                  <a:cubicBezTo>
                    <a:pt x="3468" y="165"/>
                    <a:pt x="3810" y="127"/>
                    <a:pt x="4152" y="127"/>
                  </a:cubicBezTo>
                  <a:cubicBezTo>
                    <a:pt x="4898" y="127"/>
                    <a:pt x="5641" y="305"/>
                    <a:pt x="6311" y="656"/>
                  </a:cubicBezTo>
                  <a:cubicBezTo>
                    <a:pt x="6703" y="870"/>
                    <a:pt x="7073" y="1132"/>
                    <a:pt x="7406" y="1442"/>
                  </a:cubicBezTo>
                  <a:cubicBezTo>
                    <a:pt x="7394" y="1418"/>
                    <a:pt x="7370" y="1394"/>
                    <a:pt x="7358" y="1370"/>
                  </a:cubicBezTo>
                  <a:cubicBezTo>
                    <a:pt x="7299" y="1299"/>
                    <a:pt x="7227" y="1228"/>
                    <a:pt x="7168" y="1168"/>
                  </a:cubicBezTo>
                  <a:cubicBezTo>
                    <a:pt x="6918" y="930"/>
                    <a:pt x="6644" y="727"/>
                    <a:pt x="6346" y="573"/>
                  </a:cubicBezTo>
                  <a:cubicBezTo>
                    <a:pt x="5657" y="191"/>
                    <a:pt x="4888" y="0"/>
                    <a:pt x="4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769098" y="2367680"/>
              <a:ext cx="251992" cy="167733"/>
            </a:xfrm>
            <a:custGeom>
              <a:avLst/>
              <a:gdLst/>
              <a:ahLst/>
              <a:cxnLst/>
              <a:rect l="l" t="t" r="r" b="b"/>
              <a:pathLst>
                <a:path w="5775" h="3844" extrusionOk="0">
                  <a:moveTo>
                    <a:pt x="5620" y="0"/>
                  </a:moveTo>
                  <a:cubicBezTo>
                    <a:pt x="5570" y="0"/>
                    <a:pt x="5519" y="3"/>
                    <a:pt x="5465" y="9"/>
                  </a:cubicBezTo>
                  <a:lnTo>
                    <a:pt x="4644" y="21"/>
                  </a:lnTo>
                  <a:cubicBezTo>
                    <a:pt x="4227" y="33"/>
                    <a:pt x="3822" y="69"/>
                    <a:pt x="3418" y="117"/>
                  </a:cubicBezTo>
                  <a:cubicBezTo>
                    <a:pt x="2906" y="188"/>
                    <a:pt x="2417" y="355"/>
                    <a:pt x="1977" y="629"/>
                  </a:cubicBezTo>
                  <a:cubicBezTo>
                    <a:pt x="1203" y="1141"/>
                    <a:pt x="608" y="1879"/>
                    <a:pt x="262" y="2736"/>
                  </a:cubicBezTo>
                  <a:cubicBezTo>
                    <a:pt x="167" y="2998"/>
                    <a:pt x="84" y="3260"/>
                    <a:pt x="36" y="3534"/>
                  </a:cubicBezTo>
                  <a:cubicBezTo>
                    <a:pt x="12" y="3641"/>
                    <a:pt x="0" y="3736"/>
                    <a:pt x="12" y="3843"/>
                  </a:cubicBezTo>
                  <a:cubicBezTo>
                    <a:pt x="96" y="3474"/>
                    <a:pt x="215" y="3117"/>
                    <a:pt x="358" y="2772"/>
                  </a:cubicBezTo>
                  <a:cubicBezTo>
                    <a:pt x="715" y="1938"/>
                    <a:pt x="1298" y="1236"/>
                    <a:pt x="2048" y="736"/>
                  </a:cubicBezTo>
                  <a:cubicBezTo>
                    <a:pt x="2477" y="474"/>
                    <a:pt x="2941" y="307"/>
                    <a:pt x="3429" y="224"/>
                  </a:cubicBezTo>
                  <a:cubicBezTo>
                    <a:pt x="3834" y="164"/>
                    <a:pt x="4239" y="128"/>
                    <a:pt x="4644" y="105"/>
                  </a:cubicBezTo>
                  <a:lnTo>
                    <a:pt x="5477" y="45"/>
                  </a:lnTo>
                  <a:cubicBezTo>
                    <a:pt x="5573" y="45"/>
                    <a:pt x="5680" y="33"/>
                    <a:pt x="5775" y="9"/>
                  </a:cubicBezTo>
                  <a:cubicBezTo>
                    <a:pt x="5721" y="3"/>
                    <a:pt x="5671" y="0"/>
                    <a:pt x="5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2720795" y="2056170"/>
              <a:ext cx="600592" cy="316092"/>
            </a:xfrm>
            <a:custGeom>
              <a:avLst/>
              <a:gdLst/>
              <a:ahLst/>
              <a:cxnLst/>
              <a:rect l="l" t="t" r="r" b="b"/>
              <a:pathLst>
                <a:path w="13764" h="7244" extrusionOk="0">
                  <a:moveTo>
                    <a:pt x="4230" y="0"/>
                  </a:moveTo>
                  <a:cubicBezTo>
                    <a:pt x="4139" y="0"/>
                    <a:pt x="4069" y="13"/>
                    <a:pt x="4025" y="40"/>
                  </a:cubicBezTo>
                  <a:cubicBezTo>
                    <a:pt x="3405" y="433"/>
                    <a:pt x="3774" y="1279"/>
                    <a:pt x="3774" y="1279"/>
                  </a:cubicBezTo>
                  <a:cubicBezTo>
                    <a:pt x="3774" y="1279"/>
                    <a:pt x="2187" y="730"/>
                    <a:pt x="1519" y="730"/>
                  </a:cubicBezTo>
                  <a:cubicBezTo>
                    <a:pt x="1387" y="730"/>
                    <a:pt x="1291" y="751"/>
                    <a:pt x="1250" y="802"/>
                  </a:cubicBezTo>
                  <a:cubicBezTo>
                    <a:pt x="988" y="1183"/>
                    <a:pt x="988" y="1695"/>
                    <a:pt x="1250" y="2088"/>
                  </a:cubicBezTo>
                  <a:cubicBezTo>
                    <a:pt x="1250" y="2088"/>
                    <a:pt x="928" y="2036"/>
                    <a:pt x="611" y="2036"/>
                  </a:cubicBezTo>
                  <a:cubicBezTo>
                    <a:pt x="303" y="2036"/>
                    <a:pt x="0" y="2085"/>
                    <a:pt x="0" y="2279"/>
                  </a:cubicBezTo>
                  <a:cubicBezTo>
                    <a:pt x="12" y="2815"/>
                    <a:pt x="286" y="3303"/>
                    <a:pt x="726" y="3588"/>
                  </a:cubicBezTo>
                  <a:cubicBezTo>
                    <a:pt x="1310" y="4029"/>
                    <a:pt x="5096" y="6541"/>
                    <a:pt x="5394" y="7244"/>
                  </a:cubicBezTo>
                  <a:lnTo>
                    <a:pt x="6620" y="7160"/>
                  </a:lnTo>
                  <a:lnTo>
                    <a:pt x="13764" y="6791"/>
                  </a:lnTo>
                  <a:cubicBezTo>
                    <a:pt x="13764" y="6791"/>
                    <a:pt x="11299" y="3065"/>
                    <a:pt x="10668" y="2576"/>
                  </a:cubicBezTo>
                  <a:cubicBezTo>
                    <a:pt x="10083" y="2124"/>
                    <a:pt x="5398" y="0"/>
                    <a:pt x="42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2778960" y="2146756"/>
              <a:ext cx="232793" cy="159530"/>
            </a:xfrm>
            <a:custGeom>
              <a:avLst/>
              <a:gdLst/>
              <a:ahLst/>
              <a:cxnLst/>
              <a:rect l="l" t="t" r="r" b="b"/>
              <a:pathLst>
                <a:path w="5335" h="3656" extrusionOk="0">
                  <a:moveTo>
                    <a:pt x="1" y="0"/>
                  </a:moveTo>
                  <a:cubicBezTo>
                    <a:pt x="72" y="60"/>
                    <a:pt x="144" y="96"/>
                    <a:pt x="227" y="119"/>
                  </a:cubicBezTo>
                  <a:lnTo>
                    <a:pt x="882" y="405"/>
                  </a:lnTo>
                  <a:cubicBezTo>
                    <a:pt x="1596" y="691"/>
                    <a:pt x="2287" y="1036"/>
                    <a:pt x="2965" y="1417"/>
                  </a:cubicBezTo>
                  <a:cubicBezTo>
                    <a:pt x="3620" y="1810"/>
                    <a:pt x="4227" y="2298"/>
                    <a:pt x="4739" y="2870"/>
                  </a:cubicBezTo>
                  <a:cubicBezTo>
                    <a:pt x="5125" y="3326"/>
                    <a:pt x="5305" y="3656"/>
                    <a:pt x="5333" y="3656"/>
                  </a:cubicBezTo>
                  <a:cubicBezTo>
                    <a:pt x="5334" y="3656"/>
                    <a:pt x="5334" y="3656"/>
                    <a:pt x="5335" y="3656"/>
                  </a:cubicBezTo>
                  <a:cubicBezTo>
                    <a:pt x="5311" y="3572"/>
                    <a:pt x="5263" y="3489"/>
                    <a:pt x="5216" y="3417"/>
                  </a:cubicBezTo>
                  <a:cubicBezTo>
                    <a:pt x="5097" y="3215"/>
                    <a:pt x="4966" y="3013"/>
                    <a:pt x="4811" y="2834"/>
                  </a:cubicBezTo>
                  <a:cubicBezTo>
                    <a:pt x="4311" y="2227"/>
                    <a:pt x="3704" y="1727"/>
                    <a:pt x="3025" y="1334"/>
                  </a:cubicBezTo>
                  <a:cubicBezTo>
                    <a:pt x="2358" y="929"/>
                    <a:pt x="1644" y="596"/>
                    <a:pt x="917" y="322"/>
                  </a:cubicBezTo>
                  <a:cubicBezTo>
                    <a:pt x="632" y="215"/>
                    <a:pt x="406" y="143"/>
                    <a:pt x="251" y="72"/>
                  </a:cubicBezTo>
                  <a:cubicBezTo>
                    <a:pt x="167" y="36"/>
                    <a:pt x="84" y="24"/>
                    <a:pt x="1" y="0"/>
                  </a:cubicBezTo>
                  <a:close/>
                </a:path>
              </a:pathLst>
            </a:custGeom>
            <a:solidFill>
              <a:schemeClr val="dk2">
                <a:alpha val="439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93764" y="2110364"/>
              <a:ext cx="254654" cy="192823"/>
            </a:xfrm>
            <a:custGeom>
              <a:avLst/>
              <a:gdLst/>
              <a:ahLst/>
              <a:cxnLst/>
              <a:rect l="l" t="t" r="r" b="b"/>
              <a:pathLst>
                <a:path w="5836" h="4419" extrusionOk="0">
                  <a:moveTo>
                    <a:pt x="1" y="1"/>
                  </a:moveTo>
                  <a:cubicBezTo>
                    <a:pt x="1" y="25"/>
                    <a:pt x="418" y="120"/>
                    <a:pt x="1037" y="406"/>
                  </a:cubicBezTo>
                  <a:cubicBezTo>
                    <a:pt x="1858" y="763"/>
                    <a:pt x="2644" y="1168"/>
                    <a:pt x="3418" y="1632"/>
                  </a:cubicBezTo>
                  <a:cubicBezTo>
                    <a:pt x="3644" y="1763"/>
                    <a:pt x="3859" y="1894"/>
                    <a:pt x="4061" y="2025"/>
                  </a:cubicBezTo>
                  <a:cubicBezTo>
                    <a:pt x="4252" y="2168"/>
                    <a:pt x="4418" y="2335"/>
                    <a:pt x="4561" y="2513"/>
                  </a:cubicBezTo>
                  <a:cubicBezTo>
                    <a:pt x="4823" y="2823"/>
                    <a:pt x="5049" y="3144"/>
                    <a:pt x="5252" y="3489"/>
                  </a:cubicBezTo>
                  <a:lnTo>
                    <a:pt x="5668" y="4180"/>
                  </a:lnTo>
                  <a:cubicBezTo>
                    <a:pt x="5716" y="4275"/>
                    <a:pt x="5764" y="4347"/>
                    <a:pt x="5835" y="4418"/>
                  </a:cubicBezTo>
                  <a:cubicBezTo>
                    <a:pt x="5799" y="4323"/>
                    <a:pt x="5764" y="4240"/>
                    <a:pt x="5704" y="4144"/>
                  </a:cubicBezTo>
                  <a:cubicBezTo>
                    <a:pt x="5621" y="3978"/>
                    <a:pt x="5502" y="3728"/>
                    <a:pt x="5335" y="3430"/>
                  </a:cubicBezTo>
                  <a:cubicBezTo>
                    <a:pt x="5133" y="3073"/>
                    <a:pt x="4906" y="2739"/>
                    <a:pt x="4656" y="2430"/>
                  </a:cubicBezTo>
                  <a:cubicBezTo>
                    <a:pt x="4502" y="2239"/>
                    <a:pt x="4323" y="2061"/>
                    <a:pt x="4132" y="1906"/>
                  </a:cubicBezTo>
                  <a:cubicBezTo>
                    <a:pt x="3930" y="1775"/>
                    <a:pt x="3704" y="1644"/>
                    <a:pt x="3478" y="1501"/>
                  </a:cubicBezTo>
                  <a:cubicBezTo>
                    <a:pt x="2704" y="1049"/>
                    <a:pt x="1906" y="644"/>
                    <a:pt x="1073" y="310"/>
                  </a:cubicBezTo>
                  <a:cubicBezTo>
                    <a:pt x="823" y="203"/>
                    <a:pt x="561" y="120"/>
                    <a:pt x="299" y="60"/>
                  </a:cubicBezTo>
                  <a:cubicBezTo>
                    <a:pt x="203" y="25"/>
                    <a:pt x="108" y="13"/>
                    <a:pt x="1" y="1"/>
                  </a:cubicBezTo>
                  <a:close/>
                </a:path>
              </a:pathLst>
            </a:custGeom>
            <a:solidFill>
              <a:schemeClr val="dk2">
                <a:alpha val="439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147"/>
        <p:cNvGrpSpPr/>
        <p:nvPr/>
      </p:nvGrpSpPr>
      <p:grpSpPr>
        <a:xfrm>
          <a:off x="0" y="0"/>
          <a:ext cx="0" cy="0"/>
          <a:chOff x="0" y="0"/>
          <a:chExt cx="0" cy="0"/>
        </a:xfrm>
      </p:grpSpPr>
      <p:sp>
        <p:nvSpPr>
          <p:cNvPr id="148" name="Google Shape;148;p7"/>
          <p:cNvSpPr/>
          <p:nvPr/>
        </p:nvSpPr>
        <p:spPr>
          <a:xfrm>
            <a:off x="807000" y="2060414"/>
            <a:ext cx="566885" cy="298094"/>
          </a:xfrm>
          <a:custGeom>
            <a:avLst/>
            <a:gdLst/>
            <a:ahLst/>
            <a:cxnLst/>
            <a:rect l="l" t="t" r="r" b="b"/>
            <a:pathLst>
              <a:path w="19384" h="10193" extrusionOk="0">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txBox="1">
            <a:spLocks noGrp="1"/>
          </p:cNvSpPr>
          <p:nvPr>
            <p:ph type="title"/>
          </p:nvPr>
        </p:nvSpPr>
        <p:spPr>
          <a:xfrm>
            <a:off x="711750" y="1606800"/>
            <a:ext cx="3402900" cy="61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lvl1pPr>
            <a:lvl2pPr lvl="1" rtl="0">
              <a:spcBef>
                <a:spcPts val="0"/>
              </a:spcBef>
              <a:spcAft>
                <a:spcPts val="0"/>
              </a:spcAft>
              <a:buNone/>
              <a:defRPr>
                <a:latin typeface="Open Sans Light"/>
                <a:ea typeface="Open Sans Light"/>
                <a:cs typeface="Open Sans Light"/>
                <a:sym typeface="Open Sans Light"/>
              </a:defRPr>
            </a:lvl2pPr>
            <a:lvl3pPr lvl="2" rtl="0">
              <a:spcBef>
                <a:spcPts val="0"/>
              </a:spcBef>
              <a:spcAft>
                <a:spcPts val="0"/>
              </a:spcAft>
              <a:buNone/>
              <a:defRPr>
                <a:latin typeface="Open Sans Light"/>
                <a:ea typeface="Open Sans Light"/>
                <a:cs typeface="Open Sans Light"/>
                <a:sym typeface="Open Sans Light"/>
              </a:defRPr>
            </a:lvl3pPr>
            <a:lvl4pPr lvl="3" rtl="0">
              <a:spcBef>
                <a:spcPts val="0"/>
              </a:spcBef>
              <a:spcAft>
                <a:spcPts val="0"/>
              </a:spcAft>
              <a:buNone/>
              <a:defRPr>
                <a:latin typeface="Open Sans Light"/>
                <a:ea typeface="Open Sans Light"/>
                <a:cs typeface="Open Sans Light"/>
                <a:sym typeface="Open Sans Light"/>
              </a:defRPr>
            </a:lvl4pPr>
            <a:lvl5pPr lvl="4" rtl="0">
              <a:spcBef>
                <a:spcPts val="0"/>
              </a:spcBef>
              <a:spcAft>
                <a:spcPts val="0"/>
              </a:spcAft>
              <a:buNone/>
              <a:defRPr>
                <a:latin typeface="Open Sans Light"/>
                <a:ea typeface="Open Sans Light"/>
                <a:cs typeface="Open Sans Light"/>
                <a:sym typeface="Open Sans Light"/>
              </a:defRPr>
            </a:lvl5pPr>
            <a:lvl6pPr lvl="5" rtl="0">
              <a:spcBef>
                <a:spcPts val="0"/>
              </a:spcBef>
              <a:spcAft>
                <a:spcPts val="0"/>
              </a:spcAft>
              <a:buNone/>
              <a:defRPr>
                <a:latin typeface="Open Sans Light"/>
                <a:ea typeface="Open Sans Light"/>
                <a:cs typeface="Open Sans Light"/>
                <a:sym typeface="Open Sans Light"/>
              </a:defRPr>
            </a:lvl6pPr>
            <a:lvl7pPr lvl="6" rtl="0">
              <a:spcBef>
                <a:spcPts val="0"/>
              </a:spcBef>
              <a:spcAft>
                <a:spcPts val="0"/>
              </a:spcAft>
              <a:buNone/>
              <a:defRPr>
                <a:latin typeface="Open Sans Light"/>
                <a:ea typeface="Open Sans Light"/>
                <a:cs typeface="Open Sans Light"/>
                <a:sym typeface="Open Sans Light"/>
              </a:defRPr>
            </a:lvl7pPr>
            <a:lvl8pPr lvl="7" rtl="0">
              <a:spcBef>
                <a:spcPts val="0"/>
              </a:spcBef>
              <a:spcAft>
                <a:spcPts val="0"/>
              </a:spcAft>
              <a:buNone/>
              <a:defRPr>
                <a:latin typeface="Open Sans Light"/>
                <a:ea typeface="Open Sans Light"/>
                <a:cs typeface="Open Sans Light"/>
                <a:sym typeface="Open Sans Light"/>
              </a:defRPr>
            </a:lvl8pPr>
            <a:lvl9pPr lvl="8" rtl="0">
              <a:spcBef>
                <a:spcPts val="0"/>
              </a:spcBef>
              <a:spcAft>
                <a:spcPts val="0"/>
              </a:spcAft>
              <a:buNone/>
              <a:defRPr>
                <a:latin typeface="Open Sans Light"/>
                <a:ea typeface="Open Sans Light"/>
                <a:cs typeface="Open Sans Light"/>
                <a:sym typeface="Open Sans Light"/>
              </a:defRPr>
            </a:lvl9pPr>
          </a:lstStyle>
          <a:p>
            <a:endParaRPr/>
          </a:p>
        </p:txBody>
      </p:sp>
      <p:sp>
        <p:nvSpPr>
          <p:cNvPr id="150" name="Google Shape;150;p7"/>
          <p:cNvSpPr txBox="1">
            <a:spLocks noGrp="1"/>
          </p:cNvSpPr>
          <p:nvPr>
            <p:ph type="body" idx="1"/>
          </p:nvPr>
        </p:nvSpPr>
        <p:spPr>
          <a:xfrm>
            <a:off x="711750" y="2608800"/>
            <a:ext cx="3402900" cy="16122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4288557" y="902449"/>
            <a:ext cx="566885" cy="298094"/>
          </a:xfrm>
          <a:custGeom>
            <a:avLst/>
            <a:gdLst/>
            <a:ahLst/>
            <a:cxnLst/>
            <a:rect l="l" t="t" r="r" b="b"/>
            <a:pathLst>
              <a:path w="19384" h="10193" extrusionOk="0">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0" y="435425"/>
            <a:ext cx="9144000" cy="419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
        <p:nvSpPr>
          <p:cNvPr id="160" name="Google Shape;160;p9"/>
          <p:cNvSpPr txBox="1">
            <a:spLocks noGrp="1"/>
          </p:cNvSpPr>
          <p:nvPr>
            <p:ph type="body" idx="1"/>
          </p:nvPr>
        </p:nvSpPr>
        <p:spPr>
          <a:xfrm>
            <a:off x="4838925" y="2228800"/>
            <a:ext cx="3349500" cy="1981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lnSpc>
                <a:spcPct val="100000"/>
              </a:lnSpc>
              <a:spcBef>
                <a:spcPts val="1600"/>
              </a:spcBef>
              <a:spcAft>
                <a:spcPts val="0"/>
              </a:spcAft>
              <a:buSzPts val="1600"/>
              <a:buChar char="○"/>
              <a:defRPr sz="1600"/>
            </a:lvl2pPr>
            <a:lvl3pPr marL="1371600" lvl="2" indent="-330200" rtl="0">
              <a:lnSpc>
                <a:spcPct val="100000"/>
              </a:lnSpc>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61" name="Google Shape;161;p9"/>
          <p:cNvSpPr/>
          <p:nvPr/>
        </p:nvSpPr>
        <p:spPr>
          <a:xfrm flipH="1">
            <a:off x="8591556" y="2311129"/>
            <a:ext cx="552449" cy="2848563"/>
          </a:xfrm>
          <a:custGeom>
            <a:avLst/>
            <a:gdLst/>
            <a:ahLst/>
            <a:cxnLst/>
            <a:rect l="l" t="t" r="r" b="b"/>
            <a:pathLst>
              <a:path w="6752" h="34815" extrusionOk="0">
                <a:moveTo>
                  <a:pt x="0" y="1"/>
                </a:moveTo>
                <a:lnTo>
                  <a:pt x="0" y="34814"/>
                </a:lnTo>
                <a:lnTo>
                  <a:pt x="6751" y="3481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txBox="1">
            <a:spLocks noGrp="1"/>
          </p:cNvSpPr>
          <p:nvPr>
            <p:ph type="subTitle" idx="2"/>
          </p:nvPr>
        </p:nvSpPr>
        <p:spPr>
          <a:xfrm>
            <a:off x="4838925" y="1630600"/>
            <a:ext cx="3285900" cy="44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000">
                <a:latin typeface="Fjalla One"/>
                <a:ea typeface="Fjalla One"/>
                <a:cs typeface="Fjalla One"/>
                <a:sym typeface="Fjalla One"/>
              </a:defRPr>
            </a:lvl1pPr>
            <a:lvl2pPr lvl="1" rtl="0">
              <a:spcBef>
                <a:spcPts val="1600"/>
              </a:spcBef>
              <a:spcAft>
                <a:spcPts val="0"/>
              </a:spcAft>
              <a:buNone/>
              <a:defRPr sz="2200" b="1">
                <a:latin typeface="Fjalla One"/>
                <a:ea typeface="Fjalla One"/>
                <a:cs typeface="Fjalla One"/>
                <a:sym typeface="Fjalla One"/>
              </a:defRPr>
            </a:lvl2pPr>
            <a:lvl3pPr lvl="2" rtl="0">
              <a:spcBef>
                <a:spcPts val="1600"/>
              </a:spcBef>
              <a:spcAft>
                <a:spcPts val="0"/>
              </a:spcAft>
              <a:buNone/>
              <a:defRPr sz="2200" b="1">
                <a:latin typeface="Fjalla One"/>
                <a:ea typeface="Fjalla One"/>
                <a:cs typeface="Fjalla One"/>
                <a:sym typeface="Fjalla One"/>
              </a:defRPr>
            </a:lvl3pPr>
            <a:lvl4pPr lvl="3" rtl="0">
              <a:spcBef>
                <a:spcPts val="1600"/>
              </a:spcBef>
              <a:spcAft>
                <a:spcPts val="0"/>
              </a:spcAft>
              <a:buNone/>
              <a:defRPr sz="2200" b="1">
                <a:latin typeface="Fjalla One"/>
                <a:ea typeface="Fjalla One"/>
                <a:cs typeface="Fjalla One"/>
                <a:sym typeface="Fjalla One"/>
              </a:defRPr>
            </a:lvl4pPr>
            <a:lvl5pPr lvl="4" rtl="0">
              <a:spcBef>
                <a:spcPts val="1600"/>
              </a:spcBef>
              <a:spcAft>
                <a:spcPts val="0"/>
              </a:spcAft>
              <a:buNone/>
              <a:defRPr sz="2200" b="1">
                <a:latin typeface="Fjalla One"/>
                <a:ea typeface="Fjalla One"/>
                <a:cs typeface="Fjalla One"/>
                <a:sym typeface="Fjalla One"/>
              </a:defRPr>
            </a:lvl5pPr>
            <a:lvl6pPr lvl="5" rtl="0">
              <a:spcBef>
                <a:spcPts val="1600"/>
              </a:spcBef>
              <a:spcAft>
                <a:spcPts val="0"/>
              </a:spcAft>
              <a:buNone/>
              <a:defRPr sz="2200" b="1">
                <a:latin typeface="Fjalla One"/>
                <a:ea typeface="Fjalla One"/>
                <a:cs typeface="Fjalla One"/>
                <a:sym typeface="Fjalla One"/>
              </a:defRPr>
            </a:lvl6pPr>
            <a:lvl7pPr lvl="6" rtl="0">
              <a:spcBef>
                <a:spcPts val="1600"/>
              </a:spcBef>
              <a:spcAft>
                <a:spcPts val="0"/>
              </a:spcAft>
              <a:buNone/>
              <a:defRPr sz="2200" b="1">
                <a:latin typeface="Fjalla One"/>
                <a:ea typeface="Fjalla One"/>
                <a:cs typeface="Fjalla One"/>
                <a:sym typeface="Fjalla One"/>
              </a:defRPr>
            </a:lvl7pPr>
            <a:lvl8pPr lvl="7" rtl="0">
              <a:spcBef>
                <a:spcPts val="1600"/>
              </a:spcBef>
              <a:spcAft>
                <a:spcPts val="0"/>
              </a:spcAft>
              <a:buNone/>
              <a:defRPr sz="2200" b="1">
                <a:latin typeface="Fjalla One"/>
                <a:ea typeface="Fjalla One"/>
                <a:cs typeface="Fjalla One"/>
                <a:sym typeface="Fjalla One"/>
              </a:defRPr>
            </a:lvl8pPr>
            <a:lvl9pPr lvl="8" rtl="0">
              <a:spcBef>
                <a:spcPts val="1600"/>
              </a:spcBef>
              <a:spcAft>
                <a:spcPts val="1600"/>
              </a:spcAft>
              <a:buNone/>
              <a:defRPr sz="2200" b="1">
                <a:latin typeface="Fjalla One"/>
                <a:ea typeface="Fjalla One"/>
                <a:cs typeface="Fjalla One"/>
                <a:sym typeface="Fjall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228"/>
        <p:cNvGrpSpPr/>
        <p:nvPr/>
      </p:nvGrpSpPr>
      <p:grpSpPr>
        <a:xfrm>
          <a:off x="0" y="0"/>
          <a:ext cx="0" cy="0"/>
          <a:chOff x="0" y="0"/>
          <a:chExt cx="0" cy="0"/>
        </a:xfrm>
      </p:grpSpPr>
      <p:sp>
        <p:nvSpPr>
          <p:cNvPr id="229" name="Google Shape;229;p16"/>
          <p:cNvSpPr/>
          <p:nvPr/>
        </p:nvSpPr>
        <p:spPr>
          <a:xfrm>
            <a:off x="0" y="0"/>
            <a:ext cx="3024809" cy="5143509"/>
          </a:xfrm>
          <a:custGeom>
            <a:avLst/>
            <a:gdLst/>
            <a:ahLst/>
            <a:cxnLst/>
            <a:rect l="l" t="t" r="r" b="b"/>
            <a:pathLst>
              <a:path w="44245" h="75236" extrusionOk="0">
                <a:moveTo>
                  <a:pt x="0" y="0"/>
                </a:moveTo>
                <a:lnTo>
                  <a:pt x="0" y="75236"/>
                </a:lnTo>
                <a:lnTo>
                  <a:pt x="44244" y="75236"/>
                </a:lnTo>
                <a:lnTo>
                  <a:pt x="296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4288557" y="892422"/>
            <a:ext cx="566885" cy="298094"/>
          </a:xfrm>
          <a:custGeom>
            <a:avLst/>
            <a:gdLst/>
            <a:ahLst/>
            <a:cxnLst/>
            <a:rect l="l" t="t" r="r" b="b"/>
            <a:pathLst>
              <a:path w="19384" h="10193" extrusionOk="0">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txBox="1">
            <a:spLocks noGrp="1"/>
          </p:cNvSpPr>
          <p:nvPr>
            <p:ph type="title"/>
          </p:nvPr>
        </p:nvSpPr>
        <p:spPr>
          <a:xfrm>
            <a:off x="0" y="435425"/>
            <a:ext cx="9144000" cy="419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3343237" y="3158825"/>
            <a:ext cx="21600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a:endParaRPr/>
          </a:p>
        </p:txBody>
      </p:sp>
      <p:sp>
        <p:nvSpPr>
          <p:cNvPr id="244" name="Google Shape;244;p19"/>
          <p:cNvSpPr txBox="1">
            <a:spLocks noGrp="1"/>
          </p:cNvSpPr>
          <p:nvPr>
            <p:ph type="title" idx="2"/>
          </p:nvPr>
        </p:nvSpPr>
        <p:spPr>
          <a:xfrm>
            <a:off x="732800" y="3158825"/>
            <a:ext cx="21600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a:endParaRPr/>
          </a:p>
        </p:txBody>
      </p:sp>
      <p:sp>
        <p:nvSpPr>
          <p:cNvPr id="245" name="Google Shape;245;p19"/>
          <p:cNvSpPr txBox="1">
            <a:spLocks noGrp="1"/>
          </p:cNvSpPr>
          <p:nvPr>
            <p:ph type="title" idx="3"/>
          </p:nvPr>
        </p:nvSpPr>
        <p:spPr>
          <a:xfrm>
            <a:off x="5953674" y="3158825"/>
            <a:ext cx="2160000" cy="53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1pPr>
            <a:lvl2pPr lvl="1"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2pPr>
            <a:lvl3pPr lvl="2"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3pPr>
            <a:lvl4pPr lvl="3"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4pPr>
            <a:lvl5pPr lvl="4"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5pPr>
            <a:lvl6pPr lvl="5"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6pPr>
            <a:lvl7pPr lvl="6"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7pPr>
            <a:lvl8pPr lvl="7"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8pPr>
            <a:lvl9pPr lvl="8" algn="ctr" rtl="0">
              <a:lnSpc>
                <a:spcPct val="100000"/>
              </a:lnSpc>
              <a:spcBef>
                <a:spcPts val="0"/>
              </a:spcBef>
              <a:spcAft>
                <a:spcPts val="0"/>
              </a:spcAft>
              <a:buNone/>
              <a:defRPr sz="1600">
                <a:solidFill>
                  <a:schemeClr val="dk2"/>
                </a:solidFill>
                <a:latin typeface="Roboto Condensed"/>
                <a:ea typeface="Roboto Condensed"/>
                <a:cs typeface="Roboto Condensed"/>
                <a:sym typeface="Roboto Condensed"/>
              </a:defRPr>
            </a:lvl9pPr>
          </a:lstStyle>
          <a:p>
            <a:endParaRPr/>
          </a:p>
        </p:txBody>
      </p:sp>
      <p:sp>
        <p:nvSpPr>
          <p:cNvPr id="246" name="Google Shape;246;p19"/>
          <p:cNvSpPr/>
          <p:nvPr/>
        </p:nvSpPr>
        <p:spPr>
          <a:xfrm rot="5400000">
            <a:off x="7608549" y="3608051"/>
            <a:ext cx="498686" cy="2572235"/>
          </a:xfrm>
          <a:custGeom>
            <a:avLst/>
            <a:gdLst/>
            <a:ahLst/>
            <a:cxnLst/>
            <a:rect l="l" t="t" r="r" b="b"/>
            <a:pathLst>
              <a:path w="6752" h="34827" extrusionOk="0">
                <a:moveTo>
                  <a:pt x="1" y="1"/>
                </a:moveTo>
                <a:lnTo>
                  <a:pt x="6752" y="34827"/>
                </a:lnTo>
                <a:lnTo>
                  <a:pt x="6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rot="-5400000">
            <a:off x="1219669" y="-1224873"/>
            <a:ext cx="587205" cy="3028991"/>
          </a:xfrm>
          <a:custGeom>
            <a:avLst/>
            <a:gdLst/>
            <a:ahLst/>
            <a:cxnLst/>
            <a:rect l="l" t="t" r="r" b="b"/>
            <a:pathLst>
              <a:path w="6752" h="34827" extrusionOk="0">
                <a:moveTo>
                  <a:pt x="1" y="1"/>
                </a:moveTo>
                <a:lnTo>
                  <a:pt x="6752" y="34827"/>
                </a:lnTo>
                <a:lnTo>
                  <a:pt x="6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txBox="1">
            <a:spLocks noGrp="1"/>
          </p:cNvSpPr>
          <p:nvPr>
            <p:ph type="subTitle" idx="1"/>
          </p:nvPr>
        </p:nvSpPr>
        <p:spPr>
          <a:xfrm>
            <a:off x="732798" y="3820888"/>
            <a:ext cx="2160000" cy="4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latin typeface="Fjalla One"/>
                <a:ea typeface="Fjalla One"/>
                <a:cs typeface="Fjalla One"/>
                <a:sym typeface="Fjalla One"/>
              </a:defRPr>
            </a:lvl1pPr>
            <a:lvl2pPr lvl="1" algn="ctr" rtl="0">
              <a:lnSpc>
                <a:spcPct val="100000"/>
              </a:lnSpc>
              <a:spcBef>
                <a:spcPts val="1600"/>
              </a:spcBef>
              <a:spcAft>
                <a:spcPts val="0"/>
              </a:spcAft>
              <a:buNone/>
              <a:defRPr sz="2000">
                <a:latin typeface="Fjalla One"/>
                <a:ea typeface="Fjalla One"/>
                <a:cs typeface="Fjalla One"/>
                <a:sym typeface="Fjalla One"/>
              </a:defRPr>
            </a:lvl2pPr>
            <a:lvl3pPr lvl="2" algn="ctr" rtl="0">
              <a:lnSpc>
                <a:spcPct val="100000"/>
              </a:lnSpc>
              <a:spcBef>
                <a:spcPts val="1600"/>
              </a:spcBef>
              <a:spcAft>
                <a:spcPts val="0"/>
              </a:spcAft>
              <a:buNone/>
              <a:defRPr sz="2000">
                <a:latin typeface="Fjalla One"/>
                <a:ea typeface="Fjalla One"/>
                <a:cs typeface="Fjalla One"/>
                <a:sym typeface="Fjalla One"/>
              </a:defRPr>
            </a:lvl3pPr>
            <a:lvl4pPr lvl="3" algn="ctr" rtl="0">
              <a:lnSpc>
                <a:spcPct val="100000"/>
              </a:lnSpc>
              <a:spcBef>
                <a:spcPts val="1600"/>
              </a:spcBef>
              <a:spcAft>
                <a:spcPts val="0"/>
              </a:spcAft>
              <a:buNone/>
              <a:defRPr sz="2000">
                <a:latin typeface="Fjalla One"/>
                <a:ea typeface="Fjalla One"/>
                <a:cs typeface="Fjalla One"/>
                <a:sym typeface="Fjalla One"/>
              </a:defRPr>
            </a:lvl4pPr>
            <a:lvl5pPr lvl="4" algn="ctr" rtl="0">
              <a:lnSpc>
                <a:spcPct val="100000"/>
              </a:lnSpc>
              <a:spcBef>
                <a:spcPts val="1600"/>
              </a:spcBef>
              <a:spcAft>
                <a:spcPts val="0"/>
              </a:spcAft>
              <a:buNone/>
              <a:defRPr sz="2000">
                <a:latin typeface="Fjalla One"/>
                <a:ea typeface="Fjalla One"/>
                <a:cs typeface="Fjalla One"/>
                <a:sym typeface="Fjalla One"/>
              </a:defRPr>
            </a:lvl5pPr>
            <a:lvl6pPr lvl="5" algn="ctr" rtl="0">
              <a:lnSpc>
                <a:spcPct val="100000"/>
              </a:lnSpc>
              <a:spcBef>
                <a:spcPts val="1600"/>
              </a:spcBef>
              <a:spcAft>
                <a:spcPts val="0"/>
              </a:spcAft>
              <a:buNone/>
              <a:defRPr sz="2000">
                <a:latin typeface="Fjalla One"/>
                <a:ea typeface="Fjalla One"/>
                <a:cs typeface="Fjalla One"/>
                <a:sym typeface="Fjalla One"/>
              </a:defRPr>
            </a:lvl6pPr>
            <a:lvl7pPr lvl="6" algn="ctr" rtl="0">
              <a:lnSpc>
                <a:spcPct val="100000"/>
              </a:lnSpc>
              <a:spcBef>
                <a:spcPts val="1600"/>
              </a:spcBef>
              <a:spcAft>
                <a:spcPts val="0"/>
              </a:spcAft>
              <a:buNone/>
              <a:defRPr sz="2000">
                <a:latin typeface="Fjalla One"/>
                <a:ea typeface="Fjalla One"/>
                <a:cs typeface="Fjalla One"/>
                <a:sym typeface="Fjalla One"/>
              </a:defRPr>
            </a:lvl7pPr>
            <a:lvl8pPr lvl="7" algn="ctr" rtl="0">
              <a:lnSpc>
                <a:spcPct val="100000"/>
              </a:lnSpc>
              <a:spcBef>
                <a:spcPts val="1600"/>
              </a:spcBef>
              <a:spcAft>
                <a:spcPts val="0"/>
              </a:spcAft>
              <a:buNone/>
              <a:defRPr sz="2000">
                <a:latin typeface="Fjalla One"/>
                <a:ea typeface="Fjalla One"/>
                <a:cs typeface="Fjalla One"/>
                <a:sym typeface="Fjalla One"/>
              </a:defRPr>
            </a:lvl8pPr>
            <a:lvl9pPr lvl="8" algn="ctr" rtl="0">
              <a:lnSpc>
                <a:spcPct val="100000"/>
              </a:lnSpc>
              <a:spcBef>
                <a:spcPts val="1600"/>
              </a:spcBef>
              <a:spcAft>
                <a:spcPts val="1600"/>
              </a:spcAft>
              <a:buNone/>
              <a:defRPr sz="2000">
                <a:latin typeface="Fjalla One"/>
                <a:ea typeface="Fjalla One"/>
                <a:cs typeface="Fjalla One"/>
                <a:sym typeface="Fjalla One"/>
              </a:defRPr>
            </a:lvl9pPr>
          </a:lstStyle>
          <a:p>
            <a:endParaRPr/>
          </a:p>
        </p:txBody>
      </p:sp>
      <p:sp>
        <p:nvSpPr>
          <p:cNvPr id="249" name="Google Shape;249;p19"/>
          <p:cNvSpPr txBox="1">
            <a:spLocks noGrp="1"/>
          </p:cNvSpPr>
          <p:nvPr>
            <p:ph type="subTitle" idx="4"/>
          </p:nvPr>
        </p:nvSpPr>
        <p:spPr>
          <a:xfrm>
            <a:off x="3343230" y="3820888"/>
            <a:ext cx="2160000" cy="4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latin typeface="Fjalla One"/>
                <a:ea typeface="Fjalla One"/>
                <a:cs typeface="Fjalla One"/>
                <a:sym typeface="Fjalla One"/>
              </a:defRPr>
            </a:lvl1pPr>
            <a:lvl2pPr lvl="1" algn="ctr" rtl="0">
              <a:lnSpc>
                <a:spcPct val="100000"/>
              </a:lnSpc>
              <a:spcBef>
                <a:spcPts val="1600"/>
              </a:spcBef>
              <a:spcAft>
                <a:spcPts val="0"/>
              </a:spcAft>
              <a:buNone/>
              <a:defRPr sz="2000">
                <a:latin typeface="Fjalla One"/>
                <a:ea typeface="Fjalla One"/>
                <a:cs typeface="Fjalla One"/>
                <a:sym typeface="Fjalla One"/>
              </a:defRPr>
            </a:lvl2pPr>
            <a:lvl3pPr lvl="2" algn="ctr" rtl="0">
              <a:lnSpc>
                <a:spcPct val="100000"/>
              </a:lnSpc>
              <a:spcBef>
                <a:spcPts val="1600"/>
              </a:spcBef>
              <a:spcAft>
                <a:spcPts val="0"/>
              </a:spcAft>
              <a:buNone/>
              <a:defRPr sz="2000">
                <a:latin typeface="Fjalla One"/>
                <a:ea typeface="Fjalla One"/>
                <a:cs typeface="Fjalla One"/>
                <a:sym typeface="Fjalla One"/>
              </a:defRPr>
            </a:lvl3pPr>
            <a:lvl4pPr lvl="3" algn="ctr" rtl="0">
              <a:lnSpc>
                <a:spcPct val="100000"/>
              </a:lnSpc>
              <a:spcBef>
                <a:spcPts val="1600"/>
              </a:spcBef>
              <a:spcAft>
                <a:spcPts val="0"/>
              </a:spcAft>
              <a:buNone/>
              <a:defRPr sz="2000">
                <a:latin typeface="Fjalla One"/>
                <a:ea typeface="Fjalla One"/>
                <a:cs typeface="Fjalla One"/>
                <a:sym typeface="Fjalla One"/>
              </a:defRPr>
            </a:lvl4pPr>
            <a:lvl5pPr lvl="4" algn="ctr" rtl="0">
              <a:lnSpc>
                <a:spcPct val="100000"/>
              </a:lnSpc>
              <a:spcBef>
                <a:spcPts val="1600"/>
              </a:spcBef>
              <a:spcAft>
                <a:spcPts val="0"/>
              </a:spcAft>
              <a:buNone/>
              <a:defRPr sz="2000">
                <a:latin typeface="Fjalla One"/>
                <a:ea typeface="Fjalla One"/>
                <a:cs typeface="Fjalla One"/>
                <a:sym typeface="Fjalla One"/>
              </a:defRPr>
            </a:lvl5pPr>
            <a:lvl6pPr lvl="5" algn="ctr" rtl="0">
              <a:lnSpc>
                <a:spcPct val="100000"/>
              </a:lnSpc>
              <a:spcBef>
                <a:spcPts val="1600"/>
              </a:spcBef>
              <a:spcAft>
                <a:spcPts val="0"/>
              </a:spcAft>
              <a:buNone/>
              <a:defRPr sz="2000">
                <a:latin typeface="Fjalla One"/>
                <a:ea typeface="Fjalla One"/>
                <a:cs typeface="Fjalla One"/>
                <a:sym typeface="Fjalla One"/>
              </a:defRPr>
            </a:lvl6pPr>
            <a:lvl7pPr lvl="6" algn="ctr" rtl="0">
              <a:lnSpc>
                <a:spcPct val="100000"/>
              </a:lnSpc>
              <a:spcBef>
                <a:spcPts val="1600"/>
              </a:spcBef>
              <a:spcAft>
                <a:spcPts val="0"/>
              </a:spcAft>
              <a:buNone/>
              <a:defRPr sz="2000">
                <a:latin typeface="Fjalla One"/>
                <a:ea typeface="Fjalla One"/>
                <a:cs typeface="Fjalla One"/>
                <a:sym typeface="Fjalla One"/>
              </a:defRPr>
            </a:lvl7pPr>
            <a:lvl8pPr lvl="7" algn="ctr" rtl="0">
              <a:lnSpc>
                <a:spcPct val="100000"/>
              </a:lnSpc>
              <a:spcBef>
                <a:spcPts val="1600"/>
              </a:spcBef>
              <a:spcAft>
                <a:spcPts val="0"/>
              </a:spcAft>
              <a:buNone/>
              <a:defRPr sz="2000">
                <a:latin typeface="Fjalla One"/>
                <a:ea typeface="Fjalla One"/>
                <a:cs typeface="Fjalla One"/>
                <a:sym typeface="Fjalla One"/>
              </a:defRPr>
            </a:lvl8pPr>
            <a:lvl9pPr lvl="8" algn="ctr" rtl="0">
              <a:lnSpc>
                <a:spcPct val="100000"/>
              </a:lnSpc>
              <a:spcBef>
                <a:spcPts val="1600"/>
              </a:spcBef>
              <a:spcAft>
                <a:spcPts val="1600"/>
              </a:spcAft>
              <a:buNone/>
              <a:defRPr sz="2000">
                <a:latin typeface="Fjalla One"/>
                <a:ea typeface="Fjalla One"/>
                <a:cs typeface="Fjalla One"/>
                <a:sym typeface="Fjalla One"/>
              </a:defRPr>
            </a:lvl9pPr>
          </a:lstStyle>
          <a:p>
            <a:endParaRPr/>
          </a:p>
        </p:txBody>
      </p:sp>
      <p:sp>
        <p:nvSpPr>
          <p:cNvPr id="250" name="Google Shape;250;p19"/>
          <p:cNvSpPr txBox="1">
            <a:spLocks noGrp="1"/>
          </p:cNvSpPr>
          <p:nvPr>
            <p:ph type="subTitle" idx="5"/>
          </p:nvPr>
        </p:nvSpPr>
        <p:spPr>
          <a:xfrm>
            <a:off x="5953663" y="3820888"/>
            <a:ext cx="2160000" cy="44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latin typeface="Fjalla One"/>
                <a:ea typeface="Fjalla One"/>
                <a:cs typeface="Fjalla One"/>
                <a:sym typeface="Fjalla One"/>
              </a:defRPr>
            </a:lvl1pPr>
            <a:lvl2pPr lvl="1" algn="ctr" rtl="0">
              <a:lnSpc>
                <a:spcPct val="100000"/>
              </a:lnSpc>
              <a:spcBef>
                <a:spcPts val="1600"/>
              </a:spcBef>
              <a:spcAft>
                <a:spcPts val="0"/>
              </a:spcAft>
              <a:buNone/>
              <a:defRPr sz="2000">
                <a:latin typeface="Fjalla One"/>
                <a:ea typeface="Fjalla One"/>
                <a:cs typeface="Fjalla One"/>
                <a:sym typeface="Fjalla One"/>
              </a:defRPr>
            </a:lvl2pPr>
            <a:lvl3pPr lvl="2" algn="ctr" rtl="0">
              <a:lnSpc>
                <a:spcPct val="100000"/>
              </a:lnSpc>
              <a:spcBef>
                <a:spcPts val="1600"/>
              </a:spcBef>
              <a:spcAft>
                <a:spcPts val="0"/>
              </a:spcAft>
              <a:buNone/>
              <a:defRPr sz="2000">
                <a:latin typeface="Fjalla One"/>
                <a:ea typeface="Fjalla One"/>
                <a:cs typeface="Fjalla One"/>
                <a:sym typeface="Fjalla One"/>
              </a:defRPr>
            </a:lvl3pPr>
            <a:lvl4pPr lvl="3" algn="ctr" rtl="0">
              <a:lnSpc>
                <a:spcPct val="100000"/>
              </a:lnSpc>
              <a:spcBef>
                <a:spcPts val="1600"/>
              </a:spcBef>
              <a:spcAft>
                <a:spcPts val="0"/>
              </a:spcAft>
              <a:buNone/>
              <a:defRPr sz="2000">
                <a:latin typeface="Fjalla One"/>
                <a:ea typeface="Fjalla One"/>
                <a:cs typeface="Fjalla One"/>
                <a:sym typeface="Fjalla One"/>
              </a:defRPr>
            </a:lvl4pPr>
            <a:lvl5pPr lvl="4" algn="ctr" rtl="0">
              <a:lnSpc>
                <a:spcPct val="100000"/>
              </a:lnSpc>
              <a:spcBef>
                <a:spcPts val="1600"/>
              </a:spcBef>
              <a:spcAft>
                <a:spcPts val="0"/>
              </a:spcAft>
              <a:buNone/>
              <a:defRPr sz="2000">
                <a:latin typeface="Fjalla One"/>
                <a:ea typeface="Fjalla One"/>
                <a:cs typeface="Fjalla One"/>
                <a:sym typeface="Fjalla One"/>
              </a:defRPr>
            </a:lvl5pPr>
            <a:lvl6pPr lvl="5" algn="ctr" rtl="0">
              <a:lnSpc>
                <a:spcPct val="100000"/>
              </a:lnSpc>
              <a:spcBef>
                <a:spcPts val="1600"/>
              </a:spcBef>
              <a:spcAft>
                <a:spcPts val="0"/>
              </a:spcAft>
              <a:buNone/>
              <a:defRPr sz="2000">
                <a:latin typeface="Fjalla One"/>
                <a:ea typeface="Fjalla One"/>
                <a:cs typeface="Fjalla One"/>
                <a:sym typeface="Fjalla One"/>
              </a:defRPr>
            </a:lvl6pPr>
            <a:lvl7pPr lvl="6" algn="ctr" rtl="0">
              <a:lnSpc>
                <a:spcPct val="100000"/>
              </a:lnSpc>
              <a:spcBef>
                <a:spcPts val="1600"/>
              </a:spcBef>
              <a:spcAft>
                <a:spcPts val="0"/>
              </a:spcAft>
              <a:buNone/>
              <a:defRPr sz="2000">
                <a:latin typeface="Fjalla One"/>
                <a:ea typeface="Fjalla One"/>
                <a:cs typeface="Fjalla One"/>
                <a:sym typeface="Fjalla One"/>
              </a:defRPr>
            </a:lvl7pPr>
            <a:lvl8pPr lvl="7" algn="ctr" rtl="0">
              <a:lnSpc>
                <a:spcPct val="100000"/>
              </a:lnSpc>
              <a:spcBef>
                <a:spcPts val="1600"/>
              </a:spcBef>
              <a:spcAft>
                <a:spcPts val="0"/>
              </a:spcAft>
              <a:buNone/>
              <a:defRPr sz="2000">
                <a:latin typeface="Fjalla One"/>
                <a:ea typeface="Fjalla One"/>
                <a:cs typeface="Fjalla One"/>
                <a:sym typeface="Fjalla One"/>
              </a:defRPr>
            </a:lvl8pPr>
            <a:lvl9pPr lvl="8" algn="ctr" rtl="0">
              <a:lnSpc>
                <a:spcPct val="100000"/>
              </a:lnSpc>
              <a:spcBef>
                <a:spcPts val="1600"/>
              </a:spcBef>
              <a:spcAft>
                <a:spcPts val="1600"/>
              </a:spcAft>
              <a:buNone/>
              <a:defRPr sz="2000">
                <a:latin typeface="Fjalla One"/>
                <a:ea typeface="Fjalla One"/>
                <a:cs typeface="Fjalla One"/>
                <a:sym typeface="Fjalla One"/>
              </a:defRPr>
            </a:lvl9pPr>
          </a:lstStyle>
          <a:p>
            <a:endParaRPr/>
          </a:p>
        </p:txBody>
      </p:sp>
      <p:sp>
        <p:nvSpPr>
          <p:cNvPr id="251" name="Google Shape;251;p19"/>
          <p:cNvSpPr/>
          <p:nvPr/>
        </p:nvSpPr>
        <p:spPr>
          <a:xfrm>
            <a:off x="4288557" y="902449"/>
            <a:ext cx="566885" cy="298094"/>
          </a:xfrm>
          <a:custGeom>
            <a:avLst/>
            <a:gdLst/>
            <a:ahLst/>
            <a:cxnLst/>
            <a:rect l="l" t="t" r="r" b="b"/>
            <a:pathLst>
              <a:path w="19384" h="10193" extrusionOk="0">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txBox="1">
            <a:spLocks noGrp="1"/>
          </p:cNvSpPr>
          <p:nvPr>
            <p:ph type="title" idx="6"/>
          </p:nvPr>
        </p:nvSpPr>
        <p:spPr>
          <a:xfrm>
            <a:off x="0" y="435425"/>
            <a:ext cx="9144000" cy="419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CUSTOM_19">
    <p:spTree>
      <p:nvGrpSpPr>
        <p:cNvPr id="1" name="Shape 333"/>
        <p:cNvGrpSpPr/>
        <p:nvPr/>
      </p:nvGrpSpPr>
      <p:grpSpPr>
        <a:xfrm>
          <a:off x="0" y="0"/>
          <a:ext cx="0" cy="0"/>
          <a:chOff x="0" y="0"/>
          <a:chExt cx="0" cy="0"/>
        </a:xfrm>
      </p:grpSpPr>
      <p:sp>
        <p:nvSpPr>
          <p:cNvPr id="334" name="Google Shape;334;p30"/>
          <p:cNvSpPr/>
          <p:nvPr/>
        </p:nvSpPr>
        <p:spPr>
          <a:xfrm flipH="1">
            <a:off x="0" y="1"/>
            <a:ext cx="498686" cy="2572235"/>
          </a:xfrm>
          <a:custGeom>
            <a:avLst/>
            <a:gdLst/>
            <a:ahLst/>
            <a:cxnLst/>
            <a:rect l="l" t="t" r="r" b="b"/>
            <a:pathLst>
              <a:path w="6752" h="34827" extrusionOk="0">
                <a:moveTo>
                  <a:pt x="1" y="1"/>
                </a:moveTo>
                <a:lnTo>
                  <a:pt x="6752" y="34827"/>
                </a:lnTo>
                <a:lnTo>
                  <a:pt x="67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flipH="1">
            <a:off x="8645324" y="2572161"/>
            <a:ext cx="498686" cy="2571349"/>
          </a:xfrm>
          <a:custGeom>
            <a:avLst/>
            <a:gdLst/>
            <a:ahLst/>
            <a:cxnLst/>
            <a:rect l="l" t="t" r="r" b="b"/>
            <a:pathLst>
              <a:path w="6752" h="34815" extrusionOk="0">
                <a:moveTo>
                  <a:pt x="0" y="1"/>
                </a:moveTo>
                <a:lnTo>
                  <a:pt x="0" y="34814"/>
                </a:lnTo>
                <a:lnTo>
                  <a:pt x="6751" y="3481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4288557" y="902449"/>
            <a:ext cx="566885" cy="298094"/>
          </a:xfrm>
          <a:custGeom>
            <a:avLst/>
            <a:gdLst/>
            <a:ahLst/>
            <a:cxnLst/>
            <a:rect l="l" t="t" r="r" b="b"/>
            <a:pathLst>
              <a:path w="19384" h="10193" extrusionOk="0">
                <a:moveTo>
                  <a:pt x="10180" y="0"/>
                </a:moveTo>
                <a:lnTo>
                  <a:pt x="8835" y="6989"/>
                </a:lnTo>
                <a:lnTo>
                  <a:pt x="8275" y="4656"/>
                </a:lnTo>
                <a:lnTo>
                  <a:pt x="8264" y="4632"/>
                </a:lnTo>
                <a:cubicBezTo>
                  <a:pt x="8192" y="4310"/>
                  <a:pt x="8085" y="3906"/>
                  <a:pt x="7478" y="3906"/>
                </a:cubicBezTo>
                <a:lnTo>
                  <a:pt x="1" y="3906"/>
                </a:lnTo>
                <a:lnTo>
                  <a:pt x="1" y="4584"/>
                </a:lnTo>
                <a:lnTo>
                  <a:pt x="7549" y="4584"/>
                </a:lnTo>
                <a:cubicBezTo>
                  <a:pt x="7573" y="4632"/>
                  <a:pt x="7597" y="4715"/>
                  <a:pt x="7609" y="4787"/>
                </a:cubicBezTo>
                <a:lnTo>
                  <a:pt x="8906" y="10192"/>
                </a:lnTo>
                <a:lnTo>
                  <a:pt x="10323" y="2846"/>
                </a:lnTo>
                <a:cubicBezTo>
                  <a:pt x="10419" y="3120"/>
                  <a:pt x="10502" y="3334"/>
                  <a:pt x="10573" y="3477"/>
                </a:cubicBezTo>
                <a:lnTo>
                  <a:pt x="10609" y="3560"/>
                </a:lnTo>
                <a:cubicBezTo>
                  <a:pt x="10931" y="4215"/>
                  <a:pt x="11121" y="4453"/>
                  <a:pt x="11919" y="4453"/>
                </a:cubicBezTo>
                <a:lnTo>
                  <a:pt x="19384" y="4453"/>
                </a:lnTo>
                <a:lnTo>
                  <a:pt x="19384" y="3775"/>
                </a:lnTo>
                <a:lnTo>
                  <a:pt x="11919" y="3775"/>
                </a:lnTo>
                <a:cubicBezTo>
                  <a:pt x="11466" y="3775"/>
                  <a:pt x="11466" y="3775"/>
                  <a:pt x="11216" y="3263"/>
                </a:cubicBezTo>
                <a:lnTo>
                  <a:pt x="11181" y="3179"/>
                </a:lnTo>
                <a:cubicBezTo>
                  <a:pt x="11050" y="2917"/>
                  <a:pt x="10835" y="2274"/>
                  <a:pt x="10573" y="1358"/>
                </a:cubicBezTo>
                <a:lnTo>
                  <a:pt x="101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txBox="1">
            <a:spLocks noGrp="1"/>
          </p:cNvSpPr>
          <p:nvPr>
            <p:ph type="title"/>
          </p:nvPr>
        </p:nvSpPr>
        <p:spPr>
          <a:xfrm>
            <a:off x="0" y="435425"/>
            <a:ext cx="9144000" cy="419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lvl1pPr>
            <a:lvl2pPr lvl="1" algn="ctr" rtl="0">
              <a:spcBef>
                <a:spcPts val="0"/>
              </a:spcBef>
              <a:spcAft>
                <a:spcPts val="0"/>
              </a:spcAft>
              <a:buNone/>
              <a:defRPr>
                <a:latin typeface="Open Sans Light"/>
                <a:ea typeface="Open Sans Light"/>
                <a:cs typeface="Open Sans Light"/>
                <a:sym typeface="Open Sans Light"/>
              </a:defRPr>
            </a:lvl2pPr>
            <a:lvl3pPr lvl="2" algn="ctr" rtl="0">
              <a:spcBef>
                <a:spcPts val="0"/>
              </a:spcBef>
              <a:spcAft>
                <a:spcPts val="0"/>
              </a:spcAft>
              <a:buNone/>
              <a:defRPr>
                <a:latin typeface="Open Sans Light"/>
                <a:ea typeface="Open Sans Light"/>
                <a:cs typeface="Open Sans Light"/>
                <a:sym typeface="Open Sans Light"/>
              </a:defRPr>
            </a:lvl3pPr>
            <a:lvl4pPr lvl="3" algn="ctr" rtl="0">
              <a:spcBef>
                <a:spcPts val="0"/>
              </a:spcBef>
              <a:spcAft>
                <a:spcPts val="0"/>
              </a:spcAft>
              <a:buNone/>
              <a:defRPr>
                <a:latin typeface="Open Sans Light"/>
                <a:ea typeface="Open Sans Light"/>
                <a:cs typeface="Open Sans Light"/>
                <a:sym typeface="Open Sans Light"/>
              </a:defRPr>
            </a:lvl4pPr>
            <a:lvl5pPr lvl="4" algn="ctr" rtl="0">
              <a:spcBef>
                <a:spcPts val="0"/>
              </a:spcBef>
              <a:spcAft>
                <a:spcPts val="0"/>
              </a:spcAft>
              <a:buNone/>
              <a:defRPr>
                <a:latin typeface="Open Sans Light"/>
                <a:ea typeface="Open Sans Light"/>
                <a:cs typeface="Open Sans Light"/>
                <a:sym typeface="Open Sans Light"/>
              </a:defRPr>
            </a:lvl5pPr>
            <a:lvl6pPr lvl="5" algn="ctr" rtl="0">
              <a:spcBef>
                <a:spcPts val="0"/>
              </a:spcBef>
              <a:spcAft>
                <a:spcPts val="0"/>
              </a:spcAft>
              <a:buNone/>
              <a:defRPr>
                <a:latin typeface="Open Sans Light"/>
                <a:ea typeface="Open Sans Light"/>
                <a:cs typeface="Open Sans Light"/>
                <a:sym typeface="Open Sans Light"/>
              </a:defRPr>
            </a:lvl6pPr>
            <a:lvl7pPr lvl="6" algn="ctr" rtl="0">
              <a:spcBef>
                <a:spcPts val="0"/>
              </a:spcBef>
              <a:spcAft>
                <a:spcPts val="0"/>
              </a:spcAft>
              <a:buNone/>
              <a:defRPr>
                <a:latin typeface="Open Sans Light"/>
                <a:ea typeface="Open Sans Light"/>
                <a:cs typeface="Open Sans Light"/>
                <a:sym typeface="Open Sans Light"/>
              </a:defRPr>
            </a:lvl7pPr>
            <a:lvl8pPr lvl="7" algn="ctr" rtl="0">
              <a:spcBef>
                <a:spcPts val="0"/>
              </a:spcBef>
              <a:spcAft>
                <a:spcPts val="0"/>
              </a:spcAft>
              <a:buNone/>
              <a:defRPr>
                <a:latin typeface="Open Sans Light"/>
                <a:ea typeface="Open Sans Light"/>
                <a:cs typeface="Open Sans Light"/>
                <a:sym typeface="Open Sans Light"/>
              </a:defRPr>
            </a:lvl8pPr>
            <a:lvl9pPr lvl="8" algn="ctr" rtl="0">
              <a:spcBef>
                <a:spcPts val="0"/>
              </a:spcBef>
              <a:spcAft>
                <a:spcPts val="0"/>
              </a:spcAft>
              <a:buNone/>
              <a:defRPr>
                <a:latin typeface="Open Sans Light"/>
                <a:ea typeface="Open Sans Light"/>
                <a:cs typeface="Open Sans Light"/>
                <a:sym typeface="Open Sans Light"/>
              </a:defRPr>
            </a:lvl9pPr>
          </a:lstStyle>
          <a:p>
            <a:endParaRPr/>
          </a:p>
        </p:txBody>
      </p:sp>
      <p:sp>
        <p:nvSpPr>
          <p:cNvPr id="338" name="Google Shape;338;p30"/>
          <p:cNvSpPr txBox="1">
            <a:spLocks noGrp="1"/>
          </p:cNvSpPr>
          <p:nvPr>
            <p:ph type="body" idx="1"/>
          </p:nvPr>
        </p:nvSpPr>
        <p:spPr>
          <a:xfrm>
            <a:off x="713225" y="1470450"/>
            <a:ext cx="3620700" cy="31380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1600"/>
            </a:lvl1pPr>
            <a:lvl2pPr marL="914400" lvl="1" indent="-317500" rtl="0">
              <a:lnSpc>
                <a:spcPct val="100000"/>
              </a:lnSpc>
              <a:spcBef>
                <a:spcPts val="1600"/>
              </a:spcBef>
              <a:spcAft>
                <a:spcPts val="0"/>
              </a:spcAft>
              <a:buSzPts val="1400"/>
              <a:buChar char="○"/>
              <a:defRPr sz="1600"/>
            </a:lvl2pPr>
            <a:lvl3pPr marL="1371600" lvl="2" indent="-317500" rtl="0">
              <a:lnSpc>
                <a:spcPct val="100000"/>
              </a:lnSpc>
              <a:spcBef>
                <a:spcPts val="1600"/>
              </a:spcBef>
              <a:spcAft>
                <a:spcPts val="0"/>
              </a:spcAft>
              <a:buSzPts val="1400"/>
              <a:buChar char="■"/>
              <a:defRPr sz="1600"/>
            </a:lvl3pPr>
            <a:lvl4pPr marL="1828800" lvl="3" indent="-317500" rtl="0">
              <a:lnSpc>
                <a:spcPct val="100000"/>
              </a:lnSpc>
              <a:spcBef>
                <a:spcPts val="1600"/>
              </a:spcBef>
              <a:spcAft>
                <a:spcPts val="0"/>
              </a:spcAft>
              <a:buSzPts val="1400"/>
              <a:buChar char="●"/>
              <a:defRPr sz="1600"/>
            </a:lvl4pPr>
            <a:lvl5pPr marL="2286000" lvl="4" indent="-317500" rtl="0">
              <a:lnSpc>
                <a:spcPct val="100000"/>
              </a:lnSpc>
              <a:spcBef>
                <a:spcPts val="1600"/>
              </a:spcBef>
              <a:spcAft>
                <a:spcPts val="0"/>
              </a:spcAft>
              <a:buSzPts val="1400"/>
              <a:buChar char="○"/>
              <a:defRPr sz="1600"/>
            </a:lvl5pPr>
            <a:lvl6pPr marL="2743200" lvl="5" indent="-317500" rtl="0">
              <a:lnSpc>
                <a:spcPct val="100000"/>
              </a:lnSpc>
              <a:spcBef>
                <a:spcPts val="1600"/>
              </a:spcBef>
              <a:spcAft>
                <a:spcPts val="0"/>
              </a:spcAft>
              <a:buSzPts val="1400"/>
              <a:buChar char="■"/>
              <a:defRPr sz="1600"/>
            </a:lvl6pPr>
            <a:lvl7pPr marL="3200400" lvl="6" indent="-317500" rtl="0">
              <a:lnSpc>
                <a:spcPct val="100000"/>
              </a:lnSpc>
              <a:spcBef>
                <a:spcPts val="1600"/>
              </a:spcBef>
              <a:spcAft>
                <a:spcPts val="0"/>
              </a:spcAft>
              <a:buSzPts val="1400"/>
              <a:buChar char="●"/>
              <a:defRPr sz="1600"/>
            </a:lvl7pPr>
            <a:lvl8pPr marL="3657600" lvl="7" indent="-317500" rtl="0">
              <a:lnSpc>
                <a:spcPct val="100000"/>
              </a:lnSpc>
              <a:spcBef>
                <a:spcPts val="1600"/>
              </a:spcBef>
              <a:spcAft>
                <a:spcPts val="0"/>
              </a:spcAft>
              <a:buSzPts val="1400"/>
              <a:buChar char="○"/>
              <a:defRPr sz="1600"/>
            </a:lvl8pPr>
            <a:lvl9pPr marL="4114800" lvl="8" indent="-317500" rtl="0">
              <a:lnSpc>
                <a:spcPct val="100000"/>
              </a:lnSpc>
              <a:spcBef>
                <a:spcPts val="1600"/>
              </a:spcBef>
              <a:spcAft>
                <a:spcPts val="1600"/>
              </a:spcAft>
              <a:buSzPts val="1400"/>
              <a:buChar char="■"/>
              <a:defRPr sz="1600"/>
            </a:lvl9pPr>
          </a:lstStyle>
          <a:p>
            <a:endParaRPr/>
          </a:p>
        </p:txBody>
      </p:sp>
      <p:sp>
        <p:nvSpPr>
          <p:cNvPr id="339" name="Google Shape;339;p30"/>
          <p:cNvSpPr txBox="1">
            <a:spLocks noGrp="1"/>
          </p:cNvSpPr>
          <p:nvPr>
            <p:ph type="body" idx="2"/>
          </p:nvPr>
        </p:nvSpPr>
        <p:spPr>
          <a:xfrm>
            <a:off x="4810075" y="1470450"/>
            <a:ext cx="3620700" cy="31380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1600"/>
            </a:lvl1pPr>
            <a:lvl2pPr marL="914400" lvl="1" indent="-317500" rtl="0">
              <a:lnSpc>
                <a:spcPct val="100000"/>
              </a:lnSpc>
              <a:spcBef>
                <a:spcPts val="1600"/>
              </a:spcBef>
              <a:spcAft>
                <a:spcPts val="0"/>
              </a:spcAft>
              <a:buSzPts val="1400"/>
              <a:buChar char="○"/>
              <a:defRPr sz="1600"/>
            </a:lvl2pPr>
            <a:lvl3pPr marL="1371600" lvl="2" indent="-317500" rtl="0">
              <a:lnSpc>
                <a:spcPct val="100000"/>
              </a:lnSpc>
              <a:spcBef>
                <a:spcPts val="1600"/>
              </a:spcBef>
              <a:spcAft>
                <a:spcPts val="0"/>
              </a:spcAft>
              <a:buSzPts val="1400"/>
              <a:buChar char="■"/>
              <a:defRPr sz="1600"/>
            </a:lvl3pPr>
            <a:lvl4pPr marL="1828800" lvl="3" indent="-317500" rtl="0">
              <a:lnSpc>
                <a:spcPct val="100000"/>
              </a:lnSpc>
              <a:spcBef>
                <a:spcPts val="1600"/>
              </a:spcBef>
              <a:spcAft>
                <a:spcPts val="0"/>
              </a:spcAft>
              <a:buSzPts val="1400"/>
              <a:buChar char="●"/>
              <a:defRPr sz="1600"/>
            </a:lvl4pPr>
            <a:lvl5pPr marL="2286000" lvl="4" indent="-317500" rtl="0">
              <a:lnSpc>
                <a:spcPct val="100000"/>
              </a:lnSpc>
              <a:spcBef>
                <a:spcPts val="1600"/>
              </a:spcBef>
              <a:spcAft>
                <a:spcPts val="0"/>
              </a:spcAft>
              <a:buSzPts val="1400"/>
              <a:buChar char="○"/>
              <a:defRPr sz="1600"/>
            </a:lvl5pPr>
            <a:lvl6pPr marL="2743200" lvl="5" indent="-317500" rtl="0">
              <a:lnSpc>
                <a:spcPct val="100000"/>
              </a:lnSpc>
              <a:spcBef>
                <a:spcPts val="1600"/>
              </a:spcBef>
              <a:spcAft>
                <a:spcPts val="0"/>
              </a:spcAft>
              <a:buSzPts val="1400"/>
              <a:buChar char="■"/>
              <a:defRPr sz="1600"/>
            </a:lvl6pPr>
            <a:lvl7pPr marL="3200400" lvl="6" indent="-317500" rtl="0">
              <a:lnSpc>
                <a:spcPct val="100000"/>
              </a:lnSpc>
              <a:spcBef>
                <a:spcPts val="1600"/>
              </a:spcBef>
              <a:spcAft>
                <a:spcPts val="0"/>
              </a:spcAft>
              <a:buSzPts val="1400"/>
              <a:buChar char="●"/>
              <a:defRPr sz="1600"/>
            </a:lvl7pPr>
            <a:lvl8pPr marL="3657600" lvl="7" indent="-317500" rtl="0">
              <a:lnSpc>
                <a:spcPct val="100000"/>
              </a:lnSpc>
              <a:spcBef>
                <a:spcPts val="1600"/>
              </a:spcBef>
              <a:spcAft>
                <a:spcPts val="0"/>
              </a:spcAft>
              <a:buSzPts val="1400"/>
              <a:buChar char="○"/>
              <a:defRPr sz="1600"/>
            </a:lvl8pPr>
            <a:lvl9pPr marL="4114800" lvl="8" indent="-317500" rtl="0">
              <a:lnSpc>
                <a:spcPct val="100000"/>
              </a:lnSpc>
              <a:spcBef>
                <a:spcPts val="1600"/>
              </a:spcBef>
              <a:spcAft>
                <a:spcPts val="1600"/>
              </a:spcAft>
              <a:buSzPts val="1400"/>
              <a:buChar char="■"/>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0">
    <p:spTree>
      <p:nvGrpSpPr>
        <p:cNvPr id="1" name="Shape 348"/>
        <p:cNvGrpSpPr/>
        <p:nvPr/>
      </p:nvGrpSpPr>
      <p:grpSpPr>
        <a:xfrm>
          <a:off x="0" y="0"/>
          <a:ext cx="0" cy="0"/>
          <a:chOff x="0" y="0"/>
          <a:chExt cx="0" cy="0"/>
        </a:xfrm>
      </p:grpSpPr>
      <p:sp>
        <p:nvSpPr>
          <p:cNvPr id="349" name="Google Shape;349;p32"/>
          <p:cNvSpPr/>
          <p:nvPr/>
        </p:nvSpPr>
        <p:spPr>
          <a:xfrm>
            <a:off x="1048350" y="1539875"/>
            <a:ext cx="7047300" cy="2584500"/>
          </a:xfrm>
          <a:prstGeom prst="parallelogram">
            <a:avLst>
              <a:gd name="adj" fmla="val 1953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flipH="1">
            <a:off x="8430769" y="1466475"/>
            <a:ext cx="713231" cy="3677595"/>
          </a:xfrm>
          <a:custGeom>
            <a:avLst/>
            <a:gdLst/>
            <a:ahLst/>
            <a:cxnLst/>
            <a:rect l="l" t="t" r="r" b="b"/>
            <a:pathLst>
              <a:path w="6752" h="34815" extrusionOk="0">
                <a:moveTo>
                  <a:pt x="0" y="1"/>
                </a:moveTo>
                <a:lnTo>
                  <a:pt x="0" y="34814"/>
                </a:lnTo>
                <a:lnTo>
                  <a:pt x="6751" y="3481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10800000" flipH="1">
            <a:off x="0" y="-27"/>
            <a:ext cx="857251" cy="4420199"/>
          </a:xfrm>
          <a:custGeom>
            <a:avLst/>
            <a:gdLst/>
            <a:ahLst/>
            <a:cxnLst/>
            <a:rect l="l" t="t" r="r" b="b"/>
            <a:pathLst>
              <a:path w="6752" h="34815" extrusionOk="0">
                <a:moveTo>
                  <a:pt x="0" y="1"/>
                </a:moveTo>
                <a:lnTo>
                  <a:pt x="0" y="34814"/>
                </a:lnTo>
                <a:lnTo>
                  <a:pt x="6751" y="3481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1">
    <p:spTree>
      <p:nvGrpSpPr>
        <p:cNvPr id="1" name="Shape 352"/>
        <p:cNvGrpSpPr/>
        <p:nvPr/>
      </p:nvGrpSpPr>
      <p:grpSpPr>
        <a:xfrm>
          <a:off x="0" y="0"/>
          <a:ext cx="0" cy="0"/>
          <a:chOff x="0" y="0"/>
          <a:chExt cx="0" cy="0"/>
        </a:xfrm>
      </p:grpSpPr>
      <p:sp>
        <p:nvSpPr>
          <p:cNvPr id="353" name="Google Shape;353;p33"/>
          <p:cNvSpPr/>
          <p:nvPr/>
        </p:nvSpPr>
        <p:spPr>
          <a:xfrm>
            <a:off x="0" y="0"/>
            <a:ext cx="3024809" cy="5143509"/>
          </a:xfrm>
          <a:custGeom>
            <a:avLst/>
            <a:gdLst/>
            <a:ahLst/>
            <a:cxnLst/>
            <a:rect l="l" t="t" r="r" b="b"/>
            <a:pathLst>
              <a:path w="44245" h="75236" extrusionOk="0">
                <a:moveTo>
                  <a:pt x="0" y="0"/>
                </a:moveTo>
                <a:lnTo>
                  <a:pt x="0" y="75236"/>
                </a:lnTo>
                <a:lnTo>
                  <a:pt x="44244" y="75236"/>
                </a:lnTo>
                <a:lnTo>
                  <a:pt x="296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Condensed"/>
              <a:buChar char="●"/>
              <a:defRPr sz="1800">
                <a:solidFill>
                  <a:schemeClr val="dk2"/>
                </a:solidFill>
                <a:latin typeface="Roboto Condensed"/>
                <a:ea typeface="Roboto Condensed"/>
                <a:cs typeface="Roboto Condensed"/>
                <a:sym typeface="Roboto Condensed"/>
              </a:defRPr>
            </a:lvl1pPr>
            <a:lvl2pPr marL="914400" lvl="1"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2pPr>
            <a:lvl3pPr marL="1371600" lvl="2"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3pPr>
            <a:lvl4pPr marL="1828800" lvl="3"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4pPr>
            <a:lvl5pPr marL="2286000" lvl="4"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5pPr>
            <a:lvl6pPr marL="2743200" lvl="5"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6pPr>
            <a:lvl7pPr marL="3200400" lvl="6"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7pPr>
            <a:lvl8pPr marL="3657600" lvl="7" indent="-317500" rtl="0">
              <a:lnSpc>
                <a:spcPct val="115000"/>
              </a:lnSpc>
              <a:spcBef>
                <a:spcPts val="1600"/>
              </a:spcBef>
              <a:spcAft>
                <a:spcPts val="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8pPr>
            <a:lvl9pPr marL="4114800" lvl="8" indent="-317500" rtl="0">
              <a:lnSpc>
                <a:spcPct val="115000"/>
              </a:lnSpc>
              <a:spcBef>
                <a:spcPts val="1600"/>
              </a:spcBef>
              <a:spcAft>
                <a:spcPts val="1600"/>
              </a:spcAft>
              <a:buClr>
                <a:schemeClr val="dk2"/>
              </a:buClr>
              <a:buSzPts val="1400"/>
              <a:buFont typeface="Roboto Condensed"/>
              <a:buChar char="■"/>
              <a:defRPr>
                <a:solidFill>
                  <a:schemeClr val="dk2"/>
                </a:solidFill>
                <a:latin typeface="Roboto Condensed"/>
                <a:ea typeface="Roboto Condensed"/>
                <a:cs typeface="Roboto Condensed"/>
                <a:sym typeface="Roboto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2" r:id="rId5"/>
    <p:sldLayoutId id="2147483665" r:id="rId6"/>
    <p:sldLayoutId id="2147483676" r:id="rId7"/>
    <p:sldLayoutId id="2147483678" r:id="rId8"/>
    <p:sldLayoutId id="214748367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6">
          <p15:clr>
            <a:srgbClr val="EA4335"/>
          </p15:clr>
        </p15:guide>
        <p15:guide id="2" orient="horz" pos="348">
          <p15:clr>
            <a:srgbClr val="EA4335"/>
          </p15:clr>
        </p15:guide>
        <p15:guide id="3" orient="horz" pos="2903">
          <p15:clr>
            <a:srgbClr val="EA4335"/>
          </p15:clr>
        </p15:guide>
        <p15:guide id="4" pos="531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54"/>
        <p:cNvGrpSpPr/>
        <p:nvPr/>
      </p:nvGrpSpPr>
      <p:grpSpPr>
        <a:xfrm>
          <a:off x="0" y="0"/>
          <a:ext cx="0" cy="0"/>
          <a:chOff x="0" y="0"/>
          <a:chExt cx="0" cy="0"/>
        </a:xfrm>
      </p:grpSpPr>
      <p:sp>
        <p:nvSpPr>
          <p:cNvPr id="355" name="Google Shape;355;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56" name="Google Shape;356;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stories.freepik.com/amico?utm_source=slidesgo_template&amp;utm_medium=referral-link&amp;utm_campaign=slidesgo_final_slides&amp;utm_term=amico&amp;utm_content=storie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gif"/><Relationship Id="rId5" Type="http://schemas.openxmlformats.org/officeDocument/2006/relationships/hyperlink" Target="https://stories.freepik.com/rafiki?utm_source=slidesgo_template&amp;utm_medium=referral-link&amp;utm_campaign=slidesgo_final_slides&amp;utm_term=rafiki&amp;utm_content=stories" TargetMode="External"/><Relationship Id="rId4" Type="http://schemas.openxmlformats.org/officeDocument/2006/relationships/hyperlink" Target="https://stories.freepik.com/bro?utm_source=slidesgo_template&amp;utm_medium=referral-link&amp;utm_campaign=slidesgo_final_slides&amp;utm_term=bro&amp;utm_content=stori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ACF3E-AAF3-4C97-8C80-633F1785BD8F}"/>
              </a:ext>
            </a:extLst>
          </p:cNvPr>
          <p:cNvSpPr>
            <a:spLocks noGrp="1"/>
          </p:cNvSpPr>
          <p:nvPr>
            <p:ph type="ctrTitle"/>
          </p:nvPr>
        </p:nvSpPr>
        <p:spPr/>
        <p:txBody>
          <a:bodyPr/>
          <a:lstStyle/>
          <a:p>
            <a:r>
              <a:rPr lang="en-US" sz="5400" spc="600" dirty="0">
                <a:latin typeface="Roboto Condensed" panose="02000000000000000000" pitchFamily="2" charset="0"/>
                <a:ea typeface="Roboto Condensed" panose="02000000000000000000" pitchFamily="2" charset="0"/>
              </a:rPr>
              <a:t>WELCOME TO</a:t>
            </a:r>
            <a:endParaRPr lang="en-ID" sz="5400" spc="600" dirty="0">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410458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B0FF-AA9A-42CB-8B46-1ECD8423850B}"/>
              </a:ext>
            </a:extLst>
          </p:cNvPr>
          <p:cNvSpPr>
            <a:spLocks noGrp="1"/>
          </p:cNvSpPr>
          <p:nvPr>
            <p:ph type="title"/>
          </p:nvPr>
        </p:nvSpPr>
        <p:spPr>
          <a:xfrm>
            <a:off x="0" y="2362050"/>
            <a:ext cx="9144000" cy="419400"/>
          </a:xfrm>
        </p:spPr>
        <p:txBody>
          <a:bodyPr/>
          <a:lstStyle/>
          <a:p>
            <a:r>
              <a:rPr lang="id-ID" sz="3200" b="1" spc="600" dirty="0">
                <a:latin typeface="Roboto Condensed" panose="02000000000000000000" pitchFamily="2" charset="0"/>
                <a:ea typeface="Roboto Condensed" panose="02000000000000000000" pitchFamily="2" charset="0"/>
                <a:cs typeface="Times New Roman" panose="02020603050405020304" pitchFamily="18" charset="0"/>
              </a:rPr>
              <a:t>Use Case</a:t>
            </a:r>
            <a:endParaRPr lang="en-ID" sz="3200" spc="600" dirty="0"/>
          </a:p>
        </p:txBody>
      </p:sp>
    </p:spTree>
    <p:extLst>
      <p:ext uri="{BB962C8B-B14F-4D97-AF65-F5344CB8AC3E}">
        <p14:creationId xmlns:p14="http://schemas.microsoft.com/office/powerpoint/2010/main" val="1079900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5"/>
          <p:cNvSpPr txBox="1">
            <a:spLocks noGrp="1"/>
          </p:cNvSpPr>
          <p:nvPr>
            <p:ph type="title"/>
          </p:nvPr>
        </p:nvSpPr>
        <p:spPr>
          <a:xfrm>
            <a:off x="0" y="361200"/>
            <a:ext cx="91440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b="1" dirty="0">
                <a:latin typeface="Roboto Condensed" panose="02000000000000000000" pitchFamily="2" charset="0"/>
                <a:ea typeface="Roboto Condensed" panose="02000000000000000000" pitchFamily="2" charset="0"/>
                <a:cs typeface="Times New Roman" panose="02020603050405020304" pitchFamily="18" charset="0"/>
              </a:rPr>
              <a:t>Use Case Diagram</a:t>
            </a:r>
            <a:endParaRPr b="1" dirty="0">
              <a:latin typeface="Roboto Condensed" panose="02000000000000000000" pitchFamily="2" charset="0"/>
              <a:ea typeface="Roboto Condensed" panose="02000000000000000000" pitchFamily="2" charset="0"/>
              <a:cs typeface="Times New Roman" panose="02020603050405020304" pitchFamily="18" charset="0"/>
            </a:endParaRPr>
          </a:p>
        </p:txBody>
      </p:sp>
      <p:grpSp>
        <p:nvGrpSpPr>
          <p:cNvPr id="445" name="Google Shape;445;p45"/>
          <p:cNvGrpSpPr/>
          <p:nvPr/>
        </p:nvGrpSpPr>
        <p:grpSpPr>
          <a:xfrm>
            <a:off x="413983" y="279391"/>
            <a:ext cx="1153875" cy="1052585"/>
            <a:chOff x="847725" y="1521050"/>
            <a:chExt cx="3114686" cy="3047830"/>
          </a:xfrm>
        </p:grpSpPr>
        <p:sp>
          <p:nvSpPr>
            <p:cNvPr id="446" name="Google Shape;446;p45"/>
            <p:cNvSpPr/>
            <p:nvPr/>
          </p:nvSpPr>
          <p:spPr>
            <a:xfrm>
              <a:off x="854180" y="2741823"/>
              <a:ext cx="1069567" cy="1305982"/>
            </a:xfrm>
            <a:custGeom>
              <a:avLst/>
              <a:gdLst/>
              <a:ahLst/>
              <a:cxnLst/>
              <a:rect l="l" t="t" r="r" b="b"/>
              <a:pathLst>
                <a:path w="25516" h="31156" extrusionOk="0">
                  <a:moveTo>
                    <a:pt x="12598" y="1"/>
                  </a:moveTo>
                  <a:cubicBezTo>
                    <a:pt x="12466" y="1"/>
                    <a:pt x="12332" y="31"/>
                    <a:pt x="12205" y="94"/>
                  </a:cubicBezTo>
                  <a:lnTo>
                    <a:pt x="584" y="5976"/>
                  </a:lnTo>
                  <a:cubicBezTo>
                    <a:pt x="167" y="6190"/>
                    <a:pt x="1" y="6714"/>
                    <a:pt x="215" y="7131"/>
                  </a:cubicBezTo>
                  <a:lnTo>
                    <a:pt x="12157" y="30693"/>
                  </a:lnTo>
                  <a:cubicBezTo>
                    <a:pt x="12308" y="30986"/>
                    <a:pt x="12606" y="31156"/>
                    <a:pt x="12915" y="31156"/>
                  </a:cubicBezTo>
                  <a:cubicBezTo>
                    <a:pt x="13045" y="31156"/>
                    <a:pt x="13177" y="31126"/>
                    <a:pt x="13300" y="31062"/>
                  </a:cubicBezTo>
                  <a:lnTo>
                    <a:pt x="24921" y="25180"/>
                  </a:lnTo>
                  <a:cubicBezTo>
                    <a:pt x="25349" y="24966"/>
                    <a:pt x="25516" y="24442"/>
                    <a:pt x="25302" y="24026"/>
                  </a:cubicBezTo>
                  <a:lnTo>
                    <a:pt x="13360" y="463"/>
                  </a:lnTo>
                  <a:cubicBezTo>
                    <a:pt x="13209" y="170"/>
                    <a:pt x="12911" y="1"/>
                    <a:pt x="12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1047833" y="3075142"/>
              <a:ext cx="89871" cy="90374"/>
            </a:xfrm>
            <a:custGeom>
              <a:avLst/>
              <a:gdLst/>
              <a:ahLst/>
              <a:cxnLst/>
              <a:rect l="l" t="t" r="r" b="b"/>
              <a:pathLst>
                <a:path w="2144" h="2156" extrusionOk="0">
                  <a:moveTo>
                    <a:pt x="1072" y="0"/>
                  </a:moveTo>
                  <a:cubicBezTo>
                    <a:pt x="477" y="0"/>
                    <a:pt x="0" y="488"/>
                    <a:pt x="0" y="1084"/>
                  </a:cubicBezTo>
                  <a:cubicBezTo>
                    <a:pt x="0" y="1679"/>
                    <a:pt x="477" y="2155"/>
                    <a:pt x="1072" y="2155"/>
                  </a:cubicBezTo>
                  <a:cubicBezTo>
                    <a:pt x="1667" y="2155"/>
                    <a:pt x="2144" y="1679"/>
                    <a:pt x="2144" y="1084"/>
                  </a:cubicBezTo>
                  <a:cubicBezTo>
                    <a:pt x="2144" y="488"/>
                    <a:pt x="1667"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1285876" y="2959830"/>
              <a:ext cx="90877" cy="90877"/>
            </a:xfrm>
            <a:custGeom>
              <a:avLst/>
              <a:gdLst/>
              <a:ahLst/>
              <a:cxnLst/>
              <a:rect l="l" t="t" r="r" b="b"/>
              <a:pathLst>
                <a:path w="2168" h="2168" extrusionOk="0">
                  <a:moveTo>
                    <a:pt x="1084" y="1"/>
                  </a:moveTo>
                  <a:cubicBezTo>
                    <a:pt x="489" y="1"/>
                    <a:pt x="1" y="489"/>
                    <a:pt x="1" y="1084"/>
                  </a:cubicBezTo>
                  <a:cubicBezTo>
                    <a:pt x="1" y="1680"/>
                    <a:pt x="489" y="2168"/>
                    <a:pt x="1084" y="2168"/>
                  </a:cubicBezTo>
                  <a:cubicBezTo>
                    <a:pt x="1679" y="2168"/>
                    <a:pt x="2168" y="1680"/>
                    <a:pt x="2168" y="1084"/>
                  </a:cubicBezTo>
                  <a:cubicBezTo>
                    <a:pt x="2168" y="489"/>
                    <a:pt x="1679"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1151618" y="3293024"/>
              <a:ext cx="103369" cy="90248"/>
            </a:xfrm>
            <a:custGeom>
              <a:avLst/>
              <a:gdLst/>
              <a:ahLst/>
              <a:cxnLst/>
              <a:rect l="l" t="t" r="r" b="b"/>
              <a:pathLst>
                <a:path w="2466" h="2153" extrusionOk="0">
                  <a:moveTo>
                    <a:pt x="1220" y="1"/>
                  </a:moveTo>
                  <a:cubicBezTo>
                    <a:pt x="1059" y="1"/>
                    <a:pt x="894" y="36"/>
                    <a:pt x="739" y="112"/>
                  </a:cubicBezTo>
                  <a:cubicBezTo>
                    <a:pt x="215" y="386"/>
                    <a:pt x="1" y="1029"/>
                    <a:pt x="275" y="1565"/>
                  </a:cubicBezTo>
                  <a:cubicBezTo>
                    <a:pt x="461" y="1937"/>
                    <a:pt x="845" y="2153"/>
                    <a:pt x="1240" y="2153"/>
                  </a:cubicBezTo>
                  <a:cubicBezTo>
                    <a:pt x="1401" y="2153"/>
                    <a:pt x="1564" y="2117"/>
                    <a:pt x="1715" y="2041"/>
                  </a:cubicBezTo>
                  <a:cubicBezTo>
                    <a:pt x="2251" y="1767"/>
                    <a:pt x="2466" y="1124"/>
                    <a:pt x="2192" y="589"/>
                  </a:cubicBezTo>
                  <a:cubicBezTo>
                    <a:pt x="1997" y="216"/>
                    <a:pt x="1616" y="1"/>
                    <a:pt x="1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1392176" y="3174442"/>
              <a:ext cx="90374" cy="89871"/>
            </a:xfrm>
            <a:custGeom>
              <a:avLst/>
              <a:gdLst/>
              <a:ahLst/>
              <a:cxnLst/>
              <a:rect l="l" t="t" r="r" b="b"/>
              <a:pathLst>
                <a:path w="2156" h="2144" extrusionOk="0">
                  <a:moveTo>
                    <a:pt x="1084" y="1"/>
                  </a:moveTo>
                  <a:cubicBezTo>
                    <a:pt x="489" y="1"/>
                    <a:pt x="1" y="477"/>
                    <a:pt x="1" y="1072"/>
                  </a:cubicBezTo>
                  <a:cubicBezTo>
                    <a:pt x="1" y="1667"/>
                    <a:pt x="489" y="2144"/>
                    <a:pt x="1084" y="2144"/>
                  </a:cubicBezTo>
                  <a:cubicBezTo>
                    <a:pt x="1680" y="2144"/>
                    <a:pt x="2156" y="1667"/>
                    <a:pt x="2156" y="1072"/>
                  </a:cubicBezTo>
                  <a:cubicBezTo>
                    <a:pt x="2156" y="477"/>
                    <a:pt x="1680" y="1"/>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1261942" y="3511031"/>
              <a:ext cx="103327" cy="90290"/>
            </a:xfrm>
            <a:custGeom>
              <a:avLst/>
              <a:gdLst/>
              <a:ahLst/>
              <a:cxnLst/>
              <a:rect l="l" t="t" r="r" b="b"/>
              <a:pathLst>
                <a:path w="2465" h="2154" extrusionOk="0">
                  <a:moveTo>
                    <a:pt x="1231" y="0"/>
                  </a:moveTo>
                  <a:cubicBezTo>
                    <a:pt x="1069" y="0"/>
                    <a:pt x="904" y="37"/>
                    <a:pt x="750" y="114"/>
                  </a:cubicBezTo>
                  <a:cubicBezTo>
                    <a:pt x="738" y="114"/>
                    <a:pt x="738" y="114"/>
                    <a:pt x="738" y="126"/>
                  </a:cubicBezTo>
                  <a:cubicBezTo>
                    <a:pt x="215" y="388"/>
                    <a:pt x="0" y="1043"/>
                    <a:pt x="274" y="1567"/>
                  </a:cubicBezTo>
                  <a:cubicBezTo>
                    <a:pt x="465" y="1941"/>
                    <a:pt x="843" y="2153"/>
                    <a:pt x="1232" y="2153"/>
                  </a:cubicBezTo>
                  <a:cubicBezTo>
                    <a:pt x="1399" y="2153"/>
                    <a:pt x="1569" y="2114"/>
                    <a:pt x="1727" y="2031"/>
                  </a:cubicBezTo>
                  <a:cubicBezTo>
                    <a:pt x="2250" y="1769"/>
                    <a:pt x="2465" y="1115"/>
                    <a:pt x="2191" y="591"/>
                  </a:cubicBezTo>
                  <a:cubicBezTo>
                    <a:pt x="1998" y="213"/>
                    <a:pt x="1621" y="0"/>
                    <a:pt x="1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1496506" y="3392030"/>
              <a:ext cx="102824" cy="90374"/>
            </a:xfrm>
            <a:custGeom>
              <a:avLst/>
              <a:gdLst/>
              <a:ahLst/>
              <a:cxnLst/>
              <a:rect l="l" t="t" r="r" b="b"/>
              <a:pathLst>
                <a:path w="2453" h="2156" extrusionOk="0">
                  <a:moveTo>
                    <a:pt x="1229" y="1"/>
                  </a:moveTo>
                  <a:cubicBezTo>
                    <a:pt x="1064" y="1"/>
                    <a:pt x="897" y="39"/>
                    <a:pt x="738" y="120"/>
                  </a:cubicBezTo>
                  <a:cubicBezTo>
                    <a:pt x="203" y="394"/>
                    <a:pt x="0" y="1036"/>
                    <a:pt x="262" y="1560"/>
                  </a:cubicBezTo>
                  <a:cubicBezTo>
                    <a:pt x="455" y="1938"/>
                    <a:pt x="831" y="2156"/>
                    <a:pt x="1224" y="2156"/>
                  </a:cubicBezTo>
                  <a:cubicBezTo>
                    <a:pt x="1389" y="2156"/>
                    <a:pt x="1556" y="2117"/>
                    <a:pt x="1715" y="2037"/>
                  </a:cubicBezTo>
                  <a:cubicBezTo>
                    <a:pt x="2239" y="1775"/>
                    <a:pt x="2453" y="1120"/>
                    <a:pt x="2191" y="596"/>
                  </a:cubicBezTo>
                  <a:cubicBezTo>
                    <a:pt x="1998" y="218"/>
                    <a:pt x="1622" y="1"/>
                    <a:pt x="1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5"/>
            <p:cNvSpPr/>
            <p:nvPr/>
          </p:nvSpPr>
          <p:spPr>
            <a:xfrm>
              <a:off x="1372224" y="3728619"/>
              <a:ext cx="103369" cy="90374"/>
            </a:xfrm>
            <a:custGeom>
              <a:avLst/>
              <a:gdLst/>
              <a:ahLst/>
              <a:cxnLst/>
              <a:rect l="l" t="t" r="r" b="b"/>
              <a:pathLst>
                <a:path w="2466" h="2156" extrusionOk="0">
                  <a:moveTo>
                    <a:pt x="1234" y="1"/>
                  </a:moveTo>
                  <a:cubicBezTo>
                    <a:pt x="1070" y="1"/>
                    <a:pt x="905" y="37"/>
                    <a:pt x="751" y="114"/>
                  </a:cubicBezTo>
                  <a:cubicBezTo>
                    <a:pt x="215" y="388"/>
                    <a:pt x="0" y="1031"/>
                    <a:pt x="274" y="1567"/>
                  </a:cubicBezTo>
                  <a:cubicBezTo>
                    <a:pt x="460" y="1939"/>
                    <a:pt x="845" y="2155"/>
                    <a:pt x="1239" y="2155"/>
                  </a:cubicBezTo>
                  <a:cubicBezTo>
                    <a:pt x="1400" y="2155"/>
                    <a:pt x="1563" y="2119"/>
                    <a:pt x="1715" y="2043"/>
                  </a:cubicBezTo>
                  <a:cubicBezTo>
                    <a:pt x="2251" y="1769"/>
                    <a:pt x="2465" y="1127"/>
                    <a:pt x="2191" y="591"/>
                  </a:cubicBezTo>
                  <a:cubicBezTo>
                    <a:pt x="2006" y="213"/>
                    <a:pt x="1626"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5"/>
            <p:cNvSpPr/>
            <p:nvPr/>
          </p:nvSpPr>
          <p:spPr>
            <a:xfrm>
              <a:off x="1606787" y="3609954"/>
              <a:ext cx="102866" cy="90248"/>
            </a:xfrm>
            <a:custGeom>
              <a:avLst/>
              <a:gdLst/>
              <a:ahLst/>
              <a:cxnLst/>
              <a:rect l="l" t="t" r="r" b="b"/>
              <a:pathLst>
                <a:path w="2454" h="2153" extrusionOk="0">
                  <a:moveTo>
                    <a:pt x="1220" y="0"/>
                  </a:moveTo>
                  <a:cubicBezTo>
                    <a:pt x="1058" y="0"/>
                    <a:pt x="894" y="36"/>
                    <a:pt x="739" y="112"/>
                  </a:cubicBezTo>
                  <a:cubicBezTo>
                    <a:pt x="215" y="386"/>
                    <a:pt x="0" y="1029"/>
                    <a:pt x="274" y="1564"/>
                  </a:cubicBezTo>
                  <a:cubicBezTo>
                    <a:pt x="460" y="1936"/>
                    <a:pt x="839" y="2152"/>
                    <a:pt x="1234" y="2152"/>
                  </a:cubicBezTo>
                  <a:cubicBezTo>
                    <a:pt x="1396" y="2152"/>
                    <a:pt x="1560" y="2117"/>
                    <a:pt x="1715" y="2041"/>
                  </a:cubicBezTo>
                  <a:cubicBezTo>
                    <a:pt x="2251" y="1767"/>
                    <a:pt x="2453" y="1124"/>
                    <a:pt x="2191" y="588"/>
                  </a:cubicBezTo>
                  <a:cubicBezTo>
                    <a:pt x="1997" y="216"/>
                    <a:pt x="1616"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1078265" y="3079124"/>
              <a:ext cx="27498" cy="80901"/>
            </a:xfrm>
            <a:custGeom>
              <a:avLst/>
              <a:gdLst/>
              <a:ahLst/>
              <a:cxnLst/>
              <a:rect l="l" t="t" r="r" b="b"/>
              <a:pathLst>
                <a:path w="656" h="1930" extrusionOk="0">
                  <a:moveTo>
                    <a:pt x="656" y="0"/>
                  </a:moveTo>
                  <a:cubicBezTo>
                    <a:pt x="501" y="310"/>
                    <a:pt x="382" y="620"/>
                    <a:pt x="286" y="953"/>
                  </a:cubicBezTo>
                  <a:cubicBezTo>
                    <a:pt x="167" y="1262"/>
                    <a:pt x="72" y="1596"/>
                    <a:pt x="1" y="1929"/>
                  </a:cubicBezTo>
                  <a:cubicBezTo>
                    <a:pt x="144" y="1620"/>
                    <a:pt x="275" y="1298"/>
                    <a:pt x="370" y="977"/>
                  </a:cubicBezTo>
                  <a:cubicBezTo>
                    <a:pt x="489" y="667"/>
                    <a:pt x="584" y="334"/>
                    <a:pt x="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1307337" y="2960836"/>
              <a:ext cx="27498" cy="80901"/>
            </a:xfrm>
            <a:custGeom>
              <a:avLst/>
              <a:gdLst/>
              <a:ahLst/>
              <a:cxnLst/>
              <a:rect l="l" t="t" r="r" b="b"/>
              <a:pathLst>
                <a:path w="656" h="1930" extrusionOk="0">
                  <a:moveTo>
                    <a:pt x="656" y="1"/>
                  </a:moveTo>
                  <a:cubicBezTo>
                    <a:pt x="513" y="310"/>
                    <a:pt x="382" y="632"/>
                    <a:pt x="286" y="953"/>
                  </a:cubicBezTo>
                  <a:cubicBezTo>
                    <a:pt x="167" y="1263"/>
                    <a:pt x="72" y="1596"/>
                    <a:pt x="1" y="1929"/>
                  </a:cubicBezTo>
                  <a:cubicBezTo>
                    <a:pt x="155" y="1620"/>
                    <a:pt x="275" y="1298"/>
                    <a:pt x="370" y="977"/>
                  </a:cubicBezTo>
                  <a:cubicBezTo>
                    <a:pt x="489" y="667"/>
                    <a:pt x="584" y="334"/>
                    <a:pt x="6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5"/>
            <p:cNvSpPr/>
            <p:nvPr/>
          </p:nvSpPr>
          <p:spPr>
            <a:xfrm>
              <a:off x="1195547" y="3296712"/>
              <a:ext cx="23013" cy="83877"/>
            </a:xfrm>
            <a:custGeom>
              <a:avLst/>
              <a:gdLst/>
              <a:ahLst/>
              <a:cxnLst/>
              <a:rect l="l" t="t" r="r" b="b"/>
              <a:pathLst>
                <a:path w="549" h="2001" extrusionOk="0">
                  <a:moveTo>
                    <a:pt x="548" y="1"/>
                  </a:moveTo>
                  <a:lnTo>
                    <a:pt x="548" y="1"/>
                  </a:lnTo>
                  <a:cubicBezTo>
                    <a:pt x="417" y="322"/>
                    <a:pt x="310" y="655"/>
                    <a:pt x="239" y="989"/>
                  </a:cubicBezTo>
                  <a:cubicBezTo>
                    <a:pt x="132" y="1322"/>
                    <a:pt x="48" y="1656"/>
                    <a:pt x="1" y="2001"/>
                  </a:cubicBezTo>
                  <a:cubicBezTo>
                    <a:pt x="132" y="1679"/>
                    <a:pt x="239" y="1358"/>
                    <a:pt x="310" y="1013"/>
                  </a:cubicBezTo>
                  <a:cubicBezTo>
                    <a:pt x="417" y="679"/>
                    <a:pt x="489" y="346"/>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5"/>
            <p:cNvSpPr/>
            <p:nvPr/>
          </p:nvSpPr>
          <p:spPr>
            <a:xfrm>
              <a:off x="1430613" y="3177921"/>
              <a:ext cx="18989" cy="81404"/>
            </a:xfrm>
            <a:custGeom>
              <a:avLst/>
              <a:gdLst/>
              <a:ahLst/>
              <a:cxnLst/>
              <a:rect l="l" t="t" r="r" b="b"/>
              <a:pathLst>
                <a:path w="453" h="1942" extrusionOk="0">
                  <a:moveTo>
                    <a:pt x="453" y="1"/>
                  </a:moveTo>
                  <a:lnTo>
                    <a:pt x="453" y="1"/>
                  </a:lnTo>
                  <a:cubicBezTo>
                    <a:pt x="334" y="310"/>
                    <a:pt x="251" y="632"/>
                    <a:pt x="179" y="965"/>
                  </a:cubicBezTo>
                  <a:cubicBezTo>
                    <a:pt x="96" y="1287"/>
                    <a:pt x="36" y="1620"/>
                    <a:pt x="1" y="1942"/>
                  </a:cubicBezTo>
                  <a:cubicBezTo>
                    <a:pt x="120" y="1632"/>
                    <a:pt x="203" y="1311"/>
                    <a:pt x="262" y="989"/>
                  </a:cubicBezTo>
                  <a:cubicBezTo>
                    <a:pt x="358" y="668"/>
                    <a:pt x="417" y="334"/>
                    <a:pt x="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5"/>
            <p:cNvSpPr/>
            <p:nvPr/>
          </p:nvSpPr>
          <p:spPr>
            <a:xfrm>
              <a:off x="1299876" y="3514803"/>
              <a:ext cx="21504" cy="76919"/>
            </a:xfrm>
            <a:custGeom>
              <a:avLst/>
              <a:gdLst/>
              <a:ahLst/>
              <a:cxnLst/>
              <a:rect l="l" t="t" r="r" b="b"/>
              <a:pathLst>
                <a:path w="513" h="1835" extrusionOk="0">
                  <a:moveTo>
                    <a:pt x="512" y="1"/>
                  </a:moveTo>
                  <a:lnTo>
                    <a:pt x="512" y="1"/>
                  </a:lnTo>
                  <a:cubicBezTo>
                    <a:pt x="381" y="286"/>
                    <a:pt x="286" y="596"/>
                    <a:pt x="214" y="905"/>
                  </a:cubicBezTo>
                  <a:cubicBezTo>
                    <a:pt x="119" y="1203"/>
                    <a:pt x="48" y="1513"/>
                    <a:pt x="0" y="1834"/>
                  </a:cubicBezTo>
                  <a:cubicBezTo>
                    <a:pt x="131" y="1536"/>
                    <a:pt x="226" y="1239"/>
                    <a:pt x="298" y="929"/>
                  </a:cubicBezTo>
                  <a:cubicBezTo>
                    <a:pt x="393" y="620"/>
                    <a:pt x="464" y="310"/>
                    <a:pt x="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5"/>
            <p:cNvSpPr/>
            <p:nvPr/>
          </p:nvSpPr>
          <p:spPr>
            <a:xfrm>
              <a:off x="1534901" y="3399030"/>
              <a:ext cx="26995" cy="75913"/>
            </a:xfrm>
            <a:custGeom>
              <a:avLst/>
              <a:gdLst/>
              <a:ahLst/>
              <a:cxnLst/>
              <a:rect l="l" t="t" r="r" b="b"/>
              <a:pathLst>
                <a:path w="644" h="1811" extrusionOk="0">
                  <a:moveTo>
                    <a:pt x="644" y="0"/>
                  </a:moveTo>
                  <a:lnTo>
                    <a:pt x="644" y="0"/>
                  </a:lnTo>
                  <a:cubicBezTo>
                    <a:pt x="501" y="286"/>
                    <a:pt x="382" y="584"/>
                    <a:pt x="287" y="893"/>
                  </a:cubicBezTo>
                  <a:cubicBezTo>
                    <a:pt x="156" y="1191"/>
                    <a:pt x="60" y="1501"/>
                    <a:pt x="1" y="1810"/>
                  </a:cubicBezTo>
                  <a:cubicBezTo>
                    <a:pt x="144" y="1524"/>
                    <a:pt x="263" y="1227"/>
                    <a:pt x="358" y="917"/>
                  </a:cubicBezTo>
                  <a:cubicBezTo>
                    <a:pt x="489" y="619"/>
                    <a:pt x="584" y="31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5"/>
            <p:cNvSpPr/>
            <p:nvPr/>
          </p:nvSpPr>
          <p:spPr>
            <a:xfrm>
              <a:off x="1409152" y="3734906"/>
              <a:ext cx="29468" cy="78889"/>
            </a:xfrm>
            <a:custGeom>
              <a:avLst/>
              <a:gdLst/>
              <a:ahLst/>
              <a:cxnLst/>
              <a:rect l="l" t="t" r="r" b="b"/>
              <a:pathLst>
                <a:path w="703" h="1882" extrusionOk="0">
                  <a:moveTo>
                    <a:pt x="703" y="0"/>
                  </a:moveTo>
                  <a:cubicBezTo>
                    <a:pt x="548" y="298"/>
                    <a:pt x="417" y="607"/>
                    <a:pt x="322" y="929"/>
                  </a:cubicBezTo>
                  <a:cubicBezTo>
                    <a:pt x="191" y="1238"/>
                    <a:pt x="84" y="1560"/>
                    <a:pt x="1" y="1881"/>
                  </a:cubicBezTo>
                  <a:cubicBezTo>
                    <a:pt x="155" y="1584"/>
                    <a:pt x="298" y="1274"/>
                    <a:pt x="393" y="953"/>
                  </a:cubicBezTo>
                  <a:cubicBezTo>
                    <a:pt x="524" y="643"/>
                    <a:pt x="632" y="322"/>
                    <a:pt x="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5"/>
            <p:cNvSpPr/>
            <p:nvPr/>
          </p:nvSpPr>
          <p:spPr>
            <a:xfrm>
              <a:off x="1649207" y="3742870"/>
              <a:ext cx="22510" cy="89368"/>
            </a:xfrm>
            <a:custGeom>
              <a:avLst/>
              <a:gdLst/>
              <a:ahLst/>
              <a:cxnLst/>
              <a:rect l="l" t="t" r="r" b="b"/>
              <a:pathLst>
                <a:path w="537" h="2132" extrusionOk="0">
                  <a:moveTo>
                    <a:pt x="536" y="1"/>
                  </a:moveTo>
                  <a:lnTo>
                    <a:pt x="536" y="1"/>
                  </a:lnTo>
                  <a:cubicBezTo>
                    <a:pt x="405" y="346"/>
                    <a:pt x="298" y="703"/>
                    <a:pt x="227" y="1060"/>
                  </a:cubicBezTo>
                  <a:cubicBezTo>
                    <a:pt x="120" y="1406"/>
                    <a:pt x="48" y="1763"/>
                    <a:pt x="0" y="2132"/>
                  </a:cubicBezTo>
                  <a:cubicBezTo>
                    <a:pt x="131" y="1787"/>
                    <a:pt x="227" y="1441"/>
                    <a:pt x="310" y="1084"/>
                  </a:cubicBezTo>
                  <a:cubicBezTo>
                    <a:pt x="405" y="727"/>
                    <a:pt x="489" y="370"/>
                    <a:pt x="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5"/>
            <p:cNvSpPr/>
            <p:nvPr/>
          </p:nvSpPr>
          <p:spPr>
            <a:xfrm>
              <a:off x="1460541" y="3747859"/>
              <a:ext cx="322974" cy="163269"/>
            </a:xfrm>
            <a:custGeom>
              <a:avLst/>
              <a:gdLst/>
              <a:ahLst/>
              <a:cxnLst/>
              <a:rect l="l" t="t" r="r" b="b"/>
              <a:pathLst>
                <a:path w="7705" h="3895" extrusionOk="0">
                  <a:moveTo>
                    <a:pt x="7691" y="0"/>
                  </a:moveTo>
                  <a:cubicBezTo>
                    <a:pt x="7633" y="0"/>
                    <a:pt x="5925" y="849"/>
                    <a:pt x="3835" y="1906"/>
                  </a:cubicBezTo>
                  <a:cubicBezTo>
                    <a:pt x="1715" y="2977"/>
                    <a:pt x="1" y="3870"/>
                    <a:pt x="13" y="3894"/>
                  </a:cubicBezTo>
                  <a:cubicBezTo>
                    <a:pt x="13" y="3894"/>
                    <a:pt x="13" y="3894"/>
                    <a:pt x="13" y="3894"/>
                  </a:cubicBezTo>
                  <a:cubicBezTo>
                    <a:pt x="48" y="3894"/>
                    <a:pt x="1766" y="3041"/>
                    <a:pt x="3870" y="1977"/>
                  </a:cubicBezTo>
                  <a:cubicBezTo>
                    <a:pt x="5990" y="906"/>
                    <a:pt x="7704" y="25"/>
                    <a:pt x="7692" y="1"/>
                  </a:cubicBezTo>
                  <a:cubicBezTo>
                    <a:pt x="7692" y="0"/>
                    <a:pt x="7692" y="0"/>
                    <a:pt x="7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5"/>
            <p:cNvSpPr/>
            <p:nvPr/>
          </p:nvSpPr>
          <p:spPr>
            <a:xfrm>
              <a:off x="995438" y="2875453"/>
              <a:ext cx="322932" cy="162808"/>
            </a:xfrm>
            <a:custGeom>
              <a:avLst/>
              <a:gdLst/>
              <a:ahLst/>
              <a:cxnLst/>
              <a:rect l="l" t="t" r="r" b="b"/>
              <a:pathLst>
                <a:path w="7704" h="3884" extrusionOk="0">
                  <a:moveTo>
                    <a:pt x="7689" y="1"/>
                  </a:moveTo>
                  <a:cubicBezTo>
                    <a:pt x="7610" y="1"/>
                    <a:pt x="5911" y="845"/>
                    <a:pt x="3834" y="1895"/>
                  </a:cubicBezTo>
                  <a:cubicBezTo>
                    <a:pt x="1727" y="2966"/>
                    <a:pt x="0" y="3871"/>
                    <a:pt x="12" y="3883"/>
                  </a:cubicBezTo>
                  <a:cubicBezTo>
                    <a:pt x="12" y="3883"/>
                    <a:pt x="13" y="3884"/>
                    <a:pt x="14" y="3884"/>
                  </a:cubicBezTo>
                  <a:cubicBezTo>
                    <a:pt x="72" y="3884"/>
                    <a:pt x="1780" y="3047"/>
                    <a:pt x="3870" y="1978"/>
                  </a:cubicBezTo>
                  <a:cubicBezTo>
                    <a:pt x="5989" y="907"/>
                    <a:pt x="7704" y="14"/>
                    <a:pt x="7692" y="2"/>
                  </a:cubicBezTo>
                  <a:cubicBezTo>
                    <a:pt x="7691" y="1"/>
                    <a:pt x="7691" y="1"/>
                    <a:pt x="7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p:nvPr/>
          </p:nvSpPr>
          <p:spPr>
            <a:xfrm>
              <a:off x="1166624" y="3000280"/>
              <a:ext cx="3018" cy="1886"/>
            </a:xfrm>
            <a:custGeom>
              <a:avLst/>
              <a:gdLst/>
              <a:ahLst/>
              <a:cxnLst/>
              <a:rect l="l" t="t" r="r" b="b"/>
              <a:pathLst>
                <a:path w="72" h="45" extrusionOk="0">
                  <a:moveTo>
                    <a:pt x="72" y="0"/>
                  </a:moveTo>
                  <a:lnTo>
                    <a:pt x="0" y="36"/>
                  </a:lnTo>
                  <a:cubicBezTo>
                    <a:pt x="0" y="42"/>
                    <a:pt x="6" y="45"/>
                    <a:pt x="15" y="45"/>
                  </a:cubicBezTo>
                  <a:cubicBezTo>
                    <a:pt x="24" y="45"/>
                    <a:pt x="36" y="42"/>
                    <a:pt x="48" y="36"/>
                  </a:cubicBezTo>
                  <a:cubicBezTo>
                    <a:pt x="63" y="28"/>
                    <a:pt x="68" y="21"/>
                    <a:pt x="70" y="13"/>
                  </a:cubicBezTo>
                  <a:lnTo>
                    <a:pt x="70" y="13"/>
                  </a:lnTo>
                  <a:cubicBezTo>
                    <a:pt x="71" y="13"/>
                    <a:pt x="71" y="13"/>
                    <a:pt x="72" y="12"/>
                  </a:cubicBezTo>
                  <a:cubicBezTo>
                    <a:pt x="72" y="12"/>
                    <a:pt x="72" y="0"/>
                    <a:pt x="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5"/>
            <p:cNvSpPr/>
            <p:nvPr/>
          </p:nvSpPr>
          <p:spPr>
            <a:xfrm>
              <a:off x="1163606" y="2952872"/>
              <a:ext cx="448224" cy="879890"/>
            </a:xfrm>
            <a:custGeom>
              <a:avLst/>
              <a:gdLst/>
              <a:ahLst/>
              <a:cxnLst/>
              <a:rect l="l" t="t" r="r" b="b"/>
              <a:pathLst>
                <a:path w="10693" h="20991" extrusionOk="0">
                  <a:moveTo>
                    <a:pt x="25" y="0"/>
                  </a:moveTo>
                  <a:cubicBezTo>
                    <a:pt x="25" y="0"/>
                    <a:pt x="25" y="0"/>
                    <a:pt x="24" y="0"/>
                  </a:cubicBezTo>
                  <a:cubicBezTo>
                    <a:pt x="1" y="12"/>
                    <a:pt x="2370" y="4715"/>
                    <a:pt x="5311" y="10513"/>
                  </a:cubicBezTo>
                  <a:cubicBezTo>
                    <a:pt x="8248" y="16304"/>
                    <a:pt x="10639" y="20991"/>
                    <a:pt x="10669" y="20991"/>
                  </a:cubicBezTo>
                  <a:cubicBezTo>
                    <a:pt x="10669" y="20991"/>
                    <a:pt x="10669" y="20991"/>
                    <a:pt x="10669" y="20991"/>
                  </a:cubicBezTo>
                  <a:cubicBezTo>
                    <a:pt x="10692" y="20979"/>
                    <a:pt x="8323" y="16276"/>
                    <a:pt x="5382" y="10478"/>
                  </a:cubicBezTo>
                  <a:cubicBezTo>
                    <a:pt x="2445" y="4687"/>
                    <a:pt x="54" y="0"/>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5"/>
            <p:cNvSpPr/>
            <p:nvPr/>
          </p:nvSpPr>
          <p:spPr>
            <a:xfrm>
              <a:off x="941031" y="3767350"/>
              <a:ext cx="547023" cy="788091"/>
            </a:xfrm>
            <a:custGeom>
              <a:avLst/>
              <a:gdLst/>
              <a:ahLst/>
              <a:cxnLst/>
              <a:rect l="l" t="t" r="r" b="b"/>
              <a:pathLst>
                <a:path w="13050" h="18801" extrusionOk="0">
                  <a:moveTo>
                    <a:pt x="3227" y="0"/>
                  </a:moveTo>
                  <a:lnTo>
                    <a:pt x="3227" y="1703"/>
                  </a:lnTo>
                  <a:lnTo>
                    <a:pt x="3203" y="1703"/>
                  </a:lnTo>
                  <a:cubicBezTo>
                    <a:pt x="1453" y="1750"/>
                    <a:pt x="48" y="3179"/>
                    <a:pt x="48" y="4929"/>
                  </a:cubicBezTo>
                  <a:cubicBezTo>
                    <a:pt x="24" y="8608"/>
                    <a:pt x="12" y="14561"/>
                    <a:pt x="12" y="17288"/>
                  </a:cubicBezTo>
                  <a:cubicBezTo>
                    <a:pt x="0" y="18098"/>
                    <a:pt x="655" y="18752"/>
                    <a:pt x="1465" y="18752"/>
                  </a:cubicBezTo>
                  <a:lnTo>
                    <a:pt x="11514" y="18800"/>
                  </a:lnTo>
                  <a:cubicBezTo>
                    <a:pt x="12323" y="18800"/>
                    <a:pt x="12978" y="18145"/>
                    <a:pt x="12990" y="17347"/>
                  </a:cubicBezTo>
                  <a:lnTo>
                    <a:pt x="13038" y="5096"/>
                  </a:lnTo>
                  <a:cubicBezTo>
                    <a:pt x="13050" y="3298"/>
                    <a:pt x="11609" y="1846"/>
                    <a:pt x="9811" y="1834"/>
                  </a:cubicBezTo>
                  <a:lnTo>
                    <a:pt x="9811" y="24"/>
                  </a:lnTo>
                  <a:lnTo>
                    <a:pt x="3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5"/>
            <p:cNvSpPr/>
            <p:nvPr/>
          </p:nvSpPr>
          <p:spPr>
            <a:xfrm>
              <a:off x="1076295" y="3777326"/>
              <a:ext cx="276530" cy="45439"/>
            </a:xfrm>
            <a:custGeom>
              <a:avLst/>
              <a:gdLst/>
              <a:ahLst/>
              <a:cxnLst/>
              <a:rect l="l" t="t" r="r" b="b"/>
              <a:pathLst>
                <a:path w="6597" h="1084" extrusionOk="0">
                  <a:moveTo>
                    <a:pt x="12" y="0"/>
                  </a:moveTo>
                  <a:lnTo>
                    <a:pt x="0" y="810"/>
                  </a:lnTo>
                  <a:lnTo>
                    <a:pt x="6584" y="1084"/>
                  </a:lnTo>
                  <a:lnTo>
                    <a:pt x="6596" y="24"/>
                  </a:lnTo>
                  <a:lnTo>
                    <a:pt x="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5"/>
            <p:cNvSpPr/>
            <p:nvPr/>
          </p:nvSpPr>
          <p:spPr>
            <a:xfrm>
              <a:off x="1044815" y="3662014"/>
              <a:ext cx="341418" cy="138789"/>
            </a:xfrm>
            <a:custGeom>
              <a:avLst/>
              <a:gdLst/>
              <a:ahLst/>
              <a:cxnLst/>
              <a:rect l="l" t="t" r="r" b="b"/>
              <a:pathLst>
                <a:path w="8145" h="3311" extrusionOk="0">
                  <a:moveTo>
                    <a:pt x="513" y="1"/>
                  </a:moveTo>
                  <a:cubicBezTo>
                    <a:pt x="239" y="1"/>
                    <a:pt x="13" y="227"/>
                    <a:pt x="13" y="489"/>
                  </a:cubicBezTo>
                  <a:lnTo>
                    <a:pt x="1" y="2954"/>
                  </a:lnTo>
                  <a:cubicBezTo>
                    <a:pt x="1" y="3132"/>
                    <a:pt x="144" y="3275"/>
                    <a:pt x="322" y="3275"/>
                  </a:cubicBezTo>
                  <a:lnTo>
                    <a:pt x="7811" y="3311"/>
                  </a:lnTo>
                  <a:cubicBezTo>
                    <a:pt x="7990" y="3311"/>
                    <a:pt x="8133" y="3168"/>
                    <a:pt x="8133" y="3001"/>
                  </a:cubicBezTo>
                  <a:lnTo>
                    <a:pt x="8145" y="525"/>
                  </a:lnTo>
                  <a:cubicBezTo>
                    <a:pt x="8145" y="263"/>
                    <a:pt x="7919" y="37"/>
                    <a:pt x="7645" y="37"/>
                  </a:cubicBezTo>
                  <a:lnTo>
                    <a:pt x="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5"/>
            <p:cNvSpPr/>
            <p:nvPr/>
          </p:nvSpPr>
          <p:spPr>
            <a:xfrm>
              <a:off x="1084762" y="3663523"/>
              <a:ext cx="7545" cy="136316"/>
            </a:xfrm>
            <a:custGeom>
              <a:avLst/>
              <a:gdLst/>
              <a:ahLst/>
              <a:cxnLst/>
              <a:rect l="l" t="t" r="r" b="b"/>
              <a:pathLst>
                <a:path w="180" h="3252" extrusionOk="0">
                  <a:moveTo>
                    <a:pt x="96" y="1"/>
                  </a:moveTo>
                  <a:cubicBezTo>
                    <a:pt x="48" y="1"/>
                    <a:pt x="12" y="727"/>
                    <a:pt x="0" y="1620"/>
                  </a:cubicBezTo>
                  <a:cubicBezTo>
                    <a:pt x="0" y="2525"/>
                    <a:pt x="36" y="3251"/>
                    <a:pt x="84" y="3251"/>
                  </a:cubicBezTo>
                  <a:cubicBezTo>
                    <a:pt x="131" y="3251"/>
                    <a:pt x="167" y="2525"/>
                    <a:pt x="179" y="1620"/>
                  </a:cubicBezTo>
                  <a:cubicBezTo>
                    <a:pt x="179" y="727"/>
                    <a:pt x="143" y="1"/>
                    <a:pt x="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5"/>
            <p:cNvSpPr/>
            <p:nvPr/>
          </p:nvSpPr>
          <p:spPr>
            <a:xfrm>
              <a:off x="1121187" y="3663523"/>
              <a:ext cx="7545" cy="136316"/>
            </a:xfrm>
            <a:custGeom>
              <a:avLst/>
              <a:gdLst/>
              <a:ahLst/>
              <a:cxnLst/>
              <a:rect l="l" t="t" r="r" b="b"/>
              <a:pathLst>
                <a:path w="180" h="3252" extrusionOk="0">
                  <a:moveTo>
                    <a:pt x="96" y="1"/>
                  </a:moveTo>
                  <a:cubicBezTo>
                    <a:pt x="48" y="1"/>
                    <a:pt x="13" y="727"/>
                    <a:pt x="13" y="1632"/>
                  </a:cubicBezTo>
                  <a:cubicBezTo>
                    <a:pt x="1" y="2525"/>
                    <a:pt x="36" y="3251"/>
                    <a:pt x="84" y="3251"/>
                  </a:cubicBezTo>
                  <a:cubicBezTo>
                    <a:pt x="132" y="3251"/>
                    <a:pt x="179" y="2525"/>
                    <a:pt x="179" y="1632"/>
                  </a:cubicBezTo>
                  <a:cubicBezTo>
                    <a:pt x="179" y="727"/>
                    <a:pt x="144" y="1"/>
                    <a:pt x="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1157612" y="3663523"/>
              <a:ext cx="7545" cy="136777"/>
            </a:xfrm>
            <a:custGeom>
              <a:avLst/>
              <a:gdLst/>
              <a:ahLst/>
              <a:cxnLst/>
              <a:rect l="l" t="t" r="r" b="b"/>
              <a:pathLst>
                <a:path w="180" h="3263" extrusionOk="0">
                  <a:moveTo>
                    <a:pt x="96" y="1"/>
                  </a:moveTo>
                  <a:cubicBezTo>
                    <a:pt x="48" y="1"/>
                    <a:pt x="13" y="739"/>
                    <a:pt x="1" y="1632"/>
                  </a:cubicBezTo>
                  <a:cubicBezTo>
                    <a:pt x="1" y="2525"/>
                    <a:pt x="37" y="3263"/>
                    <a:pt x="84" y="3263"/>
                  </a:cubicBezTo>
                  <a:cubicBezTo>
                    <a:pt x="132" y="3263"/>
                    <a:pt x="167" y="2537"/>
                    <a:pt x="179" y="1632"/>
                  </a:cubicBezTo>
                  <a:cubicBezTo>
                    <a:pt x="179" y="739"/>
                    <a:pt x="144" y="1"/>
                    <a:pt x="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5"/>
            <p:cNvSpPr/>
            <p:nvPr/>
          </p:nvSpPr>
          <p:spPr>
            <a:xfrm>
              <a:off x="1194038" y="3664026"/>
              <a:ext cx="7545" cy="136274"/>
            </a:xfrm>
            <a:custGeom>
              <a:avLst/>
              <a:gdLst/>
              <a:ahLst/>
              <a:cxnLst/>
              <a:rect l="l" t="t" r="r" b="b"/>
              <a:pathLst>
                <a:path w="180" h="3251" extrusionOk="0">
                  <a:moveTo>
                    <a:pt x="96" y="1"/>
                  </a:moveTo>
                  <a:cubicBezTo>
                    <a:pt x="49" y="1"/>
                    <a:pt x="13" y="727"/>
                    <a:pt x="1" y="1620"/>
                  </a:cubicBezTo>
                  <a:cubicBezTo>
                    <a:pt x="1" y="2525"/>
                    <a:pt x="37" y="3251"/>
                    <a:pt x="84" y="3251"/>
                  </a:cubicBezTo>
                  <a:cubicBezTo>
                    <a:pt x="132" y="3251"/>
                    <a:pt x="168" y="2525"/>
                    <a:pt x="180" y="1620"/>
                  </a:cubicBezTo>
                  <a:cubicBezTo>
                    <a:pt x="180" y="727"/>
                    <a:pt x="144" y="1"/>
                    <a:pt x="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1230505" y="3664026"/>
              <a:ext cx="7503" cy="136274"/>
            </a:xfrm>
            <a:custGeom>
              <a:avLst/>
              <a:gdLst/>
              <a:ahLst/>
              <a:cxnLst/>
              <a:rect l="l" t="t" r="r" b="b"/>
              <a:pathLst>
                <a:path w="179" h="3251" extrusionOk="0">
                  <a:moveTo>
                    <a:pt x="95" y="1"/>
                  </a:moveTo>
                  <a:cubicBezTo>
                    <a:pt x="48" y="1"/>
                    <a:pt x="12" y="727"/>
                    <a:pt x="0" y="1632"/>
                  </a:cubicBezTo>
                  <a:cubicBezTo>
                    <a:pt x="0" y="2525"/>
                    <a:pt x="36" y="3251"/>
                    <a:pt x="83" y="3251"/>
                  </a:cubicBezTo>
                  <a:cubicBezTo>
                    <a:pt x="131" y="3251"/>
                    <a:pt x="167" y="2525"/>
                    <a:pt x="179" y="1632"/>
                  </a:cubicBezTo>
                  <a:cubicBezTo>
                    <a:pt x="179" y="727"/>
                    <a:pt x="143" y="1"/>
                    <a:pt x="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1266930" y="3664026"/>
              <a:ext cx="7503" cy="136777"/>
            </a:xfrm>
            <a:custGeom>
              <a:avLst/>
              <a:gdLst/>
              <a:ahLst/>
              <a:cxnLst/>
              <a:rect l="l" t="t" r="r" b="b"/>
              <a:pathLst>
                <a:path w="179" h="3263" extrusionOk="0">
                  <a:moveTo>
                    <a:pt x="96" y="1"/>
                  </a:moveTo>
                  <a:cubicBezTo>
                    <a:pt x="48" y="1"/>
                    <a:pt x="0" y="739"/>
                    <a:pt x="0" y="1632"/>
                  </a:cubicBezTo>
                  <a:cubicBezTo>
                    <a:pt x="0" y="2525"/>
                    <a:pt x="36" y="3263"/>
                    <a:pt x="84" y="3263"/>
                  </a:cubicBezTo>
                  <a:cubicBezTo>
                    <a:pt x="131" y="3263"/>
                    <a:pt x="167" y="2537"/>
                    <a:pt x="179" y="1632"/>
                  </a:cubicBezTo>
                  <a:cubicBezTo>
                    <a:pt x="179" y="739"/>
                    <a:pt x="143" y="1"/>
                    <a:pt x="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p:nvPr/>
          </p:nvSpPr>
          <p:spPr>
            <a:xfrm>
              <a:off x="1303355" y="3664529"/>
              <a:ext cx="7503" cy="136274"/>
            </a:xfrm>
            <a:custGeom>
              <a:avLst/>
              <a:gdLst/>
              <a:ahLst/>
              <a:cxnLst/>
              <a:rect l="l" t="t" r="r" b="b"/>
              <a:pathLst>
                <a:path w="179" h="3251" extrusionOk="0">
                  <a:moveTo>
                    <a:pt x="96" y="0"/>
                  </a:moveTo>
                  <a:cubicBezTo>
                    <a:pt x="48" y="0"/>
                    <a:pt x="0" y="727"/>
                    <a:pt x="0" y="1620"/>
                  </a:cubicBezTo>
                  <a:cubicBezTo>
                    <a:pt x="0" y="2525"/>
                    <a:pt x="36" y="3251"/>
                    <a:pt x="84" y="3251"/>
                  </a:cubicBezTo>
                  <a:cubicBezTo>
                    <a:pt x="131" y="3251"/>
                    <a:pt x="167" y="2525"/>
                    <a:pt x="167" y="1620"/>
                  </a:cubicBezTo>
                  <a:cubicBezTo>
                    <a:pt x="179" y="727"/>
                    <a:pt x="143"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5"/>
            <p:cNvSpPr/>
            <p:nvPr/>
          </p:nvSpPr>
          <p:spPr>
            <a:xfrm>
              <a:off x="1339781" y="3664529"/>
              <a:ext cx="7545" cy="136274"/>
            </a:xfrm>
            <a:custGeom>
              <a:avLst/>
              <a:gdLst/>
              <a:ahLst/>
              <a:cxnLst/>
              <a:rect l="l" t="t" r="r" b="b"/>
              <a:pathLst>
                <a:path w="180" h="3251" extrusionOk="0">
                  <a:moveTo>
                    <a:pt x="96" y="0"/>
                  </a:moveTo>
                  <a:cubicBezTo>
                    <a:pt x="48" y="0"/>
                    <a:pt x="12" y="727"/>
                    <a:pt x="1" y="1632"/>
                  </a:cubicBezTo>
                  <a:cubicBezTo>
                    <a:pt x="1" y="2525"/>
                    <a:pt x="36" y="3251"/>
                    <a:pt x="84" y="3251"/>
                  </a:cubicBezTo>
                  <a:cubicBezTo>
                    <a:pt x="120" y="3251"/>
                    <a:pt x="167" y="2525"/>
                    <a:pt x="179" y="1632"/>
                  </a:cubicBezTo>
                  <a:cubicBezTo>
                    <a:pt x="179" y="727"/>
                    <a:pt x="143"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5"/>
            <p:cNvSpPr/>
            <p:nvPr/>
          </p:nvSpPr>
          <p:spPr>
            <a:xfrm>
              <a:off x="1018366" y="4048818"/>
              <a:ext cx="396833" cy="263032"/>
            </a:xfrm>
            <a:custGeom>
              <a:avLst/>
              <a:gdLst/>
              <a:ahLst/>
              <a:cxnLst/>
              <a:rect l="l" t="t" r="r" b="b"/>
              <a:pathLst>
                <a:path w="9467" h="6275" extrusionOk="0">
                  <a:moveTo>
                    <a:pt x="275" y="0"/>
                  </a:moveTo>
                  <a:cubicBezTo>
                    <a:pt x="144" y="0"/>
                    <a:pt x="37" y="107"/>
                    <a:pt x="37" y="238"/>
                  </a:cubicBezTo>
                  <a:lnTo>
                    <a:pt x="13" y="5989"/>
                  </a:lnTo>
                  <a:cubicBezTo>
                    <a:pt x="1" y="6132"/>
                    <a:pt x="120" y="6239"/>
                    <a:pt x="251" y="6239"/>
                  </a:cubicBezTo>
                  <a:lnTo>
                    <a:pt x="9193" y="6275"/>
                  </a:lnTo>
                  <a:cubicBezTo>
                    <a:pt x="9335" y="6275"/>
                    <a:pt x="9443" y="6168"/>
                    <a:pt x="9443" y="6037"/>
                  </a:cubicBezTo>
                  <a:lnTo>
                    <a:pt x="9466" y="286"/>
                  </a:lnTo>
                  <a:cubicBezTo>
                    <a:pt x="9466" y="155"/>
                    <a:pt x="9359" y="36"/>
                    <a:pt x="9228" y="36"/>
                  </a:cubicBezTo>
                  <a:lnTo>
                    <a:pt x="2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p:nvPr/>
          </p:nvSpPr>
          <p:spPr>
            <a:xfrm>
              <a:off x="1037648" y="4061687"/>
              <a:ext cx="353574" cy="233690"/>
            </a:xfrm>
            <a:custGeom>
              <a:avLst/>
              <a:gdLst/>
              <a:ahLst/>
              <a:cxnLst/>
              <a:rect l="l" t="t" r="r" b="b"/>
              <a:pathLst>
                <a:path w="8435" h="5575" extrusionOk="0">
                  <a:moveTo>
                    <a:pt x="113" y="1"/>
                  </a:moveTo>
                  <a:lnTo>
                    <a:pt x="113" y="1"/>
                  </a:lnTo>
                  <a:cubicBezTo>
                    <a:pt x="107" y="1"/>
                    <a:pt x="47" y="58"/>
                    <a:pt x="17" y="87"/>
                  </a:cubicBezTo>
                  <a:lnTo>
                    <a:pt x="17" y="87"/>
                  </a:lnTo>
                  <a:lnTo>
                    <a:pt x="17" y="86"/>
                  </a:lnTo>
                  <a:cubicBezTo>
                    <a:pt x="5" y="98"/>
                    <a:pt x="0" y="103"/>
                    <a:pt x="0" y="103"/>
                  </a:cubicBezTo>
                  <a:cubicBezTo>
                    <a:pt x="0" y="103"/>
                    <a:pt x="7" y="97"/>
                    <a:pt x="17" y="87"/>
                  </a:cubicBezTo>
                  <a:lnTo>
                    <a:pt x="17" y="87"/>
                  </a:lnTo>
                  <a:lnTo>
                    <a:pt x="17" y="801"/>
                  </a:lnTo>
                  <a:lnTo>
                    <a:pt x="17" y="1503"/>
                  </a:lnTo>
                  <a:lnTo>
                    <a:pt x="17" y="2884"/>
                  </a:lnTo>
                  <a:lnTo>
                    <a:pt x="17" y="5503"/>
                  </a:lnTo>
                  <a:lnTo>
                    <a:pt x="17" y="5575"/>
                  </a:lnTo>
                  <a:lnTo>
                    <a:pt x="101" y="5575"/>
                  </a:lnTo>
                  <a:lnTo>
                    <a:pt x="6089" y="5563"/>
                  </a:lnTo>
                  <a:lnTo>
                    <a:pt x="7780" y="5551"/>
                  </a:lnTo>
                  <a:lnTo>
                    <a:pt x="8221" y="5551"/>
                  </a:lnTo>
                  <a:cubicBezTo>
                    <a:pt x="8268" y="5551"/>
                    <a:pt x="8316" y="5551"/>
                    <a:pt x="8375" y="5539"/>
                  </a:cubicBezTo>
                  <a:lnTo>
                    <a:pt x="8209" y="5527"/>
                  </a:lnTo>
                  <a:lnTo>
                    <a:pt x="7744" y="5515"/>
                  </a:lnTo>
                  <a:lnTo>
                    <a:pt x="6030" y="5492"/>
                  </a:lnTo>
                  <a:lnTo>
                    <a:pt x="184" y="5421"/>
                  </a:lnTo>
                  <a:lnTo>
                    <a:pt x="184" y="5421"/>
                  </a:lnTo>
                  <a:cubicBezTo>
                    <a:pt x="185" y="4623"/>
                    <a:pt x="196" y="3771"/>
                    <a:pt x="196" y="2896"/>
                  </a:cubicBezTo>
                  <a:cubicBezTo>
                    <a:pt x="208" y="2444"/>
                    <a:pt x="208" y="1979"/>
                    <a:pt x="208" y="1515"/>
                  </a:cubicBezTo>
                  <a:lnTo>
                    <a:pt x="208" y="801"/>
                  </a:lnTo>
                  <a:lnTo>
                    <a:pt x="208" y="182"/>
                  </a:lnTo>
                  <a:lnTo>
                    <a:pt x="208" y="182"/>
                  </a:lnTo>
                  <a:lnTo>
                    <a:pt x="8316" y="193"/>
                  </a:lnTo>
                  <a:lnTo>
                    <a:pt x="8316" y="193"/>
                  </a:lnTo>
                  <a:cubicBezTo>
                    <a:pt x="8328" y="1792"/>
                    <a:pt x="8340" y="3112"/>
                    <a:pt x="8340" y="4051"/>
                  </a:cubicBezTo>
                  <a:cubicBezTo>
                    <a:pt x="8352" y="4515"/>
                    <a:pt x="8352" y="4884"/>
                    <a:pt x="8352" y="5146"/>
                  </a:cubicBezTo>
                  <a:lnTo>
                    <a:pt x="8352" y="5444"/>
                  </a:lnTo>
                  <a:cubicBezTo>
                    <a:pt x="8352" y="5448"/>
                    <a:pt x="8352" y="5452"/>
                    <a:pt x="8352" y="5456"/>
                  </a:cubicBezTo>
                  <a:cubicBezTo>
                    <a:pt x="8363" y="5384"/>
                    <a:pt x="8363" y="5289"/>
                    <a:pt x="8363" y="5182"/>
                  </a:cubicBezTo>
                  <a:cubicBezTo>
                    <a:pt x="8363" y="4920"/>
                    <a:pt x="8387" y="4551"/>
                    <a:pt x="8387" y="4099"/>
                  </a:cubicBezTo>
                  <a:cubicBezTo>
                    <a:pt x="8399" y="3134"/>
                    <a:pt x="8423" y="1777"/>
                    <a:pt x="8435" y="134"/>
                  </a:cubicBezTo>
                  <a:lnTo>
                    <a:pt x="8435" y="50"/>
                  </a:lnTo>
                  <a:lnTo>
                    <a:pt x="8375" y="50"/>
                  </a:lnTo>
                  <a:lnTo>
                    <a:pt x="112" y="3"/>
                  </a:lnTo>
                  <a:cubicBezTo>
                    <a:pt x="113" y="1"/>
                    <a:pt x="113" y="1"/>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5"/>
            <p:cNvSpPr/>
            <p:nvPr/>
          </p:nvSpPr>
          <p:spPr>
            <a:xfrm>
              <a:off x="1099223" y="4136046"/>
              <a:ext cx="235618" cy="7210"/>
            </a:xfrm>
            <a:custGeom>
              <a:avLst/>
              <a:gdLst/>
              <a:ahLst/>
              <a:cxnLst/>
              <a:rect l="l" t="t" r="r" b="b"/>
              <a:pathLst>
                <a:path w="5621" h="172" extrusionOk="0">
                  <a:moveTo>
                    <a:pt x="2214" y="1"/>
                  </a:moveTo>
                  <a:cubicBezTo>
                    <a:pt x="944" y="1"/>
                    <a:pt x="1" y="33"/>
                    <a:pt x="1" y="74"/>
                  </a:cubicBezTo>
                  <a:cubicBezTo>
                    <a:pt x="1" y="122"/>
                    <a:pt x="1251" y="170"/>
                    <a:pt x="2811" y="170"/>
                  </a:cubicBezTo>
                  <a:cubicBezTo>
                    <a:pt x="3014" y="171"/>
                    <a:pt x="3213" y="172"/>
                    <a:pt x="3404" y="172"/>
                  </a:cubicBezTo>
                  <a:cubicBezTo>
                    <a:pt x="4669" y="172"/>
                    <a:pt x="5621" y="139"/>
                    <a:pt x="5621" y="98"/>
                  </a:cubicBezTo>
                  <a:cubicBezTo>
                    <a:pt x="5621" y="50"/>
                    <a:pt x="4358" y="3"/>
                    <a:pt x="2811" y="3"/>
                  </a:cubicBezTo>
                  <a:cubicBezTo>
                    <a:pt x="2606" y="1"/>
                    <a:pt x="2406" y="1"/>
                    <a:pt x="2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1098720" y="4176076"/>
              <a:ext cx="235618" cy="7503"/>
            </a:xfrm>
            <a:custGeom>
              <a:avLst/>
              <a:gdLst/>
              <a:ahLst/>
              <a:cxnLst/>
              <a:rect l="l" t="t" r="r" b="b"/>
              <a:pathLst>
                <a:path w="5621" h="179" extrusionOk="0">
                  <a:moveTo>
                    <a:pt x="2811" y="0"/>
                  </a:moveTo>
                  <a:cubicBezTo>
                    <a:pt x="1263" y="0"/>
                    <a:pt x="1" y="24"/>
                    <a:pt x="1" y="72"/>
                  </a:cubicBezTo>
                  <a:cubicBezTo>
                    <a:pt x="1" y="119"/>
                    <a:pt x="1263" y="167"/>
                    <a:pt x="2811" y="179"/>
                  </a:cubicBezTo>
                  <a:cubicBezTo>
                    <a:pt x="4370" y="179"/>
                    <a:pt x="5621" y="155"/>
                    <a:pt x="5621" y="107"/>
                  </a:cubicBezTo>
                  <a:cubicBezTo>
                    <a:pt x="5621" y="60"/>
                    <a:pt x="4370" y="12"/>
                    <a:pt x="2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1098720" y="4214514"/>
              <a:ext cx="235618" cy="7503"/>
            </a:xfrm>
            <a:custGeom>
              <a:avLst/>
              <a:gdLst/>
              <a:ahLst/>
              <a:cxnLst/>
              <a:rect l="l" t="t" r="r" b="b"/>
              <a:pathLst>
                <a:path w="5621" h="179" extrusionOk="0">
                  <a:moveTo>
                    <a:pt x="2811" y="0"/>
                  </a:moveTo>
                  <a:cubicBezTo>
                    <a:pt x="1263" y="0"/>
                    <a:pt x="1" y="24"/>
                    <a:pt x="1" y="72"/>
                  </a:cubicBezTo>
                  <a:cubicBezTo>
                    <a:pt x="1" y="119"/>
                    <a:pt x="1263" y="167"/>
                    <a:pt x="2811" y="179"/>
                  </a:cubicBezTo>
                  <a:cubicBezTo>
                    <a:pt x="4359" y="179"/>
                    <a:pt x="5621" y="143"/>
                    <a:pt x="5621" y="95"/>
                  </a:cubicBezTo>
                  <a:cubicBezTo>
                    <a:pt x="5621" y="60"/>
                    <a:pt x="4359" y="12"/>
                    <a:pt x="2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5"/>
            <p:cNvSpPr/>
            <p:nvPr/>
          </p:nvSpPr>
          <p:spPr>
            <a:xfrm>
              <a:off x="1079271" y="3837602"/>
              <a:ext cx="257080" cy="7210"/>
            </a:xfrm>
            <a:custGeom>
              <a:avLst/>
              <a:gdLst/>
              <a:ahLst/>
              <a:cxnLst/>
              <a:rect l="l" t="t" r="r" b="b"/>
              <a:pathLst>
                <a:path w="6133" h="172" extrusionOk="0">
                  <a:moveTo>
                    <a:pt x="2413" y="1"/>
                  </a:moveTo>
                  <a:cubicBezTo>
                    <a:pt x="1033" y="1"/>
                    <a:pt x="1" y="33"/>
                    <a:pt x="1" y="74"/>
                  </a:cubicBezTo>
                  <a:cubicBezTo>
                    <a:pt x="1" y="122"/>
                    <a:pt x="1370" y="170"/>
                    <a:pt x="3060" y="170"/>
                  </a:cubicBezTo>
                  <a:cubicBezTo>
                    <a:pt x="3284" y="171"/>
                    <a:pt x="3502" y="172"/>
                    <a:pt x="3712" y="172"/>
                  </a:cubicBezTo>
                  <a:cubicBezTo>
                    <a:pt x="5099" y="172"/>
                    <a:pt x="6132" y="140"/>
                    <a:pt x="6132" y="98"/>
                  </a:cubicBezTo>
                  <a:cubicBezTo>
                    <a:pt x="6132" y="51"/>
                    <a:pt x="4763" y="15"/>
                    <a:pt x="3060" y="3"/>
                  </a:cubicBezTo>
                  <a:cubicBezTo>
                    <a:pt x="2838" y="1"/>
                    <a:pt x="2621" y="1"/>
                    <a:pt x="2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962492" y="3878135"/>
              <a:ext cx="85386" cy="584456"/>
            </a:xfrm>
            <a:custGeom>
              <a:avLst/>
              <a:gdLst/>
              <a:ahLst/>
              <a:cxnLst/>
              <a:rect l="l" t="t" r="r" b="b"/>
              <a:pathLst>
                <a:path w="2037" h="13943" extrusionOk="0">
                  <a:moveTo>
                    <a:pt x="2036" y="0"/>
                  </a:moveTo>
                  <a:cubicBezTo>
                    <a:pt x="1977" y="0"/>
                    <a:pt x="1929" y="0"/>
                    <a:pt x="1882" y="24"/>
                  </a:cubicBezTo>
                  <a:cubicBezTo>
                    <a:pt x="1739" y="60"/>
                    <a:pt x="1608" y="119"/>
                    <a:pt x="1477" y="179"/>
                  </a:cubicBezTo>
                  <a:cubicBezTo>
                    <a:pt x="1012" y="453"/>
                    <a:pt x="643" y="869"/>
                    <a:pt x="429" y="1370"/>
                  </a:cubicBezTo>
                  <a:cubicBezTo>
                    <a:pt x="131" y="1989"/>
                    <a:pt x="48" y="2810"/>
                    <a:pt x="36" y="3691"/>
                  </a:cubicBezTo>
                  <a:cubicBezTo>
                    <a:pt x="36" y="4584"/>
                    <a:pt x="24" y="5549"/>
                    <a:pt x="12" y="6561"/>
                  </a:cubicBezTo>
                  <a:cubicBezTo>
                    <a:pt x="0" y="8597"/>
                    <a:pt x="0" y="10442"/>
                    <a:pt x="0" y="11776"/>
                  </a:cubicBezTo>
                  <a:cubicBezTo>
                    <a:pt x="0" y="12430"/>
                    <a:pt x="12" y="12954"/>
                    <a:pt x="12" y="13359"/>
                  </a:cubicBezTo>
                  <a:cubicBezTo>
                    <a:pt x="0" y="13550"/>
                    <a:pt x="12" y="13752"/>
                    <a:pt x="48" y="13942"/>
                  </a:cubicBezTo>
                  <a:cubicBezTo>
                    <a:pt x="72" y="13752"/>
                    <a:pt x="84" y="13550"/>
                    <a:pt x="84" y="13359"/>
                  </a:cubicBezTo>
                  <a:cubicBezTo>
                    <a:pt x="96" y="12954"/>
                    <a:pt x="108" y="12418"/>
                    <a:pt x="131" y="11776"/>
                  </a:cubicBezTo>
                  <a:cubicBezTo>
                    <a:pt x="155" y="10442"/>
                    <a:pt x="179" y="8597"/>
                    <a:pt x="191" y="6561"/>
                  </a:cubicBezTo>
                  <a:cubicBezTo>
                    <a:pt x="191" y="5537"/>
                    <a:pt x="203" y="4560"/>
                    <a:pt x="203" y="3691"/>
                  </a:cubicBezTo>
                  <a:cubicBezTo>
                    <a:pt x="203" y="2822"/>
                    <a:pt x="274" y="2024"/>
                    <a:pt x="536" y="1417"/>
                  </a:cubicBezTo>
                  <a:cubicBezTo>
                    <a:pt x="739" y="929"/>
                    <a:pt x="1084" y="524"/>
                    <a:pt x="1524" y="238"/>
                  </a:cubicBezTo>
                  <a:cubicBezTo>
                    <a:pt x="1691" y="143"/>
                    <a:pt x="1858" y="60"/>
                    <a:pt x="2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a:off x="975486" y="4482485"/>
              <a:ext cx="490602" cy="52942"/>
            </a:xfrm>
            <a:custGeom>
              <a:avLst/>
              <a:gdLst/>
              <a:ahLst/>
              <a:cxnLst/>
              <a:rect l="l" t="t" r="r" b="b"/>
              <a:pathLst>
                <a:path w="11704" h="1263" extrusionOk="0">
                  <a:moveTo>
                    <a:pt x="5858" y="1"/>
                  </a:moveTo>
                  <a:cubicBezTo>
                    <a:pt x="5072" y="1"/>
                    <a:pt x="4286" y="60"/>
                    <a:pt x="3512" y="167"/>
                  </a:cubicBezTo>
                  <a:cubicBezTo>
                    <a:pt x="2881" y="263"/>
                    <a:pt x="2262" y="406"/>
                    <a:pt x="1643" y="584"/>
                  </a:cubicBezTo>
                  <a:cubicBezTo>
                    <a:pt x="1381" y="656"/>
                    <a:pt x="1143" y="751"/>
                    <a:pt x="941" y="822"/>
                  </a:cubicBezTo>
                  <a:cubicBezTo>
                    <a:pt x="738" y="882"/>
                    <a:pt x="560" y="953"/>
                    <a:pt x="429" y="1013"/>
                  </a:cubicBezTo>
                  <a:cubicBezTo>
                    <a:pt x="274" y="1072"/>
                    <a:pt x="131" y="1132"/>
                    <a:pt x="0" y="1215"/>
                  </a:cubicBezTo>
                  <a:cubicBezTo>
                    <a:pt x="155" y="1191"/>
                    <a:pt x="310" y="1144"/>
                    <a:pt x="452" y="1084"/>
                  </a:cubicBezTo>
                  <a:cubicBezTo>
                    <a:pt x="595" y="1025"/>
                    <a:pt x="762" y="965"/>
                    <a:pt x="976" y="906"/>
                  </a:cubicBezTo>
                  <a:cubicBezTo>
                    <a:pt x="1179" y="846"/>
                    <a:pt x="1417" y="763"/>
                    <a:pt x="1679" y="703"/>
                  </a:cubicBezTo>
                  <a:cubicBezTo>
                    <a:pt x="2286" y="548"/>
                    <a:pt x="2905" y="417"/>
                    <a:pt x="3536" y="322"/>
                  </a:cubicBezTo>
                  <a:cubicBezTo>
                    <a:pt x="4310" y="215"/>
                    <a:pt x="5084" y="167"/>
                    <a:pt x="5858" y="167"/>
                  </a:cubicBezTo>
                  <a:cubicBezTo>
                    <a:pt x="6632" y="167"/>
                    <a:pt x="7406" y="227"/>
                    <a:pt x="8168" y="346"/>
                  </a:cubicBezTo>
                  <a:cubicBezTo>
                    <a:pt x="8799" y="441"/>
                    <a:pt x="9418" y="572"/>
                    <a:pt x="10025" y="739"/>
                  </a:cubicBezTo>
                  <a:cubicBezTo>
                    <a:pt x="10287" y="798"/>
                    <a:pt x="10513" y="894"/>
                    <a:pt x="10728" y="953"/>
                  </a:cubicBezTo>
                  <a:cubicBezTo>
                    <a:pt x="10930" y="1013"/>
                    <a:pt x="11109" y="1072"/>
                    <a:pt x="11251" y="1120"/>
                  </a:cubicBezTo>
                  <a:cubicBezTo>
                    <a:pt x="11394" y="1191"/>
                    <a:pt x="11549" y="1239"/>
                    <a:pt x="11704" y="1263"/>
                  </a:cubicBezTo>
                  <a:cubicBezTo>
                    <a:pt x="11561" y="1191"/>
                    <a:pt x="11418" y="1120"/>
                    <a:pt x="11275" y="1072"/>
                  </a:cubicBezTo>
                  <a:cubicBezTo>
                    <a:pt x="11132" y="1001"/>
                    <a:pt x="10954" y="929"/>
                    <a:pt x="10751" y="858"/>
                  </a:cubicBezTo>
                  <a:cubicBezTo>
                    <a:pt x="10549" y="787"/>
                    <a:pt x="10323" y="703"/>
                    <a:pt x="10061" y="632"/>
                  </a:cubicBezTo>
                  <a:cubicBezTo>
                    <a:pt x="9442" y="441"/>
                    <a:pt x="8823" y="298"/>
                    <a:pt x="8192" y="191"/>
                  </a:cubicBezTo>
                  <a:cubicBezTo>
                    <a:pt x="7418" y="72"/>
                    <a:pt x="6632"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a:off x="3575596" y="2239832"/>
              <a:ext cx="386815" cy="316309"/>
            </a:xfrm>
            <a:custGeom>
              <a:avLst/>
              <a:gdLst/>
              <a:ahLst/>
              <a:cxnLst/>
              <a:rect l="l" t="t" r="r" b="b"/>
              <a:pathLst>
                <a:path w="9228" h="7546" extrusionOk="0">
                  <a:moveTo>
                    <a:pt x="2502" y="0"/>
                  </a:moveTo>
                  <a:cubicBezTo>
                    <a:pt x="1508" y="0"/>
                    <a:pt x="594" y="812"/>
                    <a:pt x="310" y="1783"/>
                  </a:cubicBezTo>
                  <a:cubicBezTo>
                    <a:pt x="1" y="2843"/>
                    <a:pt x="358" y="4010"/>
                    <a:pt x="965" y="4914"/>
                  </a:cubicBezTo>
                  <a:cubicBezTo>
                    <a:pt x="1572" y="5831"/>
                    <a:pt x="2620" y="7022"/>
                    <a:pt x="4465" y="7546"/>
                  </a:cubicBezTo>
                  <a:cubicBezTo>
                    <a:pt x="5716" y="7331"/>
                    <a:pt x="7335" y="6141"/>
                    <a:pt x="8049" y="5295"/>
                  </a:cubicBezTo>
                  <a:cubicBezTo>
                    <a:pt x="8752" y="4450"/>
                    <a:pt x="9228" y="3331"/>
                    <a:pt x="9037" y="2247"/>
                  </a:cubicBezTo>
                  <a:cubicBezTo>
                    <a:pt x="8863" y="1189"/>
                    <a:pt x="7928" y="234"/>
                    <a:pt x="6864" y="234"/>
                  </a:cubicBezTo>
                  <a:cubicBezTo>
                    <a:pt x="6839" y="234"/>
                    <a:pt x="6813" y="234"/>
                    <a:pt x="6787" y="235"/>
                  </a:cubicBezTo>
                  <a:cubicBezTo>
                    <a:pt x="6132" y="295"/>
                    <a:pt x="5525" y="616"/>
                    <a:pt x="5108" y="1128"/>
                  </a:cubicBezTo>
                  <a:cubicBezTo>
                    <a:pt x="4954" y="1295"/>
                    <a:pt x="4823" y="1474"/>
                    <a:pt x="4704" y="1664"/>
                  </a:cubicBezTo>
                  <a:cubicBezTo>
                    <a:pt x="4596" y="1462"/>
                    <a:pt x="4477" y="1271"/>
                    <a:pt x="4346" y="1093"/>
                  </a:cubicBezTo>
                  <a:cubicBezTo>
                    <a:pt x="3989" y="533"/>
                    <a:pt x="3418" y="152"/>
                    <a:pt x="2775" y="21"/>
                  </a:cubicBezTo>
                  <a:cubicBezTo>
                    <a:pt x="2683" y="7"/>
                    <a:pt x="2593" y="0"/>
                    <a:pt x="2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3593075" y="2334522"/>
              <a:ext cx="348879" cy="151741"/>
            </a:xfrm>
            <a:custGeom>
              <a:avLst/>
              <a:gdLst/>
              <a:ahLst/>
              <a:cxnLst/>
              <a:rect l="l" t="t" r="r" b="b"/>
              <a:pathLst>
                <a:path w="8323" h="3620" extrusionOk="0">
                  <a:moveTo>
                    <a:pt x="4739" y="0"/>
                  </a:moveTo>
                  <a:lnTo>
                    <a:pt x="4691" y="72"/>
                  </a:lnTo>
                  <a:lnTo>
                    <a:pt x="3647" y="1679"/>
                  </a:lnTo>
                  <a:lnTo>
                    <a:pt x="3647" y="1679"/>
                  </a:lnTo>
                  <a:lnTo>
                    <a:pt x="1012" y="1560"/>
                  </a:lnTo>
                  <a:lnTo>
                    <a:pt x="262" y="1524"/>
                  </a:lnTo>
                  <a:lnTo>
                    <a:pt x="0" y="1524"/>
                  </a:lnTo>
                  <a:cubicBezTo>
                    <a:pt x="24" y="1536"/>
                    <a:pt x="36" y="1536"/>
                    <a:pt x="60" y="1536"/>
                  </a:cubicBezTo>
                  <a:lnTo>
                    <a:pt x="262" y="1548"/>
                  </a:lnTo>
                  <a:lnTo>
                    <a:pt x="1012" y="1596"/>
                  </a:lnTo>
                  <a:lnTo>
                    <a:pt x="3656" y="1751"/>
                  </a:lnTo>
                  <a:lnTo>
                    <a:pt x="3667" y="1751"/>
                  </a:lnTo>
                  <a:lnTo>
                    <a:pt x="3679" y="1739"/>
                  </a:lnTo>
                  <a:lnTo>
                    <a:pt x="4708" y="172"/>
                  </a:lnTo>
                  <a:lnTo>
                    <a:pt x="4708" y="172"/>
                  </a:lnTo>
                  <a:cubicBezTo>
                    <a:pt x="4776" y="425"/>
                    <a:pt x="4853" y="678"/>
                    <a:pt x="4929" y="941"/>
                  </a:cubicBezTo>
                  <a:cubicBezTo>
                    <a:pt x="5203" y="1870"/>
                    <a:pt x="5453" y="2739"/>
                    <a:pt x="5680" y="3525"/>
                  </a:cubicBezTo>
                  <a:lnTo>
                    <a:pt x="5703" y="3620"/>
                  </a:lnTo>
                  <a:lnTo>
                    <a:pt x="5739" y="3525"/>
                  </a:lnTo>
                  <a:cubicBezTo>
                    <a:pt x="5940" y="2911"/>
                    <a:pt x="6129" y="2356"/>
                    <a:pt x="6283" y="1882"/>
                  </a:cubicBezTo>
                  <a:lnTo>
                    <a:pt x="6283" y="1882"/>
                  </a:lnTo>
                  <a:lnTo>
                    <a:pt x="7763" y="1953"/>
                  </a:lnTo>
                  <a:lnTo>
                    <a:pt x="8180" y="1965"/>
                  </a:lnTo>
                  <a:lnTo>
                    <a:pt x="8323" y="1965"/>
                  </a:lnTo>
                  <a:cubicBezTo>
                    <a:pt x="8311" y="1965"/>
                    <a:pt x="8287" y="1953"/>
                    <a:pt x="8275" y="1953"/>
                  </a:cubicBezTo>
                  <a:lnTo>
                    <a:pt x="8168" y="1953"/>
                  </a:lnTo>
                  <a:lnTo>
                    <a:pt x="7763" y="1929"/>
                  </a:lnTo>
                  <a:lnTo>
                    <a:pt x="6263" y="1834"/>
                  </a:lnTo>
                  <a:lnTo>
                    <a:pt x="6239" y="1834"/>
                  </a:lnTo>
                  <a:lnTo>
                    <a:pt x="6239" y="1858"/>
                  </a:lnTo>
                  <a:lnTo>
                    <a:pt x="5712" y="3406"/>
                  </a:lnTo>
                  <a:lnTo>
                    <a:pt x="5712" y="3406"/>
                  </a:lnTo>
                  <a:cubicBezTo>
                    <a:pt x="5493" y="2645"/>
                    <a:pt x="5252" y="1809"/>
                    <a:pt x="5001" y="917"/>
                  </a:cubicBezTo>
                  <a:cubicBezTo>
                    <a:pt x="4918" y="631"/>
                    <a:pt x="4834" y="358"/>
                    <a:pt x="4763" y="84"/>
                  </a:cubicBezTo>
                  <a:lnTo>
                    <a:pt x="4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3184350" y="1737590"/>
              <a:ext cx="684764" cy="836045"/>
            </a:xfrm>
            <a:custGeom>
              <a:avLst/>
              <a:gdLst/>
              <a:ahLst/>
              <a:cxnLst/>
              <a:rect l="l" t="t" r="r" b="b"/>
              <a:pathLst>
                <a:path w="16336" h="19945" extrusionOk="0">
                  <a:moveTo>
                    <a:pt x="16335" y="1"/>
                  </a:moveTo>
                  <a:cubicBezTo>
                    <a:pt x="16334" y="1"/>
                    <a:pt x="16321" y="107"/>
                    <a:pt x="16276" y="299"/>
                  </a:cubicBezTo>
                  <a:cubicBezTo>
                    <a:pt x="16193" y="585"/>
                    <a:pt x="16074" y="847"/>
                    <a:pt x="15895" y="1085"/>
                  </a:cubicBezTo>
                  <a:cubicBezTo>
                    <a:pt x="15633" y="1466"/>
                    <a:pt x="15288" y="1799"/>
                    <a:pt x="14883" y="2037"/>
                  </a:cubicBezTo>
                  <a:cubicBezTo>
                    <a:pt x="14359" y="2359"/>
                    <a:pt x="13776" y="2573"/>
                    <a:pt x="13168" y="2657"/>
                  </a:cubicBezTo>
                  <a:cubicBezTo>
                    <a:pt x="12640" y="2733"/>
                    <a:pt x="12105" y="2767"/>
                    <a:pt x="11573" y="2767"/>
                  </a:cubicBezTo>
                  <a:cubicBezTo>
                    <a:pt x="11362" y="2767"/>
                    <a:pt x="11151" y="2762"/>
                    <a:pt x="10942" y="2752"/>
                  </a:cubicBezTo>
                  <a:cubicBezTo>
                    <a:pt x="10608" y="2729"/>
                    <a:pt x="10272" y="2718"/>
                    <a:pt x="9936" y="2718"/>
                  </a:cubicBezTo>
                  <a:cubicBezTo>
                    <a:pt x="9409" y="2718"/>
                    <a:pt x="8881" y="2744"/>
                    <a:pt x="8358" y="2788"/>
                  </a:cubicBezTo>
                  <a:cubicBezTo>
                    <a:pt x="7894" y="2847"/>
                    <a:pt x="7441" y="2954"/>
                    <a:pt x="7001" y="3121"/>
                  </a:cubicBezTo>
                  <a:cubicBezTo>
                    <a:pt x="6549" y="3311"/>
                    <a:pt x="6132" y="3561"/>
                    <a:pt x="5751" y="3871"/>
                  </a:cubicBezTo>
                  <a:cubicBezTo>
                    <a:pt x="4977" y="4502"/>
                    <a:pt x="4358" y="5335"/>
                    <a:pt x="3822" y="6252"/>
                  </a:cubicBezTo>
                  <a:cubicBezTo>
                    <a:pt x="3298" y="7157"/>
                    <a:pt x="2893" y="8133"/>
                    <a:pt x="2822" y="9134"/>
                  </a:cubicBezTo>
                  <a:cubicBezTo>
                    <a:pt x="2750" y="10134"/>
                    <a:pt x="3000" y="11074"/>
                    <a:pt x="3179" y="11955"/>
                  </a:cubicBezTo>
                  <a:cubicBezTo>
                    <a:pt x="3286" y="12384"/>
                    <a:pt x="3358" y="12825"/>
                    <a:pt x="3405" y="13253"/>
                  </a:cubicBezTo>
                  <a:cubicBezTo>
                    <a:pt x="3441" y="13670"/>
                    <a:pt x="3441" y="14087"/>
                    <a:pt x="3405" y="14503"/>
                  </a:cubicBezTo>
                  <a:cubicBezTo>
                    <a:pt x="3346" y="15241"/>
                    <a:pt x="3155" y="15968"/>
                    <a:pt x="2858" y="16658"/>
                  </a:cubicBezTo>
                  <a:cubicBezTo>
                    <a:pt x="2619" y="17218"/>
                    <a:pt x="2298" y="17754"/>
                    <a:pt x="1917" y="18242"/>
                  </a:cubicBezTo>
                  <a:cubicBezTo>
                    <a:pt x="1846" y="18349"/>
                    <a:pt x="1750" y="18444"/>
                    <a:pt x="1667" y="18539"/>
                  </a:cubicBezTo>
                  <a:cubicBezTo>
                    <a:pt x="1596" y="18635"/>
                    <a:pt x="1512" y="18730"/>
                    <a:pt x="1429" y="18813"/>
                  </a:cubicBezTo>
                  <a:cubicBezTo>
                    <a:pt x="1345" y="18897"/>
                    <a:pt x="1262" y="18968"/>
                    <a:pt x="1191" y="19051"/>
                  </a:cubicBezTo>
                  <a:lnTo>
                    <a:pt x="964" y="19242"/>
                  </a:lnTo>
                  <a:cubicBezTo>
                    <a:pt x="834" y="19361"/>
                    <a:pt x="703" y="19468"/>
                    <a:pt x="572" y="19563"/>
                  </a:cubicBezTo>
                  <a:cubicBezTo>
                    <a:pt x="464" y="19647"/>
                    <a:pt x="369" y="19718"/>
                    <a:pt x="262" y="19778"/>
                  </a:cubicBezTo>
                  <a:lnTo>
                    <a:pt x="72" y="19909"/>
                  </a:lnTo>
                  <a:lnTo>
                    <a:pt x="72" y="19909"/>
                  </a:lnTo>
                  <a:lnTo>
                    <a:pt x="262" y="19790"/>
                  </a:lnTo>
                  <a:cubicBezTo>
                    <a:pt x="369" y="19730"/>
                    <a:pt x="476" y="19659"/>
                    <a:pt x="583" y="19587"/>
                  </a:cubicBezTo>
                  <a:cubicBezTo>
                    <a:pt x="714" y="19492"/>
                    <a:pt x="857" y="19385"/>
                    <a:pt x="976" y="19278"/>
                  </a:cubicBezTo>
                  <a:lnTo>
                    <a:pt x="1215" y="19075"/>
                  </a:lnTo>
                  <a:lnTo>
                    <a:pt x="1453" y="18837"/>
                  </a:lnTo>
                  <a:cubicBezTo>
                    <a:pt x="1536" y="18766"/>
                    <a:pt x="1607" y="18670"/>
                    <a:pt x="1703" y="18575"/>
                  </a:cubicBezTo>
                  <a:cubicBezTo>
                    <a:pt x="1798" y="18480"/>
                    <a:pt x="1881" y="18385"/>
                    <a:pt x="1953" y="18266"/>
                  </a:cubicBezTo>
                  <a:cubicBezTo>
                    <a:pt x="2346" y="17789"/>
                    <a:pt x="2667" y="17254"/>
                    <a:pt x="2917" y="16682"/>
                  </a:cubicBezTo>
                  <a:cubicBezTo>
                    <a:pt x="3227" y="15992"/>
                    <a:pt x="3417" y="15253"/>
                    <a:pt x="3489" y="14503"/>
                  </a:cubicBezTo>
                  <a:cubicBezTo>
                    <a:pt x="3536" y="14087"/>
                    <a:pt x="3536" y="13670"/>
                    <a:pt x="3489" y="13253"/>
                  </a:cubicBezTo>
                  <a:cubicBezTo>
                    <a:pt x="3441" y="12801"/>
                    <a:pt x="3370" y="12372"/>
                    <a:pt x="3274" y="11932"/>
                  </a:cubicBezTo>
                  <a:cubicBezTo>
                    <a:pt x="3084" y="11050"/>
                    <a:pt x="2846" y="10110"/>
                    <a:pt x="2917" y="9134"/>
                  </a:cubicBezTo>
                  <a:cubicBezTo>
                    <a:pt x="2989" y="8157"/>
                    <a:pt x="3370" y="7181"/>
                    <a:pt x="3905" y="6288"/>
                  </a:cubicBezTo>
                  <a:cubicBezTo>
                    <a:pt x="4429" y="5395"/>
                    <a:pt x="5048" y="4562"/>
                    <a:pt x="5810" y="3942"/>
                  </a:cubicBezTo>
                  <a:cubicBezTo>
                    <a:pt x="6179" y="3633"/>
                    <a:pt x="6596" y="3383"/>
                    <a:pt x="7037" y="3192"/>
                  </a:cubicBezTo>
                  <a:cubicBezTo>
                    <a:pt x="7465" y="3026"/>
                    <a:pt x="7918" y="2919"/>
                    <a:pt x="8370" y="2871"/>
                  </a:cubicBezTo>
                  <a:cubicBezTo>
                    <a:pt x="8897" y="2820"/>
                    <a:pt x="9424" y="2795"/>
                    <a:pt x="9951" y="2795"/>
                  </a:cubicBezTo>
                  <a:cubicBezTo>
                    <a:pt x="10282" y="2795"/>
                    <a:pt x="10612" y="2805"/>
                    <a:pt x="10942" y="2823"/>
                  </a:cubicBezTo>
                  <a:cubicBezTo>
                    <a:pt x="11129" y="2832"/>
                    <a:pt x="11317" y="2837"/>
                    <a:pt x="11504" y="2837"/>
                  </a:cubicBezTo>
                  <a:cubicBezTo>
                    <a:pt x="12066" y="2837"/>
                    <a:pt x="12627" y="2796"/>
                    <a:pt x="13180" y="2716"/>
                  </a:cubicBezTo>
                  <a:cubicBezTo>
                    <a:pt x="13799" y="2621"/>
                    <a:pt x="14395" y="2407"/>
                    <a:pt x="14919" y="2073"/>
                  </a:cubicBezTo>
                  <a:cubicBezTo>
                    <a:pt x="15323" y="1823"/>
                    <a:pt x="15669" y="1502"/>
                    <a:pt x="15931" y="1109"/>
                  </a:cubicBezTo>
                  <a:cubicBezTo>
                    <a:pt x="16097" y="859"/>
                    <a:pt x="16216" y="585"/>
                    <a:pt x="16288" y="299"/>
                  </a:cubicBezTo>
                  <a:cubicBezTo>
                    <a:pt x="16312" y="204"/>
                    <a:pt x="16335" y="97"/>
                    <a:pt x="16335" y="2"/>
                  </a:cubicBezTo>
                  <a:cubicBezTo>
                    <a:pt x="16335" y="1"/>
                    <a:pt x="16335" y="1"/>
                    <a:pt x="16335" y="1"/>
                  </a:cubicBezTo>
                  <a:close/>
                  <a:moveTo>
                    <a:pt x="72" y="19909"/>
                  </a:moveTo>
                  <a:lnTo>
                    <a:pt x="72" y="19909"/>
                  </a:lnTo>
                  <a:cubicBezTo>
                    <a:pt x="48" y="19921"/>
                    <a:pt x="24" y="19933"/>
                    <a:pt x="0" y="19944"/>
                  </a:cubicBezTo>
                  <a:cubicBezTo>
                    <a:pt x="24" y="19944"/>
                    <a:pt x="48" y="19933"/>
                    <a:pt x="72" y="199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5"/>
            <p:cNvSpPr/>
            <p:nvPr/>
          </p:nvSpPr>
          <p:spPr>
            <a:xfrm>
              <a:off x="2997193" y="1521050"/>
              <a:ext cx="699226" cy="866435"/>
            </a:xfrm>
            <a:custGeom>
              <a:avLst/>
              <a:gdLst/>
              <a:ahLst/>
              <a:cxnLst/>
              <a:rect l="l" t="t" r="r" b="b"/>
              <a:pathLst>
                <a:path w="16681" h="20670" extrusionOk="0">
                  <a:moveTo>
                    <a:pt x="16681" y="0"/>
                  </a:moveTo>
                  <a:lnTo>
                    <a:pt x="16609" y="24"/>
                  </a:lnTo>
                  <a:lnTo>
                    <a:pt x="16395" y="131"/>
                  </a:lnTo>
                  <a:cubicBezTo>
                    <a:pt x="16133" y="286"/>
                    <a:pt x="15883" y="465"/>
                    <a:pt x="15645" y="655"/>
                  </a:cubicBezTo>
                  <a:cubicBezTo>
                    <a:pt x="15276" y="965"/>
                    <a:pt x="14954" y="1334"/>
                    <a:pt x="14693" y="1739"/>
                  </a:cubicBezTo>
                  <a:cubicBezTo>
                    <a:pt x="14347" y="2274"/>
                    <a:pt x="14097" y="2882"/>
                    <a:pt x="13978" y="3513"/>
                  </a:cubicBezTo>
                  <a:cubicBezTo>
                    <a:pt x="13847" y="4275"/>
                    <a:pt x="13859" y="5060"/>
                    <a:pt x="14014" y="5822"/>
                  </a:cubicBezTo>
                  <a:cubicBezTo>
                    <a:pt x="14133" y="6644"/>
                    <a:pt x="14359" y="7513"/>
                    <a:pt x="14478" y="8442"/>
                  </a:cubicBezTo>
                  <a:cubicBezTo>
                    <a:pt x="14609" y="9406"/>
                    <a:pt x="14573" y="10382"/>
                    <a:pt x="14407" y="11347"/>
                  </a:cubicBezTo>
                  <a:cubicBezTo>
                    <a:pt x="14216" y="12383"/>
                    <a:pt x="13823" y="13371"/>
                    <a:pt x="13252" y="14240"/>
                  </a:cubicBezTo>
                  <a:cubicBezTo>
                    <a:pt x="12668" y="15121"/>
                    <a:pt x="11906" y="15847"/>
                    <a:pt x="11002" y="16383"/>
                  </a:cubicBezTo>
                  <a:cubicBezTo>
                    <a:pt x="10573" y="16633"/>
                    <a:pt x="10109" y="16836"/>
                    <a:pt x="9632" y="16967"/>
                  </a:cubicBezTo>
                  <a:cubicBezTo>
                    <a:pt x="9180" y="17098"/>
                    <a:pt x="8704" y="17181"/>
                    <a:pt x="8227" y="17205"/>
                  </a:cubicBezTo>
                  <a:cubicBezTo>
                    <a:pt x="7939" y="17223"/>
                    <a:pt x="7655" y="17229"/>
                    <a:pt x="7376" y="17229"/>
                  </a:cubicBezTo>
                  <a:cubicBezTo>
                    <a:pt x="6893" y="17229"/>
                    <a:pt x="6424" y="17212"/>
                    <a:pt x="5969" y="17212"/>
                  </a:cubicBezTo>
                  <a:cubicBezTo>
                    <a:pt x="5840" y="17212"/>
                    <a:pt x="5712" y="17213"/>
                    <a:pt x="5584" y="17217"/>
                  </a:cubicBezTo>
                  <a:cubicBezTo>
                    <a:pt x="5179" y="17229"/>
                    <a:pt x="4775" y="17264"/>
                    <a:pt x="4370" y="17324"/>
                  </a:cubicBezTo>
                  <a:cubicBezTo>
                    <a:pt x="4013" y="17395"/>
                    <a:pt x="3644" y="17502"/>
                    <a:pt x="3298" y="17633"/>
                  </a:cubicBezTo>
                  <a:cubicBezTo>
                    <a:pt x="2703" y="17860"/>
                    <a:pt x="2143" y="18181"/>
                    <a:pt x="1643" y="18586"/>
                  </a:cubicBezTo>
                  <a:cubicBezTo>
                    <a:pt x="1274" y="18895"/>
                    <a:pt x="929" y="19241"/>
                    <a:pt x="631" y="19622"/>
                  </a:cubicBezTo>
                  <a:cubicBezTo>
                    <a:pt x="512" y="19776"/>
                    <a:pt x="417" y="19931"/>
                    <a:pt x="334" y="20050"/>
                  </a:cubicBezTo>
                  <a:cubicBezTo>
                    <a:pt x="262" y="20181"/>
                    <a:pt x="191" y="20288"/>
                    <a:pt x="143" y="20384"/>
                  </a:cubicBezTo>
                  <a:cubicBezTo>
                    <a:pt x="95" y="20479"/>
                    <a:pt x="60" y="20550"/>
                    <a:pt x="36" y="20598"/>
                  </a:cubicBezTo>
                  <a:cubicBezTo>
                    <a:pt x="12" y="20646"/>
                    <a:pt x="0" y="20669"/>
                    <a:pt x="0" y="20669"/>
                  </a:cubicBezTo>
                  <a:cubicBezTo>
                    <a:pt x="0" y="20669"/>
                    <a:pt x="12" y="20646"/>
                    <a:pt x="48" y="20610"/>
                  </a:cubicBezTo>
                  <a:cubicBezTo>
                    <a:pt x="72" y="20562"/>
                    <a:pt x="107" y="20491"/>
                    <a:pt x="155" y="20396"/>
                  </a:cubicBezTo>
                  <a:cubicBezTo>
                    <a:pt x="203" y="20312"/>
                    <a:pt x="274" y="20193"/>
                    <a:pt x="357" y="20074"/>
                  </a:cubicBezTo>
                  <a:cubicBezTo>
                    <a:pt x="441" y="19943"/>
                    <a:pt x="536" y="19800"/>
                    <a:pt x="667" y="19645"/>
                  </a:cubicBezTo>
                  <a:cubicBezTo>
                    <a:pt x="1358" y="18764"/>
                    <a:pt x="2274" y="18086"/>
                    <a:pt x="3322" y="17693"/>
                  </a:cubicBezTo>
                  <a:cubicBezTo>
                    <a:pt x="3667" y="17562"/>
                    <a:pt x="4025" y="17467"/>
                    <a:pt x="4382" y="17395"/>
                  </a:cubicBezTo>
                  <a:cubicBezTo>
                    <a:pt x="4787" y="17336"/>
                    <a:pt x="5179" y="17300"/>
                    <a:pt x="5584" y="17300"/>
                  </a:cubicBezTo>
                  <a:cubicBezTo>
                    <a:pt x="5708" y="17296"/>
                    <a:pt x="5833" y="17295"/>
                    <a:pt x="5960" y="17295"/>
                  </a:cubicBezTo>
                  <a:cubicBezTo>
                    <a:pt x="6455" y="17295"/>
                    <a:pt x="6974" y="17317"/>
                    <a:pt x="7511" y="17317"/>
                  </a:cubicBezTo>
                  <a:cubicBezTo>
                    <a:pt x="7751" y="17317"/>
                    <a:pt x="7993" y="17312"/>
                    <a:pt x="8239" y="17300"/>
                  </a:cubicBezTo>
                  <a:cubicBezTo>
                    <a:pt x="8716" y="17264"/>
                    <a:pt x="9204" y="17193"/>
                    <a:pt x="9668" y="17062"/>
                  </a:cubicBezTo>
                  <a:cubicBezTo>
                    <a:pt x="10144" y="16919"/>
                    <a:pt x="10609" y="16717"/>
                    <a:pt x="11049" y="16455"/>
                  </a:cubicBezTo>
                  <a:cubicBezTo>
                    <a:pt x="11966" y="15919"/>
                    <a:pt x="12740" y="15181"/>
                    <a:pt x="13323" y="14288"/>
                  </a:cubicBezTo>
                  <a:cubicBezTo>
                    <a:pt x="13907" y="13407"/>
                    <a:pt x="14300" y="12406"/>
                    <a:pt x="14490" y="11371"/>
                  </a:cubicBezTo>
                  <a:cubicBezTo>
                    <a:pt x="14669" y="10394"/>
                    <a:pt x="14693" y="9406"/>
                    <a:pt x="14562" y="8430"/>
                  </a:cubicBezTo>
                  <a:cubicBezTo>
                    <a:pt x="14443" y="7489"/>
                    <a:pt x="14216" y="6632"/>
                    <a:pt x="14085" y="5810"/>
                  </a:cubicBezTo>
                  <a:cubicBezTo>
                    <a:pt x="13931" y="5060"/>
                    <a:pt x="13919" y="4286"/>
                    <a:pt x="14038" y="3524"/>
                  </a:cubicBezTo>
                  <a:cubicBezTo>
                    <a:pt x="14157" y="2893"/>
                    <a:pt x="14395" y="2298"/>
                    <a:pt x="14740" y="1762"/>
                  </a:cubicBezTo>
                  <a:cubicBezTo>
                    <a:pt x="15002" y="1369"/>
                    <a:pt x="15312" y="1000"/>
                    <a:pt x="15669" y="679"/>
                  </a:cubicBezTo>
                  <a:cubicBezTo>
                    <a:pt x="15907" y="488"/>
                    <a:pt x="16145" y="310"/>
                    <a:pt x="16407" y="155"/>
                  </a:cubicBezTo>
                  <a:lnTo>
                    <a:pt x="16609" y="36"/>
                  </a:lnTo>
                  <a:lnTo>
                    <a:pt x="166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5"/>
            <p:cNvSpPr/>
            <p:nvPr/>
          </p:nvSpPr>
          <p:spPr>
            <a:xfrm>
              <a:off x="3611016" y="1591386"/>
              <a:ext cx="234612" cy="202168"/>
            </a:xfrm>
            <a:custGeom>
              <a:avLst/>
              <a:gdLst/>
              <a:ahLst/>
              <a:cxnLst/>
              <a:rect l="l" t="t" r="r" b="b"/>
              <a:pathLst>
                <a:path w="5597" h="4823" extrusionOk="0">
                  <a:moveTo>
                    <a:pt x="1" y="1"/>
                  </a:moveTo>
                  <a:cubicBezTo>
                    <a:pt x="72" y="72"/>
                    <a:pt x="156" y="132"/>
                    <a:pt x="239" y="180"/>
                  </a:cubicBezTo>
                  <a:lnTo>
                    <a:pt x="882" y="644"/>
                  </a:lnTo>
                  <a:cubicBezTo>
                    <a:pt x="1418" y="1037"/>
                    <a:pt x="2156" y="1596"/>
                    <a:pt x="2930" y="2263"/>
                  </a:cubicBezTo>
                  <a:cubicBezTo>
                    <a:pt x="3704" y="2930"/>
                    <a:pt x="4371" y="3573"/>
                    <a:pt x="4835" y="4049"/>
                  </a:cubicBezTo>
                  <a:cubicBezTo>
                    <a:pt x="5061" y="4287"/>
                    <a:pt x="5252" y="4478"/>
                    <a:pt x="5394" y="4621"/>
                  </a:cubicBezTo>
                  <a:cubicBezTo>
                    <a:pt x="5454" y="4692"/>
                    <a:pt x="5525" y="4763"/>
                    <a:pt x="5597" y="4823"/>
                  </a:cubicBezTo>
                  <a:cubicBezTo>
                    <a:pt x="5537" y="4752"/>
                    <a:pt x="5478" y="4668"/>
                    <a:pt x="5406" y="4597"/>
                  </a:cubicBezTo>
                  <a:cubicBezTo>
                    <a:pt x="5287" y="4454"/>
                    <a:pt x="5109" y="4251"/>
                    <a:pt x="4882" y="4001"/>
                  </a:cubicBezTo>
                  <a:cubicBezTo>
                    <a:pt x="3680" y="2739"/>
                    <a:pt x="2346" y="1585"/>
                    <a:pt x="906" y="596"/>
                  </a:cubicBezTo>
                  <a:cubicBezTo>
                    <a:pt x="632" y="406"/>
                    <a:pt x="418" y="251"/>
                    <a:pt x="251" y="156"/>
                  </a:cubicBezTo>
                  <a:cubicBezTo>
                    <a:pt x="168" y="96"/>
                    <a:pt x="84" y="4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a:off x="3583602" y="1665284"/>
              <a:ext cx="202168" cy="174209"/>
            </a:xfrm>
            <a:custGeom>
              <a:avLst/>
              <a:gdLst/>
              <a:ahLst/>
              <a:cxnLst/>
              <a:rect l="l" t="t" r="r" b="b"/>
              <a:pathLst>
                <a:path w="4823" h="4156" extrusionOk="0">
                  <a:moveTo>
                    <a:pt x="0" y="0"/>
                  </a:moveTo>
                  <a:lnTo>
                    <a:pt x="0" y="0"/>
                  </a:lnTo>
                  <a:cubicBezTo>
                    <a:pt x="48" y="72"/>
                    <a:pt x="107" y="131"/>
                    <a:pt x="167" y="191"/>
                  </a:cubicBezTo>
                  <a:cubicBezTo>
                    <a:pt x="274" y="310"/>
                    <a:pt x="441" y="476"/>
                    <a:pt x="643" y="691"/>
                  </a:cubicBezTo>
                  <a:cubicBezTo>
                    <a:pt x="1036" y="1095"/>
                    <a:pt x="1619" y="1643"/>
                    <a:pt x="2286" y="2227"/>
                  </a:cubicBezTo>
                  <a:cubicBezTo>
                    <a:pt x="2953" y="2810"/>
                    <a:pt x="3584" y="3298"/>
                    <a:pt x="4048" y="3631"/>
                  </a:cubicBezTo>
                  <a:cubicBezTo>
                    <a:pt x="4274" y="3798"/>
                    <a:pt x="4477" y="3941"/>
                    <a:pt x="4608" y="4024"/>
                  </a:cubicBezTo>
                  <a:cubicBezTo>
                    <a:pt x="4679" y="4072"/>
                    <a:pt x="4751" y="4120"/>
                    <a:pt x="4822" y="4155"/>
                  </a:cubicBezTo>
                  <a:cubicBezTo>
                    <a:pt x="4763" y="4096"/>
                    <a:pt x="4703" y="4048"/>
                    <a:pt x="4632" y="3989"/>
                  </a:cubicBezTo>
                  <a:lnTo>
                    <a:pt x="4084" y="3572"/>
                  </a:lnTo>
                  <a:cubicBezTo>
                    <a:pt x="3631" y="3227"/>
                    <a:pt x="3012" y="2727"/>
                    <a:pt x="2346" y="2155"/>
                  </a:cubicBezTo>
                  <a:cubicBezTo>
                    <a:pt x="1679" y="1584"/>
                    <a:pt x="1095" y="1036"/>
                    <a:pt x="679" y="631"/>
                  </a:cubicBezTo>
                  <a:lnTo>
                    <a:pt x="191" y="167"/>
                  </a:lnTo>
                  <a:cubicBezTo>
                    <a:pt x="131" y="107"/>
                    <a:pt x="72" y="4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a:off x="3592572" y="1755614"/>
              <a:ext cx="112842" cy="99344"/>
            </a:xfrm>
            <a:custGeom>
              <a:avLst/>
              <a:gdLst/>
              <a:ahLst/>
              <a:cxnLst/>
              <a:rect l="l" t="t" r="r" b="b"/>
              <a:pathLst>
                <a:path w="2692" h="2370" extrusionOk="0">
                  <a:moveTo>
                    <a:pt x="0" y="0"/>
                  </a:moveTo>
                  <a:lnTo>
                    <a:pt x="0" y="0"/>
                  </a:lnTo>
                  <a:cubicBezTo>
                    <a:pt x="119" y="131"/>
                    <a:pt x="250" y="262"/>
                    <a:pt x="381" y="369"/>
                  </a:cubicBezTo>
                  <a:lnTo>
                    <a:pt x="1334" y="1203"/>
                  </a:lnTo>
                  <a:lnTo>
                    <a:pt x="2286" y="2036"/>
                  </a:lnTo>
                  <a:cubicBezTo>
                    <a:pt x="2405" y="2167"/>
                    <a:pt x="2548" y="2274"/>
                    <a:pt x="2691" y="2369"/>
                  </a:cubicBezTo>
                  <a:cubicBezTo>
                    <a:pt x="2584" y="2227"/>
                    <a:pt x="2453" y="2108"/>
                    <a:pt x="2322" y="1988"/>
                  </a:cubicBezTo>
                  <a:cubicBezTo>
                    <a:pt x="2096" y="1762"/>
                    <a:pt x="1763" y="1465"/>
                    <a:pt x="1393" y="1131"/>
                  </a:cubicBezTo>
                  <a:cubicBezTo>
                    <a:pt x="1024" y="798"/>
                    <a:pt x="679" y="512"/>
                    <a:pt x="429" y="310"/>
                  </a:cubicBezTo>
                  <a:cubicBezTo>
                    <a:pt x="298" y="191"/>
                    <a:pt x="155" y="8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3524207" y="1863884"/>
              <a:ext cx="89368" cy="70421"/>
            </a:xfrm>
            <a:custGeom>
              <a:avLst/>
              <a:gdLst/>
              <a:ahLst/>
              <a:cxnLst/>
              <a:rect l="l" t="t" r="r" b="b"/>
              <a:pathLst>
                <a:path w="2132" h="1680" extrusionOk="0">
                  <a:moveTo>
                    <a:pt x="0" y="1"/>
                  </a:moveTo>
                  <a:lnTo>
                    <a:pt x="0" y="1"/>
                  </a:lnTo>
                  <a:cubicBezTo>
                    <a:pt x="84" y="108"/>
                    <a:pt x="179" y="203"/>
                    <a:pt x="286" y="287"/>
                  </a:cubicBezTo>
                  <a:cubicBezTo>
                    <a:pt x="465" y="453"/>
                    <a:pt x="727" y="668"/>
                    <a:pt x="1012" y="906"/>
                  </a:cubicBezTo>
                  <a:cubicBezTo>
                    <a:pt x="1310" y="1144"/>
                    <a:pt x="1584" y="1334"/>
                    <a:pt x="1786" y="1477"/>
                  </a:cubicBezTo>
                  <a:cubicBezTo>
                    <a:pt x="1893" y="1560"/>
                    <a:pt x="2012" y="1620"/>
                    <a:pt x="2131" y="1680"/>
                  </a:cubicBezTo>
                  <a:cubicBezTo>
                    <a:pt x="2036" y="1584"/>
                    <a:pt x="1941" y="1501"/>
                    <a:pt x="1822" y="1418"/>
                  </a:cubicBezTo>
                  <a:lnTo>
                    <a:pt x="1072" y="834"/>
                  </a:lnTo>
                  <a:lnTo>
                    <a:pt x="322" y="239"/>
                  </a:lnTo>
                  <a:cubicBezTo>
                    <a:pt x="226" y="144"/>
                    <a:pt x="119" y="72"/>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3443350" y="1897292"/>
              <a:ext cx="160251" cy="121351"/>
            </a:xfrm>
            <a:custGeom>
              <a:avLst/>
              <a:gdLst/>
              <a:ahLst/>
              <a:cxnLst/>
              <a:rect l="l" t="t" r="r" b="b"/>
              <a:pathLst>
                <a:path w="3823" h="2895" extrusionOk="0">
                  <a:moveTo>
                    <a:pt x="1" y="1"/>
                  </a:moveTo>
                  <a:cubicBezTo>
                    <a:pt x="1" y="1"/>
                    <a:pt x="0" y="1"/>
                    <a:pt x="0" y="1"/>
                  </a:cubicBezTo>
                  <a:cubicBezTo>
                    <a:pt x="36" y="49"/>
                    <a:pt x="72" y="97"/>
                    <a:pt x="119" y="132"/>
                  </a:cubicBezTo>
                  <a:cubicBezTo>
                    <a:pt x="203" y="228"/>
                    <a:pt x="322" y="359"/>
                    <a:pt x="477" y="502"/>
                  </a:cubicBezTo>
                  <a:cubicBezTo>
                    <a:pt x="893" y="906"/>
                    <a:pt x="1322" y="1275"/>
                    <a:pt x="1774" y="1621"/>
                  </a:cubicBezTo>
                  <a:cubicBezTo>
                    <a:pt x="2227" y="1966"/>
                    <a:pt x="2703" y="2287"/>
                    <a:pt x="3191" y="2573"/>
                  </a:cubicBezTo>
                  <a:cubicBezTo>
                    <a:pt x="3382" y="2680"/>
                    <a:pt x="3537" y="2764"/>
                    <a:pt x="3644" y="2823"/>
                  </a:cubicBezTo>
                  <a:cubicBezTo>
                    <a:pt x="3703" y="2859"/>
                    <a:pt x="3763" y="2883"/>
                    <a:pt x="3822" y="2895"/>
                  </a:cubicBezTo>
                  <a:cubicBezTo>
                    <a:pt x="3632" y="2764"/>
                    <a:pt x="3429" y="2633"/>
                    <a:pt x="3227" y="2514"/>
                  </a:cubicBezTo>
                  <a:cubicBezTo>
                    <a:pt x="2858" y="2287"/>
                    <a:pt x="2370" y="1954"/>
                    <a:pt x="1834" y="1549"/>
                  </a:cubicBezTo>
                  <a:cubicBezTo>
                    <a:pt x="1298" y="1144"/>
                    <a:pt x="846" y="763"/>
                    <a:pt x="524" y="466"/>
                  </a:cubicBezTo>
                  <a:cubicBezTo>
                    <a:pt x="212" y="189"/>
                    <a:pt x="13"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5"/>
            <p:cNvSpPr/>
            <p:nvPr/>
          </p:nvSpPr>
          <p:spPr>
            <a:xfrm>
              <a:off x="3390955" y="1958699"/>
              <a:ext cx="178191" cy="135352"/>
            </a:xfrm>
            <a:custGeom>
              <a:avLst/>
              <a:gdLst/>
              <a:ahLst/>
              <a:cxnLst/>
              <a:rect l="l" t="t" r="r" b="b"/>
              <a:pathLst>
                <a:path w="4251" h="3229" extrusionOk="0">
                  <a:moveTo>
                    <a:pt x="14" y="0"/>
                  </a:moveTo>
                  <a:cubicBezTo>
                    <a:pt x="13" y="0"/>
                    <a:pt x="13" y="1"/>
                    <a:pt x="12" y="1"/>
                  </a:cubicBezTo>
                  <a:cubicBezTo>
                    <a:pt x="0" y="13"/>
                    <a:pt x="929" y="751"/>
                    <a:pt x="2096" y="1644"/>
                  </a:cubicBezTo>
                  <a:cubicBezTo>
                    <a:pt x="3243" y="2534"/>
                    <a:pt x="4184" y="3228"/>
                    <a:pt x="4226" y="3228"/>
                  </a:cubicBezTo>
                  <a:cubicBezTo>
                    <a:pt x="4226" y="3228"/>
                    <a:pt x="4227" y="3228"/>
                    <a:pt x="4227" y="3228"/>
                  </a:cubicBezTo>
                  <a:cubicBezTo>
                    <a:pt x="4251" y="3216"/>
                    <a:pt x="3310" y="2466"/>
                    <a:pt x="2155" y="1573"/>
                  </a:cubicBezTo>
                  <a:cubicBezTo>
                    <a:pt x="1008" y="694"/>
                    <a:pt x="67" y="0"/>
                    <a:pt x="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3329045" y="2014113"/>
              <a:ext cx="196216" cy="147256"/>
            </a:xfrm>
            <a:custGeom>
              <a:avLst/>
              <a:gdLst/>
              <a:ahLst/>
              <a:cxnLst/>
              <a:rect l="l" t="t" r="r" b="b"/>
              <a:pathLst>
                <a:path w="4681" h="3513" extrusionOk="0">
                  <a:moveTo>
                    <a:pt x="1" y="1"/>
                  </a:moveTo>
                  <a:cubicBezTo>
                    <a:pt x="49" y="60"/>
                    <a:pt x="108" y="120"/>
                    <a:pt x="168" y="167"/>
                  </a:cubicBezTo>
                  <a:cubicBezTo>
                    <a:pt x="275" y="262"/>
                    <a:pt x="441" y="417"/>
                    <a:pt x="644" y="584"/>
                  </a:cubicBezTo>
                  <a:cubicBezTo>
                    <a:pt x="1049" y="917"/>
                    <a:pt x="1620" y="1382"/>
                    <a:pt x="2263" y="1870"/>
                  </a:cubicBezTo>
                  <a:cubicBezTo>
                    <a:pt x="2906" y="2358"/>
                    <a:pt x="3513" y="2775"/>
                    <a:pt x="3954" y="3060"/>
                  </a:cubicBezTo>
                  <a:cubicBezTo>
                    <a:pt x="4168" y="3203"/>
                    <a:pt x="4359" y="3322"/>
                    <a:pt x="4478" y="3406"/>
                  </a:cubicBezTo>
                  <a:cubicBezTo>
                    <a:pt x="4549" y="3441"/>
                    <a:pt x="4609" y="3477"/>
                    <a:pt x="4680" y="3513"/>
                  </a:cubicBezTo>
                  <a:cubicBezTo>
                    <a:pt x="4632" y="3453"/>
                    <a:pt x="4573" y="3406"/>
                    <a:pt x="4501" y="3370"/>
                  </a:cubicBezTo>
                  <a:lnTo>
                    <a:pt x="3989" y="3013"/>
                  </a:lnTo>
                  <a:cubicBezTo>
                    <a:pt x="3561" y="2703"/>
                    <a:pt x="2966" y="2275"/>
                    <a:pt x="2323" y="1798"/>
                  </a:cubicBezTo>
                  <a:cubicBezTo>
                    <a:pt x="1668" y="1310"/>
                    <a:pt x="1096" y="858"/>
                    <a:pt x="680" y="524"/>
                  </a:cubicBezTo>
                  <a:lnTo>
                    <a:pt x="191" y="143"/>
                  </a:lnTo>
                  <a:cubicBezTo>
                    <a:pt x="132" y="84"/>
                    <a:pt x="72" y="3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3309595" y="2094927"/>
              <a:ext cx="151280" cy="115399"/>
            </a:xfrm>
            <a:custGeom>
              <a:avLst/>
              <a:gdLst/>
              <a:ahLst/>
              <a:cxnLst/>
              <a:rect l="l" t="t" r="r" b="b"/>
              <a:pathLst>
                <a:path w="3609" h="2753" extrusionOk="0">
                  <a:moveTo>
                    <a:pt x="26" y="1"/>
                  </a:moveTo>
                  <a:cubicBezTo>
                    <a:pt x="25" y="1"/>
                    <a:pt x="25" y="1"/>
                    <a:pt x="24" y="1"/>
                  </a:cubicBezTo>
                  <a:cubicBezTo>
                    <a:pt x="1" y="25"/>
                    <a:pt x="786" y="656"/>
                    <a:pt x="1775" y="1418"/>
                  </a:cubicBezTo>
                  <a:cubicBezTo>
                    <a:pt x="2755" y="2165"/>
                    <a:pt x="3541" y="2752"/>
                    <a:pt x="3594" y="2752"/>
                  </a:cubicBezTo>
                  <a:cubicBezTo>
                    <a:pt x="3595" y="2752"/>
                    <a:pt x="3596" y="2752"/>
                    <a:pt x="3596" y="2752"/>
                  </a:cubicBezTo>
                  <a:cubicBezTo>
                    <a:pt x="3608" y="2740"/>
                    <a:pt x="2834" y="2109"/>
                    <a:pt x="1834" y="1347"/>
                  </a:cubicBezTo>
                  <a:cubicBezTo>
                    <a:pt x="865" y="599"/>
                    <a:pt x="67" y="1"/>
                    <a:pt x="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a:off x="3292619" y="2178802"/>
              <a:ext cx="86895" cy="58433"/>
            </a:xfrm>
            <a:custGeom>
              <a:avLst/>
              <a:gdLst/>
              <a:ahLst/>
              <a:cxnLst/>
              <a:rect l="l" t="t" r="r" b="b"/>
              <a:pathLst>
                <a:path w="2073" h="1394" extrusionOk="0">
                  <a:moveTo>
                    <a:pt x="1" y="1"/>
                  </a:moveTo>
                  <a:lnTo>
                    <a:pt x="1" y="1"/>
                  </a:lnTo>
                  <a:cubicBezTo>
                    <a:pt x="322" y="274"/>
                    <a:pt x="656" y="513"/>
                    <a:pt x="1013" y="727"/>
                  </a:cubicBezTo>
                  <a:cubicBezTo>
                    <a:pt x="1346" y="977"/>
                    <a:pt x="1703" y="1191"/>
                    <a:pt x="2072" y="1394"/>
                  </a:cubicBezTo>
                  <a:cubicBezTo>
                    <a:pt x="1751" y="1120"/>
                    <a:pt x="1418" y="882"/>
                    <a:pt x="1060" y="655"/>
                  </a:cubicBezTo>
                  <a:cubicBezTo>
                    <a:pt x="727" y="417"/>
                    <a:pt x="370" y="19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3205308" y="2259156"/>
              <a:ext cx="126800" cy="90877"/>
            </a:xfrm>
            <a:custGeom>
              <a:avLst/>
              <a:gdLst/>
              <a:ahLst/>
              <a:cxnLst/>
              <a:rect l="l" t="t" r="r" b="b"/>
              <a:pathLst>
                <a:path w="3025" h="2168" extrusionOk="0">
                  <a:moveTo>
                    <a:pt x="0" y="1"/>
                  </a:moveTo>
                  <a:lnTo>
                    <a:pt x="0" y="1"/>
                  </a:lnTo>
                  <a:cubicBezTo>
                    <a:pt x="143" y="120"/>
                    <a:pt x="286" y="227"/>
                    <a:pt x="441" y="322"/>
                  </a:cubicBezTo>
                  <a:cubicBezTo>
                    <a:pt x="715" y="524"/>
                    <a:pt x="1096" y="786"/>
                    <a:pt x="1512" y="1084"/>
                  </a:cubicBezTo>
                  <a:cubicBezTo>
                    <a:pt x="1941" y="1382"/>
                    <a:pt x="2310" y="1655"/>
                    <a:pt x="2584" y="1858"/>
                  </a:cubicBezTo>
                  <a:cubicBezTo>
                    <a:pt x="2715" y="1977"/>
                    <a:pt x="2870" y="2084"/>
                    <a:pt x="3024" y="2167"/>
                  </a:cubicBezTo>
                  <a:cubicBezTo>
                    <a:pt x="2905" y="2036"/>
                    <a:pt x="2762" y="1917"/>
                    <a:pt x="2620" y="1810"/>
                  </a:cubicBezTo>
                  <a:cubicBezTo>
                    <a:pt x="2358" y="1596"/>
                    <a:pt x="1988" y="1310"/>
                    <a:pt x="1572" y="1013"/>
                  </a:cubicBezTo>
                  <a:cubicBezTo>
                    <a:pt x="1155" y="703"/>
                    <a:pt x="762" y="453"/>
                    <a:pt x="476" y="274"/>
                  </a:cubicBezTo>
                  <a:cubicBezTo>
                    <a:pt x="334" y="167"/>
                    <a:pt x="167" y="8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3129439" y="2260665"/>
              <a:ext cx="181712" cy="165742"/>
            </a:xfrm>
            <a:custGeom>
              <a:avLst/>
              <a:gdLst/>
              <a:ahLst/>
              <a:cxnLst/>
              <a:rect l="l" t="t" r="r" b="b"/>
              <a:pathLst>
                <a:path w="4335" h="3954" extrusionOk="0">
                  <a:moveTo>
                    <a:pt x="0" y="0"/>
                  </a:moveTo>
                  <a:lnTo>
                    <a:pt x="0" y="0"/>
                  </a:lnTo>
                  <a:cubicBezTo>
                    <a:pt x="48" y="60"/>
                    <a:pt x="108" y="107"/>
                    <a:pt x="167" y="155"/>
                  </a:cubicBezTo>
                  <a:lnTo>
                    <a:pt x="643" y="572"/>
                  </a:lnTo>
                  <a:cubicBezTo>
                    <a:pt x="1048" y="917"/>
                    <a:pt x="1596" y="1393"/>
                    <a:pt x="2203" y="1941"/>
                  </a:cubicBezTo>
                  <a:cubicBezTo>
                    <a:pt x="2798" y="2489"/>
                    <a:pt x="3322" y="2989"/>
                    <a:pt x="3703" y="3358"/>
                  </a:cubicBezTo>
                  <a:lnTo>
                    <a:pt x="4156" y="3798"/>
                  </a:lnTo>
                  <a:cubicBezTo>
                    <a:pt x="4215" y="3858"/>
                    <a:pt x="4275" y="3905"/>
                    <a:pt x="4334" y="3953"/>
                  </a:cubicBezTo>
                  <a:cubicBezTo>
                    <a:pt x="4287" y="3882"/>
                    <a:pt x="4239" y="3822"/>
                    <a:pt x="4191" y="3774"/>
                  </a:cubicBezTo>
                  <a:cubicBezTo>
                    <a:pt x="4084" y="3667"/>
                    <a:pt x="3941" y="3501"/>
                    <a:pt x="3751" y="3310"/>
                  </a:cubicBezTo>
                  <a:cubicBezTo>
                    <a:pt x="3382" y="2929"/>
                    <a:pt x="2858" y="2417"/>
                    <a:pt x="2263" y="1870"/>
                  </a:cubicBezTo>
                  <a:cubicBezTo>
                    <a:pt x="1667" y="1322"/>
                    <a:pt x="1096" y="846"/>
                    <a:pt x="691" y="524"/>
                  </a:cubicBezTo>
                  <a:cubicBezTo>
                    <a:pt x="477" y="357"/>
                    <a:pt x="310" y="215"/>
                    <a:pt x="191" y="131"/>
                  </a:cubicBezTo>
                  <a:cubicBezTo>
                    <a:pt x="131" y="84"/>
                    <a:pt x="72" y="3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3066062" y="2317545"/>
              <a:ext cx="202671" cy="174209"/>
            </a:xfrm>
            <a:custGeom>
              <a:avLst/>
              <a:gdLst/>
              <a:ahLst/>
              <a:cxnLst/>
              <a:rect l="l" t="t" r="r" b="b"/>
              <a:pathLst>
                <a:path w="4835" h="4156" extrusionOk="0">
                  <a:moveTo>
                    <a:pt x="0" y="1"/>
                  </a:moveTo>
                  <a:lnTo>
                    <a:pt x="0" y="1"/>
                  </a:lnTo>
                  <a:cubicBezTo>
                    <a:pt x="48" y="60"/>
                    <a:pt x="107" y="108"/>
                    <a:pt x="179" y="155"/>
                  </a:cubicBezTo>
                  <a:lnTo>
                    <a:pt x="691" y="608"/>
                  </a:lnTo>
                  <a:lnTo>
                    <a:pt x="2405" y="2072"/>
                  </a:lnTo>
                  <a:cubicBezTo>
                    <a:pt x="3072" y="2644"/>
                    <a:pt x="3667" y="3168"/>
                    <a:pt x="4120" y="3549"/>
                  </a:cubicBezTo>
                  <a:lnTo>
                    <a:pt x="4632" y="4001"/>
                  </a:lnTo>
                  <a:cubicBezTo>
                    <a:pt x="4691" y="4061"/>
                    <a:pt x="4763" y="4108"/>
                    <a:pt x="4834" y="4156"/>
                  </a:cubicBezTo>
                  <a:cubicBezTo>
                    <a:pt x="4787" y="4084"/>
                    <a:pt x="4727" y="4025"/>
                    <a:pt x="4656" y="3977"/>
                  </a:cubicBezTo>
                  <a:cubicBezTo>
                    <a:pt x="4548" y="3858"/>
                    <a:pt x="4382" y="3703"/>
                    <a:pt x="4167" y="3501"/>
                  </a:cubicBezTo>
                  <a:cubicBezTo>
                    <a:pt x="3739" y="3108"/>
                    <a:pt x="3144" y="2584"/>
                    <a:pt x="2477" y="2013"/>
                  </a:cubicBezTo>
                  <a:cubicBezTo>
                    <a:pt x="1810" y="1429"/>
                    <a:pt x="1191" y="929"/>
                    <a:pt x="738" y="560"/>
                  </a:cubicBezTo>
                  <a:cubicBezTo>
                    <a:pt x="512" y="382"/>
                    <a:pt x="334" y="239"/>
                    <a:pt x="203" y="143"/>
                  </a:cubicBezTo>
                  <a:cubicBezTo>
                    <a:pt x="131" y="84"/>
                    <a:pt x="72" y="36"/>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5"/>
            <p:cNvSpPr/>
            <p:nvPr/>
          </p:nvSpPr>
          <p:spPr>
            <a:xfrm>
              <a:off x="2830492" y="1611799"/>
              <a:ext cx="153250" cy="287093"/>
            </a:xfrm>
            <a:custGeom>
              <a:avLst/>
              <a:gdLst/>
              <a:ahLst/>
              <a:cxnLst/>
              <a:rect l="l" t="t" r="r" b="b"/>
              <a:pathLst>
                <a:path w="3656" h="6849" extrusionOk="0">
                  <a:moveTo>
                    <a:pt x="2432" y="0"/>
                  </a:moveTo>
                  <a:cubicBezTo>
                    <a:pt x="1474" y="0"/>
                    <a:pt x="481" y="1990"/>
                    <a:pt x="286" y="3181"/>
                  </a:cubicBezTo>
                  <a:cubicBezTo>
                    <a:pt x="167" y="4015"/>
                    <a:pt x="1" y="5681"/>
                    <a:pt x="822" y="6848"/>
                  </a:cubicBezTo>
                  <a:cubicBezTo>
                    <a:pt x="1822" y="6050"/>
                    <a:pt x="2858" y="4967"/>
                    <a:pt x="3299" y="3753"/>
                  </a:cubicBezTo>
                  <a:cubicBezTo>
                    <a:pt x="3561" y="3133"/>
                    <a:pt x="3656" y="2467"/>
                    <a:pt x="3608" y="1800"/>
                  </a:cubicBezTo>
                  <a:cubicBezTo>
                    <a:pt x="3561" y="1121"/>
                    <a:pt x="3239" y="502"/>
                    <a:pt x="2715" y="74"/>
                  </a:cubicBezTo>
                  <a:lnTo>
                    <a:pt x="2715" y="62"/>
                  </a:lnTo>
                  <a:cubicBezTo>
                    <a:pt x="2622" y="20"/>
                    <a:pt x="2527" y="0"/>
                    <a:pt x="2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a:off x="2894373" y="1910956"/>
              <a:ext cx="176724" cy="103494"/>
            </a:xfrm>
            <a:custGeom>
              <a:avLst/>
              <a:gdLst/>
              <a:ahLst/>
              <a:cxnLst/>
              <a:rect l="l" t="t" r="r" b="b"/>
              <a:pathLst>
                <a:path w="4216" h="2469" extrusionOk="0">
                  <a:moveTo>
                    <a:pt x="2372" y="1"/>
                  </a:moveTo>
                  <a:cubicBezTo>
                    <a:pt x="1955" y="1"/>
                    <a:pt x="1540" y="94"/>
                    <a:pt x="1155" y="283"/>
                  </a:cubicBezTo>
                  <a:cubicBezTo>
                    <a:pt x="477" y="628"/>
                    <a:pt x="36" y="1319"/>
                    <a:pt x="1" y="2081"/>
                  </a:cubicBezTo>
                  <a:lnTo>
                    <a:pt x="1" y="2092"/>
                  </a:lnTo>
                  <a:cubicBezTo>
                    <a:pt x="452" y="2361"/>
                    <a:pt x="940" y="2468"/>
                    <a:pt x="1441" y="2468"/>
                  </a:cubicBezTo>
                  <a:cubicBezTo>
                    <a:pt x="1983" y="2468"/>
                    <a:pt x="2540" y="2343"/>
                    <a:pt x="3084" y="2164"/>
                  </a:cubicBezTo>
                  <a:cubicBezTo>
                    <a:pt x="3394" y="2081"/>
                    <a:pt x="3680" y="1914"/>
                    <a:pt x="3906" y="1676"/>
                  </a:cubicBezTo>
                  <a:cubicBezTo>
                    <a:pt x="4132" y="1438"/>
                    <a:pt x="4215" y="1092"/>
                    <a:pt x="4108" y="783"/>
                  </a:cubicBezTo>
                  <a:cubicBezTo>
                    <a:pt x="3989" y="461"/>
                    <a:pt x="3656" y="271"/>
                    <a:pt x="3322" y="164"/>
                  </a:cubicBezTo>
                  <a:cubicBezTo>
                    <a:pt x="3013" y="55"/>
                    <a:pt x="2692" y="1"/>
                    <a:pt x="2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a:off x="2812049" y="1961507"/>
              <a:ext cx="181167" cy="144490"/>
            </a:xfrm>
            <a:custGeom>
              <a:avLst/>
              <a:gdLst/>
              <a:ahLst/>
              <a:cxnLst/>
              <a:rect l="l" t="t" r="r" b="b"/>
              <a:pathLst>
                <a:path w="4322" h="3447" extrusionOk="0">
                  <a:moveTo>
                    <a:pt x="4161" y="0"/>
                  </a:moveTo>
                  <a:cubicBezTo>
                    <a:pt x="4139" y="0"/>
                    <a:pt x="4117" y="2"/>
                    <a:pt x="4096" y="5"/>
                  </a:cubicBezTo>
                  <a:cubicBezTo>
                    <a:pt x="3881" y="5"/>
                    <a:pt x="3667" y="41"/>
                    <a:pt x="3465" y="89"/>
                  </a:cubicBezTo>
                  <a:cubicBezTo>
                    <a:pt x="2786" y="255"/>
                    <a:pt x="2167" y="601"/>
                    <a:pt x="1655" y="1065"/>
                  </a:cubicBezTo>
                  <a:cubicBezTo>
                    <a:pt x="1381" y="1327"/>
                    <a:pt x="1119" y="1601"/>
                    <a:pt x="881" y="1887"/>
                  </a:cubicBezTo>
                  <a:cubicBezTo>
                    <a:pt x="667" y="2125"/>
                    <a:pt x="500" y="2387"/>
                    <a:pt x="345" y="2660"/>
                  </a:cubicBezTo>
                  <a:cubicBezTo>
                    <a:pt x="202" y="2911"/>
                    <a:pt x="95" y="3172"/>
                    <a:pt x="0" y="3446"/>
                  </a:cubicBezTo>
                  <a:cubicBezTo>
                    <a:pt x="167" y="3220"/>
                    <a:pt x="310" y="2982"/>
                    <a:pt x="441" y="2732"/>
                  </a:cubicBezTo>
                  <a:cubicBezTo>
                    <a:pt x="595" y="2470"/>
                    <a:pt x="774" y="2220"/>
                    <a:pt x="976" y="1994"/>
                  </a:cubicBezTo>
                  <a:cubicBezTo>
                    <a:pt x="1226" y="1708"/>
                    <a:pt x="1488" y="1446"/>
                    <a:pt x="1762" y="1184"/>
                  </a:cubicBezTo>
                  <a:cubicBezTo>
                    <a:pt x="2262" y="732"/>
                    <a:pt x="2858" y="386"/>
                    <a:pt x="3500" y="184"/>
                  </a:cubicBezTo>
                  <a:cubicBezTo>
                    <a:pt x="3989" y="41"/>
                    <a:pt x="4322" y="53"/>
                    <a:pt x="4322" y="17"/>
                  </a:cubicBezTo>
                  <a:cubicBezTo>
                    <a:pt x="4271" y="9"/>
                    <a:pt x="4215" y="0"/>
                    <a:pt x="4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2803037" y="1690225"/>
              <a:ext cx="109866" cy="446212"/>
            </a:xfrm>
            <a:custGeom>
              <a:avLst/>
              <a:gdLst/>
              <a:ahLst/>
              <a:cxnLst/>
              <a:rect l="l" t="t" r="r" b="b"/>
              <a:pathLst>
                <a:path w="2621" h="10645" extrusionOk="0">
                  <a:moveTo>
                    <a:pt x="2620" y="0"/>
                  </a:moveTo>
                  <a:lnTo>
                    <a:pt x="2620" y="0"/>
                  </a:lnTo>
                  <a:cubicBezTo>
                    <a:pt x="2572" y="131"/>
                    <a:pt x="2537" y="262"/>
                    <a:pt x="2501" y="393"/>
                  </a:cubicBezTo>
                  <a:cubicBezTo>
                    <a:pt x="2430" y="703"/>
                    <a:pt x="2346" y="1084"/>
                    <a:pt x="2239" y="1548"/>
                  </a:cubicBezTo>
                  <a:lnTo>
                    <a:pt x="1346" y="5322"/>
                  </a:lnTo>
                  <a:cubicBezTo>
                    <a:pt x="1001" y="6799"/>
                    <a:pt x="656" y="8132"/>
                    <a:pt x="394" y="9085"/>
                  </a:cubicBezTo>
                  <a:cubicBezTo>
                    <a:pt x="275" y="9549"/>
                    <a:pt x="179" y="9930"/>
                    <a:pt x="96" y="10228"/>
                  </a:cubicBezTo>
                  <a:cubicBezTo>
                    <a:pt x="60" y="10359"/>
                    <a:pt x="25" y="10502"/>
                    <a:pt x="1" y="10645"/>
                  </a:cubicBezTo>
                  <a:cubicBezTo>
                    <a:pt x="72" y="10514"/>
                    <a:pt x="120" y="10383"/>
                    <a:pt x="155" y="10240"/>
                  </a:cubicBezTo>
                  <a:cubicBezTo>
                    <a:pt x="239" y="9978"/>
                    <a:pt x="358" y="9597"/>
                    <a:pt x="501" y="9121"/>
                  </a:cubicBezTo>
                  <a:cubicBezTo>
                    <a:pt x="775" y="8156"/>
                    <a:pt x="1144" y="6835"/>
                    <a:pt x="1489" y="5358"/>
                  </a:cubicBezTo>
                  <a:cubicBezTo>
                    <a:pt x="1846" y="3894"/>
                    <a:pt x="2132" y="2560"/>
                    <a:pt x="2334" y="1584"/>
                  </a:cubicBezTo>
                  <a:cubicBezTo>
                    <a:pt x="2430" y="1096"/>
                    <a:pt x="2513" y="703"/>
                    <a:pt x="2561" y="429"/>
                  </a:cubicBezTo>
                  <a:cubicBezTo>
                    <a:pt x="2596" y="298"/>
                    <a:pt x="2608" y="155"/>
                    <a:pt x="2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2665803" y="1827082"/>
              <a:ext cx="157233" cy="178610"/>
            </a:xfrm>
            <a:custGeom>
              <a:avLst/>
              <a:gdLst/>
              <a:ahLst/>
              <a:cxnLst/>
              <a:rect l="l" t="t" r="r" b="b"/>
              <a:pathLst>
                <a:path w="3751" h="4261" extrusionOk="0">
                  <a:moveTo>
                    <a:pt x="694" y="0"/>
                  </a:moveTo>
                  <a:cubicBezTo>
                    <a:pt x="561" y="0"/>
                    <a:pt x="434" y="34"/>
                    <a:pt x="322" y="117"/>
                  </a:cubicBezTo>
                  <a:cubicBezTo>
                    <a:pt x="0" y="355"/>
                    <a:pt x="12" y="843"/>
                    <a:pt x="120" y="1236"/>
                  </a:cubicBezTo>
                  <a:cubicBezTo>
                    <a:pt x="596" y="2879"/>
                    <a:pt x="2013" y="4070"/>
                    <a:pt x="3715" y="4260"/>
                  </a:cubicBezTo>
                  <a:lnTo>
                    <a:pt x="3751" y="4165"/>
                  </a:lnTo>
                  <a:cubicBezTo>
                    <a:pt x="3656" y="2569"/>
                    <a:pt x="2798" y="1105"/>
                    <a:pt x="1441" y="260"/>
                  </a:cubicBezTo>
                  <a:cubicBezTo>
                    <a:pt x="1216" y="120"/>
                    <a:pt x="945" y="0"/>
                    <a:pt x="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2731695" y="1886854"/>
              <a:ext cx="96326" cy="207156"/>
            </a:xfrm>
            <a:custGeom>
              <a:avLst/>
              <a:gdLst/>
              <a:ahLst/>
              <a:cxnLst/>
              <a:rect l="l" t="t" r="r" b="b"/>
              <a:pathLst>
                <a:path w="2298" h="4942" extrusionOk="0">
                  <a:moveTo>
                    <a:pt x="0" y="0"/>
                  </a:moveTo>
                  <a:cubicBezTo>
                    <a:pt x="191" y="203"/>
                    <a:pt x="381" y="405"/>
                    <a:pt x="595" y="596"/>
                  </a:cubicBezTo>
                  <a:cubicBezTo>
                    <a:pt x="1072" y="1060"/>
                    <a:pt x="1476" y="1596"/>
                    <a:pt x="1798" y="2191"/>
                  </a:cubicBezTo>
                  <a:cubicBezTo>
                    <a:pt x="1965" y="2513"/>
                    <a:pt x="2072" y="2870"/>
                    <a:pt x="2119" y="3227"/>
                  </a:cubicBezTo>
                  <a:cubicBezTo>
                    <a:pt x="2167" y="3525"/>
                    <a:pt x="2167" y="3822"/>
                    <a:pt x="2143" y="4120"/>
                  </a:cubicBezTo>
                  <a:cubicBezTo>
                    <a:pt x="2084" y="4632"/>
                    <a:pt x="1977" y="4942"/>
                    <a:pt x="2000" y="4942"/>
                  </a:cubicBezTo>
                  <a:cubicBezTo>
                    <a:pt x="2048" y="4882"/>
                    <a:pt x="2072" y="4811"/>
                    <a:pt x="2096" y="4739"/>
                  </a:cubicBezTo>
                  <a:cubicBezTo>
                    <a:pt x="2155" y="4537"/>
                    <a:pt x="2215" y="4334"/>
                    <a:pt x="2238" y="4132"/>
                  </a:cubicBezTo>
                  <a:cubicBezTo>
                    <a:pt x="2286" y="3822"/>
                    <a:pt x="2298" y="3513"/>
                    <a:pt x="2262" y="3203"/>
                  </a:cubicBezTo>
                  <a:cubicBezTo>
                    <a:pt x="2203" y="2834"/>
                    <a:pt x="2096" y="2465"/>
                    <a:pt x="1929" y="2120"/>
                  </a:cubicBezTo>
                  <a:cubicBezTo>
                    <a:pt x="1607" y="1513"/>
                    <a:pt x="1179" y="977"/>
                    <a:pt x="667" y="512"/>
                  </a:cubicBezTo>
                  <a:cubicBezTo>
                    <a:pt x="464" y="346"/>
                    <a:pt x="310" y="215"/>
                    <a:pt x="191" y="120"/>
                  </a:cubicBezTo>
                  <a:cubicBezTo>
                    <a:pt x="72" y="36"/>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5"/>
            <p:cNvSpPr/>
            <p:nvPr/>
          </p:nvSpPr>
          <p:spPr>
            <a:xfrm>
              <a:off x="1434092" y="2044041"/>
              <a:ext cx="1757307" cy="2521421"/>
            </a:xfrm>
            <a:custGeom>
              <a:avLst/>
              <a:gdLst/>
              <a:ahLst/>
              <a:cxnLst/>
              <a:rect l="l" t="t" r="r" b="b"/>
              <a:pathLst>
                <a:path w="41923" h="60152" extrusionOk="0">
                  <a:moveTo>
                    <a:pt x="1906" y="1"/>
                  </a:moveTo>
                  <a:cubicBezTo>
                    <a:pt x="858" y="1"/>
                    <a:pt x="1" y="846"/>
                    <a:pt x="1" y="1894"/>
                  </a:cubicBezTo>
                  <a:lnTo>
                    <a:pt x="1" y="58258"/>
                  </a:lnTo>
                  <a:cubicBezTo>
                    <a:pt x="1" y="59306"/>
                    <a:pt x="858" y="60151"/>
                    <a:pt x="1906" y="60151"/>
                  </a:cubicBezTo>
                  <a:lnTo>
                    <a:pt x="40030" y="60151"/>
                  </a:lnTo>
                  <a:cubicBezTo>
                    <a:pt x="41077" y="60151"/>
                    <a:pt x="41923" y="59306"/>
                    <a:pt x="41923" y="58258"/>
                  </a:cubicBezTo>
                  <a:lnTo>
                    <a:pt x="41923" y="1894"/>
                  </a:lnTo>
                  <a:cubicBezTo>
                    <a:pt x="41923" y="846"/>
                    <a:pt x="41077" y="1"/>
                    <a:pt x="40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5"/>
            <p:cNvSpPr/>
            <p:nvPr/>
          </p:nvSpPr>
          <p:spPr>
            <a:xfrm>
              <a:off x="1489003" y="2223736"/>
              <a:ext cx="1646016" cy="2106145"/>
            </a:xfrm>
            <a:custGeom>
              <a:avLst/>
              <a:gdLst/>
              <a:ahLst/>
              <a:cxnLst/>
              <a:rect l="l" t="t" r="r" b="b"/>
              <a:pathLst>
                <a:path w="39268" h="50245" extrusionOk="0">
                  <a:moveTo>
                    <a:pt x="1" y="0"/>
                  </a:moveTo>
                  <a:lnTo>
                    <a:pt x="1" y="50244"/>
                  </a:lnTo>
                  <a:lnTo>
                    <a:pt x="39267" y="50244"/>
                  </a:lnTo>
                  <a:lnTo>
                    <a:pt x="39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5"/>
            <p:cNvSpPr/>
            <p:nvPr/>
          </p:nvSpPr>
          <p:spPr>
            <a:xfrm>
              <a:off x="2245089" y="4371700"/>
              <a:ext cx="135310" cy="134807"/>
            </a:xfrm>
            <a:custGeom>
              <a:avLst/>
              <a:gdLst/>
              <a:ahLst/>
              <a:cxnLst/>
              <a:rect l="l" t="t" r="r" b="b"/>
              <a:pathLst>
                <a:path w="3228" h="3216" extrusionOk="0">
                  <a:moveTo>
                    <a:pt x="1620" y="1"/>
                  </a:moveTo>
                  <a:cubicBezTo>
                    <a:pt x="727" y="1"/>
                    <a:pt x="1" y="727"/>
                    <a:pt x="1" y="1608"/>
                  </a:cubicBezTo>
                  <a:cubicBezTo>
                    <a:pt x="1" y="2501"/>
                    <a:pt x="727" y="3215"/>
                    <a:pt x="1620" y="3215"/>
                  </a:cubicBezTo>
                  <a:cubicBezTo>
                    <a:pt x="2501" y="3215"/>
                    <a:pt x="3227" y="2501"/>
                    <a:pt x="3227" y="1608"/>
                  </a:cubicBezTo>
                  <a:cubicBezTo>
                    <a:pt x="3227" y="715"/>
                    <a:pt x="2501" y="1"/>
                    <a:pt x="16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5"/>
            <p:cNvSpPr/>
            <p:nvPr/>
          </p:nvSpPr>
          <p:spPr>
            <a:xfrm>
              <a:off x="2048460" y="2116430"/>
              <a:ext cx="529083" cy="28001"/>
            </a:xfrm>
            <a:custGeom>
              <a:avLst/>
              <a:gdLst/>
              <a:ahLst/>
              <a:cxnLst/>
              <a:rect l="l" t="t" r="r" b="b"/>
              <a:pathLst>
                <a:path w="12622" h="668" extrusionOk="0">
                  <a:moveTo>
                    <a:pt x="191" y="0"/>
                  </a:moveTo>
                  <a:cubicBezTo>
                    <a:pt x="84" y="0"/>
                    <a:pt x="0" y="96"/>
                    <a:pt x="0" y="203"/>
                  </a:cubicBezTo>
                  <a:lnTo>
                    <a:pt x="0" y="465"/>
                  </a:lnTo>
                  <a:cubicBezTo>
                    <a:pt x="0" y="584"/>
                    <a:pt x="84" y="667"/>
                    <a:pt x="191" y="667"/>
                  </a:cubicBezTo>
                  <a:lnTo>
                    <a:pt x="12419" y="667"/>
                  </a:lnTo>
                  <a:cubicBezTo>
                    <a:pt x="12526" y="667"/>
                    <a:pt x="12621" y="584"/>
                    <a:pt x="12621" y="465"/>
                  </a:cubicBezTo>
                  <a:lnTo>
                    <a:pt x="12621" y="203"/>
                  </a:lnTo>
                  <a:cubicBezTo>
                    <a:pt x="12621" y="96"/>
                    <a:pt x="12526" y="0"/>
                    <a:pt x="124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5"/>
            <p:cNvSpPr/>
            <p:nvPr/>
          </p:nvSpPr>
          <p:spPr>
            <a:xfrm>
              <a:off x="1672177" y="2819418"/>
              <a:ext cx="1345049" cy="64930"/>
            </a:xfrm>
            <a:custGeom>
              <a:avLst/>
              <a:gdLst/>
              <a:ahLst/>
              <a:cxnLst/>
              <a:rect l="l" t="t" r="r" b="b"/>
              <a:pathLst>
                <a:path w="32088" h="1549" extrusionOk="0">
                  <a:moveTo>
                    <a:pt x="0" y="1"/>
                  </a:moveTo>
                  <a:lnTo>
                    <a:pt x="0" y="1548"/>
                  </a:lnTo>
                  <a:lnTo>
                    <a:pt x="36" y="1548"/>
                  </a:lnTo>
                  <a:lnTo>
                    <a:pt x="22777" y="1525"/>
                  </a:lnTo>
                  <a:lnTo>
                    <a:pt x="29599" y="1513"/>
                  </a:lnTo>
                  <a:lnTo>
                    <a:pt x="29587" y="1513"/>
                  </a:lnTo>
                  <a:lnTo>
                    <a:pt x="22753" y="1501"/>
                  </a:lnTo>
                  <a:lnTo>
                    <a:pt x="83" y="1477"/>
                  </a:lnTo>
                  <a:lnTo>
                    <a:pt x="83" y="1477"/>
                  </a:lnTo>
                  <a:lnTo>
                    <a:pt x="83" y="108"/>
                  </a:lnTo>
                  <a:lnTo>
                    <a:pt x="83" y="108"/>
                  </a:lnTo>
                  <a:cubicBezTo>
                    <a:pt x="15316" y="108"/>
                    <a:pt x="28183" y="96"/>
                    <a:pt x="32076" y="84"/>
                  </a:cubicBezTo>
                  <a:lnTo>
                    <a:pt x="32076" y="84"/>
                  </a:lnTo>
                  <a:cubicBezTo>
                    <a:pt x="32087" y="566"/>
                    <a:pt x="32087" y="931"/>
                    <a:pt x="32087" y="1167"/>
                  </a:cubicBezTo>
                  <a:lnTo>
                    <a:pt x="32087" y="1155"/>
                  </a:lnTo>
                  <a:lnTo>
                    <a:pt x="32087" y="48"/>
                  </a:lnTo>
                  <a:lnTo>
                    <a:pt x="32087" y="36"/>
                  </a:lnTo>
                  <a:cubicBezTo>
                    <a:pt x="28206" y="13"/>
                    <a:pt x="15312"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5"/>
            <p:cNvSpPr/>
            <p:nvPr/>
          </p:nvSpPr>
          <p:spPr>
            <a:xfrm>
              <a:off x="1653692" y="2737556"/>
              <a:ext cx="263577" cy="3563"/>
            </a:xfrm>
            <a:custGeom>
              <a:avLst/>
              <a:gdLst/>
              <a:ahLst/>
              <a:cxnLst/>
              <a:rect l="l" t="t" r="r" b="b"/>
              <a:pathLst>
                <a:path w="6288" h="85" extrusionOk="0">
                  <a:moveTo>
                    <a:pt x="3144" y="1"/>
                  </a:moveTo>
                  <a:cubicBezTo>
                    <a:pt x="1406" y="1"/>
                    <a:pt x="1" y="25"/>
                    <a:pt x="1" y="49"/>
                  </a:cubicBezTo>
                  <a:cubicBezTo>
                    <a:pt x="1" y="72"/>
                    <a:pt x="1406" y="84"/>
                    <a:pt x="3144" y="84"/>
                  </a:cubicBezTo>
                  <a:cubicBezTo>
                    <a:pt x="4882" y="84"/>
                    <a:pt x="6287" y="72"/>
                    <a:pt x="6287" y="49"/>
                  </a:cubicBezTo>
                  <a:cubicBezTo>
                    <a:pt x="6287" y="25"/>
                    <a:pt x="4882" y="1"/>
                    <a:pt x="3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5"/>
            <p:cNvSpPr/>
            <p:nvPr/>
          </p:nvSpPr>
          <p:spPr>
            <a:xfrm>
              <a:off x="1652183" y="3752687"/>
              <a:ext cx="1346097" cy="64427"/>
            </a:xfrm>
            <a:custGeom>
              <a:avLst/>
              <a:gdLst/>
              <a:ahLst/>
              <a:cxnLst/>
              <a:rect l="l" t="t" r="r" b="b"/>
              <a:pathLst>
                <a:path w="32113" h="1537" extrusionOk="0">
                  <a:moveTo>
                    <a:pt x="1" y="0"/>
                  </a:moveTo>
                  <a:lnTo>
                    <a:pt x="1" y="1536"/>
                  </a:lnTo>
                  <a:lnTo>
                    <a:pt x="49" y="1536"/>
                  </a:lnTo>
                  <a:lnTo>
                    <a:pt x="22778" y="1512"/>
                  </a:lnTo>
                  <a:lnTo>
                    <a:pt x="29612" y="1500"/>
                  </a:lnTo>
                  <a:lnTo>
                    <a:pt x="29588" y="1500"/>
                  </a:lnTo>
                  <a:lnTo>
                    <a:pt x="22754" y="1489"/>
                  </a:lnTo>
                  <a:lnTo>
                    <a:pt x="96" y="1477"/>
                  </a:lnTo>
                  <a:lnTo>
                    <a:pt x="96" y="1477"/>
                  </a:lnTo>
                  <a:lnTo>
                    <a:pt x="96" y="107"/>
                  </a:lnTo>
                  <a:lnTo>
                    <a:pt x="96" y="107"/>
                  </a:lnTo>
                  <a:cubicBezTo>
                    <a:pt x="15335" y="107"/>
                    <a:pt x="28185" y="95"/>
                    <a:pt x="32088" y="72"/>
                  </a:cubicBezTo>
                  <a:lnTo>
                    <a:pt x="32088" y="72"/>
                  </a:lnTo>
                  <a:lnTo>
                    <a:pt x="32088" y="1155"/>
                  </a:lnTo>
                  <a:lnTo>
                    <a:pt x="32088" y="1429"/>
                  </a:lnTo>
                  <a:lnTo>
                    <a:pt x="32088" y="1512"/>
                  </a:lnTo>
                  <a:cubicBezTo>
                    <a:pt x="32088" y="1512"/>
                    <a:pt x="32100" y="1465"/>
                    <a:pt x="32100" y="1405"/>
                  </a:cubicBezTo>
                  <a:lnTo>
                    <a:pt x="32100" y="1143"/>
                  </a:lnTo>
                  <a:cubicBezTo>
                    <a:pt x="32112" y="905"/>
                    <a:pt x="32112" y="524"/>
                    <a:pt x="32112" y="36"/>
                  </a:cubicBezTo>
                  <a:lnTo>
                    <a:pt x="32112" y="24"/>
                  </a:lnTo>
                  <a:lnTo>
                    <a:pt x="32088" y="24"/>
                  </a:lnTo>
                  <a:cubicBezTo>
                    <a:pt x="28207" y="12"/>
                    <a:pt x="15312" y="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5"/>
            <p:cNvSpPr/>
            <p:nvPr/>
          </p:nvSpPr>
          <p:spPr>
            <a:xfrm>
              <a:off x="1665680" y="3692285"/>
              <a:ext cx="263535" cy="3521"/>
            </a:xfrm>
            <a:custGeom>
              <a:avLst/>
              <a:gdLst/>
              <a:ahLst/>
              <a:cxnLst/>
              <a:rect l="l" t="t" r="r" b="b"/>
              <a:pathLst>
                <a:path w="6287" h="84" extrusionOk="0">
                  <a:moveTo>
                    <a:pt x="3144" y="1"/>
                  </a:moveTo>
                  <a:cubicBezTo>
                    <a:pt x="1405" y="1"/>
                    <a:pt x="0" y="12"/>
                    <a:pt x="0" y="36"/>
                  </a:cubicBezTo>
                  <a:cubicBezTo>
                    <a:pt x="0" y="60"/>
                    <a:pt x="1405" y="84"/>
                    <a:pt x="3144" y="84"/>
                  </a:cubicBezTo>
                  <a:cubicBezTo>
                    <a:pt x="4882" y="84"/>
                    <a:pt x="6287" y="60"/>
                    <a:pt x="6287" y="36"/>
                  </a:cubicBezTo>
                  <a:cubicBezTo>
                    <a:pt x="6287" y="12"/>
                    <a:pt x="4882" y="1"/>
                    <a:pt x="3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5"/>
            <p:cNvSpPr/>
            <p:nvPr/>
          </p:nvSpPr>
          <p:spPr>
            <a:xfrm>
              <a:off x="1652183" y="3052474"/>
              <a:ext cx="1346097" cy="64930"/>
            </a:xfrm>
            <a:custGeom>
              <a:avLst/>
              <a:gdLst/>
              <a:ahLst/>
              <a:cxnLst/>
              <a:rect l="l" t="t" r="r" b="b"/>
              <a:pathLst>
                <a:path w="32113" h="1549" extrusionOk="0">
                  <a:moveTo>
                    <a:pt x="1" y="1"/>
                  </a:moveTo>
                  <a:lnTo>
                    <a:pt x="1" y="1549"/>
                  </a:lnTo>
                  <a:lnTo>
                    <a:pt x="49" y="1549"/>
                  </a:lnTo>
                  <a:lnTo>
                    <a:pt x="22778" y="1525"/>
                  </a:lnTo>
                  <a:lnTo>
                    <a:pt x="29612" y="1513"/>
                  </a:lnTo>
                  <a:lnTo>
                    <a:pt x="29588" y="1513"/>
                  </a:lnTo>
                  <a:lnTo>
                    <a:pt x="22754" y="1501"/>
                  </a:lnTo>
                  <a:lnTo>
                    <a:pt x="96" y="1489"/>
                  </a:lnTo>
                  <a:lnTo>
                    <a:pt x="96" y="1489"/>
                  </a:lnTo>
                  <a:lnTo>
                    <a:pt x="96" y="120"/>
                  </a:lnTo>
                  <a:lnTo>
                    <a:pt x="96" y="120"/>
                  </a:lnTo>
                  <a:cubicBezTo>
                    <a:pt x="15335" y="120"/>
                    <a:pt x="28185" y="96"/>
                    <a:pt x="32088" y="84"/>
                  </a:cubicBezTo>
                  <a:lnTo>
                    <a:pt x="32088" y="84"/>
                  </a:lnTo>
                  <a:lnTo>
                    <a:pt x="32088" y="1168"/>
                  </a:lnTo>
                  <a:lnTo>
                    <a:pt x="32088" y="1441"/>
                  </a:lnTo>
                  <a:lnTo>
                    <a:pt x="32088" y="1525"/>
                  </a:lnTo>
                  <a:cubicBezTo>
                    <a:pt x="32088" y="1525"/>
                    <a:pt x="32100" y="1477"/>
                    <a:pt x="32100" y="1418"/>
                  </a:cubicBezTo>
                  <a:lnTo>
                    <a:pt x="32100" y="1156"/>
                  </a:lnTo>
                  <a:cubicBezTo>
                    <a:pt x="32112" y="906"/>
                    <a:pt x="32112" y="537"/>
                    <a:pt x="32112" y="48"/>
                  </a:cubicBezTo>
                  <a:lnTo>
                    <a:pt x="32112" y="37"/>
                  </a:lnTo>
                  <a:lnTo>
                    <a:pt x="32088" y="37"/>
                  </a:lnTo>
                  <a:cubicBezTo>
                    <a:pt x="28207" y="13"/>
                    <a:pt x="15312"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5"/>
            <p:cNvSpPr/>
            <p:nvPr/>
          </p:nvSpPr>
          <p:spPr>
            <a:xfrm>
              <a:off x="1653692" y="2992114"/>
              <a:ext cx="263577" cy="4024"/>
            </a:xfrm>
            <a:custGeom>
              <a:avLst/>
              <a:gdLst/>
              <a:ahLst/>
              <a:cxnLst/>
              <a:rect l="l" t="t" r="r" b="b"/>
              <a:pathLst>
                <a:path w="6288" h="96" extrusionOk="0">
                  <a:moveTo>
                    <a:pt x="3144" y="0"/>
                  </a:moveTo>
                  <a:cubicBezTo>
                    <a:pt x="1406" y="0"/>
                    <a:pt x="1" y="24"/>
                    <a:pt x="1" y="48"/>
                  </a:cubicBezTo>
                  <a:cubicBezTo>
                    <a:pt x="1" y="72"/>
                    <a:pt x="1406" y="95"/>
                    <a:pt x="3144" y="95"/>
                  </a:cubicBezTo>
                  <a:cubicBezTo>
                    <a:pt x="4882" y="95"/>
                    <a:pt x="6287" y="72"/>
                    <a:pt x="6287" y="48"/>
                  </a:cubicBezTo>
                  <a:cubicBezTo>
                    <a:pt x="6287" y="24"/>
                    <a:pt x="4882"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5"/>
            <p:cNvSpPr/>
            <p:nvPr/>
          </p:nvSpPr>
          <p:spPr>
            <a:xfrm>
              <a:off x="1652183" y="3286032"/>
              <a:ext cx="574018" cy="64427"/>
            </a:xfrm>
            <a:custGeom>
              <a:avLst/>
              <a:gdLst/>
              <a:ahLst/>
              <a:cxnLst/>
              <a:rect l="l" t="t" r="r" b="b"/>
              <a:pathLst>
                <a:path w="13694" h="1537" extrusionOk="0">
                  <a:moveTo>
                    <a:pt x="49" y="1"/>
                  </a:moveTo>
                  <a:lnTo>
                    <a:pt x="1" y="37"/>
                  </a:lnTo>
                  <a:lnTo>
                    <a:pt x="1" y="1537"/>
                  </a:lnTo>
                  <a:lnTo>
                    <a:pt x="49" y="1537"/>
                  </a:lnTo>
                  <a:lnTo>
                    <a:pt x="9740" y="1513"/>
                  </a:lnTo>
                  <a:lnTo>
                    <a:pt x="12633" y="1501"/>
                  </a:lnTo>
                  <a:lnTo>
                    <a:pt x="12610" y="1501"/>
                  </a:lnTo>
                  <a:lnTo>
                    <a:pt x="9716" y="1489"/>
                  </a:lnTo>
                  <a:lnTo>
                    <a:pt x="84" y="1477"/>
                  </a:lnTo>
                  <a:lnTo>
                    <a:pt x="84" y="1477"/>
                  </a:lnTo>
                  <a:lnTo>
                    <a:pt x="84" y="108"/>
                  </a:lnTo>
                  <a:lnTo>
                    <a:pt x="84" y="108"/>
                  </a:lnTo>
                  <a:cubicBezTo>
                    <a:pt x="6103" y="108"/>
                    <a:pt x="11290" y="96"/>
                    <a:pt x="13658" y="84"/>
                  </a:cubicBezTo>
                  <a:lnTo>
                    <a:pt x="13658" y="84"/>
                  </a:lnTo>
                  <a:cubicBezTo>
                    <a:pt x="13669" y="549"/>
                    <a:pt x="13669" y="898"/>
                    <a:pt x="13669" y="1144"/>
                  </a:cubicBezTo>
                  <a:lnTo>
                    <a:pt x="13669" y="1418"/>
                  </a:lnTo>
                  <a:lnTo>
                    <a:pt x="13669" y="1525"/>
                  </a:lnTo>
                  <a:cubicBezTo>
                    <a:pt x="13669" y="1525"/>
                    <a:pt x="13681" y="1477"/>
                    <a:pt x="13681" y="1406"/>
                  </a:cubicBezTo>
                  <a:lnTo>
                    <a:pt x="13681" y="1132"/>
                  </a:lnTo>
                  <a:cubicBezTo>
                    <a:pt x="13693" y="882"/>
                    <a:pt x="13693" y="513"/>
                    <a:pt x="13693" y="37"/>
                  </a:cubicBezTo>
                  <a:lnTo>
                    <a:pt x="13693" y="25"/>
                  </a:lnTo>
                  <a:lnTo>
                    <a:pt x="13681" y="25"/>
                  </a:lnTo>
                  <a:cubicBezTo>
                    <a:pt x="11312" y="13"/>
                    <a:pt x="6097" y="1"/>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5"/>
            <p:cNvSpPr/>
            <p:nvPr/>
          </p:nvSpPr>
          <p:spPr>
            <a:xfrm>
              <a:off x="1653692" y="3225672"/>
              <a:ext cx="263577" cy="3521"/>
            </a:xfrm>
            <a:custGeom>
              <a:avLst/>
              <a:gdLst/>
              <a:ahLst/>
              <a:cxnLst/>
              <a:rect l="l" t="t" r="r" b="b"/>
              <a:pathLst>
                <a:path w="6288" h="84" extrusionOk="0">
                  <a:moveTo>
                    <a:pt x="3144" y="0"/>
                  </a:moveTo>
                  <a:cubicBezTo>
                    <a:pt x="1406" y="0"/>
                    <a:pt x="1" y="12"/>
                    <a:pt x="1" y="36"/>
                  </a:cubicBezTo>
                  <a:cubicBezTo>
                    <a:pt x="1" y="60"/>
                    <a:pt x="1406" y="84"/>
                    <a:pt x="3144" y="84"/>
                  </a:cubicBezTo>
                  <a:cubicBezTo>
                    <a:pt x="4882" y="84"/>
                    <a:pt x="6287" y="60"/>
                    <a:pt x="6287" y="36"/>
                  </a:cubicBezTo>
                  <a:cubicBezTo>
                    <a:pt x="6287" y="12"/>
                    <a:pt x="4882"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1652183" y="3508650"/>
              <a:ext cx="98380" cy="64385"/>
            </a:xfrm>
            <a:custGeom>
              <a:avLst/>
              <a:gdLst/>
              <a:ahLst/>
              <a:cxnLst/>
              <a:rect l="l" t="t" r="r" b="b"/>
              <a:pathLst>
                <a:path w="2347" h="1536" extrusionOk="0">
                  <a:moveTo>
                    <a:pt x="2276" y="72"/>
                  </a:moveTo>
                  <a:lnTo>
                    <a:pt x="2276" y="72"/>
                  </a:lnTo>
                  <a:cubicBezTo>
                    <a:pt x="2287" y="490"/>
                    <a:pt x="2299" y="838"/>
                    <a:pt x="2299" y="1095"/>
                  </a:cubicBezTo>
                  <a:cubicBezTo>
                    <a:pt x="2299" y="1215"/>
                    <a:pt x="2299" y="1310"/>
                    <a:pt x="2299" y="1393"/>
                  </a:cubicBezTo>
                  <a:cubicBezTo>
                    <a:pt x="2299" y="1428"/>
                    <a:pt x="2299" y="1463"/>
                    <a:pt x="2299" y="1498"/>
                  </a:cubicBezTo>
                  <a:lnTo>
                    <a:pt x="2299" y="1498"/>
                  </a:lnTo>
                  <a:cubicBezTo>
                    <a:pt x="2243" y="1488"/>
                    <a:pt x="2188" y="1488"/>
                    <a:pt x="2144" y="1488"/>
                  </a:cubicBezTo>
                  <a:lnTo>
                    <a:pt x="1668" y="1476"/>
                  </a:lnTo>
                  <a:cubicBezTo>
                    <a:pt x="1270" y="1465"/>
                    <a:pt x="724" y="1453"/>
                    <a:pt x="84" y="1453"/>
                  </a:cubicBezTo>
                  <a:lnTo>
                    <a:pt x="84" y="1453"/>
                  </a:lnTo>
                  <a:lnTo>
                    <a:pt x="84" y="798"/>
                  </a:lnTo>
                  <a:lnTo>
                    <a:pt x="84" y="429"/>
                  </a:lnTo>
                  <a:lnTo>
                    <a:pt x="84" y="83"/>
                  </a:lnTo>
                  <a:lnTo>
                    <a:pt x="84" y="83"/>
                  </a:lnTo>
                  <a:lnTo>
                    <a:pt x="2276" y="72"/>
                  </a:lnTo>
                  <a:close/>
                  <a:moveTo>
                    <a:pt x="49" y="0"/>
                  </a:moveTo>
                  <a:lnTo>
                    <a:pt x="1" y="48"/>
                  </a:lnTo>
                  <a:lnTo>
                    <a:pt x="1" y="798"/>
                  </a:lnTo>
                  <a:lnTo>
                    <a:pt x="1" y="1500"/>
                  </a:lnTo>
                  <a:lnTo>
                    <a:pt x="1" y="1536"/>
                  </a:lnTo>
                  <a:lnTo>
                    <a:pt x="37" y="1536"/>
                  </a:lnTo>
                  <a:cubicBezTo>
                    <a:pt x="715" y="1536"/>
                    <a:pt x="1287" y="1524"/>
                    <a:pt x="1680" y="1512"/>
                  </a:cubicBezTo>
                  <a:lnTo>
                    <a:pt x="2144" y="1512"/>
                  </a:lnTo>
                  <a:cubicBezTo>
                    <a:pt x="2204" y="1512"/>
                    <a:pt x="2263" y="1500"/>
                    <a:pt x="2311" y="1500"/>
                  </a:cubicBezTo>
                  <a:cubicBezTo>
                    <a:pt x="2307" y="1500"/>
                    <a:pt x="2303" y="1499"/>
                    <a:pt x="2299" y="1498"/>
                  </a:cubicBezTo>
                  <a:lnTo>
                    <a:pt x="2299" y="1498"/>
                  </a:lnTo>
                  <a:cubicBezTo>
                    <a:pt x="2311" y="1464"/>
                    <a:pt x="2323" y="1440"/>
                    <a:pt x="2323" y="1405"/>
                  </a:cubicBezTo>
                  <a:cubicBezTo>
                    <a:pt x="2335" y="1322"/>
                    <a:pt x="2335" y="1226"/>
                    <a:pt x="2335" y="1119"/>
                  </a:cubicBezTo>
                  <a:cubicBezTo>
                    <a:pt x="2335" y="869"/>
                    <a:pt x="2346" y="500"/>
                    <a:pt x="2346" y="48"/>
                  </a:cubicBezTo>
                  <a:lnTo>
                    <a:pt x="2346" y="12"/>
                  </a:lnTo>
                  <a:lnTo>
                    <a:pt x="2311" y="12"/>
                  </a:lnTo>
                  <a:lnTo>
                    <a:pt x="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1777177" y="3508608"/>
              <a:ext cx="99135" cy="64427"/>
            </a:xfrm>
            <a:custGeom>
              <a:avLst/>
              <a:gdLst/>
              <a:ahLst/>
              <a:cxnLst/>
              <a:rect l="l" t="t" r="r" b="b"/>
              <a:pathLst>
                <a:path w="2365" h="1537" extrusionOk="0">
                  <a:moveTo>
                    <a:pt x="56" y="0"/>
                  </a:moveTo>
                  <a:lnTo>
                    <a:pt x="56" y="0"/>
                  </a:lnTo>
                  <a:cubicBezTo>
                    <a:pt x="56" y="0"/>
                    <a:pt x="56" y="0"/>
                    <a:pt x="55" y="1"/>
                  </a:cubicBezTo>
                  <a:lnTo>
                    <a:pt x="55" y="1"/>
                  </a:lnTo>
                  <a:lnTo>
                    <a:pt x="55" y="1"/>
                  </a:lnTo>
                  <a:cubicBezTo>
                    <a:pt x="56" y="0"/>
                    <a:pt x="56" y="0"/>
                    <a:pt x="56" y="0"/>
                  </a:cubicBezTo>
                  <a:close/>
                  <a:moveTo>
                    <a:pt x="2293" y="73"/>
                  </a:moveTo>
                  <a:cubicBezTo>
                    <a:pt x="2294" y="491"/>
                    <a:pt x="2305" y="839"/>
                    <a:pt x="2305" y="1096"/>
                  </a:cubicBezTo>
                  <a:cubicBezTo>
                    <a:pt x="2317" y="1216"/>
                    <a:pt x="2317" y="1311"/>
                    <a:pt x="2317" y="1394"/>
                  </a:cubicBezTo>
                  <a:cubicBezTo>
                    <a:pt x="2317" y="1429"/>
                    <a:pt x="2317" y="1464"/>
                    <a:pt x="2317" y="1499"/>
                  </a:cubicBezTo>
                  <a:lnTo>
                    <a:pt x="2317" y="1499"/>
                  </a:lnTo>
                  <a:cubicBezTo>
                    <a:pt x="2262" y="1489"/>
                    <a:pt x="2206" y="1489"/>
                    <a:pt x="2150" y="1489"/>
                  </a:cubicBezTo>
                  <a:lnTo>
                    <a:pt x="1674" y="1477"/>
                  </a:lnTo>
                  <a:cubicBezTo>
                    <a:pt x="1291" y="1466"/>
                    <a:pt x="748" y="1454"/>
                    <a:pt x="103" y="1454"/>
                  </a:cubicBezTo>
                  <a:lnTo>
                    <a:pt x="103" y="1454"/>
                  </a:lnTo>
                  <a:lnTo>
                    <a:pt x="103" y="799"/>
                  </a:lnTo>
                  <a:lnTo>
                    <a:pt x="103" y="430"/>
                  </a:lnTo>
                  <a:lnTo>
                    <a:pt x="103" y="239"/>
                  </a:lnTo>
                  <a:lnTo>
                    <a:pt x="103" y="84"/>
                  </a:lnTo>
                  <a:lnTo>
                    <a:pt x="103" y="84"/>
                  </a:lnTo>
                  <a:lnTo>
                    <a:pt x="2293" y="73"/>
                  </a:lnTo>
                  <a:close/>
                  <a:moveTo>
                    <a:pt x="55" y="1"/>
                  </a:moveTo>
                  <a:cubicBezTo>
                    <a:pt x="47" y="9"/>
                    <a:pt x="0" y="57"/>
                    <a:pt x="6" y="57"/>
                  </a:cubicBezTo>
                  <a:cubicBezTo>
                    <a:pt x="8" y="57"/>
                    <a:pt x="12" y="54"/>
                    <a:pt x="19" y="49"/>
                  </a:cubicBezTo>
                  <a:lnTo>
                    <a:pt x="19" y="799"/>
                  </a:lnTo>
                  <a:lnTo>
                    <a:pt x="19" y="1501"/>
                  </a:lnTo>
                  <a:lnTo>
                    <a:pt x="19" y="1537"/>
                  </a:lnTo>
                  <a:lnTo>
                    <a:pt x="55" y="1537"/>
                  </a:lnTo>
                  <a:cubicBezTo>
                    <a:pt x="734" y="1537"/>
                    <a:pt x="1305" y="1525"/>
                    <a:pt x="1698" y="1513"/>
                  </a:cubicBezTo>
                  <a:lnTo>
                    <a:pt x="2162" y="1513"/>
                  </a:lnTo>
                  <a:cubicBezTo>
                    <a:pt x="2222" y="1513"/>
                    <a:pt x="2270" y="1501"/>
                    <a:pt x="2329" y="1501"/>
                  </a:cubicBezTo>
                  <a:cubicBezTo>
                    <a:pt x="2325" y="1501"/>
                    <a:pt x="2322" y="1500"/>
                    <a:pt x="2318" y="1499"/>
                  </a:cubicBezTo>
                  <a:lnTo>
                    <a:pt x="2318" y="1499"/>
                  </a:lnTo>
                  <a:cubicBezTo>
                    <a:pt x="2330" y="1465"/>
                    <a:pt x="2341" y="1441"/>
                    <a:pt x="2341" y="1406"/>
                  </a:cubicBezTo>
                  <a:lnTo>
                    <a:pt x="2341" y="1120"/>
                  </a:lnTo>
                  <a:cubicBezTo>
                    <a:pt x="2353" y="870"/>
                    <a:pt x="2365" y="501"/>
                    <a:pt x="2365" y="49"/>
                  </a:cubicBezTo>
                  <a:lnTo>
                    <a:pt x="2365" y="13"/>
                  </a:lnTo>
                  <a:lnTo>
                    <a:pt x="2329" y="13"/>
                  </a:lnTo>
                  <a:lnTo>
                    <a:pt x="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5"/>
            <p:cNvSpPr/>
            <p:nvPr/>
          </p:nvSpPr>
          <p:spPr>
            <a:xfrm>
              <a:off x="1903220" y="3508650"/>
              <a:ext cx="98380" cy="64385"/>
            </a:xfrm>
            <a:custGeom>
              <a:avLst/>
              <a:gdLst/>
              <a:ahLst/>
              <a:cxnLst/>
              <a:rect l="l" t="t" r="r" b="b"/>
              <a:pathLst>
                <a:path w="2347" h="1536" extrusionOk="0">
                  <a:moveTo>
                    <a:pt x="48" y="0"/>
                  </a:moveTo>
                  <a:lnTo>
                    <a:pt x="1" y="48"/>
                  </a:lnTo>
                  <a:lnTo>
                    <a:pt x="1" y="429"/>
                  </a:lnTo>
                  <a:lnTo>
                    <a:pt x="1" y="798"/>
                  </a:lnTo>
                  <a:lnTo>
                    <a:pt x="1" y="1500"/>
                  </a:lnTo>
                  <a:lnTo>
                    <a:pt x="1" y="1536"/>
                  </a:lnTo>
                  <a:lnTo>
                    <a:pt x="36" y="1536"/>
                  </a:lnTo>
                  <a:cubicBezTo>
                    <a:pt x="715" y="1536"/>
                    <a:pt x="1287" y="1524"/>
                    <a:pt x="1680" y="1512"/>
                  </a:cubicBezTo>
                  <a:lnTo>
                    <a:pt x="2144" y="1512"/>
                  </a:lnTo>
                  <a:cubicBezTo>
                    <a:pt x="2203" y="1512"/>
                    <a:pt x="2251" y="1500"/>
                    <a:pt x="2311" y="1500"/>
                  </a:cubicBezTo>
                  <a:cubicBezTo>
                    <a:pt x="2251" y="1488"/>
                    <a:pt x="2191" y="1488"/>
                    <a:pt x="2132" y="1488"/>
                  </a:cubicBezTo>
                  <a:lnTo>
                    <a:pt x="1668" y="1476"/>
                  </a:lnTo>
                  <a:cubicBezTo>
                    <a:pt x="1273" y="1465"/>
                    <a:pt x="719" y="1453"/>
                    <a:pt x="84" y="1453"/>
                  </a:cubicBezTo>
                  <a:lnTo>
                    <a:pt x="84" y="1453"/>
                  </a:lnTo>
                  <a:lnTo>
                    <a:pt x="84" y="798"/>
                  </a:lnTo>
                  <a:lnTo>
                    <a:pt x="84" y="83"/>
                  </a:lnTo>
                  <a:lnTo>
                    <a:pt x="84" y="83"/>
                  </a:lnTo>
                  <a:lnTo>
                    <a:pt x="2275" y="72"/>
                  </a:lnTo>
                  <a:lnTo>
                    <a:pt x="2275" y="72"/>
                  </a:lnTo>
                  <a:cubicBezTo>
                    <a:pt x="2275" y="490"/>
                    <a:pt x="2287" y="838"/>
                    <a:pt x="2287" y="1095"/>
                  </a:cubicBezTo>
                  <a:cubicBezTo>
                    <a:pt x="2299" y="1215"/>
                    <a:pt x="2299" y="1310"/>
                    <a:pt x="2299" y="1393"/>
                  </a:cubicBezTo>
                  <a:cubicBezTo>
                    <a:pt x="2299" y="1429"/>
                    <a:pt x="2299" y="1465"/>
                    <a:pt x="2311" y="1500"/>
                  </a:cubicBezTo>
                  <a:cubicBezTo>
                    <a:pt x="2311" y="1465"/>
                    <a:pt x="2322" y="1441"/>
                    <a:pt x="2322" y="1405"/>
                  </a:cubicBezTo>
                  <a:cubicBezTo>
                    <a:pt x="2334" y="1322"/>
                    <a:pt x="2334" y="1226"/>
                    <a:pt x="2334" y="1119"/>
                  </a:cubicBezTo>
                  <a:cubicBezTo>
                    <a:pt x="2334" y="869"/>
                    <a:pt x="2346" y="500"/>
                    <a:pt x="2346" y="48"/>
                  </a:cubicBezTo>
                  <a:lnTo>
                    <a:pt x="2346" y="12"/>
                  </a:lnTo>
                  <a:lnTo>
                    <a:pt x="2311" y="12"/>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5"/>
            <p:cNvSpPr/>
            <p:nvPr/>
          </p:nvSpPr>
          <p:spPr>
            <a:xfrm>
              <a:off x="2029513" y="3508650"/>
              <a:ext cx="98338" cy="64385"/>
            </a:xfrm>
            <a:custGeom>
              <a:avLst/>
              <a:gdLst/>
              <a:ahLst/>
              <a:cxnLst/>
              <a:rect l="l" t="t" r="r" b="b"/>
              <a:pathLst>
                <a:path w="2346" h="1536" extrusionOk="0">
                  <a:moveTo>
                    <a:pt x="2274" y="72"/>
                  </a:moveTo>
                  <a:lnTo>
                    <a:pt x="2274" y="72"/>
                  </a:lnTo>
                  <a:cubicBezTo>
                    <a:pt x="2275" y="490"/>
                    <a:pt x="2286" y="838"/>
                    <a:pt x="2286" y="1095"/>
                  </a:cubicBezTo>
                  <a:lnTo>
                    <a:pt x="2286" y="1393"/>
                  </a:lnTo>
                  <a:lnTo>
                    <a:pt x="2286" y="1496"/>
                  </a:lnTo>
                  <a:lnTo>
                    <a:pt x="2286" y="1496"/>
                  </a:lnTo>
                  <a:cubicBezTo>
                    <a:pt x="2234" y="1488"/>
                    <a:pt x="2183" y="1488"/>
                    <a:pt x="2131" y="1488"/>
                  </a:cubicBezTo>
                  <a:lnTo>
                    <a:pt x="1655" y="1476"/>
                  </a:lnTo>
                  <a:cubicBezTo>
                    <a:pt x="1269" y="1465"/>
                    <a:pt x="711" y="1453"/>
                    <a:pt x="71" y="1453"/>
                  </a:cubicBezTo>
                  <a:lnTo>
                    <a:pt x="71" y="1453"/>
                  </a:lnTo>
                  <a:lnTo>
                    <a:pt x="71" y="798"/>
                  </a:lnTo>
                  <a:lnTo>
                    <a:pt x="71" y="429"/>
                  </a:lnTo>
                  <a:lnTo>
                    <a:pt x="71" y="83"/>
                  </a:lnTo>
                  <a:lnTo>
                    <a:pt x="71" y="83"/>
                  </a:lnTo>
                  <a:lnTo>
                    <a:pt x="2274" y="72"/>
                  </a:lnTo>
                  <a:close/>
                  <a:moveTo>
                    <a:pt x="36" y="0"/>
                  </a:moveTo>
                  <a:lnTo>
                    <a:pt x="0" y="48"/>
                  </a:lnTo>
                  <a:lnTo>
                    <a:pt x="0" y="798"/>
                  </a:lnTo>
                  <a:lnTo>
                    <a:pt x="0" y="1500"/>
                  </a:lnTo>
                  <a:lnTo>
                    <a:pt x="0" y="1536"/>
                  </a:lnTo>
                  <a:lnTo>
                    <a:pt x="36" y="1536"/>
                  </a:lnTo>
                  <a:cubicBezTo>
                    <a:pt x="702" y="1536"/>
                    <a:pt x="1286" y="1524"/>
                    <a:pt x="1679" y="1512"/>
                  </a:cubicBezTo>
                  <a:lnTo>
                    <a:pt x="2143" y="1512"/>
                  </a:lnTo>
                  <a:cubicBezTo>
                    <a:pt x="2191" y="1512"/>
                    <a:pt x="2250" y="1500"/>
                    <a:pt x="2310" y="1500"/>
                  </a:cubicBezTo>
                  <a:cubicBezTo>
                    <a:pt x="2302" y="1499"/>
                    <a:pt x="2295" y="1497"/>
                    <a:pt x="2287" y="1496"/>
                  </a:cubicBezTo>
                  <a:lnTo>
                    <a:pt x="2287" y="1496"/>
                  </a:lnTo>
                  <a:cubicBezTo>
                    <a:pt x="2299" y="1463"/>
                    <a:pt x="2310" y="1439"/>
                    <a:pt x="2310" y="1405"/>
                  </a:cubicBezTo>
                  <a:cubicBezTo>
                    <a:pt x="2322" y="1322"/>
                    <a:pt x="2322" y="1226"/>
                    <a:pt x="2322" y="1119"/>
                  </a:cubicBezTo>
                  <a:cubicBezTo>
                    <a:pt x="2334" y="869"/>
                    <a:pt x="2346" y="500"/>
                    <a:pt x="2346" y="48"/>
                  </a:cubicBezTo>
                  <a:lnTo>
                    <a:pt x="2346" y="12"/>
                  </a:lnTo>
                  <a:lnTo>
                    <a:pt x="2310" y="12"/>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5"/>
            <p:cNvSpPr/>
            <p:nvPr/>
          </p:nvSpPr>
          <p:spPr>
            <a:xfrm>
              <a:off x="2154759" y="3508650"/>
              <a:ext cx="97877" cy="64385"/>
            </a:xfrm>
            <a:custGeom>
              <a:avLst/>
              <a:gdLst/>
              <a:ahLst/>
              <a:cxnLst/>
              <a:rect l="l" t="t" r="r" b="b"/>
              <a:pathLst>
                <a:path w="2335" h="1536" extrusionOk="0">
                  <a:moveTo>
                    <a:pt x="2275" y="72"/>
                  </a:moveTo>
                  <a:lnTo>
                    <a:pt x="2275" y="72"/>
                  </a:lnTo>
                  <a:cubicBezTo>
                    <a:pt x="2275" y="490"/>
                    <a:pt x="2286" y="838"/>
                    <a:pt x="2286" y="1095"/>
                  </a:cubicBezTo>
                  <a:cubicBezTo>
                    <a:pt x="2298" y="1215"/>
                    <a:pt x="2298" y="1310"/>
                    <a:pt x="2298" y="1393"/>
                  </a:cubicBezTo>
                  <a:cubicBezTo>
                    <a:pt x="2298" y="1428"/>
                    <a:pt x="2298" y="1463"/>
                    <a:pt x="2298" y="1498"/>
                  </a:cubicBezTo>
                  <a:lnTo>
                    <a:pt x="2298" y="1498"/>
                  </a:lnTo>
                  <a:cubicBezTo>
                    <a:pt x="2243" y="1488"/>
                    <a:pt x="2187" y="1488"/>
                    <a:pt x="2132" y="1488"/>
                  </a:cubicBezTo>
                  <a:lnTo>
                    <a:pt x="1655" y="1476"/>
                  </a:lnTo>
                  <a:cubicBezTo>
                    <a:pt x="1270" y="1465"/>
                    <a:pt x="712" y="1453"/>
                    <a:pt x="72" y="1453"/>
                  </a:cubicBezTo>
                  <a:lnTo>
                    <a:pt x="72" y="1453"/>
                  </a:lnTo>
                  <a:lnTo>
                    <a:pt x="72" y="798"/>
                  </a:lnTo>
                  <a:lnTo>
                    <a:pt x="72" y="429"/>
                  </a:lnTo>
                  <a:lnTo>
                    <a:pt x="72" y="83"/>
                  </a:lnTo>
                  <a:lnTo>
                    <a:pt x="72" y="83"/>
                  </a:lnTo>
                  <a:lnTo>
                    <a:pt x="2275" y="72"/>
                  </a:lnTo>
                  <a:close/>
                  <a:moveTo>
                    <a:pt x="36" y="0"/>
                  </a:moveTo>
                  <a:lnTo>
                    <a:pt x="0" y="48"/>
                  </a:lnTo>
                  <a:lnTo>
                    <a:pt x="0" y="798"/>
                  </a:lnTo>
                  <a:lnTo>
                    <a:pt x="0" y="1500"/>
                  </a:lnTo>
                  <a:lnTo>
                    <a:pt x="0" y="1536"/>
                  </a:lnTo>
                  <a:lnTo>
                    <a:pt x="36" y="1536"/>
                  </a:lnTo>
                  <a:cubicBezTo>
                    <a:pt x="703" y="1536"/>
                    <a:pt x="1274" y="1524"/>
                    <a:pt x="1679" y="1512"/>
                  </a:cubicBezTo>
                  <a:lnTo>
                    <a:pt x="2144" y="1512"/>
                  </a:lnTo>
                  <a:cubicBezTo>
                    <a:pt x="2191" y="1512"/>
                    <a:pt x="2251" y="1500"/>
                    <a:pt x="2310" y="1500"/>
                  </a:cubicBezTo>
                  <a:cubicBezTo>
                    <a:pt x="2307" y="1500"/>
                    <a:pt x="2303" y="1499"/>
                    <a:pt x="2299" y="1498"/>
                  </a:cubicBezTo>
                  <a:lnTo>
                    <a:pt x="2299" y="1498"/>
                  </a:lnTo>
                  <a:cubicBezTo>
                    <a:pt x="2310" y="1464"/>
                    <a:pt x="2310" y="1440"/>
                    <a:pt x="2310" y="1405"/>
                  </a:cubicBezTo>
                  <a:lnTo>
                    <a:pt x="2310" y="1119"/>
                  </a:lnTo>
                  <a:cubicBezTo>
                    <a:pt x="2322" y="869"/>
                    <a:pt x="2334" y="500"/>
                    <a:pt x="2334" y="48"/>
                  </a:cubicBezTo>
                  <a:lnTo>
                    <a:pt x="2334" y="12"/>
                  </a:lnTo>
                  <a:lnTo>
                    <a:pt x="2310" y="12"/>
                  </a:lnTo>
                  <a:lnTo>
                    <a:pt x="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5"/>
            <p:cNvSpPr/>
            <p:nvPr/>
          </p:nvSpPr>
          <p:spPr>
            <a:xfrm>
              <a:off x="2280005" y="3508650"/>
              <a:ext cx="98380" cy="64385"/>
            </a:xfrm>
            <a:custGeom>
              <a:avLst/>
              <a:gdLst/>
              <a:ahLst/>
              <a:cxnLst/>
              <a:rect l="l" t="t" r="r" b="b"/>
              <a:pathLst>
                <a:path w="2347" h="1536" extrusionOk="0">
                  <a:moveTo>
                    <a:pt x="2276" y="72"/>
                  </a:moveTo>
                  <a:lnTo>
                    <a:pt x="2276" y="72"/>
                  </a:lnTo>
                  <a:cubicBezTo>
                    <a:pt x="2287" y="490"/>
                    <a:pt x="2299" y="838"/>
                    <a:pt x="2299" y="1095"/>
                  </a:cubicBezTo>
                  <a:cubicBezTo>
                    <a:pt x="2299" y="1215"/>
                    <a:pt x="2299" y="1310"/>
                    <a:pt x="2299" y="1393"/>
                  </a:cubicBezTo>
                  <a:cubicBezTo>
                    <a:pt x="2299" y="1428"/>
                    <a:pt x="2299" y="1463"/>
                    <a:pt x="2299" y="1498"/>
                  </a:cubicBezTo>
                  <a:lnTo>
                    <a:pt x="2299" y="1498"/>
                  </a:lnTo>
                  <a:cubicBezTo>
                    <a:pt x="2243" y="1488"/>
                    <a:pt x="2188" y="1488"/>
                    <a:pt x="2132" y="1488"/>
                  </a:cubicBezTo>
                  <a:lnTo>
                    <a:pt x="1668" y="1476"/>
                  </a:lnTo>
                  <a:cubicBezTo>
                    <a:pt x="1270" y="1465"/>
                    <a:pt x="724" y="1453"/>
                    <a:pt x="84" y="1453"/>
                  </a:cubicBezTo>
                  <a:lnTo>
                    <a:pt x="84" y="1453"/>
                  </a:lnTo>
                  <a:lnTo>
                    <a:pt x="84" y="798"/>
                  </a:lnTo>
                  <a:lnTo>
                    <a:pt x="84" y="83"/>
                  </a:lnTo>
                  <a:lnTo>
                    <a:pt x="84" y="83"/>
                  </a:lnTo>
                  <a:lnTo>
                    <a:pt x="2276" y="72"/>
                  </a:lnTo>
                  <a:close/>
                  <a:moveTo>
                    <a:pt x="49" y="0"/>
                  </a:moveTo>
                  <a:lnTo>
                    <a:pt x="1" y="48"/>
                  </a:lnTo>
                  <a:lnTo>
                    <a:pt x="1" y="429"/>
                  </a:lnTo>
                  <a:lnTo>
                    <a:pt x="1" y="798"/>
                  </a:lnTo>
                  <a:lnTo>
                    <a:pt x="1" y="1500"/>
                  </a:lnTo>
                  <a:lnTo>
                    <a:pt x="1" y="1536"/>
                  </a:lnTo>
                  <a:lnTo>
                    <a:pt x="49" y="1536"/>
                  </a:lnTo>
                  <a:cubicBezTo>
                    <a:pt x="715" y="1536"/>
                    <a:pt x="1287" y="1524"/>
                    <a:pt x="1692" y="1512"/>
                  </a:cubicBezTo>
                  <a:lnTo>
                    <a:pt x="2144" y="1512"/>
                  </a:lnTo>
                  <a:cubicBezTo>
                    <a:pt x="2204" y="1512"/>
                    <a:pt x="2263" y="1500"/>
                    <a:pt x="2311" y="1500"/>
                  </a:cubicBezTo>
                  <a:cubicBezTo>
                    <a:pt x="2307" y="1500"/>
                    <a:pt x="2303" y="1499"/>
                    <a:pt x="2300" y="1498"/>
                  </a:cubicBezTo>
                  <a:lnTo>
                    <a:pt x="2300" y="1498"/>
                  </a:lnTo>
                  <a:cubicBezTo>
                    <a:pt x="2311" y="1464"/>
                    <a:pt x="2323" y="1440"/>
                    <a:pt x="2323" y="1405"/>
                  </a:cubicBezTo>
                  <a:cubicBezTo>
                    <a:pt x="2335" y="1322"/>
                    <a:pt x="2335" y="1226"/>
                    <a:pt x="2335" y="1119"/>
                  </a:cubicBezTo>
                  <a:cubicBezTo>
                    <a:pt x="2335" y="869"/>
                    <a:pt x="2346" y="500"/>
                    <a:pt x="2346" y="48"/>
                  </a:cubicBezTo>
                  <a:lnTo>
                    <a:pt x="2346" y="12"/>
                  </a:lnTo>
                  <a:lnTo>
                    <a:pt x="2311" y="12"/>
                  </a:lnTo>
                  <a:lnTo>
                    <a:pt x="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5"/>
            <p:cNvSpPr/>
            <p:nvPr/>
          </p:nvSpPr>
          <p:spPr>
            <a:xfrm>
              <a:off x="2405293" y="3508650"/>
              <a:ext cx="98338" cy="64385"/>
            </a:xfrm>
            <a:custGeom>
              <a:avLst/>
              <a:gdLst/>
              <a:ahLst/>
              <a:cxnLst/>
              <a:rect l="l" t="t" r="r" b="b"/>
              <a:pathLst>
                <a:path w="2346" h="1536" extrusionOk="0">
                  <a:moveTo>
                    <a:pt x="48" y="0"/>
                  </a:moveTo>
                  <a:lnTo>
                    <a:pt x="0" y="48"/>
                  </a:lnTo>
                  <a:lnTo>
                    <a:pt x="0" y="429"/>
                  </a:lnTo>
                  <a:lnTo>
                    <a:pt x="0" y="798"/>
                  </a:lnTo>
                  <a:lnTo>
                    <a:pt x="0" y="1500"/>
                  </a:lnTo>
                  <a:lnTo>
                    <a:pt x="0" y="1536"/>
                  </a:lnTo>
                  <a:lnTo>
                    <a:pt x="48" y="1536"/>
                  </a:lnTo>
                  <a:cubicBezTo>
                    <a:pt x="715" y="1536"/>
                    <a:pt x="1286" y="1524"/>
                    <a:pt x="1691" y="1512"/>
                  </a:cubicBezTo>
                  <a:lnTo>
                    <a:pt x="2155" y="1512"/>
                  </a:lnTo>
                  <a:cubicBezTo>
                    <a:pt x="2203" y="1512"/>
                    <a:pt x="2263" y="1500"/>
                    <a:pt x="2310" y="1500"/>
                  </a:cubicBezTo>
                  <a:cubicBezTo>
                    <a:pt x="2251" y="1488"/>
                    <a:pt x="2191" y="1488"/>
                    <a:pt x="2144" y="1488"/>
                  </a:cubicBezTo>
                  <a:lnTo>
                    <a:pt x="1667" y="1476"/>
                  </a:lnTo>
                  <a:cubicBezTo>
                    <a:pt x="1270" y="1465"/>
                    <a:pt x="723" y="1453"/>
                    <a:pt x="84" y="1453"/>
                  </a:cubicBezTo>
                  <a:lnTo>
                    <a:pt x="84" y="1453"/>
                  </a:lnTo>
                  <a:lnTo>
                    <a:pt x="84" y="798"/>
                  </a:lnTo>
                  <a:lnTo>
                    <a:pt x="84" y="83"/>
                  </a:lnTo>
                  <a:lnTo>
                    <a:pt x="84" y="83"/>
                  </a:lnTo>
                  <a:lnTo>
                    <a:pt x="2275" y="72"/>
                  </a:lnTo>
                  <a:lnTo>
                    <a:pt x="2275" y="72"/>
                  </a:lnTo>
                  <a:cubicBezTo>
                    <a:pt x="2287" y="490"/>
                    <a:pt x="2298" y="838"/>
                    <a:pt x="2298" y="1095"/>
                  </a:cubicBezTo>
                  <a:cubicBezTo>
                    <a:pt x="2298" y="1215"/>
                    <a:pt x="2298" y="1310"/>
                    <a:pt x="2298" y="1393"/>
                  </a:cubicBezTo>
                  <a:cubicBezTo>
                    <a:pt x="2298" y="1429"/>
                    <a:pt x="2310" y="1465"/>
                    <a:pt x="2310" y="1500"/>
                  </a:cubicBezTo>
                  <a:cubicBezTo>
                    <a:pt x="2322" y="1465"/>
                    <a:pt x="2322" y="1441"/>
                    <a:pt x="2322" y="1405"/>
                  </a:cubicBezTo>
                  <a:cubicBezTo>
                    <a:pt x="2334" y="1322"/>
                    <a:pt x="2334" y="1226"/>
                    <a:pt x="2334" y="1119"/>
                  </a:cubicBezTo>
                  <a:cubicBezTo>
                    <a:pt x="2334" y="869"/>
                    <a:pt x="2346" y="500"/>
                    <a:pt x="2346" y="48"/>
                  </a:cubicBezTo>
                  <a:lnTo>
                    <a:pt x="2346" y="12"/>
                  </a:lnTo>
                  <a:lnTo>
                    <a:pt x="2322" y="12"/>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2531042" y="3508650"/>
              <a:ext cx="98380" cy="64385"/>
            </a:xfrm>
            <a:custGeom>
              <a:avLst/>
              <a:gdLst/>
              <a:ahLst/>
              <a:cxnLst/>
              <a:rect l="l" t="t" r="r" b="b"/>
              <a:pathLst>
                <a:path w="2347" h="1536" extrusionOk="0">
                  <a:moveTo>
                    <a:pt x="48" y="0"/>
                  </a:moveTo>
                  <a:cubicBezTo>
                    <a:pt x="43" y="6"/>
                    <a:pt x="15" y="34"/>
                    <a:pt x="1" y="48"/>
                  </a:cubicBezTo>
                  <a:lnTo>
                    <a:pt x="1" y="48"/>
                  </a:lnTo>
                  <a:lnTo>
                    <a:pt x="1" y="798"/>
                  </a:lnTo>
                  <a:lnTo>
                    <a:pt x="1" y="1500"/>
                  </a:lnTo>
                  <a:lnTo>
                    <a:pt x="1" y="1536"/>
                  </a:lnTo>
                  <a:lnTo>
                    <a:pt x="48" y="1536"/>
                  </a:lnTo>
                  <a:cubicBezTo>
                    <a:pt x="715" y="1536"/>
                    <a:pt x="1287" y="1524"/>
                    <a:pt x="1691" y="1512"/>
                  </a:cubicBezTo>
                  <a:lnTo>
                    <a:pt x="2156" y="1512"/>
                  </a:lnTo>
                  <a:cubicBezTo>
                    <a:pt x="2203" y="1512"/>
                    <a:pt x="2263" y="1500"/>
                    <a:pt x="2311" y="1500"/>
                  </a:cubicBezTo>
                  <a:cubicBezTo>
                    <a:pt x="2263" y="1488"/>
                    <a:pt x="2203" y="1488"/>
                    <a:pt x="2144" y="1488"/>
                  </a:cubicBezTo>
                  <a:lnTo>
                    <a:pt x="1668" y="1476"/>
                  </a:lnTo>
                  <a:cubicBezTo>
                    <a:pt x="1270" y="1465"/>
                    <a:pt x="724" y="1453"/>
                    <a:pt x="84" y="1453"/>
                  </a:cubicBezTo>
                  <a:lnTo>
                    <a:pt x="84" y="1453"/>
                  </a:lnTo>
                  <a:lnTo>
                    <a:pt x="84" y="798"/>
                  </a:lnTo>
                  <a:lnTo>
                    <a:pt x="84" y="429"/>
                  </a:lnTo>
                  <a:lnTo>
                    <a:pt x="84" y="83"/>
                  </a:lnTo>
                  <a:lnTo>
                    <a:pt x="84" y="83"/>
                  </a:lnTo>
                  <a:lnTo>
                    <a:pt x="2276" y="72"/>
                  </a:lnTo>
                  <a:lnTo>
                    <a:pt x="2276" y="72"/>
                  </a:lnTo>
                  <a:cubicBezTo>
                    <a:pt x="2287" y="490"/>
                    <a:pt x="2299" y="838"/>
                    <a:pt x="2299" y="1095"/>
                  </a:cubicBezTo>
                  <a:cubicBezTo>
                    <a:pt x="2311" y="1215"/>
                    <a:pt x="2311" y="1310"/>
                    <a:pt x="2311" y="1393"/>
                  </a:cubicBezTo>
                  <a:cubicBezTo>
                    <a:pt x="2299" y="1429"/>
                    <a:pt x="2299" y="1465"/>
                    <a:pt x="2311" y="1500"/>
                  </a:cubicBezTo>
                  <a:cubicBezTo>
                    <a:pt x="2311" y="1465"/>
                    <a:pt x="2323" y="1441"/>
                    <a:pt x="2323" y="1405"/>
                  </a:cubicBezTo>
                  <a:cubicBezTo>
                    <a:pt x="2334" y="1322"/>
                    <a:pt x="2334" y="1226"/>
                    <a:pt x="2334" y="1119"/>
                  </a:cubicBezTo>
                  <a:cubicBezTo>
                    <a:pt x="2334" y="869"/>
                    <a:pt x="2346" y="500"/>
                    <a:pt x="2346" y="48"/>
                  </a:cubicBezTo>
                  <a:lnTo>
                    <a:pt x="2346" y="12"/>
                  </a:lnTo>
                  <a:lnTo>
                    <a:pt x="2311" y="12"/>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2656036" y="3508608"/>
              <a:ext cx="99135" cy="64427"/>
            </a:xfrm>
            <a:custGeom>
              <a:avLst/>
              <a:gdLst/>
              <a:ahLst/>
              <a:cxnLst/>
              <a:rect l="l" t="t" r="r" b="b"/>
              <a:pathLst>
                <a:path w="2365" h="1537" extrusionOk="0">
                  <a:moveTo>
                    <a:pt x="56" y="0"/>
                  </a:moveTo>
                  <a:lnTo>
                    <a:pt x="56" y="0"/>
                  </a:lnTo>
                  <a:cubicBezTo>
                    <a:pt x="56" y="0"/>
                    <a:pt x="56" y="0"/>
                    <a:pt x="55" y="1"/>
                  </a:cubicBezTo>
                  <a:lnTo>
                    <a:pt x="55" y="1"/>
                  </a:lnTo>
                  <a:lnTo>
                    <a:pt x="55" y="1"/>
                  </a:lnTo>
                  <a:cubicBezTo>
                    <a:pt x="56" y="0"/>
                    <a:pt x="56" y="0"/>
                    <a:pt x="56" y="0"/>
                  </a:cubicBezTo>
                  <a:close/>
                  <a:moveTo>
                    <a:pt x="55" y="1"/>
                  </a:moveTo>
                  <a:cubicBezTo>
                    <a:pt x="47" y="9"/>
                    <a:pt x="0" y="57"/>
                    <a:pt x="6" y="57"/>
                  </a:cubicBezTo>
                  <a:cubicBezTo>
                    <a:pt x="8" y="57"/>
                    <a:pt x="12" y="54"/>
                    <a:pt x="19" y="49"/>
                  </a:cubicBezTo>
                  <a:lnTo>
                    <a:pt x="19" y="239"/>
                  </a:lnTo>
                  <a:lnTo>
                    <a:pt x="19" y="430"/>
                  </a:lnTo>
                  <a:lnTo>
                    <a:pt x="19" y="799"/>
                  </a:lnTo>
                  <a:lnTo>
                    <a:pt x="19" y="1501"/>
                  </a:lnTo>
                  <a:lnTo>
                    <a:pt x="19" y="1537"/>
                  </a:lnTo>
                  <a:lnTo>
                    <a:pt x="55" y="1537"/>
                  </a:lnTo>
                  <a:cubicBezTo>
                    <a:pt x="722" y="1537"/>
                    <a:pt x="1293" y="1525"/>
                    <a:pt x="1698" y="1513"/>
                  </a:cubicBezTo>
                  <a:lnTo>
                    <a:pt x="2162" y="1513"/>
                  </a:lnTo>
                  <a:cubicBezTo>
                    <a:pt x="2210" y="1513"/>
                    <a:pt x="2269" y="1501"/>
                    <a:pt x="2317" y="1501"/>
                  </a:cubicBezTo>
                  <a:cubicBezTo>
                    <a:pt x="2269" y="1489"/>
                    <a:pt x="2210" y="1489"/>
                    <a:pt x="2150" y="1489"/>
                  </a:cubicBezTo>
                  <a:lnTo>
                    <a:pt x="1674" y="1477"/>
                  </a:lnTo>
                  <a:cubicBezTo>
                    <a:pt x="1277" y="1466"/>
                    <a:pt x="730" y="1454"/>
                    <a:pt x="91" y="1454"/>
                  </a:cubicBezTo>
                  <a:lnTo>
                    <a:pt x="91" y="1454"/>
                  </a:lnTo>
                  <a:lnTo>
                    <a:pt x="91" y="799"/>
                  </a:lnTo>
                  <a:lnTo>
                    <a:pt x="91" y="84"/>
                  </a:lnTo>
                  <a:lnTo>
                    <a:pt x="91" y="84"/>
                  </a:lnTo>
                  <a:lnTo>
                    <a:pt x="2282" y="73"/>
                  </a:lnTo>
                  <a:lnTo>
                    <a:pt x="2282" y="73"/>
                  </a:lnTo>
                  <a:cubicBezTo>
                    <a:pt x="2294" y="491"/>
                    <a:pt x="2305" y="839"/>
                    <a:pt x="2305" y="1096"/>
                  </a:cubicBezTo>
                  <a:cubicBezTo>
                    <a:pt x="2317" y="1216"/>
                    <a:pt x="2317" y="1311"/>
                    <a:pt x="2317" y="1394"/>
                  </a:cubicBezTo>
                  <a:cubicBezTo>
                    <a:pt x="2317" y="1430"/>
                    <a:pt x="2317" y="1466"/>
                    <a:pt x="2317" y="1501"/>
                  </a:cubicBezTo>
                  <a:cubicBezTo>
                    <a:pt x="2329" y="1466"/>
                    <a:pt x="2329" y="1442"/>
                    <a:pt x="2329" y="1406"/>
                  </a:cubicBezTo>
                  <a:cubicBezTo>
                    <a:pt x="2341" y="1323"/>
                    <a:pt x="2341" y="1227"/>
                    <a:pt x="2341" y="1120"/>
                  </a:cubicBezTo>
                  <a:cubicBezTo>
                    <a:pt x="2353" y="870"/>
                    <a:pt x="2365" y="501"/>
                    <a:pt x="2365" y="49"/>
                  </a:cubicBezTo>
                  <a:lnTo>
                    <a:pt x="2365" y="13"/>
                  </a:lnTo>
                  <a:lnTo>
                    <a:pt x="2329" y="13"/>
                  </a:lnTo>
                  <a:lnTo>
                    <a:pt x="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5"/>
            <p:cNvSpPr/>
            <p:nvPr/>
          </p:nvSpPr>
          <p:spPr>
            <a:xfrm>
              <a:off x="2782079" y="3508650"/>
              <a:ext cx="98380" cy="64385"/>
            </a:xfrm>
            <a:custGeom>
              <a:avLst/>
              <a:gdLst/>
              <a:ahLst/>
              <a:cxnLst/>
              <a:rect l="l" t="t" r="r" b="b"/>
              <a:pathLst>
                <a:path w="2347" h="1536" extrusionOk="0">
                  <a:moveTo>
                    <a:pt x="48" y="0"/>
                  </a:moveTo>
                  <a:lnTo>
                    <a:pt x="1" y="48"/>
                  </a:lnTo>
                  <a:lnTo>
                    <a:pt x="1" y="429"/>
                  </a:lnTo>
                  <a:lnTo>
                    <a:pt x="1" y="798"/>
                  </a:lnTo>
                  <a:lnTo>
                    <a:pt x="1" y="1500"/>
                  </a:lnTo>
                  <a:lnTo>
                    <a:pt x="1" y="1536"/>
                  </a:lnTo>
                  <a:lnTo>
                    <a:pt x="36" y="1536"/>
                  </a:lnTo>
                  <a:cubicBezTo>
                    <a:pt x="715" y="1536"/>
                    <a:pt x="1287" y="1524"/>
                    <a:pt x="1691" y="1512"/>
                  </a:cubicBezTo>
                  <a:lnTo>
                    <a:pt x="2144" y="1512"/>
                  </a:lnTo>
                  <a:cubicBezTo>
                    <a:pt x="2203" y="1512"/>
                    <a:pt x="2263" y="1500"/>
                    <a:pt x="2310" y="1500"/>
                  </a:cubicBezTo>
                  <a:cubicBezTo>
                    <a:pt x="2251" y="1488"/>
                    <a:pt x="2191" y="1488"/>
                    <a:pt x="2132" y="1488"/>
                  </a:cubicBezTo>
                  <a:lnTo>
                    <a:pt x="1668" y="1476"/>
                  </a:lnTo>
                  <a:cubicBezTo>
                    <a:pt x="1272" y="1465"/>
                    <a:pt x="730" y="1453"/>
                    <a:pt x="84" y="1453"/>
                  </a:cubicBezTo>
                  <a:lnTo>
                    <a:pt x="84" y="1453"/>
                  </a:lnTo>
                  <a:lnTo>
                    <a:pt x="84" y="798"/>
                  </a:lnTo>
                  <a:lnTo>
                    <a:pt x="84" y="83"/>
                  </a:lnTo>
                  <a:lnTo>
                    <a:pt x="84" y="83"/>
                  </a:lnTo>
                  <a:lnTo>
                    <a:pt x="2275" y="72"/>
                  </a:lnTo>
                  <a:lnTo>
                    <a:pt x="2275" y="72"/>
                  </a:lnTo>
                  <a:cubicBezTo>
                    <a:pt x="2287" y="490"/>
                    <a:pt x="2287" y="838"/>
                    <a:pt x="2287" y="1095"/>
                  </a:cubicBezTo>
                  <a:cubicBezTo>
                    <a:pt x="2299" y="1215"/>
                    <a:pt x="2299" y="1310"/>
                    <a:pt x="2299" y="1393"/>
                  </a:cubicBezTo>
                  <a:cubicBezTo>
                    <a:pt x="2299" y="1429"/>
                    <a:pt x="2299" y="1465"/>
                    <a:pt x="2310" y="1500"/>
                  </a:cubicBezTo>
                  <a:cubicBezTo>
                    <a:pt x="2322" y="1465"/>
                    <a:pt x="2322" y="1441"/>
                    <a:pt x="2322" y="1405"/>
                  </a:cubicBezTo>
                  <a:cubicBezTo>
                    <a:pt x="2334" y="1322"/>
                    <a:pt x="2334" y="1226"/>
                    <a:pt x="2334" y="1119"/>
                  </a:cubicBezTo>
                  <a:cubicBezTo>
                    <a:pt x="2334" y="869"/>
                    <a:pt x="2346" y="500"/>
                    <a:pt x="2346" y="48"/>
                  </a:cubicBezTo>
                  <a:lnTo>
                    <a:pt x="2346" y="12"/>
                  </a:lnTo>
                  <a:lnTo>
                    <a:pt x="2310" y="12"/>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5"/>
            <p:cNvSpPr/>
            <p:nvPr/>
          </p:nvSpPr>
          <p:spPr>
            <a:xfrm>
              <a:off x="2907870" y="3508650"/>
              <a:ext cx="98338" cy="64385"/>
            </a:xfrm>
            <a:custGeom>
              <a:avLst/>
              <a:gdLst/>
              <a:ahLst/>
              <a:cxnLst/>
              <a:rect l="l" t="t" r="r" b="b"/>
              <a:pathLst>
                <a:path w="2346" h="1536" extrusionOk="0">
                  <a:moveTo>
                    <a:pt x="2275" y="72"/>
                  </a:moveTo>
                  <a:lnTo>
                    <a:pt x="2275" y="72"/>
                  </a:lnTo>
                  <a:cubicBezTo>
                    <a:pt x="2286" y="490"/>
                    <a:pt x="2298" y="838"/>
                    <a:pt x="2298" y="1095"/>
                  </a:cubicBezTo>
                  <a:cubicBezTo>
                    <a:pt x="2298" y="1215"/>
                    <a:pt x="2298" y="1310"/>
                    <a:pt x="2298" y="1393"/>
                  </a:cubicBezTo>
                  <a:cubicBezTo>
                    <a:pt x="2298" y="1428"/>
                    <a:pt x="2298" y="1463"/>
                    <a:pt x="2298" y="1498"/>
                  </a:cubicBezTo>
                  <a:lnTo>
                    <a:pt x="2298" y="1498"/>
                  </a:lnTo>
                  <a:cubicBezTo>
                    <a:pt x="2242" y="1488"/>
                    <a:pt x="2188" y="1488"/>
                    <a:pt x="2143" y="1488"/>
                  </a:cubicBezTo>
                  <a:lnTo>
                    <a:pt x="1667" y="1476"/>
                  </a:lnTo>
                  <a:cubicBezTo>
                    <a:pt x="1269" y="1465"/>
                    <a:pt x="723" y="1453"/>
                    <a:pt x="83" y="1453"/>
                  </a:cubicBezTo>
                  <a:lnTo>
                    <a:pt x="83" y="1453"/>
                  </a:lnTo>
                  <a:lnTo>
                    <a:pt x="83" y="798"/>
                  </a:lnTo>
                  <a:lnTo>
                    <a:pt x="83" y="429"/>
                  </a:lnTo>
                  <a:lnTo>
                    <a:pt x="83" y="83"/>
                  </a:lnTo>
                  <a:lnTo>
                    <a:pt x="83" y="83"/>
                  </a:lnTo>
                  <a:lnTo>
                    <a:pt x="2275" y="72"/>
                  </a:lnTo>
                  <a:close/>
                  <a:moveTo>
                    <a:pt x="48" y="0"/>
                  </a:moveTo>
                  <a:lnTo>
                    <a:pt x="0" y="48"/>
                  </a:lnTo>
                  <a:lnTo>
                    <a:pt x="0" y="798"/>
                  </a:lnTo>
                  <a:lnTo>
                    <a:pt x="0" y="1500"/>
                  </a:lnTo>
                  <a:lnTo>
                    <a:pt x="0" y="1536"/>
                  </a:lnTo>
                  <a:lnTo>
                    <a:pt x="36" y="1536"/>
                  </a:lnTo>
                  <a:cubicBezTo>
                    <a:pt x="714" y="1536"/>
                    <a:pt x="1286" y="1524"/>
                    <a:pt x="1679" y="1512"/>
                  </a:cubicBezTo>
                  <a:lnTo>
                    <a:pt x="2143" y="1512"/>
                  </a:lnTo>
                  <a:cubicBezTo>
                    <a:pt x="2203" y="1512"/>
                    <a:pt x="2262" y="1500"/>
                    <a:pt x="2310" y="1500"/>
                  </a:cubicBezTo>
                  <a:cubicBezTo>
                    <a:pt x="2306" y="1500"/>
                    <a:pt x="2302" y="1499"/>
                    <a:pt x="2299" y="1498"/>
                  </a:cubicBezTo>
                  <a:lnTo>
                    <a:pt x="2299" y="1498"/>
                  </a:lnTo>
                  <a:cubicBezTo>
                    <a:pt x="2310" y="1464"/>
                    <a:pt x="2322" y="1440"/>
                    <a:pt x="2322" y="1405"/>
                  </a:cubicBezTo>
                  <a:cubicBezTo>
                    <a:pt x="2334" y="1322"/>
                    <a:pt x="2334" y="1226"/>
                    <a:pt x="2334" y="1119"/>
                  </a:cubicBezTo>
                  <a:cubicBezTo>
                    <a:pt x="2334" y="869"/>
                    <a:pt x="2346" y="500"/>
                    <a:pt x="2346" y="48"/>
                  </a:cubicBezTo>
                  <a:lnTo>
                    <a:pt x="2346" y="12"/>
                  </a:lnTo>
                  <a:lnTo>
                    <a:pt x="2310" y="12"/>
                  </a:lnTo>
                  <a:lnTo>
                    <a:pt x="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1665680" y="3447242"/>
              <a:ext cx="263535" cy="3521"/>
            </a:xfrm>
            <a:custGeom>
              <a:avLst/>
              <a:gdLst/>
              <a:ahLst/>
              <a:cxnLst/>
              <a:rect l="l" t="t" r="r" b="b"/>
              <a:pathLst>
                <a:path w="6287" h="84" extrusionOk="0">
                  <a:moveTo>
                    <a:pt x="3144" y="1"/>
                  </a:moveTo>
                  <a:cubicBezTo>
                    <a:pt x="1405" y="1"/>
                    <a:pt x="0" y="24"/>
                    <a:pt x="0" y="48"/>
                  </a:cubicBezTo>
                  <a:cubicBezTo>
                    <a:pt x="0" y="72"/>
                    <a:pt x="1405" y="84"/>
                    <a:pt x="3144" y="84"/>
                  </a:cubicBezTo>
                  <a:cubicBezTo>
                    <a:pt x="4882" y="84"/>
                    <a:pt x="6287" y="72"/>
                    <a:pt x="6287" y="48"/>
                  </a:cubicBezTo>
                  <a:cubicBezTo>
                    <a:pt x="6287" y="24"/>
                    <a:pt x="4882" y="1"/>
                    <a:pt x="3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2415269" y="3286032"/>
              <a:ext cx="573976" cy="64427"/>
            </a:xfrm>
            <a:custGeom>
              <a:avLst/>
              <a:gdLst/>
              <a:ahLst/>
              <a:cxnLst/>
              <a:rect l="l" t="t" r="r" b="b"/>
              <a:pathLst>
                <a:path w="13693" h="1537" extrusionOk="0">
                  <a:moveTo>
                    <a:pt x="48" y="1"/>
                  </a:moveTo>
                  <a:lnTo>
                    <a:pt x="1" y="37"/>
                  </a:lnTo>
                  <a:lnTo>
                    <a:pt x="1" y="775"/>
                  </a:lnTo>
                  <a:lnTo>
                    <a:pt x="1" y="1489"/>
                  </a:lnTo>
                  <a:lnTo>
                    <a:pt x="1" y="1537"/>
                  </a:lnTo>
                  <a:lnTo>
                    <a:pt x="36" y="1537"/>
                  </a:lnTo>
                  <a:lnTo>
                    <a:pt x="9740" y="1513"/>
                  </a:lnTo>
                  <a:lnTo>
                    <a:pt x="12621" y="1501"/>
                  </a:lnTo>
                  <a:lnTo>
                    <a:pt x="12597" y="1501"/>
                  </a:lnTo>
                  <a:lnTo>
                    <a:pt x="9704" y="1489"/>
                  </a:lnTo>
                  <a:lnTo>
                    <a:pt x="72" y="1477"/>
                  </a:lnTo>
                  <a:lnTo>
                    <a:pt x="72" y="1477"/>
                  </a:lnTo>
                  <a:lnTo>
                    <a:pt x="72" y="108"/>
                  </a:lnTo>
                  <a:lnTo>
                    <a:pt x="72" y="108"/>
                  </a:lnTo>
                  <a:cubicBezTo>
                    <a:pt x="6085" y="108"/>
                    <a:pt x="11270" y="96"/>
                    <a:pt x="13646" y="84"/>
                  </a:cubicBezTo>
                  <a:lnTo>
                    <a:pt x="13646" y="84"/>
                  </a:lnTo>
                  <a:cubicBezTo>
                    <a:pt x="13657" y="549"/>
                    <a:pt x="13657" y="898"/>
                    <a:pt x="13657" y="1144"/>
                  </a:cubicBezTo>
                  <a:lnTo>
                    <a:pt x="13657" y="1418"/>
                  </a:lnTo>
                  <a:lnTo>
                    <a:pt x="13657" y="1525"/>
                  </a:lnTo>
                  <a:cubicBezTo>
                    <a:pt x="13657" y="1525"/>
                    <a:pt x="13681" y="1477"/>
                    <a:pt x="13681" y="1406"/>
                  </a:cubicBezTo>
                  <a:lnTo>
                    <a:pt x="13681" y="1132"/>
                  </a:lnTo>
                  <a:cubicBezTo>
                    <a:pt x="13681" y="882"/>
                    <a:pt x="13693" y="513"/>
                    <a:pt x="13693" y="37"/>
                  </a:cubicBezTo>
                  <a:lnTo>
                    <a:pt x="13693" y="25"/>
                  </a:lnTo>
                  <a:lnTo>
                    <a:pt x="13669" y="25"/>
                  </a:lnTo>
                  <a:cubicBezTo>
                    <a:pt x="11311" y="13"/>
                    <a:pt x="6097" y="1"/>
                    <a:pt x="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5"/>
            <p:cNvSpPr/>
            <p:nvPr/>
          </p:nvSpPr>
          <p:spPr>
            <a:xfrm>
              <a:off x="2428263" y="3225672"/>
              <a:ext cx="263535" cy="3521"/>
            </a:xfrm>
            <a:custGeom>
              <a:avLst/>
              <a:gdLst/>
              <a:ahLst/>
              <a:cxnLst/>
              <a:rect l="l" t="t" r="r" b="b"/>
              <a:pathLst>
                <a:path w="6287" h="84" extrusionOk="0">
                  <a:moveTo>
                    <a:pt x="3143" y="0"/>
                  </a:moveTo>
                  <a:cubicBezTo>
                    <a:pt x="1405" y="0"/>
                    <a:pt x="0" y="12"/>
                    <a:pt x="0" y="36"/>
                  </a:cubicBezTo>
                  <a:cubicBezTo>
                    <a:pt x="0" y="60"/>
                    <a:pt x="1405" y="84"/>
                    <a:pt x="3143" y="84"/>
                  </a:cubicBezTo>
                  <a:cubicBezTo>
                    <a:pt x="4882" y="84"/>
                    <a:pt x="6287" y="60"/>
                    <a:pt x="6287" y="36"/>
                  </a:cubicBezTo>
                  <a:cubicBezTo>
                    <a:pt x="6287" y="12"/>
                    <a:pt x="4882" y="0"/>
                    <a:pt x="3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5"/>
            <p:cNvSpPr/>
            <p:nvPr/>
          </p:nvSpPr>
          <p:spPr>
            <a:xfrm>
              <a:off x="886120" y="4559360"/>
              <a:ext cx="3008000" cy="3521"/>
            </a:xfrm>
            <a:custGeom>
              <a:avLst/>
              <a:gdLst/>
              <a:ahLst/>
              <a:cxnLst/>
              <a:rect l="l" t="t" r="r" b="b"/>
              <a:pathLst>
                <a:path w="71760" h="84" extrusionOk="0">
                  <a:moveTo>
                    <a:pt x="35886" y="0"/>
                  </a:moveTo>
                  <a:cubicBezTo>
                    <a:pt x="16062" y="0"/>
                    <a:pt x="1" y="24"/>
                    <a:pt x="1" y="48"/>
                  </a:cubicBezTo>
                  <a:cubicBezTo>
                    <a:pt x="1" y="72"/>
                    <a:pt x="16074" y="84"/>
                    <a:pt x="35886" y="84"/>
                  </a:cubicBezTo>
                  <a:cubicBezTo>
                    <a:pt x="55698" y="84"/>
                    <a:pt x="71760" y="72"/>
                    <a:pt x="71760" y="48"/>
                  </a:cubicBezTo>
                  <a:cubicBezTo>
                    <a:pt x="71760" y="24"/>
                    <a:pt x="55710" y="0"/>
                    <a:pt x="358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5"/>
            <p:cNvSpPr/>
            <p:nvPr/>
          </p:nvSpPr>
          <p:spPr>
            <a:xfrm>
              <a:off x="3489249" y="4384191"/>
              <a:ext cx="223630" cy="184689"/>
            </a:xfrm>
            <a:custGeom>
              <a:avLst/>
              <a:gdLst/>
              <a:ahLst/>
              <a:cxnLst/>
              <a:rect l="l" t="t" r="r" b="b"/>
              <a:pathLst>
                <a:path w="5335" h="4406" extrusionOk="0">
                  <a:moveTo>
                    <a:pt x="96" y="0"/>
                  </a:moveTo>
                  <a:lnTo>
                    <a:pt x="1" y="4275"/>
                  </a:lnTo>
                  <a:lnTo>
                    <a:pt x="5335" y="4406"/>
                  </a:lnTo>
                  <a:cubicBezTo>
                    <a:pt x="5323" y="3894"/>
                    <a:pt x="2584" y="2810"/>
                    <a:pt x="2584" y="2810"/>
                  </a:cubicBezTo>
                  <a:lnTo>
                    <a:pt x="2751" y="60"/>
                  </a:lnTo>
                  <a:lnTo>
                    <a:pt x="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3521692" y="4490491"/>
              <a:ext cx="18528" cy="17186"/>
            </a:xfrm>
            <a:custGeom>
              <a:avLst/>
              <a:gdLst/>
              <a:ahLst/>
              <a:cxnLst/>
              <a:rect l="l" t="t" r="r" b="b"/>
              <a:pathLst>
                <a:path w="442" h="410" extrusionOk="0">
                  <a:moveTo>
                    <a:pt x="167" y="0"/>
                  </a:moveTo>
                  <a:cubicBezTo>
                    <a:pt x="60" y="24"/>
                    <a:pt x="1" y="131"/>
                    <a:pt x="13" y="238"/>
                  </a:cubicBezTo>
                  <a:cubicBezTo>
                    <a:pt x="33" y="342"/>
                    <a:pt x="117" y="410"/>
                    <a:pt x="209" y="410"/>
                  </a:cubicBezTo>
                  <a:cubicBezTo>
                    <a:pt x="223" y="410"/>
                    <a:pt x="237" y="408"/>
                    <a:pt x="251" y="405"/>
                  </a:cubicBezTo>
                  <a:cubicBezTo>
                    <a:pt x="370" y="369"/>
                    <a:pt x="441" y="262"/>
                    <a:pt x="417" y="143"/>
                  </a:cubicBezTo>
                  <a:cubicBezTo>
                    <a:pt x="389" y="57"/>
                    <a:pt x="306" y="2"/>
                    <a:pt x="220" y="2"/>
                  </a:cubicBezTo>
                  <a:cubicBezTo>
                    <a:pt x="198" y="2"/>
                    <a:pt x="177" y="5"/>
                    <a:pt x="155" y="12"/>
                  </a:cubicBezTo>
                  <a:lnTo>
                    <a:pt x="1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3489249" y="4544899"/>
              <a:ext cx="224636" cy="23977"/>
            </a:xfrm>
            <a:custGeom>
              <a:avLst/>
              <a:gdLst/>
              <a:ahLst/>
              <a:cxnLst/>
              <a:rect l="l" t="t" r="r" b="b"/>
              <a:pathLst>
                <a:path w="5359" h="572" extrusionOk="0">
                  <a:moveTo>
                    <a:pt x="37" y="0"/>
                  </a:moveTo>
                  <a:lnTo>
                    <a:pt x="1" y="441"/>
                  </a:lnTo>
                  <a:lnTo>
                    <a:pt x="5335" y="572"/>
                  </a:lnTo>
                  <a:cubicBezTo>
                    <a:pt x="5359" y="405"/>
                    <a:pt x="5132" y="298"/>
                    <a:pt x="5132" y="298"/>
                  </a:cubicBez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5"/>
            <p:cNvSpPr/>
            <p:nvPr/>
          </p:nvSpPr>
          <p:spPr>
            <a:xfrm>
              <a:off x="3580081" y="4499839"/>
              <a:ext cx="21252" cy="13162"/>
            </a:xfrm>
            <a:custGeom>
              <a:avLst/>
              <a:gdLst/>
              <a:ahLst/>
              <a:cxnLst/>
              <a:rect l="l" t="t" r="r" b="b"/>
              <a:pathLst>
                <a:path w="507" h="314" extrusionOk="0">
                  <a:moveTo>
                    <a:pt x="414" y="0"/>
                  </a:moveTo>
                  <a:cubicBezTo>
                    <a:pt x="358" y="0"/>
                    <a:pt x="281" y="15"/>
                    <a:pt x="203" y="63"/>
                  </a:cubicBezTo>
                  <a:cubicBezTo>
                    <a:pt x="36" y="146"/>
                    <a:pt x="1" y="301"/>
                    <a:pt x="25" y="313"/>
                  </a:cubicBezTo>
                  <a:cubicBezTo>
                    <a:pt x="26" y="314"/>
                    <a:pt x="27" y="314"/>
                    <a:pt x="29" y="314"/>
                  </a:cubicBezTo>
                  <a:cubicBezTo>
                    <a:pt x="55" y="314"/>
                    <a:pt x="115" y="213"/>
                    <a:pt x="239" y="134"/>
                  </a:cubicBezTo>
                  <a:cubicBezTo>
                    <a:pt x="370" y="51"/>
                    <a:pt x="501" y="51"/>
                    <a:pt x="501" y="27"/>
                  </a:cubicBezTo>
                  <a:cubicBezTo>
                    <a:pt x="507" y="15"/>
                    <a:pt x="471"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3608543" y="4510527"/>
              <a:ext cx="16012" cy="17438"/>
            </a:xfrm>
            <a:custGeom>
              <a:avLst/>
              <a:gdLst/>
              <a:ahLst/>
              <a:cxnLst/>
              <a:rect l="l" t="t" r="r" b="b"/>
              <a:pathLst>
                <a:path w="382" h="416" extrusionOk="0">
                  <a:moveTo>
                    <a:pt x="354" y="1"/>
                  </a:moveTo>
                  <a:cubicBezTo>
                    <a:pt x="304" y="1"/>
                    <a:pt x="196" y="32"/>
                    <a:pt x="108" y="129"/>
                  </a:cubicBezTo>
                  <a:cubicBezTo>
                    <a:pt x="0" y="260"/>
                    <a:pt x="12" y="403"/>
                    <a:pt x="36" y="415"/>
                  </a:cubicBezTo>
                  <a:cubicBezTo>
                    <a:pt x="60" y="415"/>
                    <a:pt x="96" y="296"/>
                    <a:pt x="179" y="189"/>
                  </a:cubicBezTo>
                  <a:cubicBezTo>
                    <a:pt x="274" y="82"/>
                    <a:pt x="381" y="34"/>
                    <a:pt x="381" y="10"/>
                  </a:cubicBezTo>
                  <a:cubicBezTo>
                    <a:pt x="381" y="4"/>
                    <a:pt x="371" y="1"/>
                    <a:pt x="3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3634992" y="4520713"/>
              <a:ext cx="11527" cy="18737"/>
            </a:xfrm>
            <a:custGeom>
              <a:avLst/>
              <a:gdLst/>
              <a:ahLst/>
              <a:cxnLst/>
              <a:rect l="l" t="t" r="r" b="b"/>
              <a:pathLst>
                <a:path w="275" h="447" extrusionOk="0">
                  <a:moveTo>
                    <a:pt x="262" y="0"/>
                  </a:moveTo>
                  <a:cubicBezTo>
                    <a:pt x="226" y="0"/>
                    <a:pt x="123" y="62"/>
                    <a:pt x="72" y="184"/>
                  </a:cubicBezTo>
                  <a:cubicBezTo>
                    <a:pt x="0" y="327"/>
                    <a:pt x="24" y="446"/>
                    <a:pt x="48" y="446"/>
                  </a:cubicBezTo>
                  <a:cubicBezTo>
                    <a:pt x="72" y="446"/>
                    <a:pt x="96" y="339"/>
                    <a:pt x="143" y="220"/>
                  </a:cubicBezTo>
                  <a:cubicBezTo>
                    <a:pt x="203" y="101"/>
                    <a:pt x="274" y="29"/>
                    <a:pt x="274" y="6"/>
                  </a:cubicBezTo>
                  <a:cubicBezTo>
                    <a:pt x="273" y="2"/>
                    <a:pt x="268" y="0"/>
                    <a:pt x="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3576099" y="4470036"/>
              <a:ext cx="24480" cy="5365"/>
            </a:xfrm>
            <a:custGeom>
              <a:avLst/>
              <a:gdLst/>
              <a:ahLst/>
              <a:cxnLst/>
              <a:rect l="l" t="t" r="r" b="b"/>
              <a:pathLst>
                <a:path w="584" h="128" extrusionOk="0">
                  <a:moveTo>
                    <a:pt x="286" y="0"/>
                  </a:moveTo>
                  <a:cubicBezTo>
                    <a:pt x="120" y="12"/>
                    <a:pt x="0" y="95"/>
                    <a:pt x="12" y="119"/>
                  </a:cubicBezTo>
                  <a:cubicBezTo>
                    <a:pt x="15" y="125"/>
                    <a:pt x="24" y="127"/>
                    <a:pt x="39" y="127"/>
                  </a:cubicBezTo>
                  <a:cubicBezTo>
                    <a:pt x="84" y="127"/>
                    <a:pt x="181" y="104"/>
                    <a:pt x="298" y="95"/>
                  </a:cubicBezTo>
                  <a:cubicBezTo>
                    <a:pt x="314" y="94"/>
                    <a:pt x="331" y="93"/>
                    <a:pt x="346" y="93"/>
                  </a:cubicBezTo>
                  <a:cubicBezTo>
                    <a:pt x="439" y="93"/>
                    <a:pt x="516" y="114"/>
                    <a:pt x="552" y="114"/>
                  </a:cubicBezTo>
                  <a:cubicBezTo>
                    <a:pt x="563" y="114"/>
                    <a:pt x="570" y="112"/>
                    <a:pt x="572" y="107"/>
                  </a:cubicBezTo>
                  <a:cubicBezTo>
                    <a:pt x="584" y="83"/>
                    <a:pt x="465" y="0"/>
                    <a:pt x="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3492267" y="4402635"/>
              <a:ext cx="110830" cy="27498"/>
            </a:xfrm>
            <a:custGeom>
              <a:avLst/>
              <a:gdLst/>
              <a:ahLst/>
              <a:cxnLst/>
              <a:rect l="l" t="t" r="r" b="b"/>
              <a:pathLst>
                <a:path w="2644" h="656" extrusionOk="0">
                  <a:moveTo>
                    <a:pt x="12" y="1"/>
                  </a:moveTo>
                  <a:lnTo>
                    <a:pt x="0" y="560"/>
                  </a:lnTo>
                  <a:lnTo>
                    <a:pt x="2620" y="656"/>
                  </a:lnTo>
                  <a:lnTo>
                    <a:pt x="2643" y="167"/>
                  </a:lnTo>
                  <a:lnTo>
                    <a:pt x="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3567129" y="4432605"/>
              <a:ext cx="33953" cy="19492"/>
            </a:xfrm>
            <a:custGeom>
              <a:avLst/>
              <a:gdLst/>
              <a:ahLst/>
              <a:cxnLst/>
              <a:rect l="l" t="t" r="r" b="b"/>
              <a:pathLst>
                <a:path w="810" h="465" extrusionOk="0">
                  <a:moveTo>
                    <a:pt x="146" y="89"/>
                  </a:moveTo>
                  <a:cubicBezTo>
                    <a:pt x="167" y="89"/>
                    <a:pt x="191" y="95"/>
                    <a:pt x="214" y="107"/>
                  </a:cubicBezTo>
                  <a:cubicBezTo>
                    <a:pt x="274" y="119"/>
                    <a:pt x="322" y="131"/>
                    <a:pt x="369" y="155"/>
                  </a:cubicBezTo>
                  <a:cubicBezTo>
                    <a:pt x="453" y="191"/>
                    <a:pt x="536" y="238"/>
                    <a:pt x="607" y="298"/>
                  </a:cubicBezTo>
                  <a:cubicBezTo>
                    <a:pt x="675" y="345"/>
                    <a:pt x="724" y="393"/>
                    <a:pt x="755" y="425"/>
                  </a:cubicBezTo>
                  <a:lnTo>
                    <a:pt x="755" y="425"/>
                  </a:lnTo>
                  <a:cubicBezTo>
                    <a:pt x="690" y="407"/>
                    <a:pt x="622" y="388"/>
                    <a:pt x="548" y="369"/>
                  </a:cubicBezTo>
                  <a:cubicBezTo>
                    <a:pt x="465" y="345"/>
                    <a:pt x="381" y="310"/>
                    <a:pt x="298" y="262"/>
                  </a:cubicBezTo>
                  <a:cubicBezTo>
                    <a:pt x="250" y="238"/>
                    <a:pt x="203" y="214"/>
                    <a:pt x="155" y="179"/>
                  </a:cubicBezTo>
                  <a:cubicBezTo>
                    <a:pt x="131" y="167"/>
                    <a:pt x="119" y="155"/>
                    <a:pt x="95" y="131"/>
                  </a:cubicBezTo>
                  <a:cubicBezTo>
                    <a:pt x="95" y="119"/>
                    <a:pt x="84" y="119"/>
                    <a:pt x="95" y="107"/>
                  </a:cubicBezTo>
                  <a:cubicBezTo>
                    <a:pt x="107" y="95"/>
                    <a:pt x="125" y="89"/>
                    <a:pt x="146" y="89"/>
                  </a:cubicBezTo>
                  <a:close/>
                  <a:moveTo>
                    <a:pt x="143" y="0"/>
                  </a:moveTo>
                  <a:cubicBezTo>
                    <a:pt x="95" y="0"/>
                    <a:pt x="48" y="12"/>
                    <a:pt x="24" y="48"/>
                  </a:cubicBezTo>
                  <a:cubicBezTo>
                    <a:pt x="0" y="95"/>
                    <a:pt x="0" y="155"/>
                    <a:pt x="36" y="191"/>
                  </a:cubicBezTo>
                  <a:cubicBezTo>
                    <a:pt x="60" y="214"/>
                    <a:pt x="84" y="238"/>
                    <a:pt x="119" y="262"/>
                  </a:cubicBezTo>
                  <a:cubicBezTo>
                    <a:pt x="167" y="286"/>
                    <a:pt x="214" y="322"/>
                    <a:pt x="262" y="345"/>
                  </a:cubicBezTo>
                  <a:cubicBezTo>
                    <a:pt x="357" y="381"/>
                    <a:pt x="441" y="417"/>
                    <a:pt x="536" y="429"/>
                  </a:cubicBezTo>
                  <a:cubicBezTo>
                    <a:pt x="588" y="448"/>
                    <a:pt x="637" y="457"/>
                    <a:pt x="686" y="457"/>
                  </a:cubicBezTo>
                  <a:cubicBezTo>
                    <a:pt x="716" y="457"/>
                    <a:pt x="746" y="454"/>
                    <a:pt x="778" y="448"/>
                  </a:cubicBezTo>
                  <a:lnTo>
                    <a:pt x="778" y="448"/>
                  </a:lnTo>
                  <a:cubicBezTo>
                    <a:pt x="788" y="458"/>
                    <a:pt x="795" y="464"/>
                    <a:pt x="798" y="464"/>
                  </a:cubicBezTo>
                  <a:cubicBezTo>
                    <a:pt x="801" y="462"/>
                    <a:pt x="800" y="455"/>
                    <a:pt x="797" y="444"/>
                  </a:cubicBezTo>
                  <a:lnTo>
                    <a:pt x="797" y="444"/>
                  </a:lnTo>
                  <a:cubicBezTo>
                    <a:pt x="801" y="443"/>
                    <a:pt x="805" y="442"/>
                    <a:pt x="810" y="441"/>
                  </a:cubicBezTo>
                  <a:cubicBezTo>
                    <a:pt x="804" y="439"/>
                    <a:pt x="799" y="438"/>
                    <a:pt x="794" y="436"/>
                  </a:cubicBezTo>
                  <a:lnTo>
                    <a:pt x="794" y="436"/>
                  </a:lnTo>
                  <a:cubicBezTo>
                    <a:pt x="777" y="397"/>
                    <a:pt x="729" y="324"/>
                    <a:pt x="643" y="238"/>
                  </a:cubicBezTo>
                  <a:cubicBezTo>
                    <a:pt x="572" y="167"/>
                    <a:pt x="488" y="119"/>
                    <a:pt x="405" y="72"/>
                  </a:cubicBezTo>
                  <a:cubicBezTo>
                    <a:pt x="357" y="48"/>
                    <a:pt x="298" y="24"/>
                    <a:pt x="238" y="12"/>
                  </a:cubicBezTo>
                  <a:cubicBezTo>
                    <a:pt x="214" y="0"/>
                    <a:pt x="179" y="0"/>
                    <a:pt x="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3596554" y="4417599"/>
              <a:ext cx="18528" cy="35504"/>
            </a:xfrm>
            <a:custGeom>
              <a:avLst/>
              <a:gdLst/>
              <a:ahLst/>
              <a:cxnLst/>
              <a:rect l="l" t="t" r="r" b="b"/>
              <a:pathLst>
                <a:path w="442" h="847" extrusionOk="0">
                  <a:moveTo>
                    <a:pt x="298" y="1"/>
                  </a:moveTo>
                  <a:cubicBezTo>
                    <a:pt x="215" y="13"/>
                    <a:pt x="155" y="60"/>
                    <a:pt x="120" y="132"/>
                  </a:cubicBezTo>
                  <a:cubicBezTo>
                    <a:pt x="96" y="180"/>
                    <a:pt x="72" y="239"/>
                    <a:pt x="48" y="299"/>
                  </a:cubicBezTo>
                  <a:cubicBezTo>
                    <a:pt x="24" y="382"/>
                    <a:pt x="1" y="489"/>
                    <a:pt x="13" y="584"/>
                  </a:cubicBezTo>
                  <a:cubicBezTo>
                    <a:pt x="1" y="680"/>
                    <a:pt x="24" y="763"/>
                    <a:pt x="72" y="846"/>
                  </a:cubicBezTo>
                  <a:cubicBezTo>
                    <a:pt x="84" y="834"/>
                    <a:pt x="60" y="739"/>
                    <a:pt x="72" y="584"/>
                  </a:cubicBezTo>
                  <a:cubicBezTo>
                    <a:pt x="84" y="489"/>
                    <a:pt x="96" y="406"/>
                    <a:pt x="132" y="310"/>
                  </a:cubicBezTo>
                  <a:cubicBezTo>
                    <a:pt x="155" y="263"/>
                    <a:pt x="179" y="215"/>
                    <a:pt x="203" y="180"/>
                  </a:cubicBezTo>
                  <a:cubicBezTo>
                    <a:pt x="227" y="132"/>
                    <a:pt x="274" y="96"/>
                    <a:pt x="298" y="84"/>
                  </a:cubicBezTo>
                  <a:cubicBezTo>
                    <a:pt x="322" y="84"/>
                    <a:pt x="346" y="132"/>
                    <a:pt x="346" y="191"/>
                  </a:cubicBezTo>
                  <a:cubicBezTo>
                    <a:pt x="358" y="239"/>
                    <a:pt x="358" y="287"/>
                    <a:pt x="346" y="346"/>
                  </a:cubicBezTo>
                  <a:cubicBezTo>
                    <a:pt x="334" y="430"/>
                    <a:pt x="298" y="513"/>
                    <a:pt x="251" y="584"/>
                  </a:cubicBezTo>
                  <a:cubicBezTo>
                    <a:pt x="179" y="715"/>
                    <a:pt x="84" y="775"/>
                    <a:pt x="96" y="787"/>
                  </a:cubicBezTo>
                  <a:cubicBezTo>
                    <a:pt x="96" y="787"/>
                    <a:pt x="203" y="763"/>
                    <a:pt x="310" y="632"/>
                  </a:cubicBezTo>
                  <a:cubicBezTo>
                    <a:pt x="370" y="549"/>
                    <a:pt x="417" y="453"/>
                    <a:pt x="429" y="358"/>
                  </a:cubicBezTo>
                  <a:cubicBezTo>
                    <a:pt x="441" y="299"/>
                    <a:pt x="441" y="239"/>
                    <a:pt x="429" y="180"/>
                  </a:cubicBezTo>
                  <a:cubicBezTo>
                    <a:pt x="429" y="144"/>
                    <a:pt x="417" y="108"/>
                    <a:pt x="405" y="72"/>
                  </a:cubicBezTo>
                  <a:cubicBezTo>
                    <a:pt x="394" y="37"/>
                    <a:pt x="346"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3473279" y="3686996"/>
              <a:ext cx="211683" cy="789558"/>
            </a:xfrm>
            <a:custGeom>
              <a:avLst/>
              <a:gdLst/>
              <a:ahLst/>
              <a:cxnLst/>
              <a:rect l="l" t="t" r="r" b="b"/>
              <a:pathLst>
                <a:path w="5050" h="18836" extrusionOk="0">
                  <a:moveTo>
                    <a:pt x="4239" y="0"/>
                  </a:moveTo>
                  <a:lnTo>
                    <a:pt x="1" y="1358"/>
                  </a:lnTo>
                  <a:cubicBezTo>
                    <a:pt x="60" y="1393"/>
                    <a:pt x="787" y="6156"/>
                    <a:pt x="787" y="6156"/>
                  </a:cubicBezTo>
                  <a:lnTo>
                    <a:pt x="179" y="18788"/>
                  </a:lnTo>
                  <a:lnTo>
                    <a:pt x="3537" y="18836"/>
                  </a:lnTo>
                  <a:lnTo>
                    <a:pt x="5049" y="5584"/>
                  </a:lnTo>
                  <a:lnTo>
                    <a:pt x="4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3291152" y="4386664"/>
              <a:ext cx="225600" cy="179700"/>
            </a:xfrm>
            <a:custGeom>
              <a:avLst/>
              <a:gdLst/>
              <a:ahLst/>
              <a:cxnLst/>
              <a:rect l="l" t="t" r="r" b="b"/>
              <a:pathLst>
                <a:path w="5382" h="4287" extrusionOk="0">
                  <a:moveTo>
                    <a:pt x="0" y="1"/>
                  </a:moveTo>
                  <a:lnTo>
                    <a:pt x="48" y="4287"/>
                  </a:lnTo>
                  <a:lnTo>
                    <a:pt x="5382" y="4263"/>
                  </a:lnTo>
                  <a:cubicBezTo>
                    <a:pt x="5346" y="3751"/>
                    <a:pt x="2584" y="2739"/>
                    <a:pt x="2584" y="2739"/>
                  </a:cubicBezTo>
                  <a:lnTo>
                    <a:pt x="26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3323554" y="4491958"/>
              <a:ext cx="18528" cy="17228"/>
            </a:xfrm>
            <a:custGeom>
              <a:avLst/>
              <a:gdLst/>
              <a:ahLst/>
              <a:cxnLst/>
              <a:rect l="l" t="t" r="r" b="b"/>
              <a:pathLst>
                <a:path w="442" h="411" extrusionOk="0">
                  <a:moveTo>
                    <a:pt x="168" y="1"/>
                  </a:moveTo>
                  <a:cubicBezTo>
                    <a:pt x="60" y="37"/>
                    <a:pt x="1" y="144"/>
                    <a:pt x="13" y="251"/>
                  </a:cubicBezTo>
                  <a:cubicBezTo>
                    <a:pt x="44" y="344"/>
                    <a:pt x="129" y="410"/>
                    <a:pt x="221" y="410"/>
                  </a:cubicBezTo>
                  <a:cubicBezTo>
                    <a:pt x="235" y="410"/>
                    <a:pt x="249" y="409"/>
                    <a:pt x="263" y="406"/>
                  </a:cubicBezTo>
                  <a:cubicBezTo>
                    <a:pt x="370" y="370"/>
                    <a:pt x="441" y="251"/>
                    <a:pt x="418" y="144"/>
                  </a:cubicBezTo>
                  <a:cubicBezTo>
                    <a:pt x="389" y="58"/>
                    <a:pt x="299" y="2"/>
                    <a:pt x="209" y="2"/>
                  </a:cubicBezTo>
                  <a:cubicBezTo>
                    <a:pt x="187" y="2"/>
                    <a:pt x="165" y="6"/>
                    <a:pt x="144" y="13"/>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3293625" y="4548378"/>
              <a:ext cx="224133" cy="17983"/>
            </a:xfrm>
            <a:custGeom>
              <a:avLst/>
              <a:gdLst/>
              <a:ahLst/>
              <a:cxnLst/>
              <a:rect l="l" t="t" r="r" b="b"/>
              <a:pathLst>
                <a:path w="5347" h="429" extrusionOk="0">
                  <a:moveTo>
                    <a:pt x="12" y="0"/>
                  </a:moveTo>
                  <a:lnTo>
                    <a:pt x="1" y="429"/>
                  </a:lnTo>
                  <a:lnTo>
                    <a:pt x="5323" y="405"/>
                  </a:lnTo>
                  <a:cubicBezTo>
                    <a:pt x="5346" y="238"/>
                    <a:pt x="5108" y="131"/>
                    <a:pt x="5108" y="131"/>
                  </a:cubicBezTo>
                  <a:lnTo>
                    <a:pt x="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3381943" y="4499587"/>
              <a:ext cx="21252" cy="13875"/>
            </a:xfrm>
            <a:custGeom>
              <a:avLst/>
              <a:gdLst/>
              <a:ahLst/>
              <a:cxnLst/>
              <a:rect l="l" t="t" r="r" b="b"/>
              <a:pathLst>
                <a:path w="507" h="331" extrusionOk="0">
                  <a:moveTo>
                    <a:pt x="423" y="0"/>
                  </a:moveTo>
                  <a:cubicBezTo>
                    <a:pt x="360" y="0"/>
                    <a:pt x="270" y="16"/>
                    <a:pt x="191" y="69"/>
                  </a:cubicBezTo>
                  <a:cubicBezTo>
                    <a:pt x="37" y="164"/>
                    <a:pt x="1" y="319"/>
                    <a:pt x="25" y="331"/>
                  </a:cubicBezTo>
                  <a:cubicBezTo>
                    <a:pt x="49" y="331"/>
                    <a:pt x="120" y="224"/>
                    <a:pt x="239" y="140"/>
                  </a:cubicBezTo>
                  <a:cubicBezTo>
                    <a:pt x="370" y="57"/>
                    <a:pt x="501" y="45"/>
                    <a:pt x="501" y="21"/>
                  </a:cubicBezTo>
                  <a:cubicBezTo>
                    <a:pt x="506" y="11"/>
                    <a:pt x="474" y="0"/>
                    <a:pt x="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3410907" y="4509521"/>
              <a:ext cx="16012" cy="17438"/>
            </a:xfrm>
            <a:custGeom>
              <a:avLst/>
              <a:gdLst/>
              <a:ahLst/>
              <a:cxnLst/>
              <a:rect l="l" t="t" r="r" b="b"/>
              <a:pathLst>
                <a:path w="382" h="416" extrusionOk="0">
                  <a:moveTo>
                    <a:pt x="354" y="1"/>
                  </a:moveTo>
                  <a:cubicBezTo>
                    <a:pt x="304" y="1"/>
                    <a:pt x="196" y="32"/>
                    <a:pt x="108" y="130"/>
                  </a:cubicBezTo>
                  <a:cubicBezTo>
                    <a:pt x="1" y="273"/>
                    <a:pt x="12" y="415"/>
                    <a:pt x="48" y="415"/>
                  </a:cubicBezTo>
                  <a:cubicBezTo>
                    <a:pt x="72" y="415"/>
                    <a:pt x="96" y="296"/>
                    <a:pt x="179" y="189"/>
                  </a:cubicBezTo>
                  <a:cubicBezTo>
                    <a:pt x="274" y="82"/>
                    <a:pt x="382" y="34"/>
                    <a:pt x="382" y="11"/>
                  </a:cubicBezTo>
                  <a:cubicBezTo>
                    <a:pt x="382" y="4"/>
                    <a:pt x="371" y="1"/>
                    <a:pt x="3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3437859" y="4519204"/>
              <a:ext cx="11024" cy="18737"/>
            </a:xfrm>
            <a:custGeom>
              <a:avLst/>
              <a:gdLst/>
              <a:ahLst/>
              <a:cxnLst/>
              <a:rect l="l" t="t" r="r" b="b"/>
              <a:pathLst>
                <a:path w="263" h="447" extrusionOk="0">
                  <a:moveTo>
                    <a:pt x="239" y="1"/>
                  </a:moveTo>
                  <a:cubicBezTo>
                    <a:pt x="206" y="1"/>
                    <a:pt x="111" y="62"/>
                    <a:pt x="60" y="184"/>
                  </a:cubicBezTo>
                  <a:cubicBezTo>
                    <a:pt x="0" y="327"/>
                    <a:pt x="36" y="446"/>
                    <a:pt x="60" y="446"/>
                  </a:cubicBezTo>
                  <a:cubicBezTo>
                    <a:pt x="84" y="446"/>
                    <a:pt x="84" y="339"/>
                    <a:pt x="143" y="220"/>
                  </a:cubicBezTo>
                  <a:cubicBezTo>
                    <a:pt x="191" y="101"/>
                    <a:pt x="262" y="18"/>
                    <a:pt x="250" y="6"/>
                  </a:cubicBezTo>
                  <a:cubicBezTo>
                    <a:pt x="249" y="2"/>
                    <a:pt x="245" y="1"/>
                    <a:pt x="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5"/>
            <p:cNvSpPr/>
            <p:nvPr/>
          </p:nvSpPr>
          <p:spPr>
            <a:xfrm>
              <a:off x="3377458" y="4470455"/>
              <a:ext cx="23977" cy="5365"/>
            </a:xfrm>
            <a:custGeom>
              <a:avLst/>
              <a:gdLst/>
              <a:ahLst/>
              <a:cxnLst/>
              <a:rect l="l" t="t" r="r" b="b"/>
              <a:pathLst>
                <a:path w="572" h="128" extrusionOk="0">
                  <a:moveTo>
                    <a:pt x="324" y="1"/>
                  </a:moveTo>
                  <a:cubicBezTo>
                    <a:pt x="312" y="1"/>
                    <a:pt x="299" y="1"/>
                    <a:pt x="287" y="2"/>
                  </a:cubicBezTo>
                  <a:cubicBezTo>
                    <a:pt x="108" y="2"/>
                    <a:pt x="1" y="97"/>
                    <a:pt x="13" y="121"/>
                  </a:cubicBezTo>
                  <a:cubicBezTo>
                    <a:pt x="15" y="126"/>
                    <a:pt x="21" y="128"/>
                    <a:pt x="31" y="128"/>
                  </a:cubicBezTo>
                  <a:cubicBezTo>
                    <a:pt x="72" y="128"/>
                    <a:pt x="172" y="95"/>
                    <a:pt x="287" y="85"/>
                  </a:cubicBezTo>
                  <a:cubicBezTo>
                    <a:pt x="308" y="84"/>
                    <a:pt x="329" y="83"/>
                    <a:pt x="350" y="83"/>
                  </a:cubicBezTo>
                  <a:cubicBezTo>
                    <a:pt x="430" y="83"/>
                    <a:pt x="500" y="94"/>
                    <a:pt x="536" y="94"/>
                  </a:cubicBezTo>
                  <a:cubicBezTo>
                    <a:pt x="551" y="94"/>
                    <a:pt x="560" y="92"/>
                    <a:pt x="560" y="85"/>
                  </a:cubicBezTo>
                  <a:cubicBezTo>
                    <a:pt x="571" y="63"/>
                    <a:pt x="471" y="1"/>
                    <a:pt x="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5"/>
            <p:cNvSpPr/>
            <p:nvPr/>
          </p:nvSpPr>
          <p:spPr>
            <a:xfrm>
              <a:off x="3291613" y="4405653"/>
              <a:ext cx="110872" cy="23977"/>
            </a:xfrm>
            <a:custGeom>
              <a:avLst/>
              <a:gdLst/>
              <a:ahLst/>
              <a:cxnLst/>
              <a:rect l="l" t="t" r="r" b="b"/>
              <a:pathLst>
                <a:path w="2645" h="572" extrusionOk="0">
                  <a:moveTo>
                    <a:pt x="1" y="0"/>
                  </a:moveTo>
                  <a:lnTo>
                    <a:pt x="13" y="560"/>
                  </a:lnTo>
                  <a:lnTo>
                    <a:pt x="2632" y="572"/>
                  </a:lnTo>
                  <a:lnTo>
                    <a:pt x="2644" y="8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p:nvPr/>
          </p:nvSpPr>
          <p:spPr>
            <a:xfrm>
              <a:off x="3366979" y="4433108"/>
              <a:ext cx="34498" cy="18989"/>
            </a:xfrm>
            <a:custGeom>
              <a:avLst/>
              <a:gdLst/>
              <a:ahLst/>
              <a:cxnLst/>
              <a:rect l="l" t="t" r="r" b="b"/>
              <a:pathLst>
                <a:path w="823" h="453" extrusionOk="0">
                  <a:moveTo>
                    <a:pt x="156" y="91"/>
                  </a:moveTo>
                  <a:cubicBezTo>
                    <a:pt x="176" y="91"/>
                    <a:pt x="200" y="96"/>
                    <a:pt x="227" y="107"/>
                  </a:cubicBezTo>
                  <a:cubicBezTo>
                    <a:pt x="275" y="119"/>
                    <a:pt x="334" y="131"/>
                    <a:pt x="382" y="155"/>
                  </a:cubicBezTo>
                  <a:cubicBezTo>
                    <a:pt x="465" y="179"/>
                    <a:pt x="548" y="226"/>
                    <a:pt x="620" y="286"/>
                  </a:cubicBezTo>
                  <a:cubicBezTo>
                    <a:pt x="688" y="336"/>
                    <a:pt x="741" y="379"/>
                    <a:pt x="775" y="409"/>
                  </a:cubicBezTo>
                  <a:lnTo>
                    <a:pt x="775" y="409"/>
                  </a:lnTo>
                  <a:cubicBezTo>
                    <a:pt x="707" y="396"/>
                    <a:pt x="640" y="379"/>
                    <a:pt x="572" y="369"/>
                  </a:cubicBezTo>
                  <a:cubicBezTo>
                    <a:pt x="477" y="345"/>
                    <a:pt x="394" y="310"/>
                    <a:pt x="310" y="274"/>
                  </a:cubicBezTo>
                  <a:cubicBezTo>
                    <a:pt x="263" y="250"/>
                    <a:pt x="215" y="214"/>
                    <a:pt x="167" y="191"/>
                  </a:cubicBezTo>
                  <a:cubicBezTo>
                    <a:pt x="144" y="179"/>
                    <a:pt x="132" y="167"/>
                    <a:pt x="108" y="143"/>
                  </a:cubicBezTo>
                  <a:cubicBezTo>
                    <a:pt x="108" y="131"/>
                    <a:pt x="96" y="143"/>
                    <a:pt x="108" y="119"/>
                  </a:cubicBezTo>
                  <a:cubicBezTo>
                    <a:pt x="114" y="99"/>
                    <a:pt x="132" y="91"/>
                    <a:pt x="156" y="91"/>
                  </a:cubicBezTo>
                  <a:close/>
                  <a:moveTo>
                    <a:pt x="144" y="0"/>
                  </a:moveTo>
                  <a:cubicBezTo>
                    <a:pt x="96" y="0"/>
                    <a:pt x="60" y="24"/>
                    <a:pt x="25" y="60"/>
                  </a:cubicBezTo>
                  <a:cubicBezTo>
                    <a:pt x="1" y="95"/>
                    <a:pt x="1" y="155"/>
                    <a:pt x="36" y="191"/>
                  </a:cubicBezTo>
                  <a:cubicBezTo>
                    <a:pt x="60" y="226"/>
                    <a:pt x="96" y="238"/>
                    <a:pt x="120" y="262"/>
                  </a:cubicBezTo>
                  <a:cubicBezTo>
                    <a:pt x="167" y="286"/>
                    <a:pt x="227" y="310"/>
                    <a:pt x="275" y="333"/>
                  </a:cubicBezTo>
                  <a:cubicBezTo>
                    <a:pt x="370" y="381"/>
                    <a:pt x="465" y="405"/>
                    <a:pt x="560" y="417"/>
                  </a:cubicBezTo>
                  <a:cubicBezTo>
                    <a:pt x="602" y="435"/>
                    <a:pt x="647" y="444"/>
                    <a:pt x="691" y="444"/>
                  </a:cubicBezTo>
                  <a:cubicBezTo>
                    <a:pt x="726" y="444"/>
                    <a:pt x="762" y="438"/>
                    <a:pt x="795" y="427"/>
                  </a:cubicBezTo>
                  <a:lnTo>
                    <a:pt x="795" y="427"/>
                  </a:lnTo>
                  <a:cubicBezTo>
                    <a:pt x="813" y="443"/>
                    <a:pt x="822" y="452"/>
                    <a:pt x="822" y="452"/>
                  </a:cubicBezTo>
                  <a:cubicBezTo>
                    <a:pt x="822" y="449"/>
                    <a:pt x="818" y="438"/>
                    <a:pt x="809" y="422"/>
                  </a:cubicBezTo>
                  <a:lnTo>
                    <a:pt x="809" y="422"/>
                  </a:lnTo>
                  <a:cubicBezTo>
                    <a:pt x="814" y="420"/>
                    <a:pt x="818" y="419"/>
                    <a:pt x="822" y="417"/>
                  </a:cubicBezTo>
                  <a:cubicBezTo>
                    <a:pt x="817" y="416"/>
                    <a:pt x="811" y="415"/>
                    <a:pt x="805" y="414"/>
                  </a:cubicBezTo>
                  <a:lnTo>
                    <a:pt x="805" y="414"/>
                  </a:lnTo>
                  <a:cubicBezTo>
                    <a:pt x="782" y="373"/>
                    <a:pt x="734" y="305"/>
                    <a:pt x="656" y="226"/>
                  </a:cubicBezTo>
                  <a:cubicBezTo>
                    <a:pt x="584" y="167"/>
                    <a:pt x="501" y="107"/>
                    <a:pt x="406" y="71"/>
                  </a:cubicBezTo>
                  <a:cubicBezTo>
                    <a:pt x="358" y="48"/>
                    <a:pt x="298" y="24"/>
                    <a:pt x="239" y="12"/>
                  </a:cubicBezTo>
                  <a:cubicBezTo>
                    <a:pt x="215" y="0"/>
                    <a:pt x="179" y="0"/>
                    <a:pt x="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5"/>
            <p:cNvSpPr/>
            <p:nvPr/>
          </p:nvSpPr>
          <p:spPr>
            <a:xfrm>
              <a:off x="3396949" y="4416635"/>
              <a:ext cx="17480" cy="35965"/>
            </a:xfrm>
            <a:custGeom>
              <a:avLst/>
              <a:gdLst/>
              <a:ahLst/>
              <a:cxnLst/>
              <a:rect l="l" t="t" r="r" b="b"/>
              <a:pathLst>
                <a:path w="417" h="858" extrusionOk="0">
                  <a:moveTo>
                    <a:pt x="274" y="0"/>
                  </a:moveTo>
                  <a:cubicBezTo>
                    <a:pt x="191" y="24"/>
                    <a:pt x="131" y="72"/>
                    <a:pt x="107" y="143"/>
                  </a:cubicBezTo>
                  <a:cubicBezTo>
                    <a:pt x="72" y="191"/>
                    <a:pt x="48" y="250"/>
                    <a:pt x="36" y="310"/>
                  </a:cubicBezTo>
                  <a:cubicBezTo>
                    <a:pt x="12" y="405"/>
                    <a:pt x="0" y="500"/>
                    <a:pt x="0" y="595"/>
                  </a:cubicBezTo>
                  <a:cubicBezTo>
                    <a:pt x="0" y="691"/>
                    <a:pt x="24" y="774"/>
                    <a:pt x="72" y="857"/>
                  </a:cubicBezTo>
                  <a:cubicBezTo>
                    <a:pt x="83" y="845"/>
                    <a:pt x="60" y="750"/>
                    <a:pt x="72" y="595"/>
                  </a:cubicBezTo>
                  <a:cubicBezTo>
                    <a:pt x="72" y="512"/>
                    <a:pt x="83" y="417"/>
                    <a:pt x="119" y="333"/>
                  </a:cubicBezTo>
                  <a:cubicBezTo>
                    <a:pt x="131" y="286"/>
                    <a:pt x="155" y="238"/>
                    <a:pt x="179" y="191"/>
                  </a:cubicBezTo>
                  <a:cubicBezTo>
                    <a:pt x="203" y="143"/>
                    <a:pt x="250" y="107"/>
                    <a:pt x="274" y="95"/>
                  </a:cubicBezTo>
                  <a:cubicBezTo>
                    <a:pt x="298" y="95"/>
                    <a:pt x="322" y="143"/>
                    <a:pt x="334" y="191"/>
                  </a:cubicBezTo>
                  <a:cubicBezTo>
                    <a:pt x="334" y="250"/>
                    <a:pt x="334" y="298"/>
                    <a:pt x="334" y="345"/>
                  </a:cubicBezTo>
                  <a:cubicBezTo>
                    <a:pt x="322" y="441"/>
                    <a:pt x="298" y="524"/>
                    <a:pt x="250" y="595"/>
                  </a:cubicBezTo>
                  <a:cubicBezTo>
                    <a:pt x="191" y="667"/>
                    <a:pt x="143" y="738"/>
                    <a:pt x="83" y="798"/>
                  </a:cubicBezTo>
                  <a:cubicBezTo>
                    <a:pt x="83" y="798"/>
                    <a:pt x="191" y="774"/>
                    <a:pt x="298" y="631"/>
                  </a:cubicBezTo>
                  <a:cubicBezTo>
                    <a:pt x="357" y="548"/>
                    <a:pt x="393" y="453"/>
                    <a:pt x="405" y="357"/>
                  </a:cubicBezTo>
                  <a:cubicBezTo>
                    <a:pt x="417" y="298"/>
                    <a:pt x="417" y="238"/>
                    <a:pt x="405" y="179"/>
                  </a:cubicBezTo>
                  <a:cubicBezTo>
                    <a:pt x="405" y="143"/>
                    <a:pt x="393" y="107"/>
                    <a:pt x="381" y="72"/>
                  </a:cubicBezTo>
                  <a:cubicBezTo>
                    <a:pt x="357" y="36"/>
                    <a:pt x="322"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5"/>
            <p:cNvSpPr/>
            <p:nvPr/>
          </p:nvSpPr>
          <p:spPr>
            <a:xfrm>
              <a:off x="3260176" y="3714912"/>
              <a:ext cx="208162" cy="783606"/>
            </a:xfrm>
            <a:custGeom>
              <a:avLst/>
              <a:gdLst/>
              <a:ahLst/>
              <a:cxnLst/>
              <a:rect l="l" t="t" r="r" b="b"/>
              <a:pathLst>
                <a:path w="4966" h="18694" extrusionOk="0">
                  <a:moveTo>
                    <a:pt x="1" y="1"/>
                  </a:moveTo>
                  <a:cubicBezTo>
                    <a:pt x="1" y="965"/>
                    <a:pt x="382" y="18694"/>
                    <a:pt x="382" y="18694"/>
                  </a:cubicBezTo>
                  <a:lnTo>
                    <a:pt x="3573" y="18420"/>
                  </a:lnTo>
                  <a:lnTo>
                    <a:pt x="4228" y="7514"/>
                  </a:lnTo>
                  <a:lnTo>
                    <a:pt x="4573" y="6561"/>
                  </a:lnTo>
                  <a:lnTo>
                    <a:pt x="4966" y="69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5"/>
            <p:cNvSpPr/>
            <p:nvPr/>
          </p:nvSpPr>
          <p:spPr>
            <a:xfrm>
              <a:off x="3522698" y="2751254"/>
              <a:ext cx="304992" cy="318070"/>
            </a:xfrm>
            <a:custGeom>
              <a:avLst/>
              <a:gdLst/>
              <a:ahLst/>
              <a:cxnLst/>
              <a:rect l="l" t="t" r="r" b="b"/>
              <a:pathLst>
                <a:path w="7276" h="7588" extrusionOk="0">
                  <a:moveTo>
                    <a:pt x="501" y="0"/>
                  </a:moveTo>
                  <a:lnTo>
                    <a:pt x="1" y="4834"/>
                  </a:lnTo>
                  <a:lnTo>
                    <a:pt x="1977" y="7441"/>
                  </a:lnTo>
                  <a:cubicBezTo>
                    <a:pt x="1977" y="7441"/>
                    <a:pt x="2803" y="7587"/>
                    <a:pt x="3390" y="7587"/>
                  </a:cubicBezTo>
                  <a:cubicBezTo>
                    <a:pt x="3572" y="7587"/>
                    <a:pt x="3730" y="7573"/>
                    <a:pt x="3834" y="7537"/>
                  </a:cubicBezTo>
                  <a:cubicBezTo>
                    <a:pt x="4275" y="7382"/>
                    <a:pt x="7275" y="3155"/>
                    <a:pt x="7275" y="3155"/>
                  </a:cubicBezTo>
                  <a:lnTo>
                    <a:pt x="5835" y="1084"/>
                  </a:lnTo>
                  <a:lnTo>
                    <a:pt x="3037" y="4012"/>
                  </a:lnTo>
                  <a:cubicBezTo>
                    <a:pt x="3037" y="4012"/>
                    <a:pt x="548" y="60"/>
                    <a:pt x="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5"/>
            <p:cNvSpPr/>
            <p:nvPr/>
          </p:nvSpPr>
          <p:spPr>
            <a:xfrm>
              <a:off x="3647944" y="2918920"/>
              <a:ext cx="5072" cy="38480"/>
            </a:xfrm>
            <a:custGeom>
              <a:avLst/>
              <a:gdLst/>
              <a:ahLst/>
              <a:cxnLst/>
              <a:rect l="l" t="t" r="r" b="b"/>
              <a:pathLst>
                <a:path w="121" h="918" extrusionOk="0">
                  <a:moveTo>
                    <a:pt x="49" y="1"/>
                  </a:moveTo>
                  <a:cubicBezTo>
                    <a:pt x="13" y="155"/>
                    <a:pt x="1" y="310"/>
                    <a:pt x="25" y="465"/>
                  </a:cubicBezTo>
                  <a:cubicBezTo>
                    <a:pt x="1" y="620"/>
                    <a:pt x="25" y="774"/>
                    <a:pt x="72" y="917"/>
                  </a:cubicBezTo>
                  <a:cubicBezTo>
                    <a:pt x="108" y="774"/>
                    <a:pt x="120" y="620"/>
                    <a:pt x="108" y="465"/>
                  </a:cubicBezTo>
                  <a:cubicBezTo>
                    <a:pt x="120" y="310"/>
                    <a:pt x="96" y="155"/>
                    <a:pt x="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5"/>
            <p:cNvSpPr/>
            <p:nvPr/>
          </p:nvSpPr>
          <p:spPr>
            <a:xfrm>
              <a:off x="3150397" y="2627475"/>
              <a:ext cx="429738" cy="1122718"/>
            </a:xfrm>
            <a:custGeom>
              <a:avLst/>
              <a:gdLst/>
              <a:ahLst/>
              <a:cxnLst/>
              <a:rect l="l" t="t" r="r" b="b"/>
              <a:pathLst>
                <a:path w="10252" h="26784" extrusionOk="0">
                  <a:moveTo>
                    <a:pt x="3048" y="0"/>
                  </a:moveTo>
                  <a:lnTo>
                    <a:pt x="2620" y="1060"/>
                  </a:lnTo>
                  <a:cubicBezTo>
                    <a:pt x="2620" y="1060"/>
                    <a:pt x="405" y="2929"/>
                    <a:pt x="203" y="3215"/>
                  </a:cubicBezTo>
                  <a:cubicBezTo>
                    <a:pt x="0" y="3501"/>
                    <a:pt x="1786" y="12799"/>
                    <a:pt x="1786" y="12799"/>
                  </a:cubicBezTo>
                  <a:cubicBezTo>
                    <a:pt x="1786" y="12799"/>
                    <a:pt x="1667" y="26468"/>
                    <a:pt x="1786" y="26468"/>
                  </a:cubicBezTo>
                  <a:cubicBezTo>
                    <a:pt x="1873" y="26468"/>
                    <a:pt x="2882" y="26783"/>
                    <a:pt x="4895" y="26783"/>
                  </a:cubicBezTo>
                  <a:cubicBezTo>
                    <a:pt x="5386" y="26783"/>
                    <a:pt x="5937" y="26765"/>
                    <a:pt x="6549" y="26718"/>
                  </a:cubicBezTo>
                  <a:cubicBezTo>
                    <a:pt x="9668" y="26492"/>
                    <a:pt x="10252" y="26170"/>
                    <a:pt x="10252" y="26170"/>
                  </a:cubicBezTo>
                  <a:lnTo>
                    <a:pt x="9275" y="14097"/>
                  </a:lnTo>
                  <a:lnTo>
                    <a:pt x="7787" y="5965"/>
                  </a:lnTo>
                  <a:lnTo>
                    <a:pt x="5215" y="2667"/>
                  </a:lnTo>
                  <a:lnTo>
                    <a:pt x="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5"/>
            <p:cNvSpPr/>
            <p:nvPr/>
          </p:nvSpPr>
          <p:spPr>
            <a:xfrm>
              <a:off x="3282140" y="2612008"/>
              <a:ext cx="235115" cy="373820"/>
            </a:xfrm>
            <a:custGeom>
              <a:avLst/>
              <a:gdLst/>
              <a:ahLst/>
              <a:cxnLst/>
              <a:rect l="l" t="t" r="r" b="b"/>
              <a:pathLst>
                <a:path w="5609" h="8918" extrusionOk="0">
                  <a:moveTo>
                    <a:pt x="167" y="0"/>
                  </a:moveTo>
                  <a:lnTo>
                    <a:pt x="1" y="536"/>
                  </a:lnTo>
                  <a:lnTo>
                    <a:pt x="4644" y="6394"/>
                  </a:lnTo>
                  <a:lnTo>
                    <a:pt x="5120" y="8918"/>
                  </a:lnTo>
                  <a:lnTo>
                    <a:pt x="5609" y="8227"/>
                  </a:lnTo>
                  <a:lnTo>
                    <a:pt x="4942" y="4977"/>
                  </a:lnTo>
                  <a:cubicBezTo>
                    <a:pt x="4942" y="4977"/>
                    <a:pt x="4608" y="3405"/>
                    <a:pt x="4644" y="3358"/>
                  </a:cubicBezTo>
                  <a:cubicBezTo>
                    <a:pt x="4668" y="3310"/>
                    <a:pt x="3906" y="1441"/>
                    <a:pt x="3906" y="1441"/>
                  </a:cubicBezTo>
                  <a:cubicBezTo>
                    <a:pt x="3906" y="1441"/>
                    <a:pt x="3644" y="596"/>
                    <a:pt x="3644" y="596"/>
                  </a:cubicBezTo>
                  <a:cubicBezTo>
                    <a:pt x="3644" y="596"/>
                    <a:pt x="167"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5"/>
            <p:cNvSpPr/>
            <p:nvPr/>
          </p:nvSpPr>
          <p:spPr>
            <a:xfrm>
              <a:off x="3440835" y="2655895"/>
              <a:ext cx="226145" cy="1054602"/>
            </a:xfrm>
            <a:custGeom>
              <a:avLst/>
              <a:gdLst/>
              <a:ahLst/>
              <a:cxnLst/>
              <a:rect l="l" t="t" r="r" b="b"/>
              <a:pathLst>
                <a:path w="5395" h="25159" extrusionOk="0">
                  <a:moveTo>
                    <a:pt x="1" y="1"/>
                  </a:moveTo>
                  <a:lnTo>
                    <a:pt x="858" y="2180"/>
                  </a:lnTo>
                  <a:lnTo>
                    <a:pt x="1156" y="3930"/>
                  </a:lnTo>
                  <a:lnTo>
                    <a:pt x="1346" y="7942"/>
                  </a:lnTo>
                  <a:lnTo>
                    <a:pt x="2335" y="13324"/>
                  </a:lnTo>
                  <a:lnTo>
                    <a:pt x="3299" y="25159"/>
                  </a:lnTo>
                  <a:lnTo>
                    <a:pt x="5394" y="24742"/>
                  </a:lnTo>
                  <a:lnTo>
                    <a:pt x="4263" y="15801"/>
                  </a:lnTo>
                  <a:lnTo>
                    <a:pt x="3501" y="6704"/>
                  </a:lnTo>
                  <a:lnTo>
                    <a:pt x="2882" y="3156"/>
                  </a:lnTo>
                  <a:cubicBezTo>
                    <a:pt x="2799" y="2656"/>
                    <a:pt x="2608" y="2168"/>
                    <a:pt x="2323" y="1739"/>
                  </a:cubicBezTo>
                  <a:lnTo>
                    <a:pt x="525" y="692"/>
                  </a:lnTo>
                  <a:cubicBezTo>
                    <a:pt x="334" y="465"/>
                    <a:pt x="168" y="23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5"/>
            <p:cNvSpPr/>
            <p:nvPr/>
          </p:nvSpPr>
          <p:spPr>
            <a:xfrm>
              <a:off x="3440835" y="2655895"/>
              <a:ext cx="76416" cy="218139"/>
            </a:xfrm>
            <a:custGeom>
              <a:avLst/>
              <a:gdLst/>
              <a:ahLst/>
              <a:cxnLst/>
              <a:rect l="l" t="t" r="r" b="b"/>
              <a:pathLst>
                <a:path w="1823" h="5204" extrusionOk="0">
                  <a:moveTo>
                    <a:pt x="1" y="1"/>
                  </a:moveTo>
                  <a:lnTo>
                    <a:pt x="799" y="2311"/>
                  </a:lnTo>
                  <a:lnTo>
                    <a:pt x="1418" y="5204"/>
                  </a:lnTo>
                  <a:lnTo>
                    <a:pt x="1823" y="2227"/>
                  </a:lnTo>
                  <a:lnTo>
                    <a:pt x="513" y="69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5"/>
            <p:cNvSpPr/>
            <p:nvPr/>
          </p:nvSpPr>
          <p:spPr>
            <a:xfrm>
              <a:off x="3385464" y="2918920"/>
              <a:ext cx="390797" cy="295518"/>
            </a:xfrm>
            <a:custGeom>
              <a:avLst/>
              <a:gdLst/>
              <a:ahLst/>
              <a:cxnLst/>
              <a:rect l="l" t="t" r="r" b="b"/>
              <a:pathLst>
                <a:path w="9323" h="7050" extrusionOk="0">
                  <a:moveTo>
                    <a:pt x="3834" y="1"/>
                  </a:moveTo>
                  <a:lnTo>
                    <a:pt x="667" y="4501"/>
                  </a:lnTo>
                  <a:lnTo>
                    <a:pt x="0" y="5370"/>
                  </a:lnTo>
                  <a:lnTo>
                    <a:pt x="5168" y="7049"/>
                  </a:lnTo>
                  <a:lnTo>
                    <a:pt x="9323" y="1667"/>
                  </a:lnTo>
                  <a:lnTo>
                    <a:pt x="3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5"/>
            <p:cNvSpPr/>
            <p:nvPr/>
          </p:nvSpPr>
          <p:spPr>
            <a:xfrm>
              <a:off x="3697363" y="2974333"/>
              <a:ext cx="11527" cy="11485"/>
            </a:xfrm>
            <a:custGeom>
              <a:avLst/>
              <a:gdLst/>
              <a:ahLst/>
              <a:cxnLst/>
              <a:rect l="l" t="t" r="r" b="b"/>
              <a:pathLst>
                <a:path w="275" h="274" extrusionOk="0">
                  <a:moveTo>
                    <a:pt x="144" y="0"/>
                  </a:moveTo>
                  <a:cubicBezTo>
                    <a:pt x="60" y="0"/>
                    <a:pt x="1" y="60"/>
                    <a:pt x="1" y="143"/>
                  </a:cubicBezTo>
                  <a:cubicBezTo>
                    <a:pt x="1" y="214"/>
                    <a:pt x="60" y="274"/>
                    <a:pt x="144" y="274"/>
                  </a:cubicBezTo>
                  <a:cubicBezTo>
                    <a:pt x="215" y="274"/>
                    <a:pt x="275" y="214"/>
                    <a:pt x="275" y="143"/>
                  </a:cubicBezTo>
                  <a:cubicBezTo>
                    <a:pt x="275" y="60"/>
                    <a:pt x="215" y="0"/>
                    <a:pt x="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p:nvPr/>
          </p:nvSpPr>
          <p:spPr>
            <a:xfrm>
              <a:off x="3605525" y="2948848"/>
              <a:ext cx="11527" cy="11527"/>
            </a:xfrm>
            <a:custGeom>
              <a:avLst/>
              <a:gdLst/>
              <a:ahLst/>
              <a:cxnLst/>
              <a:rect l="l" t="t" r="r" b="b"/>
              <a:pathLst>
                <a:path w="275" h="275" extrusionOk="0">
                  <a:moveTo>
                    <a:pt x="132" y="1"/>
                  </a:moveTo>
                  <a:cubicBezTo>
                    <a:pt x="60" y="1"/>
                    <a:pt x="1" y="60"/>
                    <a:pt x="1" y="132"/>
                  </a:cubicBezTo>
                  <a:cubicBezTo>
                    <a:pt x="1" y="203"/>
                    <a:pt x="60" y="275"/>
                    <a:pt x="132" y="275"/>
                  </a:cubicBezTo>
                  <a:cubicBezTo>
                    <a:pt x="215" y="275"/>
                    <a:pt x="275" y="203"/>
                    <a:pt x="275" y="132"/>
                  </a:cubicBezTo>
                  <a:cubicBezTo>
                    <a:pt x="275" y="60"/>
                    <a:pt x="215"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5"/>
            <p:cNvSpPr/>
            <p:nvPr/>
          </p:nvSpPr>
          <p:spPr>
            <a:xfrm>
              <a:off x="3508740" y="2798159"/>
              <a:ext cx="14503" cy="54451"/>
            </a:xfrm>
            <a:custGeom>
              <a:avLst/>
              <a:gdLst/>
              <a:ahLst/>
              <a:cxnLst/>
              <a:rect l="l" t="t" r="r" b="b"/>
              <a:pathLst>
                <a:path w="346" h="1299" extrusionOk="0">
                  <a:moveTo>
                    <a:pt x="0" y="0"/>
                  </a:moveTo>
                  <a:cubicBezTo>
                    <a:pt x="0" y="0"/>
                    <a:pt x="60" y="298"/>
                    <a:pt x="155" y="655"/>
                  </a:cubicBezTo>
                  <a:cubicBezTo>
                    <a:pt x="203" y="869"/>
                    <a:pt x="274" y="1084"/>
                    <a:pt x="345" y="1298"/>
                  </a:cubicBezTo>
                  <a:cubicBezTo>
                    <a:pt x="345" y="1298"/>
                    <a:pt x="286" y="1000"/>
                    <a:pt x="191" y="643"/>
                  </a:cubicBezTo>
                  <a:cubicBezTo>
                    <a:pt x="95" y="298"/>
                    <a:pt x="1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3503752" y="2843890"/>
              <a:ext cx="49924" cy="66649"/>
            </a:xfrm>
            <a:custGeom>
              <a:avLst/>
              <a:gdLst/>
              <a:ahLst/>
              <a:cxnLst/>
              <a:rect l="l" t="t" r="r" b="b"/>
              <a:pathLst>
                <a:path w="1191" h="1590" extrusionOk="0">
                  <a:moveTo>
                    <a:pt x="513" y="0"/>
                  </a:moveTo>
                  <a:cubicBezTo>
                    <a:pt x="470" y="0"/>
                    <a:pt x="425" y="5"/>
                    <a:pt x="381" y="17"/>
                  </a:cubicBezTo>
                  <a:cubicBezTo>
                    <a:pt x="179" y="100"/>
                    <a:pt x="36" y="290"/>
                    <a:pt x="24" y="505"/>
                  </a:cubicBezTo>
                  <a:cubicBezTo>
                    <a:pt x="0" y="850"/>
                    <a:pt x="107" y="1195"/>
                    <a:pt x="333" y="1457"/>
                  </a:cubicBezTo>
                  <a:cubicBezTo>
                    <a:pt x="435" y="1541"/>
                    <a:pt x="560" y="1590"/>
                    <a:pt x="683" y="1590"/>
                  </a:cubicBezTo>
                  <a:cubicBezTo>
                    <a:pt x="734" y="1590"/>
                    <a:pt x="785" y="1582"/>
                    <a:pt x="834" y="1564"/>
                  </a:cubicBezTo>
                  <a:cubicBezTo>
                    <a:pt x="964" y="1517"/>
                    <a:pt x="1072" y="1421"/>
                    <a:pt x="1119" y="1302"/>
                  </a:cubicBezTo>
                  <a:cubicBezTo>
                    <a:pt x="1179" y="1183"/>
                    <a:pt x="1191" y="1052"/>
                    <a:pt x="1167" y="921"/>
                  </a:cubicBezTo>
                  <a:lnTo>
                    <a:pt x="976" y="267"/>
                  </a:lnTo>
                  <a:cubicBezTo>
                    <a:pt x="879" y="102"/>
                    <a:pt x="704" y="0"/>
                    <a:pt x="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3503752" y="2843051"/>
              <a:ext cx="49924" cy="68242"/>
            </a:xfrm>
            <a:custGeom>
              <a:avLst/>
              <a:gdLst/>
              <a:ahLst/>
              <a:cxnLst/>
              <a:rect l="l" t="t" r="r" b="b"/>
              <a:pathLst>
                <a:path w="1191" h="1628" extrusionOk="0">
                  <a:moveTo>
                    <a:pt x="1179" y="941"/>
                  </a:moveTo>
                  <a:cubicBezTo>
                    <a:pt x="1179" y="953"/>
                    <a:pt x="1179" y="953"/>
                    <a:pt x="1179" y="965"/>
                  </a:cubicBezTo>
                  <a:cubicBezTo>
                    <a:pt x="1179" y="977"/>
                    <a:pt x="1179" y="989"/>
                    <a:pt x="1179" y="1001"/>
                  </a:cubicBezTo>
                  <a:cubicBezTo>
                    <a:pt x="1181" y="1010"/>
                    <a:pt x="1182" y="1018"/>
                    <a:pt x="1183" y="1026"/>
                  </a:cubicBezTo>
                  <a:lnTo>
                    <a:pt x="1183" y="1026"/>
                  </a:lnTo>
                  <a:cubicBezTo>
                    <a:pt x="1184" y="998"/>
                    <a:pt x="1183" y="970"/>
                    <a:pt x="1179" y="941"/>
                  </a:cubicBezTo>
                  <a:close/>
                  <a:moveTo>
                    <a:pt x="536" y="1"/>
                  </a:moveTo>
                  <a:cubicBezTo>
                    <a:pt x="500" y="1"/>
                    <a:pt x="453" y="13"/>
                    <a:pt x="405" y="25"/>
                  </a:cubicBezTo>
                  <a:cubicBezTo>
                    <a:pt x="357" y="25"/>
                    <a:pt x="310" y="48"/>
                    <a:pt x="274" y="72"/>
                  </a:cubicBezTo>
                  <a:cubicBezTo>
                    <a:pt x="179" y="132"/>
                    <a:pt x="107" y="215"/>
                    <a:pt x="72" y="322"/>
                  </a:cubicBezTo>
                  <a:cubicBezTo>
                    <a:pt x="24" y="429"/>
                    <a:pt x="0" y="548"/>
                    <a:pt x="0" y="668"/>
                  </a:cubicBezTo>
                  <a:cubicBezTo>
                    <a:pt x="12" y="787"/>
                    <a:pt x="24" y="906"/>
                    <a:pt x="72" y="1025"/>
                  </a:cubicBezTo>
                  <a:cubicBezTo>
                    <a:pt x="119" y="1215"/>
                    <a:pt x="214" y="1394"/>
                    <a:pt x="357" y="1525"/>
                  </a:cubicBezTo>
                  <a:cubicBezTo>
                    <a:pt x="429" y="1584"/>
                    <a:pt x="512" y="1608"/>
                    <a:pt x="607" y="1620"/>
                  </a:cubicBezTo>
                  <a:cubicBezTo>
                    <a:pt x="633" y="1624"/>
                    <a:pt x="661" y="1627"/>
                    <a:pt x="690" y="1627"/>
                  </a:cubicBezTo>
                  <a:cubicBezTo>
                    <a:pt x="740" y="1627"/>
                    <a:pt x="793" y="1619"/>
                    <a:pt x="845" y="1596"/>
                  </a:cubicBezTo>
                  <a:cubicBezTo>
                    <a:pt x="905" y="1584"/>
                    <a:pt x="953" y="1561"/>
                    <a:pt x="1000" y="1513"/>
                  </a:cubicBezTo>
                  <a:cubicBezTo>
                    <a:pt x="1036" y="1489"/>
                    <a:pt x="1072" y="1441"/>
                    <a:pt x="1095" y="1394"/>
                  </a:cubicBezTo>
                  <a:cubicBezTo>
                    <a:pt x="1143" y="1322"/>
                    <a:pt x="1167" y="1251"/>
                    <a:pt x="1179" y="1168"/>
                  </a:cubicBezTo>
                  <a:cubicBezTo>
                    <a:pt x="1189" y="1117"/>
                    <a:pt x="1190" y="1074"/>
                    <a:pt x="1183" y="1026"/>
                  </a:cubicBezTo>
                  <a:lnTo>
                    <a:pt x="1183" y="1026"/>
                  </a:lnTo>
                  <a:cubicBezTo>
                    <a:pt x="1181" y="1069"/>
                    <a:pt x="1174" y="1113"/>
                    <a:pt x="1167" y="1156"/>
                  </a:cubicBezTo>
                  <a:cubicBezTo>
                    <a:pt x="1155" y="1239"/>
                    <a:pt x="1131" y="1310"/>
                    <a:pt x="1084" y="1382"/>
                  </a:cubicBezTo>
                  <a:cubicBezTo>
                    <a:pt x="1060" y="1430"/>
                    <a:pt x="1024" y="1465"/>
                    <a:pt x="988" y="1501"/>
                  </a:cubicBezTo>
                  <a:cubicBezTo>
                    <a:pt x="941" y="1537"/>
                    <a:pt x="893" y="1561"/>
                    <a:pt x="845" y="1572"/>
                  </a:cubicBezTo>
                  <a:cubicBezTo>
                    <a:pt x="799" y="1587"/>
                    <a:pt x="752" y="1593"/>
                    <a:pt x="705" y="1593"/>
                  </a:cubicBezTo>
                  <a:cubicBezTo>
                    <a:pt x="594" y="1593"/>
                    <a:pt x="485" y="1556"/>
                    <a:pt x="393" y="1489"/>
                  </a:cubicBezTo>
                  <a:cubicBezTo>
                    <a:pt x="250" y="1358"/>
                    <a:pt x="155" y="1203"/>
                    <a:pt x="107" y="1025"/>
                  </a:cubicBezTo>
                  <a:cubicBezTo>
                    <a:pt x="24" y="799"/>
                    <a:pt x="24" y="548"/>
                    <a:pt x="107" y="334"/>
                  </a:cubicBezTo>
                  <a:cubicBezTo>
                    <a:pt x="155" y="239"/>
                    <a:pt x="214" y="156"/>
                    <a:pt x="298" y="96"/>
                  </a:cubicBezTo>
                  <a:cubicBezTo>
                    <a:pt x="333" y="72"/>
                    <a:pt x="381" y="60"/>
                    <a:pt x="429" y="48"/>
                  </a:cubicBezTo>
                  <a:cubicBezTo>
                    <a:pt x="469" y="35"/>
                    <a:pt x="511" y="28"/>
                    <a:pt x="553" y="28"/>
                  </a:cubicBezTo>
                  <a:cubicBezTo>
                    <a:pt x="623" y="28"/>
                    <a:pt x="695" y="47"/>
                    <a:pt x="762" y="84"/>
                  </a:cubicBezTo>
                  <a:cubicBezTo>
                    <a:pt x="810" y="108"/>
                    <a:pt x="857" y="144"/>
                    <a:pt x="893" y="179"/>
                  </a:cubicBezTo>
                  <a:cubicBezTo>
                    <a:pt x="857" y="132"/>
                    <a:pt x="810" y="96"/>
                    <a:pt x="762" y="72"/>
                  </a:cubicBezTo>
                  <a:cubicBezTo>
                    <a:pt x="691" y="37"/>
                    <a:pt x="619" y="13"/>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3509704" y="2842632"/>
              <a:ext cx="49966" cy="66691"/>
            </a:xfrm>
            <a:custGeom>
              <a:avLst/>
              <a:gdLst/>
              <a:ahLst/>
              <a:cxnLst/>
              <a:rect l="l" t="t" r="r" b="b"/>
              <a:pathLst>
                <a:path w="1192" h="1591" extrusionOk="0">
                  <a:moveTo>
                    <a:pt x="531" y="1"/>
                  </a:moveTo>
                  <a:cubicBezTo>
                    <a:pt x="482" y="1"/>
                    <a:pt x="432" y="8"/>
                    <a:pt x="382" y="23"/>
                  </a:cubicBezTo>
                  <a:cubicBezTo>
                    <a:pt x="180" y="106"/>
                    <a:pt x="49" y="297"/>
                    <a:pt x="25" y="511"/>
                  </a:cubicBezTo>
                  <a:cubicBezTo>
                    <a:pt x="1" y="856"/>
                    <a:pt x="120" y="1201"/>
                    <a:pt x="346" y="1463"/>
                  </a:cubicBezTo>
                  <a:cubicBezTo>
                    <a:pt x="440" y="1548"/>
                    <a:pt x="564" y="1591"/>
                    <a:pt x="692" y="1591"/>
                  </a:cubicBezTo>
                  <a:cubicBezTo>
                    <a:pt x="743" y="1591"/>
                    <a:pt x="795" y="1584"/>
                    <a:pt x="846" y="1571"/>
                  </a:cubicBezTo>
                  <a:cubicBezTo>
                    <a:pt x="965" y="1523"/>
                    <a:pt x="1073" y="1428"/>
                    <a:pt x="1132" y="1309"/>
                  </a:cubicBezTo>
                  <a:cubicBezTo>
                    <a:pt x="1180" y="1190"/>
                    <a:pt x="1192" y="1059"/>
                    <a:pt x="1180" y="928"/>
                  </a:cubicBezTo>
                  <a:lnTo>
                    <a:pt x="977" y="273"/>
                  </a:lnTo>
                  <a:cubicBezTo>
                    <a:pt x="892" y="103"/>
                    <a:pt x="718" y="1"/>
                    <a:pt x="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5"/>
            <p:cNvSpPr/>
            <p:nvPr/>
          </p:nvSpPr>
          <p:spPr>
            <a:xfrm>
              <a:off x="3509704" y="2842045"/>
              <a:ext cx="49966" cy="68116"/>
            </a:xfrm>
            <a:custGeom>
              <a:avLst/>
              <a:gdLst/>
              <a:ahLst/>
              <a:cxnLst/>
              <a:rect l="l" t="t" r="r" b="b"/>
              <a:pathLst>
                <a:path w="1192" h="1625" extrusionOk="0">
                  <a:moveTo>
                    <a:pt x="871" y="153"/>
                  </a:moveTo>
                  <a:cubicBezTo>
                    <a:pt x="879" y="161"/>
                    <a:pt x="887" y="170"/>
                    <a:pt x="894" y="180"/>
                  </a:cubicBezTo>
                  <a:cubicBezTo>
                    <a:pt x="903" y="186"/>
                    <a:pt x="912" y="193"/>
                    <a:pt x="920" y="201"/>
                  </a:cubicBezTo>
                  <a:cubicBezTo>
                    <a:pt x="915" y="194"/>
                    <a:pt x="911" y="187"/>
                    <a:pt x="906" y="180"/>
                  </a:cubicBezTo>
                  <a:cubicBezTo>
                    <a:pt x="894" y="171"/>
                    <a:pt x="882" y="161"/>
                    <a:pt x="871" y="153"/>
                  </a:cubicBezTo>
                  <a:close/>
                  <a:moveTo>
                    <a:pt x="920" y="201"/>
                  </a:moveTo>
                  <a:cubicBezTo>
                    <a:pt x="939" y="230"/>
                    <a:pt x="958" y="258"/>
                    <a:pt x="977" y="287"/>
                  </a:cubicBezTo>
                  <a:cubicBezTo>
                    <a:pt x="968" y="260"/>
                    <a:pt x="946" y="226"/>
                    <a:pt x="920" y="201"/>
                  </a:cubicBezTo>
                  <a:close/>
                  <a:moveTo>
                    <a:pt x="537" y="1"/>
                  </a:moveTo>
                  <a:cubicBezTo>
                    <a:pt x="501" y="1"/>
                    <a:pt x="453" y="13"/>
                    <a:pt x="406" y="25"/>
                  </a:cubicBezTo>
                  <a:cubicBezTo>
                    <a:pt x="358" y="25"/>
                    <a:pt x="311" y="49"/>
                    <a:pt x="275" y="72"/>
                  </a:cubicBezTo>
                  <a:cubicBezTo>
                    <a:pt x="180" y="132"/>
                    <a:pt x="120" y="215"/>
                    <a:pt x="72" y="322"/>
                  </a:cubicBezTo>
                  <a:cubicBezTo>
                    <a:pt x="25" y="430"/>
                    <a:pt x="1" y="537"/>
                    <a:pt x="1" y="656"/>
                  </a:cubicBezTo>
                  <a:cubicBezTo>
                    <a:pt x="13" y="787"/>
                    <a:pt x="37" y="906"/>
                    <a:pt x="72" y="1025"/>
                  </a:cubicBezTo>
                  <a:cubicBezTo>
                    <a:pt x="120" y="1215"/>
                    <a:pt x="227" y="1394"/>
                    <a:pt x="370" y="1525"/>
                  </a:cubicBezTo>
                  <a:cubicBezTo>
                    <a:pt x="430" y="1573"/>
                    <a:pt x="525" y="1608"/>
                    <a:pt x="608" y="1620"/>
                  </a:cubicBezTo>
                  <a:cubicBezTo>
                    <a:pt x="630" y="1623"/>
                    <a:pt x="653" y="1625"/>
                    <a:pt x="675" y="1625"/>
                  </a:cubicBezTo>
                  <a:cubicBezTo>
                    <a:pt x="735" y="1625"/>
                    <a:pt x="794" y="1614"/>
                    <a:pt x="846" y="1596"/>
                  </a:cubicBezTo>
                  <a:cubicBezTo>
                    <a:pt x="906" y="1585"/>
                    <a:pt x="953" y="1561"/>
                    <a:pt x="1001" y="1513"/>
                  </a:cubicBezTo>
                  <a:cubicBezTo>
                    <a:pt x="1037" y="1489"/>
                    <a:pt x="1073" y="1442"/>
                    <a:pt x="1108" y="1394"/>
                  </a:cubicBezTo>
                  <a:cubicBezTo>
                    <a:pt x="1144" y="1323"/>
                    <a:pt x="1180" y="1251"/>
                    <a:pt x="1192" y="1168"/>
                  </a:cubicBezTo>
                  <a:cubicBezTo>
                    <a:pt x="1192" y="1108"/>
                    <a:pt x="1192" y="1061"/>
                    <a:pt x="1192" y="1001"/>
                  </a:cubicBezTo>
                  <a:cubicBezTo>
                    <a:pt x="1192" y="989"/>
                    <a:pt x="1192" y="977"/>
                    <a:pt x="1192" y="953"/>
                  </a:cubicBezTo>
                  <a:cubicBezTo>
                    <a:pt x="1192" y="953"/>
                    <a:pt x="1192" y="953"/>
                    <a:pt x="1192" y="942"/>
                  </a:cubicBezTo>
                  <a:cubicBezTo>
                    <a:pt x="1192" y="1013"/>
                    <a:pt x="1192" y="1084"/>
                    <a:pt x="1180" y="1156"/>
                  </a:cubicBezTo>
                  <a:cubicBezTo>
                    <a:pt x="1168" y="1239"/>
                    <a:pt x="1132" y="1311"/>
                    <a:pt x="1096" y="1382"/>
                  </a:cubicBezTo>
                  <a:cubicBezTo>
                    <a:pt x="1061" y="1430"/>
                    <a:pt x="1037" y="1465"/>
                    <a:pt x="989" y="1489"/>
                  </a:cubicBezTo>
                  <a:cubicBezTo>
                    <a:pt x="953" y="1537"/>
                    <a:pt x="906" y="1561"/>
                    <a:pt x="846" y="1573"/>
                  </a:cubicBezTo>
                  <a:cubicBezTo>
                    <a:pt x="800" y="1587"/>
                    <a:pt x="753" y="1594"/>
                    <a:pt x="706" y="1594"/>
                  </a:cubicBezTo>
                  <a:cubicBezTo>
                    <a:pt x="595" y="1594"/>
                    <a:pt x="486" y="1556"/>
                    <a:pt x="394" y="1489"/>
                  </a:cubicBezTo>
                  <a:cubicBezTo>
                    <a:pt x="263" y="1370"/>
                    <a:pt x="168" y="1204"/>
                    <a:pt x="120" y="1025"/>
                  </a:cubicBezTo>
                  <a:cubicBezTo>
                    <a:pt x="25" y="799"/>
                    <a:pt x="25" y="549"/>
                    <a:pt x="120" y="334"/>
                  </a:cubicBezTo>
                  <a:cubicBezTo>
                    <a:pt x="156" y="239"/>
                    <a:pt x="215" y="156"/>
                    <a:pt x="299" y="96"/>
                  </a:cubicBezTo>
                  <a:cubicBezTo>
                    <a:pt x="346" y="72"/>
                    <a:pt x="382" y="61"/>
                    <a:pt x="430" y="49"/>
                  </a:cubicBezTo>
                  <a:cubicBezTo>
                    <a:pt x="477" y="37"/>
                    <a:pt x="513" y="25"/>
                    <a:pt x="561" y="25"/>
                  </a:cubicBezTo>
                  <a:cubicBezTo>
                    <a:pt x="632" y="37"/>
                    <a:pt x="703" y="49"/>
                    <a:pt x="763" y="84"/>
                  </a:cubicBezTo>
                  <a:cubicBezTo>
                    <a:pt x="807" y="102"/>
                    <a:pt x="839" y="127"/>
                    <a:pt x="871" y="153"/>
                  </a:cubicBezTo>
                  <a:lnTo>
                    <a:pt x="871" y="153"/>
                  </a:lnTo>
                  <a:cubicBezTo>
                    <a:pt x="839" y="118"/>
                    <a:pt x="801" y="91"/>
                    <a:pt x="763" y="72"/>
                  </a:cubicBezTo>
                  <a:cubicBezTo>
                    <a:pt x="692" y="25"/>
                    <a:pt x="620" y="13"/>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p:nvPr/>
          </p:nvSpPr>
          <p:spPr>
            <a:xfrm>
              <a:off x="3529698" y="2853195"/>
              <a:ext cx="31480" cy="36636"/>
            </a:xfrm>
            <a:custGeom>
              <a:avLst/>
              <a:gdLst/>
              <a:ahLst/>
              <a:cxnLst/>
              <a:rect l="l" t="t" r="r" b="b"/>
              <a:pathLst>
                <a:path w="751" h="874" extrusionOk="0">
                  <a:moveTo>
                    <a:pt x="366" y="0"/>
                  </a:moveTo>
                  <a:cubicBezTo>
                    <a:pt x="327" y="0"/>
                    <a:pt x="288" y="7"/>
                    <a:pt x="250" y="21"/>
                  </a:cubicBezTo>
                  <a:lnTo>
                    <a:pt x="179" y="56"/>
                  </a:lnTo>
                  <a:cubicBezTo>
                    <a:pt x="72" y="104"/>
                    <a:pt x="0" y="223"/>
                    <a:pt x="12" y="330"/>
                  </a:cubicBezTo>
                  <a:cubicBezTo>
                    <a:pt x="12" y="509"/>
                    <a:pt x="95" y="664"/>
                    <a:pt x="226" y="783"/>
                  </a:cubicBezTo>
                  <a:cubicBezTo>
                    <a:pt x="283" y="839"/>
                    <a:pt x="362" y="873"/>
                    <a:pt x="445" y="873"/>
                  </a:cubicBezTo>
                  <a:cubicBezTo>
                    <a:pt x="467" y="873"/>
                    <a:pt x="490" y="871"/>
                    <a:pt x="512" y="866"/>
                  </a:cubicBezTo>
                  <a:cubicBezTo>
                    <a:pt x="584" y="842"/>
                    <a:pt x="643" y="795"/>
                    <a:pt x="679" y="723"/>
                  </a:cubicBezTo>
                  <a:cubicBezTo>
                    <a:pt x="715" y="664"/>
                    <a:pt x="726" y="592"/>
                    <a:pt x="726" y="521"/>
                  </a:cubicBezTo>
                  <a:cubicBezTo>
                    <a:pt x="750" y="378"/>
                    <a:pt x="715" y="235"/>
                    <a:pt x="631" y="128"/>
                  </a:cubicBezTo>
                  <a:cubicBezTo>
                    <a:pt x="563" y="43"/>
                    <a:pt x="465" y="0"/>
                    <a:pt x="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p:cNvSpPr/>
            <p:nvPr/>
          </p:nvSpPr>
          <p:spPr>
            <a:xfrm>
              <a:off x="3529698" y="2852566"/>
              <a:ext cx="31480" cy="37558"/>
            </a:xfrm>
            <a:custGeom>
              <a:avLst/>
              <a:gdLst/>
              <a:ahLst/>
              <a:cxnLst/>
              <a:rect l="l" t="t" r="r" b="b"/>
              <a:pathLst>
                <a:path w="751" h="896" extrusionOk="0">
                  <a:moveTo>
                    <a:pt x="155" y="71"/>
                  </a:moveTo>
                  <a:cubicBezTo>
                    <a:pt x="131" y="83"/>
                    <a:pt x="107" y="95"/>
                    <a:pt x="95" y="119"/>
                  </a:cubicBezTo>
                  <a:cubicBezTo>
                    <a:pt x="119" y="107"/>
                    <a:pt x="155" y="83"/>
                    <a:pt x="179" y="71"/>
                  </a:cubicBezTo>
                  <a:close/>
                  <a:moveTo>
                    <a:pt x="345" y="0"/>
                  </a:moveTo>
                  <a:cubicBezTo>
                    <a:pt x="322" y="0"/>
                    <a:pt x="298" y="12"/>
                    <a:pt x="274" y="24"/>
                  </a:cubicBezTo>
                  <a:cubicBezTo>
                    <a:pt x="262" y="24"/>
                    <a:pt x="250" y="36"/>
                    <a:pt x="250" y="36"/>
                  </a:cubicBezTo>
                  <a:cubicBezTo>
                    <a:pt x="286" y="24"/>
                    <a:pt x="310" y="12"/>
                    <a:pt x="345" y="12"/>
                  </a:cubicBezTo>
                  <a:cubicBezTo>
                    <a:pt x="429" y="12"/>
                    <a:pt x="512" y="48"/>
                    <a:pt x="572" y="95"/>
                  </a:cubicBezTo>
                  <a:cubicBezTo>
                    <a:pt x="667" y="191"/>
                    <a:pt x="715" y="310"/>
                    <a:pt x="715" y="441"/>
                  </a:cubicBezTo>
                  <a:cubicBezTo>
                    <a:pt x="715" y="512"/>
                    <a:pt x="715" y="583"/>
                    <a:pt x="691" y="655"/>
                  </a:cubicBezTo>
                  <a:cubicBezTo>
                    <a:pt x="667" y="726"/>
                    <a:pt x="619" y="798"/>
                    <a:pt x="560" y="845"/>
                  </a:cubicBezTo>
                  <a:cubicBezTo>
                    <a:pt x="524" y="863"/>
                    <a:pt x="485" y="872"/>
                    <a:pt x="447" y="872"/>
                  </a:cubicBezTo>
                  <a:cubicBezTo>
                    <a:pt x="408" y="872"/>
                    <a:pt x="369" y="863"/>
                    <a:pt x="334" y="845"/>
                  </a:cubicBezTo>
                  <a:cubicBezTo>
                    <a:pt x="274" y="810"/>
                    <a:pt x="215" y="762"/>
                    <a:pt x="167" y="702"/>
                  </a:cubicBezTo>
                  <a:cubicBezTo>
                    <a:pt x="84" y="607"/>
                    <a:pt x="36" y="488"/>
                    <a:pt x="36" y="357"/>
                  </a:cubicBezTo>
                  <a:cubicBezTo>
                    <a:pt x="24" y="274"/>
                    <a:pt x="48" y="191"/>
                    <a:pt x="95" y="119"/>
                  </a:cubicBezTo>
                  <a:lnTo>
                    <a:pt x="95" y="119"/>
                  </a:lnTo>
                  <a:cubicBezTo>
                    <a:pt x="36" y="179"/>
                    <a:pt x="0" y="274"/>
                    <a:pt x="12" y="357"/>
                  </a:cubicBezTo>
                  <a:cubicBezTo>
                    <a:pt x="12" y="500"/>
                    <a:pt x="60" y="619"/>
                    <a:pt x="143" y="726"/>
                  </a:cubicBezTo>
                  <a:cubicBezTo>
                    <a:pt x="191" y="786"/>
                    <a:pt x="250" y="833"/>
                    <a:pt x="322" y="869"/>
                  </a:cubicBezTo>
                  <a:cubicBezTo>
                    <a:pt x="363" y="887"/>
                    <a:pt x="408" y="896"/>
                    <a:pt x="451" y="896"/>
                  </a:cubicBezTo>
                  <a:cubicBezTo>
                    <a:pt x="494" y="896"/>
                    <a:pt x="536" y="887"/>
                    <a:pt x="572" y="869"/>
                  </a:cubicBezTo>
                  <a:cubicBezTo>
                    <a:pt x="655" y="822"/>
                    <a:pt x="703" y="750"/>
                    <a:pt x="726" y="667"/>
                  </a:cubicBezTo>
                  <a:cubicBezTo>
                    <a:pt x="750" y="595"/>
                    <a:pt x="750" y="512"/>
                    <a:pt x="750" y="441"/>
                  </a:cubicBezTo>
                  <a:cubicBezTo>
                    <a:pt x="750" y="298"/>
                    <a:pt x="691" y="179"/>
                    <a:pt x="596" y="83"/>
                  </a:cubicBezTo>
                  <a:cubicBezTo>
                    <a:pt x="524" y="24"/>
                    <a:pt x="429" y="0"/>
                    <a:pt x="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5"/>
            <p:cNvSpPr/>
            <p:nvPr/>
          </p:nvSpPr>
          <p:spPr>
            <a:xfrm>
              <a:off x="3537662" y="2889956"/>
              <a:ext cx="12533" cy="9557"/>
            </a:xfrm>
            <a:custGeom>
              <a:avLst/>
              <a:gdLst/>
              <a:ahLst/>
              <a:cxnLst/>
              <a:rect l="l" t="t" r="r" b="b"/>
              <a:pathLst>
                <a:path w="299" h="228" extrusionOk="0">
                  <a:moveTo>
                    <a:pt x="239" y="1"/>
                  </a:moveTo>
                  <a:cubicBezTo>
                    <a:pt x="191" y="13"/>
                    <a:pt x="144" y="25"/>
                    <a:pt x="108" y="49"/>
                  </a:cubicBezTo>
                  <a:cubicBezTo>
                    <a:pt x="60" y="72"/>
                    <a:pt x="25" y="120"/>
                    <a:pt x="13" y="168"/>
                  </a:cubicBezTo>
                  <a:cubicBezTo>
                    <a:pt x="1" y="203"/>
                    <a:pt x="13" y="227"/>
                    <a:pt x="13" y="227"/>
                  </a:cubicBezTo>
                  <a:cubicBezTo>
                    <a:pt x="13" y="227"/>
                    <a:pt x="13" y="203"/>
                    <a:pt x="36" y="180"/>
                  </a:cubicBezTo>
                  <a:cubicBezTo>
                    <a:pt x="60" y="132"/>
                    <a:pt x="84" y="108"/>
                    <a:pt x="120" y="84"/>
                  </a:cubicBezTo>
                  <a:cubicBezTo>
                    <a:pt x="155" y="61"/>
                    <a:pt x="203" y="37"/>
                    <a:pt x="251" y="25"/>
                  </a:cubicBezTo>
                  <a:cubicBezTo>
                    <a:pt x="275" y="13"/>
                    <a:pt x="298"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5"/>
            <p:cNvSpPr/>
            <p:nvPr/>
          </p:nvSpPr>
          <p:spPr>
            <a:xfrm>
              <a:off x="3524207" y="2853530"/>
              <a:ext cx="16012" cy="3563"/>
            </a:xfrm>
            <a:custGeom>
              <a:avLst/>
              <a:gdLst/>
              <a:ahLst/>
              <a:cxnLst/>
              <a:rect l="l" t="t" r="r" b="b"/>
              <a:pathLst>
                <a:path w="382" h="85" extrusionOk="0">
                  <a:moveTo>
                    <a:pt x="381" y="1"/>
                  </a:moveTo>
                  <a:lnTo>
                    <a:pt x="381" y="1"/>
                  </a:lnTo>
                  <a:cubicBezTo>
                    <a:pt x="322" y="25"/>
                    <a:pt x="262" y="48"/>
                    <a:pt x="191" y="48"/>
                  </a:cubicBezTo>
                  <a:cubicBezTo>
                    <a:pt x="131" y="48"/>
                    <a:pt x="72" y="48"/>
                    <a:pt x="0" y="25"/>
                  </a:cubicBezTo>
                  <a:lnTo>
                    <a:pt x="0" y="25"/>
                  </a:lnTo>
                  <a:cubicBezTo>
                    <a:pt x="0" y="25"/>
                    <a:pt x="24" y="48"/>
                    <a:pt x="48" y="60"/>
                  </a:cubicBezTo>
                  <a:cubicBezTo>
                    <a:pt x="89" y="76"/>
                    <a:pt x="133" y="85"/>
                    <a:pt x="176" y="85"/>
                  </a:cubicBezTo>
                  <a:cubicBezTo>
                    <a:pt x="232" y="85"/>
                    <a:pt x="287" y="70"/>
                    <a:pt x="334" y="37"/>
                  </a:cubicBezTo>
                  <a:cubicBezTo>
                    <a:pt x="369" y="25"/>
                    <a:pt x="38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3388943" y="2946166"/>
              <a:ext cx="30474" cy="19953"/>
            </a:xfrm>
            <a:custGeom>
              <a:avLst/>
              <a:gdLst/>
              <a:ahLst/>
              <a:cxnLst/>
              <a:rect l="l" t="t" r="r" b="b"/>
              <a:pathLst>
                <a:path w="727" h="476" extrusionOk="0">
                  <a:moveTo>
                    <a:pt x="280" y="0"/>
                  </a:moveTo>
                  <a:cubicBezTo>
                    <a:pt x="245" y="0"/>
                    <a:pt x="212" y="5"/>
                    <a:pt x="179" y="17"/>
                  </a:cubicBezTo>
                  <a:cubicBezTo>
                    <a:pt x="60" y="65"/>
                    <a:pt x="1" y="208"/>
                    <a:pt x="48" y="327"/>
                  </a:cubicBezTo>
                  <a:cubicBezTo>
                    <a:pt x="84" y="425"/>
                    <a:pt x="172" y="476"/>
                    <a:pt x="269" y="476"/>
                  </a:cubicBezTo>
                  <a:cubicBezTo>
                    <a:pt x="302" y="476"/>
                    <a:pt x="336" y="470"/>
                    <a:pt x="370" y="458"/>
                  </a:cubicBezTo>
                  <a:cubicBezTo>
                    <a:pt x="525" y="386"/>
                    <a:pt x="572" y="148"/>
                    <a:pt x="727" y="53"/>
                  </a:cubicBezTo>
                  <a:lnTo>
                    <a:pt x="691" y="29"/>
                  </a:lnTo>
                  <a:cubicBezTo>
                    <a:pt x="662" y="37"/>
                    <a:pt x="632" y="41"/>
                    <a:pt x="602" y="41"/>
                  </a:cubicBezTo>
                  <a:cubicBezTo>
                    <a:pt x="495" y="41"/>
                    <a:pt x="38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3270152" y="2771961"/>
              <a:ext cx="166245" cy="201917"/>
            </a:xfrm>
            <a:custGeom>
              <a:avLst/>
              <a:gdLst/>
              <a:ahLst/>
              <a:cxnLst/>
              <a:rect l="l" t="t" r="r" b="b"/>
              <a:pathLst>
                <a:path w="3966" h="4817" extrusionOk="0">
                  <a:moveTo>
                    <a:pt x="910" y="0"/>
                  </a:moveTo>
                  <a:cubicBezTo>
                    <a:pt x="713" y="0"/>
                    <a:pt x="584" y="66"/>
                    <a:pt x="584" y="66"/>
                  </a:cubicBezTo>
                  <a:cubicBezTo>
                    <a:pt x="180" y="280"/>
                    <a:pt x="1" y="756"/>
                    <a:pt x="156" y="1173"/>
                  </a:cubicBezTo>
                  <a:cubicBezTo>
                    <a:pt x="287" y="1554"/>
                    <a:pt x="1120" y="4066"/>
                    <a:pt x="1180" y="4185"/>
                  </a:cubicBezTo>
                  <a:lnTo>
                    <a:pt x="1180" y="4197"/>
                  </a:lnTo>
                  <a:cubicBezTo>
                    <a:pt x="1287" y="4459"/>
                    <a:pt x="1489" y="4673"/>
                    <a:pt x="1751" y="4781"/>
                  </a:cubicBezTo>
                  <a:cubicBezTo>
                    <a:pt x="1823" y="4804"/>
                    <a:pt x="1897" y="4816"/>
                    <a:pt x="1970" y="4816"/>
                  </a:cubicBezTo>
                  <a:cubicBezTo>
                    <a:pt x="2043" y="4816"/>
                    <a:pt x="2114" y="4804"/>
                    <a:pt x="2180" y="4781"/>
                  </a:cubicBezTo>
                  <a:cubicBezTo>
                    <a:pt x="2239" y="4757"/>
                    <a:pt x="2287" y="4733"/>
                    <a:pt x="2335" y="4709"/>
                  </a:cubicBezTo>
                  <a:lnTo>
                    <a:pt x="2311" y="4661"/>
                  </a:lnTo>
                  <a:cubicBezTo>
                    <a:pt x="2205" y="4722"/>
                    <a:pt x="2085" y="4753"/>
                    <a:pt x="1966" y="4753"/>
                  </a:cubicBezTo>
                  <a:cubicBezTo>
                    <a:pt x="1897" y="4753"/>
                    <a:pt x="1829" y="4743"/>
                    <a:pt x="1763" y="4721"/>
                  </a:cubicBezTo>
                  <a:cubicBezTo>
                    <a:pt x="1525" y="4626"/>
                    <a:pt x="1323" y="4423"/>
                    <a:pt x="1227" y="4173"/>
                  </a:cubicBezTo>
                  <a:lnTo>
                    <a:pt x="1227" y="4161"/>
                  </a:lnTo>
                  <a:cubicBezTo>
                    <a:pt x="1168" y="4042"/>
                    <a:pt x="358" y="1625"/>
                    <a:pt x="203" y="1161"/>
                  </a:cubicBezTo>
                  <a:cubicBezTo>
                    <a:pt x="49" y="768"/>
                    <a:pt x="227" y="316"/>
                    <a:pt x="596" y="125"/>
                  </a:cubicBezTo>
                  <a:cubicBezTo>
                    <a:pt x="607" y="120"/>
                    <a:pt x="728" y="57"/>
                    <a:pt x="910" y="57"/>
                  </a:cubicBezTo>
                  <a:cubicBezTo>
                    <a:pt x="1125" y="57"/>
                    <a:pt x="1425" y="144"/>
                    <a:pt x="1727" y="518"/>
                  </a:cubicBezTo>
                  <a:cubicBezTo>
                    <a:pt x="2311" y="1232"/>
                    <a:pt x="3347" y="2649"/>
                    <a:pt x="3442" y="2840"/>
                  </a:cubicBezTo>
                  <a:lnTo>
                    <a:pt x="3478" y="2911"/>
                  </a:lnTo>
                  <a:cubicBezTo>
                    <a:pt x="3609" y="3137"/>
                    <a:pt x="3882" y="3590"/>
                    <a:pt x="3644" y="3995"/>
                  </a:cubicBezTo>
                  <a:cubicBezTo>
                    <a:pt x="3409" y="4380"/>
                    <a:pt x="3115" y="4400"/>
                    <a:pt x="3050" y="4400"/>
                  </a:cubicBezTo>
                  <a:cubicBezTo>
                    <a:pt x="3043" y="4400"/>
                    <a:pt x="3038" y="4400"/>
                    <a:pt x="3037" y="4400"/>
                  </a:cubicBezTo>
                  <a:lnTo>
                    <a:pt x="3037" y="4459"/>
                  </a:lnTo>
                  <a:cubicBezTo>
                    <a:pt x="3039" y="4459"/>
                    <a:pt x="3046" y="4460"/>
                    <a:pt x="3059" y="4460"/>
                  </a:cubicBezTo>
                  <a:cubicBezTo>
                    <a:pt x="3144" y="4460"/>
                    <a:pt x="3455" y="4433"/>
                    <a:pt x="3704" y="4019"/>
                  </a:cubicBezTo>
                  <a:cubicBezTo>
                    <a:pt x="3966" y="3602"/>
                    <a:pt x="3680" y="3114"/>
                    <a:pt x="3537" y="2887"/>
                  </a:cubicBezTo>
                  <a:lnTo>
                    <a:pt x="3501" y="2804"/>
                  </a:lnTo>
                  <a:cubicBezTo>
                    <a:pt x="3394" y="2625"/>
                    <a:pt x="2370" y="1197"/>
                    <a:pt x="1787" y="482"/>
                  </a:cubicBezTo>
                  <a:cubicBezTo>
                    <a:pt x="1466" y="90"/>
                    <a:pt x="1141"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a:off x="3282643" y="2793841"/>
              <a:ext cx="65433" cy="46780"/>
            </a:xfrm>
            <a:custGeom>
              <a:avLst/>
              <a:gdLst/>
              <a:ahLst/>
              <a:cxnLst/>
              <a:rect l="l" t="t" r="r" b="b"/>
              <a:pathLst>
                <a:path w="1561" h="1116" extrusionOk="0">
                  <a:moveTo>
                    <a:pt x="1042" y="0"/>
                  </a:moveTo>
                  <a:cubicBezTo>
                    <a:pt x="992" y="0"/>
                    <a:pt x="943" y="3"/>
                    <a:pt x="894" y="8"/>
                  </a:cubicBezTo>
                  <a:cubicBezTo>
                    <a:pt x="751" y="32"/>
                    <a:pt x="608" y="79"/>
                    <a:pt x="489" y="151"/>
                  </a:cubicBezTo>
                  <a:cubicBezTo>
                    <a:pt x="358" y="234"/>
                    <a:pt x="251" y="329"/>
                    <a:pt x="167" y="460"/>
                  </a:cubicBezTo>
                  <a:cubicBezTo>
                    <a:pt x="96" y="556"/>
                    <a:pt x="48" y="675"/>
                    <a:pt x="24" y="782"/>
                  </a:cubicBezTo>
                  <a:cubicBezTo>
                    <a:pt x="1" y="865"/>
                    <a:pt x="1" y="949"/>
                    <a:pt x="1" y="1032"/>
                  </a:cubicBezTo>
                  <a:cubicBezTo>
                    <a:pt x="1" y="1056"/>
                    <a:pt x="1" y="1080"/>
                    <a:pt x="13" y="1091"/>
                  </a:cubicBezTo>
                  <a:cubicBezTo>
                    <a:pt x="24" y="1103"/>
                    <a:pt x="13" y="1115"/>
                    <a:pt x="24" y="1115"/>
                  </a:cubicBezTo>
                  <a:cubicBezTo>
                    <a:pt x="13" y="1008"/>
                    <a:pt x="24" y="889"/>
                    <a:pt x="48" y="794"/>
                  </a:cubicBezTo>
                  <a:cubicBezTo>
                    <a:pt x="72" y="675"/>
                    <a:pt x="120" y="568"/>
                    <a:pt x="191" y="472"/>
                  </a:cubicBezTo>
                  <a:cubicBezTo>
                    <a:pt x="274" y="353"/>
                    <a:pt x="382" y="258"/>
                    <a:pt x="501" y="187"/>
                  </a:cubicBezTo>
                  <a:cubicBezTo>
                    <a:pt x="675" y="86"/>
                    <a:pt x="870" y="27"/>
                    <a:pt x="1070" y="27"/>
                  </a:cubicBezTo>
                  <a:cubicBezTo>
                    <a:pt x="1130" y="27"/>
                    <a:pt x="1190" y="33"/>
                    <a:pt x="1251" y="44"/>
                  </a:cubicBezTo>
                  <a:cubicBezTo>
                    <a:pt x="1358" y="68"/>
                    <a:pt x="1465" y="91"/>
                    <a:pt x="1560" y="139"/>
                  </a:cubicBezTo>
                  <a:lnTo>
                    <a:pt x="1537" y="127"/>
                  </a:lnTo>
                  <a:cubicBezTo>
                    <a:pt x="1525" y="115"/>
                    <a:pt x="1501" y="103"/>
                    <a:pt x="1489" y="91"/>
                  </a:cubicBezTo>
                  <a:cubicBezTo>
                    <a:pt x="1406" y="68"/>
                    <a:pt x="1334" y="32"/>
                    <a:pt x="1251" y="20"/>
                  </a:cubicBezTo>
                  <a:cubicBezTo>
                    <a:pt x="1181" y="6"/>
                    <a:pt x="1111" y="0"/>
                    <a:pt x="1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5"/>
            <p:cNvSpPr/>
            <p:nvPr/>
          </p:nvSpPr>
          <p:spPr>
            <a:xfrm>
              <a:off x="3260176" y="2627475"/>
              <a:ext cx="216672" cy="250080"/>
            </a:xfrm>
            <a:custGeom>
              <a:avLst/>
              <a:gdLst/>
              <a:ahLst/>
              <a:cxnLst/>
              <a:rect l="l" t="t" r="r" b="b"/>
              <a:pathLst>
                <a:path w="5169" h="5966" extrusionOk="0">
                  <a:moveTo>
                    <a:pt x="429" y="0"/>
                  </a:moveTo>
                  <a:lnTo>
                    <a:pt x="1" y="1060"/>
                  </a:lnTo>
                  <a:lnTo>
                    <a:pt x="2727" y="4441"/>
                  </a:lnTo>
                  <a:lnTo>
                    <a:pt x="5168" y="5965"/>
                  </a:lnTo>
                  <a:lnTo>
                    <a:pt x="5168" y="5965"/>
                  </a:lnTo>
                  <a:lnTo>
                    <a:pt x="4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5"/>
            <p:cNvSpPr/>
            <p:nvPr/>
          </p:nvSpPr>
          <p:spPr>
            <a:xfrm>
              <a:off x="3129942" y="2758548"/>
              <a:ext cx="397294" cy="508292"/>
            </a:xfrm>
            <a:custGeom>
              <a:avLst/>
              <a:gdLst/>
              <a:ahLst/>
              <a:cxnLst/>
              <a:rect l="l" t="t" r="r" b="b"/>
              <a:pathLst>
                <a:path w="9478" h="12126" extrusionOk="0">
                  <a:moveTo>
                    <a:pt x="1168" y="1"/>
                  </a:moveTo>
                  <a:cubicBezTo>
                    <a:pt x="998" y="1"/>
                    <a:pt x="835" y="26"/>
                    <a:pt x="691" y="88"/>
                  </a:cubicBezTo>
                  <a:cubicBezTo>
                    <a:pt x="691" y="88"/>
                    <a:pt x="119" y="993"/>
                    <a:pt x="36" y="1910"/>
                  </a:cubicBezTo>
                  <a:cubicBezTo>
                    <a:pt x="0" y="2267"/>
                    <a:pt x="893" y="9030"/>
                    <a:pt x="1000" y="9327"/>
                  </a:cubicBezTo>
                  <a:cubicBezTo>
                    <a:pt x="1096" y="9637"/>
                    <a:pt x="2286" y="10399"/>
                    <a:pt x="2643" y="10554"/>
                  </a:cubicBezTo>
                  <a:cubicBezTo>
                    <a:pt x="2986" y="10695"/>
                    <a:pt x="7252" y="12125"/>
                    <a:pt x="9053" y="12125"/>
                  </a:cubicBezTo>
                  <a:cubicBezTo>
                    <a:pt x="9068" y="12125"/>
                    <a:pt x="9082" y="12125"/>
                    <a:pt x="9097" y="12125"/>
                  </a:cubicBezTo>
                  <a:lnTo>
                    <a:pt x="9478" y="8780"/>
                  </a:lnTo>
                  <a:lnTo>
                    <a:pt x="4918" y="8018"/>
                  </a:lnTo>
                  <a:cubicBezTo>
                    <a:pt x="4918" y="8018"/>
                    <a:pt x="4382" y="7506"/>
                    <a:pt x="4108" y="7410"/>
                  </a:cubicBezTo>
                  <a:lnTo>
                    <a:pt x="3727" y="3684"/>
                  </a:lnTo>
                  <a:lnTo>
                    <a:pt x="3167" y="695"/>
                  </a:lnTo>
                  <a:cubicBezTo>
                    <a:pt x="3167" y="695"/>
                    <a:pt x="2054" y="1"/>
                    <a:pt x="1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5"/>
            <p:cNvSpPr/>
            <p:nvPr/>
          </p:nvSpPr>
          <p:spPr>
            <a:xfrm>
              <a:off x="3545165" y="2745763"/>
              <a:ext cx="44433" cy="186198"/>
            </a:xfrm>
            <a:custGeom>
              <a:avLst/>
              <a:gdLst/>
              <a:ahLst/>
              <a:cxnLst/>
              <a:rect l="l" t="t" r="r" b="b"/>
              <a:pathLst>
                <a:path w="1060" h="4442" extrusionOk="0">
                  <a:moveTo>
                    <a:pt x="24" y="0"/>
                  </a:moveTo>
                  <a:lnTo>
                    <a:pt x="24" y="0"/>
                  </a:lnTo>
                  <a:cubicBezTo>
                    <a:pt x="0" y="12"/>
                    <a:pt x="215" y="1012"/>
                    <a:pt x="488" y="2227"/>
                  </a:cubicBezTo>
                  <a:cubicBezTo>
                    <a:pt x="762" y="3453"/>
                    <a:pt x="1012" y="4441"/>
                    <a:pt x="1036" y="4441"/>
                  </a:cubicBezTo>
                  <a:cubicBezTo>
                    <a:pt x="1060" y="4429"/>
                    <a:pt x="858" y="3429"/>
                    <a:pt x="572" y="2215"/>
                  </a:cubicBezTo>
                  <a:cubicBezTo>
                    <a:pt x="286" y="988"/>
                    <a:pt x="48"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5"/>
            <p:cNvSpPr/>
            <p:nvPr/>
          </p:nvSpPr>
          <p:spPr>
            <a:xfrm>
              <a:off x="3130445" y="2762194"/>
              <a:ext cx="398803" cy="506112"/>
            </a:xfrm>
            <a:custGeom>
              <a:avLst/>
              <a:gdLst/>
              <a:ahLst/>
              <a:cxnLst/>
              <a:rect l="l" t="t" r="r" b="b"/>
              <a:pathLst>
                <a:path w="9514" h="12074" extrusionOk="0">
                  <a:moveTo>
                    <a:pt x="3489" y="3263"/>
                  </a:moveTo>
                  <a:cubicBezTo>
                    <a:pt x="3489" y="3263"/>
                    <a:pt x="3489" y="3287"/>
                    <a:pt x="3501" y="3335"/>
                  </a:cubicBezTo>
                  <a:cubicBezTo>
                    <a:pt x="3506" y="3345"/>
                    <a:pt x="3510" y="3357"/>
                    <a:pt x="3513" y="3370"/>
                  </a:cubicBezTo>
                  <a:lnTo>
                    <a:pt x="3513" y="3370"/>
                  </a:lnTo>
                  <a:cubicBezTo>
                    <a:pt x="3513" y="3361"/>
                    <a:pt x="3513" y="3354"/>
                    <a:pt x="3513" y="3347"/>
                  </a:cubicBezTo>
                  <a:cubicBezTo>
                    <a:pt x="3501" y="3323"/>
                    <a:pt x="3501" y="3287"/>
                    <a:pt x="3489" y="3263"/>
                  </a:cubicBezTo>
                  <a:close/>
                  <a:moveTo>
                    <a:pt x="691" y="1"/>
                  </a:moveTo>
                  <a:cubicBezTo>
                    <a:pt x="667" y="25"/>
                    <a:pt x="655" y="37"/>
                    <a:pt x="643" y="61"/>
                  </a:cubicBezTo>
                  <a:cubicBezTo>
                    <a:pt x="619" y="108"/>
                    <a:pt x="572" y="180"/>
                    <a:pt x="524" y="275"/>
                  </a:cubicBezTo>
                  <a:cubicBezTo>
                    <a:pt x="381" y="537"/>
                    <a:pt x="262" y="823"/>
                    <a:pt x="167" y="1108"/>
                  </a:cubicBezTo>
                  <a:cubicBezTo>
                    <a:pt x="107" y="1323"/>
                    <a:pt x="48" y="1537"/>
                    <a:pt x="12" y="1751"/>
                  </a:cubicBezTo>
                  <a:cubicBezTo>
                    <a:pt x="0" y="1882"/>
                    <a:pt x="0" y="2013"/>
                    <a:pt x="12" y="2132"/>
                  </a:cubicBezTo>
                  <a:cubicBezTo>
                    <a:pt x="24" y="2263"/>
                    <a:pt x="36" y="2406"/>
                    <a:pt x="60" y="2537"/>
                  </a:cubicBezTo>
                  <a:cubicBezTo>
                    <a:pt x="107" y="3097"/>
                    <a:pt x="191" y="3728"/>
                    <a:pt x="274" y="4442"/>
                  </a:cubicBezTo>
                  <a:cubicBezTo>
                    <a:pt x="357" y="5144"/>
                    <a:pt x="465" y="5918"/>
                    <a:pt x="572" y="6740"/>
                  </a:cubicBezTo>
                  <a:lnTo>
                    <a:pt x="750" y="8014"/>
                  </a:lnTo>
                  <a:cubicBezTo>
                    <a:pt x="786" y="8240"/>
                    <a:pt x="810" y="8454"/>
                    <a:pt x="846" y="8681"/>
                  </a:cubicBezTo>
                  <a:cubicBezTo>
                    <a:pt x="869" y="8800"/>
                    <a:pt x="881" y="8907"/>
                    <a:pt x="905" y="9026"/>
                  </a:cubicBezTo>
                  <a:cubicBezTo>
                    <a:pt x="917" y="9085"/>
                    <a:pt x="917" y="9145"/>
                    <a:pt x="941" y="9204"/>
                  </a:cubicBezTo>
                  <a:cubicBezTo>
                    <a:pt x="953" y="9264"/>
                    <a:pt x="977" y="9324"/>
                    <a:pt x="1012" y="9359"/>
                  </a:cubicBezTo>
                  <a:cubicBezTo>
                    <a:pt x="1179" y="9550"/>
                    <a:pt x="1358" y="9705"/>
                    <a:pt x="1548" y="9836"/>
                  </a:cubicBezTo>
                  <a:cubicBezTo>
                    <a:pt x="1750" y="9978"/>
                    <a:pt x="1953" y="10121"/>
                    <a:pt x="2155" y="10240"/>
                  </a:cubicBezTo>
                  <a:cubicBezTo>
                    <a:pt x="2370" y="10383"/>
                    <a:pt x="2596" y="10490"/>
                    <a:pt x="2834" y="10574"/>
                  </a:cubicBezTo>
                  <a:cubicBezTo>
                    <a:pt x="3072" y="10657"/>
                    <a:pt x="3310" y="10740"/>
                    <a:pt x="3548" y="10812"/>
                  </a:cubicBezTo>
                  <a:cubicBezTo>
                    <a:pt x="4525" y="11121"/>
                    <a:pt x="5537" y="11431"/>
                    <a:pt x="6584" y="11681"/>
                  </a:cubicBezTo>
                  <a:cubicBezTo>
                    <a:pt x="7406" y="11895"/>
                    <a:pt x="8251" y="12026"/>
                    <a:pt x="9097" y="12074"/>
                  </a:cubicBezTo>
                  <a:lnTo>
                    <a:pt x="9132" y="12074"/>
                  </a:lnTo>
                  <a:lnTo>
                    <a:pt x="9132" y="12026"/>
                  </a:lnTo>
                  <a:cubicBezTo>
                    <a:pt x="9263" y="10859"/>
                    <a:pt x="9394" y="9728"/>
                    <a:pt x="9513" y="8681"/>
                  </a:cubicBezTo>
                  <a:lnTo>
                    <a:pt x="9513" y="8645"/>
                  </a:lnTo>
                  <a:lnTo>
                    <a:pt x="9478" y="8645"/>
                  </a:lnTo>
                  <a:lnTo>
                    <a:pt x="4917" y="7895"/>
                  </a:lnTo>
                  <a:lnTo>
                    <a:pt x="4917" y="7895"/>
                  </a:lnTo>
                  <a:lnTo>
                    <a:pt x="4929" y="7907"/>
                  </a:lnTo>
                  <a:cubicBezTo>
                    <a:pt x="4798" y="7788"/>
                    <a:pt x="4667" y="7669"/>
                    <a:pt x="4536" y="7561"/>
                  </a:cubicBezTo>
                  <a:cubicBezTo>
                    <a:pt x="4408" y="7456"/>
                    <a:pt x="4268" y="7363"/>
                    <a:pt x="4117" y="7292"/>
                  </a:cubicBezTo>
                  <a:lnTo>
                    <a:pt x="4117" y="7292"/>
                  </a:lnTo>
                  <a:cubicBezTo>
                    <a:pt x="3928" y="6039"/>
                    <a:pt x="3774" y="5034"/>
                    <a:pt x="3667" y="4347"/>
                  </a:cubicBezTo>
                  <a:cubicBezTo>
                    <a:pt x="3620" y="3990"/>
                    <a:pt x="3572" y="3728"/>
                    <a:pt x="3536" y="3537"/>
                  </a:cubicBezTo>
                  <a:cubicBezTo>
                    <a:pt x="3527" y="3472"/>
                    <a:pt x="3525" y="3414"/>
                    <a:pt x="3513" y="3370"/>
                  </a:cubicBezTo>
                  <a:lnTo>
                    <a:pt x="3513" y="3370"/>
                  </a:lnTo>
                  <a:cubicBezTo>
                    <a:pt x="3516" y="3416"/>
                    <a:pt x="3526" y="3478"/>
                    <a:pt x="3536" y="3549"/>
                  </a:cubicBezTo>
                  <a:cubicBezTo>
                    <a:pt x="3560" y="3740"/>
                    <a:pt x="3596" y="4013"/>
                    <a:pt x="3644" y="4359"/>
                  </a:cubicBezTo>
                  <a:cubicBezTo>
                    <a:pt x="3751" y="5049"/>
                    <a:pt x="3894" y="6073"/>
                    <a:pt x="4072" y="7335"/>
                  </a:cubicBezTo>
                  <a:lnTo>
                    <a:pt x="4072" y="7347"/>
                  </a:lnTo>
                  <a:lnTo>
                    <a:pt x="4096" y="7359"/>
                  </a:lnTo>
                  <a:cubicBezTo>
                    <a:pt x="4239" y="7419"/>
                    <a:pt x="4382" y="7514"/>
                    <a:pt x="4501" y="7621"/>
                  </a:cubicBezTo>
                  <a:cubicBezTo>
                    <a:pt x="4632" y="7728"/>
                    <a:pt x="4763" y="7835"/>
                    <a:pt x="4894" y="7954"/>
                  </a:cubicBezTo>
                  <a:lnTo>
                    <a:pt x="4906" y="7954"/>
                  </a:lnTo>
                  <a:lnTo>
                    <a:pt x="9425" y="8733"/>
                  </a:lnTo>
                  <a:lnTo>
                    <a:pt x="9425" y="8733"/>
                  </a:lnTo>
                  <a:cubicBezTo>
                    <a:pt x="9309" y="9758"/>
                    <a:pt x="9181" y="10851"/>
                    <a:pt x="9053" y="12001"/>
                  </a:cubicBezTo>
                  <a:lnTo>
                    <a:pt x="9053" y="12001"/>
                  </a:lnTo>
                  <a:cubicBezTo>
                    <a:pt x="8230" y="11952"/>
                    <a:pt x="7407" y="11821"/>
                    <a:pt x="6596" y="11610"/>
                  </a:cubicBezTo>
                  <a:cubicBezTo>
                    <a:pt x="5549" y="11360"/>
                    <a:pt x="4536" y="11062"/>
                    <a:pt x="3572" y="10752"/>
                  </a:cubicBezTo>
                  <a:cubicBezTo>
                    <a:pt x="3334" y="10669"/>
                    <a:pt x="3096" y="10598"/>
                    <a:pt x="2858" y="10514"/>
                  </a:cubicBezTo>
                  <a:cubicBezTo>
                    <a:pt x="2620" y="10431"/>
                    <a:pt x="2405" y="10312"/>
                    <a:pt x="2203" y="10181"/>
                  </a:cubicBezTo>
                  <a:cubicBezTo>
                    <a:pt x="1989" y="10050"/>
                    <a:pt x="1786" y="9919"/>
                    <a:pt x="1596" y="9776"/>
                  </a:cubicBezTo>
                  <a:cubicBezTo>
                    <a:pt x="1405" y="9645"/>
                    <a:pt x="1227" y="9490"/>
                    <a:pt x="1072" y="9324"/>
                  </a:cubicBezTo>
                  <a:cubicBezTo>
                    <a:pt x="1036" y="9276"/>
                    <a:pt x="1012" y="9228"/>
                    <a:pt x="1012" y="9181"/>
                  </a:cubicBezTo>
                  <a:cubicBezTo>
                    <a:pt x="1000" y="9133"/>
                    <a:pt x="988" y="9074"/>
                    <a:pt x="977" y="9014"/>
                  </a:cubicBezTo>
                  <a:lnTo>
                    <a:pt x="917" y="8669"/>
                  </a:lnTo>
                  <a:cubicBezTo>
                    <a:pt x="881" y="8454"/>
                    <a:pt x="846" y="8228"/>
                    <a:pt x="822" y="8014"/>
                  </a:cubicBezTo>
                  <a:cubicBezTo>
                    <a:pt x="750" y="7573"/>
                    <a:pt x="691" y="7145"/>
                    <a:pt x="643" y="6728"/>
                  </a:cubicBezTo>
                  <a:cubicBezTo>
                    <a:pt x="524" y="5906"/>
                    <a:pt x="417" y="5133"/>
                    <a:pt x="334" y="4430"/>
                  </a:cubicBezTo>
                  <a:cubicBezTo>
                    <a:pt x="238" y="3728"/>
                    <a:pt x="155" y="3097"/>
                    <a:pt x="95" y="2537"/>
                  </a:cubicBezTo>
                  <a:cubicBezTo>
                    <a:pt x="84" y="2394"/>
                    <a:pt x="72" y="2263"/>
                    <a:pt x="60" y="2132"/>
                  </a:cubicBezTo>
                  <a:cubicBezTo>
                    <a:pt x="36" y="2013"/>
                    <a:pt x="36" y="1882"/>
                    <a:pt x="60" y="1763"/>
                  </a:cubicBezTo>
                  <a:cubicBezTo>
                    <a:pt x="84" y="1549"/>
                    <a:pt x="143" y="1334"/>
                    <a:pt x="203" y="1120"/>
                  </a:cubicBezTo>
                  <a:cubicBezTo>
                    <a:pt x="286" y="834"/>
                    <a:pt x="405" y="549"/>
                    <a:pt x="536" y="275"/>
                  </a:cubicBezTo>
                  <a:cubicBezTo>
                    <a:pt x="584" y="180"/>
                    <a:pt x="619" y="120"/>
                    <a:pt x="655" y="72"/>
                  </a:cubicBezTo>
                  <a:lnTo>
                    <a:pt x="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5"/>
            <p:cNvSpPr/>
            <p:nvPr/>
          </p:nvSpPr>
          <p:spPr>
            <a:xfrm>
              <a:off x="3177852" y="2770201"/>
              <a:ext cx="87859" cy="86895"/>
            </a:xfrm>
            <a:custGeom>
              <a:avLst/>
              <a:gdLst/>
              <a:ahLst/>
              <a:cxnLst/>
              <a:rect l="l" t="t" r="r" b="b"/>
              <a:pathLst>
                <a:path w="2096" h="2073" extrusionOk="0">
                  <a:moveTo>
                    <a:pt x="119" y="0"/>
                  </a:moveTo>
                  <a:cubicBezTo>
                    <a:pt x="84" y="0"/>
                    <a:pt x="36" y="0"/>
                    <a:pt x="0" y="12"/>
                  </a:cubicBezTo>
                  <a:cubicBezTo>
                    <a:pt x="155" y="36"/>
                    <a:pt x="298" y="72"/>
                    <a:pt x="441" y="108"/>
                  </a:cubicBezTo>
                  <a:cubicBezTo>
                    <a:pt x="786" y="239"/>
                    <a:pt x="1084" y="453"/>
                    <a:pt x="1310" y="739"/>
                  </a:cubicBezTo>
                  <a:cubicBezTo>
                    <a:pt x="1536" y="1024"/>
                    <a:pt x="1727" y="1334"/>
                    <a:pt x="1881" y="1667"/>
                  </a:cubicBezTo>
                  <a:cubicBezTo>
                    <a:pt x="1941" y="1810"/>
                    <a:pt x="2012" y="1941"/>
                    <a:pt x="2096" y="2072"/>
                  </a:cubicBezTo>
                  <a:cubicBezTo>
                    <a:pt x="2060" y="1917"/>
                    <a:pt x="2001" y="1775"/>
                    <a:pt x="1941" y="1644"/>
                  </a:cubicBezTo>
                  <a:cubicBezTo>
                    <a:pt x="1798" y="1298"/>
                    <a:pt x="1608" y="965"/>
                    <a:pt x="1381" y="679"/>
                  </a:cubicBezTo>
                  <a:cubicBezTo>
                    <a:pt x="1143" y="381"/>
                    <a:pt x="822" y="167"/>
                    <a:pt x="465" y="60"/>
                  </a:cubicBezTo>
                  <a:cubicBezTo>
                    <a:pt x="357" y="24"/>
                    <a:pt x="238" y="0"/>
                    <a:pt x="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5"/>
            <p:cNvSpPr/>
            <p:nvPr/>
          </p:nvSpPr>
          <p:spPr>
            <a:xfrm>
              <a:off x="3234733" y="3068939"/>
              <a:ext cx="66439" cy="26198"/>
            </a:xfrm>
            <a:custGeom>
              <a:avLst/>
              <a:gdLst/>
              <a:ahLst/>
              <a:cxnLst/>
              <a:rect l="l" t="t" r="r" b="b"/>
              <a:pathLst>
                <a:path w="1585" h="625" extrusionOk="0">
                  <a:moveTo>
                    <a:pt x="1340" y="0"/>
                  </a:moveTo>
                  <a:cubicBezTo>
                    <a:pt x="830" y="0"/>
                    <a:pt x="340" y="224"/>
                    <a:pt x="1" y="624"/>
                  </a:cubicBezTo>
                  <a:cubicBezTo>
                    <a:pt x="239" y="458"/>
                    <a:pt x="489" y="315"/>
                    <a:pt x="751" y="196"/>
                  </a:cubicBezTo>
                  <a:cubicBezTo>
                    <a:pt x="1025" y="112"/>
                    <a:pt x="1298" y="53"/>
                    <a:pt x="1584" y="17"/>
                  </a:cubicBezTo>
                  <a:cubicBezTo>
                    <a:pt x="1503" y="6"/>
                    <a:pt x="1421" y="0"/>
                    <a:pt x="1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5"/>
            <p:cNvSpPr/>
            <p:nvPr/>
          </p:nvSpPr>
          <p:spPr>
            <a:xfrm>
              <a:off x="3256697" y="3069148"/>
              <a:ext cx="47451" cy="47954"/>
            </a:xfrm>
            <a:custGeom>
              <a:avLst/>
              <a:gdLst/>
              <a:ahLst/>
              <a:cxnLst/>
              <a:rect l="l" t="t" r="r" b="b"/>
              <a:pathLst>
                <a:path w="1132" h="1144" extrusionOk="0">
                  <a:moveTo>
                    <a:pt x="1132" y="0"/>
                  </a:moveTo>
                  <a:lnTo>
                    <a:pt x="1132" y="0"/>
                  </a:lnTo>
                  <a:cubicBezTo>
                    <a:pt x="584" y="167"/>
                    <a:pt x="155" y="596"/>
                    <a:pt x="0" y="1143"/>
                  </a:cubicBezTo>
                  <a:cubicBezTo>
                    <a:pt x="131" y="917"/>
                    <a:pt x="298" y="691"/>
                    <a:pt x="477" y="488"/>
                  </a:cubicBezTo>
                  <a:cubicBezTo>
                    <a:pt x="679" y="310"/>
                    <a:pt x="893" y="143"/>
                    <a:pt x="1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5"/>
            <p:cNvSpPr/>
            <p:nvPr/>
          </p:nvSpPr>
          <p:spPr>
            <a:xfrm>
              <a:off x="3258709" y="2627978"/>
              <a:ext cx="218139" cy="249577"/>
            </a:xfrm>
            <a:custGeom>
              <a:avLst/>
              <a:gdLst/>
              <a:ahLst/>
              <a:cxnLst/>
              <a:rect l="l" t="t" r="r" b="b"/>
              <a:pathLst>
                <a:path w="5204" h="5954" extrusionOk="0">
                  <a:moveTo>
                    <a:pt x="464" y="0"/>
                  </a:moveTo>
                  <a:lnTo>
                    <a:pt x="464" y="0"/>
                  </a:lnTo>
                  <a:cubicBezTo>
                    <a:pt x="453" y="24"/>
                    <a:pt x="441" y="48"/>
                    <a:pt x="429" y="72"/>
                  </a:cubicBezTo>
                  <a:lnTo>
                    <a:pt x="333" y="274"/>
                  </a:lnTo>
                  <a:lnTo>
                    <a:pt x="0" y="1048"/>
                  </a:lnTo>
                  <a:lnTo>
                    <a:pt x="0" y="1060"/>
                  </a:lnTo>
                  <a:lnTo>
                    <a:pt x="12" y="1084"/>
                  </a:lnTo>
                  <a:cubicBezTo>
                    <a:pt x="488" y="1667"/>
                    <a:pt x="1155" y="2512"/>
                    <a:pt x="1917" y="3453"/>
                  </a:cubicBezTo>
                  <a:lnTo>
                    <a:pt x="2739" y="4465"/>
                  </a:lnTo>
                  <a:lnTo>
                    <a:pt x="4501" y="5549"/>
                  </a:lnTo>
                  <a:lnTo>
                    <a:pt x="5013" y="5858"/>
                  </a:lnTo>
                  <a:cubicBezTo>
                    <a:pt x="5072" y="5894"/>
                    <a:pt x="5132" y="5930"/>
                    <a:pt x="5203" y="5953"/>
                  </a:cubicBezTo>
                  <a:cubicBezTo>
                    <a:pt x="5144" y="5918"/>
                    <a:pt x="5084" y="5882"/>
                    <a:pt x="5025" y="5846"/>
                  </a:cubicBezTo>
                  <a:lnTo>
                    <a:pt x="4536" y="5513"/>
                  </a:lnTo>
                  <a:lnTo>
                    <a:pt x="2786" y="4406"/>
                  </a:lnTo>
                  <a:lnTo>
                    <a:pt x="2798" y="4406"/>
                  </a:lnTo>
                  <a:lnTo>
                    <a:pt x="1977" y="3393"/>
                  </a:lnTo>
                  <a:cubicBezTo>
                    <a:pt x="1232" y="2471"/>
                    <a:pt x="545" y="1631"/>
                    <a:pt x="69" y="1048"/>
                  </a:cubicBezTo>
                  <a:lnTo>
                    <a:pt x="69" y="1048"/>
                  </a:lnTo>
                  <a:cubicBezTo>
                    <a:pt x="195" y="737"/>
                    <a:pt x="288" y="483"/>
                    <a:pt x="369" y="286"/>
                  </a:cubicBezTo>
                  <a:cubicBezTo>
                    <a:pt x="393" y="203"/>
                    <a:pt x="417" y="131"/>
                    <a:pt x="441" y="72"/>
                  </a:cubicBezTo>
                  <a:cubicBezTo>
                    <a:pt x="453" y="48"/>
                    <a:pt x="464" y="24"/>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5"/>
            <p:cNvSpPr/>
            <p:nvPr/>
          </p:nvSpPr>
          <p:spPr>
            <a:xfrm>
              <a:off x="3440332" y="2655895"/>
              <a:ext cx="71930" cy="248613"/>
            </a:xfrm>
            <a:custGeom>
              <a:avLst/>
              <a:gdLst/>
              <a:ahLst/>
              <a:cxnLst/>
              <a:rect l="l" t="t" r="r" b="b"/>
              <a:pathLst>
                <a:path w="1716" h="5931" extrusionOk="0">
                  <a:moveTo>
                    <a:pt x="1" y="1"/>
                  </a:moveTo>
                  <a:cubicBezTo>
                    <a:pt x="25" y="72"/>
                    <a:pt x="61" y="156"/>
                    <a:pt x="108" y="227"/>
                  </a:cubicBezTo>
                  <a:lnTo>
                    <a:pt x="418" y="834"/>
                  </a:lnTo>
                  <a:cubicBezTo>
                    <a:pt x="680" y="1346"/>
                    <a:pt x="1061" y="2049"/>
                    <a:pt x="1477" y="2823"/>
                  </a:cubicBezTo>
                  <a:cubicBezTo>
                    <a:pt x="1536" y="2928"/>
                    <a:pt x="1583" y="3034"/>
                    <a:pt x="1641" y="3128"/>
                  </a:cubicBezTo>
                  <a:lnTo>
                    <a:pt x="1641" y="3128"/>
                  </a:lnTo>
                  <a:cubicBezTo>
                    <a:pt x="1523" y="3906"/>
                    <a:pt x="1417" y="4601"/>
                    <a:pt x="1358" y="5109"/>
                  </a:cubicBezTo>
                  <a:cubicBezTo>
                    <a:pt x="1323" y="5347"/>
                    <a:pt x="1299" y="5549"/>
                    <a:pt x="1275" y="5704"/>
                  </a:cubicBezTo>
                  <a:cubicBezTo>
                    <a:pt x="1263" y="5775"/>
                    <a:pt x="1263" y="5847"/>
                    <a:pt x="1263" y="5930"/>
                  </a:cubicBezTo>
                  <a:cubicBezTo>
                    <a:pt x="1287" y="5859"/>
                    <a:pt x="1299" y="5775"/>
                    <a:pt x="1299" y="5704"/>
                  </a:cubicBezTo>
                  <a:cubicBezTo>
                    <a:pt x="1323" y="5549"/>
                    <a:pt x="1358" y="5347"/>
                    <a:pt x="1394" y="5109"/>
                  </a:cubicBezTo>
                  <a:cubicBezTo>
                    <a:pt x="1477" y="4609"/>
                    <a:pt x="1596" y="3894"/>
                    <a:pt x="1715" y="3108"/>
                  </a:cubicBezTo>
                  <a:lnTo>
                    <a:pt x="1715" y="3097"/>
                  </a:lnTo>
                  <a:lnTo>
                    <a:pt x="1715" y="3085"/>
                  </a:lnTo>
                  <a:cubicBezTo>
                    <a:pt x="1656" y="2989"/>
                    <a:pt x="1608" y="2882"/>
                    <a:pt x="1549" y="2775"/>
                  </a:cubicBezTo>
                  <a:cubicBezTo>
                    <a:pt x="1132" y="2013"/>
                    <a:pt x="751" y="1311"/>
                    <a:pt x="465" y="811"/>
                  </a:cubicBezTo>
                  <a:lnTo>
                    <a:pt x="132" y="215"/>
                  </a:lnTo>
                  <a:cubicBezTo>
                    <a:pt x="96" y="132"/>
                    <a:pt x="49" y="6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5"/>
            <p:cNvSpPr/>
            <p:nvPr/>
          </p:nvSpPr>
          <p:spPr>
            <a:xfrm>
              <a:off x="3241733" y="2653421"/>
              <a:ext cx="53948" cy="128309"/>
            </a:xfrm>
            <a:custGeom>
              <a:avLst/>
              <a:gdLst/>
              <a:ahLst/>
              <a:cxnLst/>
              <a:rect l="l" t="t" r="r" b="b"/>
              <a:pathLst>
                <a:path w="1287" h="3061" extrusionOk="0">
                  <a:moveTo>
                    <a:pt x="429" y="0"/>
                  </a:moveTo>
                  <a:lnTo>
                    <a:pt x="381" y="36"/>
                  </a:lnTo>
                  <a:cubicBezTo>
                    <a:pt x="227" y="155"/>
                    <a:pt x="119" y="334"/>
                    <a:pt x="84" y="524"/>
                  </a:cubicBezTo>
                  <a:lnTo>
                    <a:pt x="84" y="536"/>
                  </a:lnTo>
                  <a:cubicBezTo>
                    <a:pt x="0" y="977"/>
                    <a:pt x="191" y="1429"/>
                    <a:pt x="357" y="1834"/>
                  </a:cubicBezTo>
                  <a:lnTo>
                    <a:pt x="381" y="1905"/>
                  </a:lnTo>
                  <a:cubicBezTo>
                    <a:pt x="560" y="2310"/>
                    <a:pt x="762" y="2691"/>
                    <a:pt x="1000" y="3060"/>
                  </a:cubicBezTo>
                  <a:lnTo>
                    <a:pt x="1286" y="2882"/>
                  </a:lnTo>
                  <a:cubicBezTo>
                    <a:pt x="1072" y="2536"/>
                    <a:pt x="869" y="2167"/>
                    <a:pt x="703" y="1786"/>
                  </a:cubicBezTo>
                  <a:lnTo>
                    <a:pt x="667" y="1715"/>
                  </a:lnTo>
                  <a:cubicBezTo>
                    <a:pt x="524" y="1358"/>
                    <a:pt x="357" y="953"/>
                    <a:pt x="417" y="608"/>
                  </a:cubicBezTo>
                  <a:lnTo>
                    <a:pt x="417" y="596"/>
                  </a:lnTo>
                  <a:cubicBezTo>
                    <a:pt x="429" y="489"/>
                    <a:pt x="488" y="393"/>
                    <a:pt x="560" y="322"/>
                  </a:cubicBezTo>
                  <a:lnTo>
                    <a:pt x="560" y="310"/>
                  </a:lnTo>
                  <a:lnTo>
                    <a:pt x="584" y="286"/>
                  </a:lnTo>
                  <a:lnTo>
                    <a:pt x="560" y="250"/>
                  </a:lnTo>
                  <a:lnTo>
                    <a:pt x="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5"/>
            <p:cNvSpPr/>
            <p:nvPr/>
          </p:nvSpPr>
          <p:spPr>
            <a:xfrm>
              <a:off x="3535692" y="3201394"/>
              <a:ext cx="43930" cy="514076"/>
            </a:xfrm>
            <a:custGeom>
              <a:avLst/>
              <a:gdLst/>
              <a:ahLst/>
              <a:cxnLst/>
              <a:rect l="l" t="t" r="r" b="b"/>
              <a:pathLst>
                <a:path w="1048" h="12264" extrusionOk="0">
                  <a:moveTo>
                    <a:pt x="0" y="0"/>
                  </a:moveTo>
                  <a:cubicBezTo>
                    <a:pt x="0" y="48"/>
                    <a:pt x="0" y="84"/>
                    <a:pt x="0" y="120"/>
                  </a:cubicBezTo>
                  <a:cubicBezTo>
                    <a:pt x="12" y="215"/>
                    <a:pt x="24" y="334"/>
                    <a:pt x="36" y="477"/>
                  </a:cubicBezTo>
                  <a:cubicBezTo>
                    <a:pt x="72" y="810"/>
                    <a:pt x="107" y="1251"/>
                    <a:pt x="167" y="1798"/>
                  </a:cubicBezTo>
                  <a:cubicBezTo>
                    <a:pt x="286" y="2906"/>
                    <a:pt x="441" y="4441"/>
                    <a:pt x="583" y="6132"/>
                  </a:cubicBezTo>
                  <a:cubicBezTo>
                    <a:pt x="714" y="7823"/>
                    <a:pt x="834" y="9359"/>
                    <a:pt x="905" y="10466"/>
                  </a:cubicBezTo>
                  <a:cubicBezTo>
                    <a:pt x="941" y="11014"/>
                    <a:pt x="976" y="11466"/>
                    <a:pt x="1000" y="11776"/>
                  </a:cubicBezTo>
                  <a:cubicBezTo>
                    <a:pt x="1012" y="11930"/>
                    <a:pt x="1024" y="12050"/>
                    <a:pt x="1024" y="12133"/>
                  </a:cubicBezTo>
                  <a:cubicBezTo>
                    <a:pt x="1024" y="12181"/>
                    <a:pt x="1036" y="12216"/>
                    <a:pt x="1048" y="12264"/>
                  </a:cubicBezTo>
                  <a:cubicBezTo>
                    <a:pt x="1048" y="12216"/>
                    <a:pt x="1048" y="12181"/>
                    <a:pt x="1048" y="12133"/>
                  </a:cubicBezTo>
                  <a:cubicBezTo>
                    <a:pt x="1036" y="12050"/>
                    <a:pt x="1036" y="11930"/>
                    <a:pt x="1036" y="11776"/>
                  </a:cubicBezTo>
                  <a:cubicBezTo>
                    <a:pt x="1024" y="11466"/>
                    <a:pt x="1000" y="11014"/>
                    <a:pt x="964" y="10466"/>
                  </a:cubicBezTo>
                  <a:cubicBezTo>
                    <a:pt x="905" y="9347"/>
                    <a:pt x="798" y="7823"/>
                    <a:pt x="655" y="6120"/>
                  </a:cubicBezTo>
                  <a:cubicBezTo>
                    <a:pt x="512" y="4430"/>
                    <a:pt x="357" y="2906"/>
                    <a:pt x="238" y="1798"/>
                  </a:cubicBezTo>
                  <a:cubicBezTo>
                    <a:pt x="167" y="1239"/>
                    <a:pt x="107" y="786"/>
                    <a:pt x="72" y="477"/>
                  </a:cubicBezTo>
                  <a:cubicBezTo>
                    <a:pt x="48" y="334"/>
                    <a:pt x="36" y="215"/>
                    <a:pt x="24" y="131"/>
                  </a:cubicBezTo>
                  <a:cubicBezTo>
                    <a:pt x="24" y="84"/>
                    <a:pt x="12" y="4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p:nvPr/>
          </p:nvSpPr>
          <p:spPr>
            <a:xfrm>
              <a:off x="3303601" y="3363108"/>
              <a:ext cx="143777" cy="73775"/>
            </a:xfrm>
            <a:custGeom>
              <a:avLst/>
              <a:gdLst/>
              <a:ahLst/>
              <a:cxnLst/>
              <a:rect l="l" t="t" r="r" b="b"/>
              <a:pathLst>
                <a:path w="3430" h="1760" extrusionOk="0">
                  <a:moveTo>
                    <a:pt x="3430" y="0"/>
                  </a:moveTo>
                  <a:lnTo>
                    <a:pt x="3430" y="0"/>
                  </a:lnTo>
                  <a:cubicBezTo>
                    <a:pt x="3263" y="95"/>
                    <a:pt x="3108" y="202"/>
                    <a:pt x="2953" y="322"/>
                  </a:cubicBezTo>
                  <a:cubicBezTo>
                    <a:pt x="2668" y="524"/>
                    <a:pt x="2275" y="810"/>
                    <a:pt x="1810" y="1072"/>
                  </a:cubicBezTo>
                  <a:cubicBezTo>
                    <a:pt x="1584" y="1203"/>
                    <a:pt x="1358" y="1310"/>
                    <a:pt x="1132" y="1417"/>
                  </a:cubicBezTo>
                  <a:cubicBezTo>
                    <a:pt x="941" y="1500"/>
                    <a:pt x="751" y="1560"/>
                    <a:pt x="548" y="1619"/>
                  </a:cubicBezTo>
                  <a:cubicBezTo>
                    <a:pt x="215" y="1715"/>
                    <a:pt x="1" y="1738"/>
                    <a:pt x="1" y="1750"/>
                  </a:cubicBezTo>
                  <a:cubicBezTo>
                    <a:pt x="24" y="1756"/>
                    <a:pt x="48" y="1759"/>
                    <a:pt x="74" y="1759"/>
                  </a:cubicBezTo>
                  <a:cubicBezTo>
                    <a:pt x="99" y="1759"/>
                    <a:pt x="126" y="1756"/>
                    <a:pt x="155" y="1750"/>
                  </a:cubicBezTo>
                  <a:cubicBezTo>
                    <a:pt x="286" y="1738"/>
                    <a:pt x="429" y="1715"/>
                    <a:pt x="572" y="1679"/>
                  </a:cubicBezTo>
                  <a:cubicBezTo>
                    <a:pt x="775" y="1631"/>
                    <a:pt x="965" y="1572"/>
                    <a:pt x="1156" y="1488"/>
                  </a:cubicBezTo>
                  <a:cubicBezTo>
                    <a:pt x="1394" y="1393"/>
                    <a:pt x="1632" y="1286"/>
                    <a:pt x="1846" y="1155"/>
                  </a:cubicBezTo>
                  <a:cubicBezTo>
                    <a:pt x="2251" y="917"/>
                    <a:pt x="2632" y="655"/>
                    <a:pt x="2989" y="369"/>
                  </a:cubicBezTo>
                  <a:cubicBezTo>
                    <a:pt x="3132" y="262"/>
                    <a:pt x="3239" y="167"/>
                    <a:pt x="3323" y="107"/>
                  </a:cubicBezTo>
                  <a:cubicBezTo>
                    <a:pt x="3394" y="48"/>
                    <a:pt x="3430" y="0"/>
                    <a:pt x="3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5"/>
            <p:cNvSpPr/>
            <p:nvPr/>
          </p:nvSpPr>
          <p:spPr>
            <a:xfrm>
              <a:off x="3312571" y="3390018"/>
              <a:ext cx="145286" cy="77422"/>
            </a:xfrm>
            <a:custGeom>
              <a:avLst/>
              <a:gdLst/>
              <a:ahLst/>
              <a:cxnLst/>
              <a:rect l="l" t="t" r="r" b="b"/>
              <a:pathLst>
                <a:path w="3466" h="1847" extrusionOk="0">
                  <a:moveTo>
                    <a:pt x="3464" y="0"/>
                  </a:moveTo>
                  <a:cubicBezTo>
                    <a:pt x="3445" y="0"/>
                    <a:pt x="3303" y="176"/>
                    <a:pt x="3061" y="418"/>
                  </a:cubicBezTo>
                  <a:cubicBezTo>
                    <a:pt x="2716" y="739"/>
                    <a:pt x="2323" y="1013"/>
                    <a:pt x="1906" y="1239"/>
                  </a:cubicBezTo>
                  <a:cubicBezTo>
                    <a:pt x="1489" y="1465"/>
                    <a:pt x="1049" y="1620"/>
                    <a:pt x="584" y="1727"/>
                  </a:cubicBezTo>
                  <a:cubicBezTo>
                    <a:pt x="227" y="1811"/>
                    <a:pt x="1" y="1823"/>
                    <a:pt x="1" y="1846"/>
                  </a:cubicBezTo>
                  <a:lnTo>
                    <a:pt x="168" y="1846"/>
                  </a:lnTo>
                  <a:cubicBezTo>
                    <a:pt x="311" y="1835"/>
                    <a:pt x="453" y="1811"/>
                    <a:pt x="596" y="1787"/>
                  </a:cubicBezTo>
                  <a:cubicBezTo>
                    <a:pt x="1549" y="1620"/>
                    <a:pt x="2430" y="1156"/>
                    <a:pt x="3097" y="453"/>
                  </a:cubicBezTo>
                  <a:cubicBezTo>
                    <a:pt x="3204" y="358"/>
                    <a:pt x="3299" y="251"/>
                    <a:pt x="3382" y="132"/>
                  </a:cubicBezTo>
                  <a:cubicBezTo>
                    <a:pt x="3418" y="96"/>
                    <a:pt x="3454" y="49"/>
                    <a:pt x="3466" y="1"/>
                  </a:cubicBezTo>
                  <a:cubicBezTo>
                    <a:pt x="3465" y="1"/>
                    <a:pt x="3465" y="0"/>
                    <a:pt x="3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5"/>
            <p:cNvSpPr/>
            <p:nvPr/>
          </p:nvSpPr>
          <p:spPr>
            <a:xfrm>
              <a:off x="3305613" y="3431474"/>
              <a:ext cx="6036" cy="38480"/>
            </a:xfrm>
            <a:custGeom>
              <a:avLst/>
              <a:gdLst/>
              <a:ahLst/>
              <a:cxnLst/>
              <a:rect l="l" t="t" r="r" b="b"/>
              <a:pathLst>
                <a:path w="144" h="918" extrusionOk="0">
                  <a:moveTo>
                    <a:pt x="36" y="0"/>
                  </a:moveTo>
                  <a:cubicBezTo>
                    <a:pt x="0" y="155"/>
                    <a:pt x="0" y="310"/>
                    <a:pt x="36" y="465"/>
                  </a:cubicBezTo>
                  <a:cubicBezTo>
                    <a:pt x="36" y="619"/>
                    <a:pt x="60" y="762"/>
                    <a:pt x="119" y="917"/>
                  </a:cubicBezTo>
                  <a:cubicBezTo>
                    <a:pt x="143" y="607"/>
                    <a:pt x="119" y="298"/>
                    <a:pt x="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5"/>
            <p:cNvSpPr/>
            <p:nvPr/>
          </p:nvSpPr>
          <p:spPr>
            <a:xfrm>
              <a:off x="3263697" y="2305473"/>
              <a:ext cx="142771" cy="251170"/>
            </a:xfrm>
            <a:custGeom>
              <a:avLst/>
              <a:gdLst/>
              <a:ahLst/>
              <a:cxnLst/>
              <a:rect l="l" t="t" r="r" b="b"/>
              <a:pathLst>
                <a:path w="3406" h="5992" extrusionOk="0">
                  <a:moveTo>
                    <a:pt x="2426" y="0"/>
                  </a:moveTo>
                  <a:cubicBezTo>
                    <a:pt x="1307" y="0"/>
                    <a:pt x="624" y="617"/>
                    <a:pt x="417" y="1003"/>
                  </a:cubicBezTo>
                  <a:cubicBezTo>
                    <a:pt x="179" y="1408"/>
                    <a:pt x="36" y="1860"/>
                    <a:pt x="0" y="2324"/>
                  </a:cubicBezTo>
                  <a:cubicBezTo>
                    <a:pt x="0" y="2801"/>
                    <a:pt x="36" y="3277"/>
                    <a:pt x="119" y="3753"/>
                  </a:cubicBezTo>
                  <a:cubicBezTo>
                    <a:pt x="191" y="4313"/>
                    <a:pt x="274" y="4872"/>
                    <a:pt x="345" y="5432"/>
                  </a:cubicBezTo>
                  <a:cubicBezTo>
                    <a:pt x="357" y="5563"/>
                    <a:pt x="393" y="5682"/>
                    <a:pt x="441" y="5801"/>
                  </a:cubicBezTo>
                  <a:cubicBezTo>
                    <a:pt x="488" y="5908"/>
                    <a:pt x="595" y="5992"/>
                    <a:pt x="726" y="5992"/>
                  </a:cubicBezTo>
                  <a:lnTo>
                    <a:pt x="3405" y="146"/>
                  </a:lnTo>
                  <a:cubicBezTo>
                    <a:pt x="3049" y="43"/>
                    <a:pt x="2722"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5"/>
            <p:cNvSpPr/>
            <p:nvPr/>
          </p:nvSpPr>
          <p:spPr>
            <a:xfrm>
              <a:off x="3252925" y="2470917"/>
              <a:ext cx="40744" cy="57678"/>
            </a:xfrm>
            <a:custGeom>
              <a:avLst/>
              <a:gdLst/>
              <a:ahLst/>
              <a:cxnLst/>
              <a:rect l="l" t="t" r="r" b="b"/>
              <a:pathLst>
                <a:path w="972" h="1376" extrusionOk="0">
                  <a:moveTo>
                    <a:pt x="626" y="1"/>
                  </a:moveTo>
                  <a:cubicBezTo>
                    <a:pt x="360" y="1"/>
                    <a:pt x="0" y="105"/>
                    <a:pt x="31" y="687"/>
                  </a:cubicBezTo>
                  <a:cubicBezTo>
                    <a:pt x="61" y="1263"/>
                    <a:pt x="433" y="1376"/>
                    <a:pt x="700" y="1376"/>
                  </a:cubicBezTo>
                  <a:cubicBezTo>
                    <a:pt x="853" y="1376"/>
                    <a:pt x="972" y="1339"/>
                    <a:pt x="972" y="1330"/>
                  </a:cubicBezTo>
                  <a:cubicBezTo>
                    <a:pt x="972" y="1306"/>
                    <a:pt x="900" y="32"/>
                    <a:pt x="900" y="32"/>
                  </a:cubicBezTo>
                  <a:cubicBezTo>
                    <a:pt x="892" y="32"/>
                    <a:pt x="773" y="1"/>
                    <a:pt x="6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5"/>
            <p:cNvSpPr/>
            <p:nvPr/>
          </p:nvSpPr>
          <p:spPr>
            <a:xfrm>
              <a:off x="3262691" y="2483241"/>
              <a:ext cx="18989" cy="32654"/>
            </a:xfrm>
            <a:custGeom>
              <a:avLst/>
              <a:gdLst/>
              <a:ahLst/>
              <a:cxnLst/>
              <a:rect l="l" t="t" r="r" b="b"/>
              <a:pathLst>
                <a:path w="453" h="779" extrusionOk="0">
                  <a:moveTo>
                    <a:pt x="215" y="0"/>
                  </a:moveTo>
                  <a:cubicBezTo>
                    <a:pt x="143" y="12"/>
                    <a:pt x="84" y="72"/>
                    <a:pt x="48" y="143"/>
                  </a:cubicBezTo>
                  <a:cubicBezTo>
                    <a:pt x="24" y="227"/>
                    <a:pt x="0" y="310"/>
                    <a:pt x="12" y="405"/>
                  </a:cubicBezTo>
                  <a:cubicBezTo>
                    <a:pt x="12" y="560"/>
                    <a:pt x="108" y="715"/>
                    <a:pt x="262" y="774"/>
                  </a:cubicBezTo>
                  <a:cubicBezTo>
                    <a:pt x="275" y="777"/>
                    <a:pt x="288" y="779"/>
                    <a:pt x="301" y="779"/>
                  </a:cubicBezTo>
                  <a:cubicBezTo>
                    <a:pt x="335" y="779"/>
                    <a:pt x="370" y="768"/>
                    <a:pt x="405" y="750"/>
                  </a:cubicBezTo>
                  <a:cubicBezTo>
                    <a:pt x="441" y="727"/>
                    <a:pt x="453" y="703"/>
                    <a:pt x="441" y="703"/>
                  </a:cubicBezTo>
                  <a:lnTo>
                    <a:pt x="441" y="703"/>
                  </a:lnTo>
                  <a:cubicBezTo>
                    <a:pt x="441" y="703"/>
                    <a:pt x="429" y="715"/>
                    <a:pt x="405" y="727"/>
                  </a:cubicBezTo>
                  <a:cubicBezTo>
                    <a:pt x="380" y="735"/>
                    <a:pt x="349" y="744"/>
                    <a:pt x="320" y="744"/>
                  </a:cubicBezTo>
                  <a:cubicBezTo>
                    <a:pt x="308" y="744"/>
                    <a:pt x="297" y="742"/>
                    <a:pt x="286" y="739"/>
                  </a:cubicBezTo>
                  <a:cubicBezTo>
                    <a:pt x="167" y="667"/>
                    <a:pt x="84" y="536"/>
                    <a:pt x="84" y="393"/>
                  </a:cubicBezTo>
                  <a:cubicBezTo>
                    <a:pt x="84" y="322"/>
                    <a:pt x="96" y="239"/>
                    <a:pt x="119" y="167"/>
                  </a:cubicBezTo>
                  <a:cubicBezTo>
                    <a:pt x="131" y="108"/>
                    <a:pt x="179" y="60"/>
                    <a:pt x="238" y="48"/>
                  </a:cubicBezTo>
                  <a:cubicBezTo>
                    <a:pt x="247" y="45"/>
                    <a:pt x="256" y="44"/>
                    <a:pt x="265" y="44"/>
                  </a:cubicBezTo>
                  <a:cubicBezTo>
                    <a:pt x="291" y="44"/>
                    <a:pt x="316" y="57"/>
                    <a:pt x="334" y="84"/>
                  </a:cubicBezTo>
                  <a:cubicBezTo>
                    <a:pt x="346" y="108"/>
                    <a:pt x="334" y="119"/>
                    <a:pt x="346" y="131"/>
                  </a:cubicBezTo>
                  <a:cubicBezTo>
                    <a:pt x="346" y="131"/>
                    <a:pt x="358" y="108"/>
                    <a:pt x="346" y="72"/>
                  </a:cubicBezTo>
                  <a:cubicBezTo>
                    <a:pt x="334" y="48"/>
                    <a:pt x="322" y="36"/>
                    <a:pt x="310" y="24"/>
                  </a:cubicBezTo>
                  <a:cubicBezTo>
                    <a:pt x="274" y="0"/>
                    <a:pt x="250" y="0"/>
                    <a:pt x="21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5"/>
            <p:cNvSpPr/>
            <p:nvPr/>
          </p:nvSpPr>
          <p:spPr>
            <a:xfrm>
              <a:off x="3279164" y="2318551"/>
              <a:ext cx="205144" cy="370341"/>
            </a:xfrm>
            <a:custGeom>
              <a:avLst/>
              <a:gdLst/>
              <a:ahLst/>
              <a:cxnLst/>
              <a:rect l="l" t="t" r="r" b="b"/>
              <a:pathLst>
                <a:path w="4894" h="8835" extrusionOk="0">
                  <a:moveTo>
                    <a:pt x="2191" y="0"/>
                  </a:moveTo>
                  <a:cubicBezTo>
                    <a:pt x="2183" y="0"/>
                    <a:pt x="2175" y="0"/>
                    <a:pt x="2167" y="0"/>
                  </a:cubicBezTo>
                  <a:lnTo>
                    <a:pt x="2048" y="0"/>
                  </a:lnTo>
                  <a:cubicBezTo>
                    <a:pt x="679" y="108"/>
                    <a:pt x="0" y="1334"/>
                    <a:pt x="143" y="2691"/>
                  </a:cubicBezTo>
                  <a:lnTo>
                    <a:pt x="334" y="7049"/>
                  </a:lnTo>
                  <a:lnTo>
                    <a:pt x="3596" y="8835"/>
                  </a:lnTo>
                  <a:lnTo>
                    <a:pt x="3584" y="6882"/>
                  </a:lnTo>
                  <a:cubicBezTo>
                    <a:pt x="3584" y="6882"/>
                    <a:pt x="4894" y="6656"/>
                    <a:pt x="4894" y="5334"/>
                  </a:cubicBezTo>
                  <a:cubicBezTo>
                    <a:pt x="4894" y="4703"/>
                    <a:pt x="4775" y="3394"/>
                    <a:pt x="4656" y="2215"/>
                  </a:cubicBezTo>
                  <a:cubicBezTo>
                    <a:pt x="4525" y="949"/>
                    <a:pt x="3466" y="0"/>
                    <a:pt x="2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5"/>
            <p:cNvSpPr/>
            <p:nvPr/>
          </p:nvSpPr>
          <p:spPr>
            <a:xfrm>
              <a:off x="3357506" y="2588032"/>
              <a:ext cx="71930" cy="34582"/>
            </a:xfrm>
            <a:custGeom>
              <a:avLst/>
              <a:gdLst/>
              <a:ahLst/>
              <a:cxnLst/>
              <a:rect l="l" t="t" r="r" b="b"/>
              <a:pathLst>
                <a:path w="1716" h="825" extrusionOk="0">
                  <a:moveTo>
                    <a:pt x="1" y="1"/>
                  </a:moveTo>
                  <a:cubicBezTo>
                    <a:pt x="1" y="1"/>
                    <a:pt x="351" y="825"/>
                    <a:pt x="1454" y="825"/>
                  </a:cubicBezTo>
                  <a:cubicBezTo>
                    <a:pt x="1537" y="825"/>
                    <a:pt x="1624" y="820"/>
                    <a:pt x="1715" y="810"/>
                  </a:cubicBezTo>
                  <a:lnTo>
                    <a:pt x="1715" y="453"/>
                  </a:lnTo>
                  <a:cubicBezTo>
                    <a:pt x="1674" y="455"/>
                    <a:pt x="1634" y="456"/>
                    <a:pt x="1594" y="456"/>
                  </a:cubicBezTo>
                  <a:cubicBezTo>
                    <a:pt x="1029" y="456"/>
                    <a:pt x="478" y="301"/>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5"/>
            <p:cNvSpPr/>
            <p:nvPr/>
          </p:nvSpPr>
          <p:spPr>
            <a:xfrm>
              <a:off x="3440332" y="2440318"/>
              <a:ext cx="16012" cy="15048"/>
            </a:xfrm>
            <a:custGeom>
              <a:avLst/>
              <a:gdLst/>
              <a:ahLst/>
              <a:cxnLst/>
              <a:rect l="l" t="t" r="r" b="b"/>
              <a:pathLst>
                <a:path w="382" h="359" extrusionOk="0">
                  <a:moveTo>
                    <a:pt x="180" y="0"/>
                  </a:moveTo>
                  <a:cubicBezTo>
                    <a:pt x="72" y="12"/>
                    <a:pt x="1" y="96"/>
                    <a:pt x="1" y="203"/>
                  </a:cubicBezTo>
                  <a:cubicBezTo>
                    <a:pt x="12" y="291"/>
                    <a:pt x="84" y="359"/>
                    <a:pt x="180" y="359"/>
                  </a:cubicBezTo>
                  <a:cubicBezTo>
                    <a:pt x="188" y="359"/>
                    <a:pt x="196" y="359"/>
                    <a:pt x="203" y="358"/>
                  </a:cubicBezTo>
                  <a:cubicBezTo>
                    <a:pt x="299" y="358"/>
                    <a:pt x="382" y="274"/>
                    <a:pt x="370" y="167"/>
                  </a:cubicBezTo>
                  <a:cubicBezTo>
                    <a:pt x="370" y="72"/>
                    <a:pt x="275" y="0"/>
                    <a:pt x="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5"/>
            <p:cNvSpPr/>
            <p:nvPr/>
          </p:nvSpPr>
          <p:spPr>
            <a:xfrm>
              <a:off x="3431865" y="2427324"/>
              <a:ext cx="32486" cy="8719"/>
            </a:xfrm>
            <a:custGeom>
              <a:avLst/>
              <a:gdLst/>
              <a:ahLst/>
              <a:cxnLst/>
              <a:rect l="l" t="t" r="r" b="b"/>
              <a:pathLst>
                <a:path w="775" h="208" extrusionOk="0">
                  <a:moveTo>
                    <a:pt x="393" y="1"/>
                  </a:moveTo>
                  <a:cubicBezTo>
                    <a:pt x="286" y="13"/>
                    <a:pt x="179" y="37"/>
                    <a:pt x="96" y="108"/>
                  </a:cubicBezTo>
                  <a:cubicBezTo>
                    <a:pt x="36" y="156"/>
                    <a:pt x="1" y="179"/>
                    <a:pt x="24" y="203"/>
                  </a:cubicBezTo>
                  <a:cubicBezTo>
                    <a:pt x="26" y="206"/>
                    <a:pt x="29" y="207"/>
                    <a:pt x="33" y="207"/>
                  </a:cubicBezTo>
                  <a:cubicBezTo>
                    <a:pt x="71" y="207"/>
                    <a:pt x="213" y="131"/>
                    <a:pt x="393" y="120"/>
                  </a:cubicBezTo>
                  <a:cubicBezTo>
                    <a:pt x="567" y="120"/>
                    <a:pt x="697" y="199"/>
                    <a:pt x="745" y="199"/>
                  </a:cubicBezTo>
                  <a:cubicBezTo>
                    <a:pt x="753" y="199"/>
                    <a:pt x="759" y="197"/>
                    <a:pt x="763" y="191"/>
                  </a:cubicBezTo>
                  <a:cubicBezTo>
                    <a:pt x="774" y="179"/>
                    <a:pt x="751" y="144"/>
                    <a:pt x="691" y="96"/>
                  </a:cubicBezTo>
                  <a:cubicBezTo>
                    <a:pt x="596" y="37"/>
                    <a:pt x="501" y="1"/>
                    <a:pt x="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5"/>
            <p:cNvSpPr/>
            <p:nvPr/>
          </p:nvSpPr>
          <p:spPr>
            <a:xfrm>
              <a:off x="3358009" y="2442247"/>
              <a:ext cx="16012" cy="15132"/>
            </a:xfrm>
            <a:custGeom>
              <a:avLst/>
              <a:gdLst/>
              <a:ahLst/>
              <a:cxnLst/>
              <a:rect l="l" t="t" r="r" b="b"/>
              <a:pathLst>
                <a:path w="382" h="361" extrusionOk="0">
                  <a:moveTo>
                    <a:pt x="200" y="1"/>
                  </a:moveTo>
                  <a:cubicBezTo>
                    <a:pt x="193" y="1"/>
                    <a:pt x="186" y="1"/>
                    <a:pt x="179" y="2"/>
                  </a:cubicBezTo>
                  <a:cubicBezTo>
                    <a:pt x="72" y="2"/>
                    <a:pt x="0" y="85"/>
                    <a:pt x="0" y="193"/>
                  </a:cubicBezTo>
                  <a:cubicBezTo>
                    <a:pt x="0" y="193"/>
                    <a:pt x="0" y="193"/>
                    <a:pt x="0" y="204"/>
                  </a:cubicBezTo>
                  <a:cubicBezTo>
                    <a:pt x="11" y="293"/>
                    <a:pt x="84" y="361"/>
                    <a:pt x="170" y="361"/>
                  </a:cubicBezTo>
                  <a:cubicBezTo>
                    <a:pt x="177" y="361"/>
                    <a:pt x="184" y="360"/>
                    <a:pt x="191" y="359"/>
                  </a:cubicBezTo>
                  <a:cubicBezTo>
                    <a:pt x="298" y="347"/>
                    <a:pt x="381" y="264"/>
                    <a:pt x="370" y="169"/>
                  </a:cubicBezTo>
                  <a:cubicBezTo>
                    <a:pt x="370" y="157"/>
                    <a:pt x="370" y="157"/>
                    <a:pt x="370" y="157"/>
                  </a:cubicBezTo>
                  <a:cubicBezTo>
                    <a:pt x="359" y="69"/>
                    <a:pt x="286" y="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5"/>
            <p:cNvSpPr/>
            <p:nvPr/>
          </p:nvSpPr>
          <p:spPr>
            <a:xfrm>
              <a:off x="3347027" y="2428163"/>
              <a:ext cx="32486" cy="10312"/>
            </a:xfrm>
            <a:custGeom>
              <a:avLst/>
              <a:gdLst/>
              <a:ahLst/>
              <a:cxnLst/>
              <a:rect l="l" t="t" r="r" b="b"/>
              <a:pathLst>
                <a:path w="775" h="246" extrusionOk="0">
                  <a:moveTo>
                    <a:pt x="457" y="0"/>
                  </a:moveTo>
                  <a:cubicBezTo>
                    <a:pt x="432" y="0"/>
                    <a:pt x="407" y="2"/>
                    <a:pt x="382" y="5"/>
                  </a:cubicBezTo>
                  <a:cubicBezTo>
                    <a:pt x="274" y="17"/>
                    <a:pt x="179" y="52"/>
                    <a:pt x="96" y="124"/>
                  </a:cubicBezTo>
                  <a:cubicBezTo>
                    <a:pt x="36" y="183"/>
                    <a:pt x="1" y="219"/>
                    <a:pt x="36" y="243"/>
                  </a:cubicBezTo>
                  <a:cubicBezTo>
                    <a:pt x="38" y="245"/>
                    <a:pt x="41" y="246"/>
                    <a:pt x="45" y="246"/>
                  </a:cubicBezTo>
                  <a:cubicBezTo>
                    <a:pt x="84" y="246"/>
                    <a:pt x="209" y="144"/>
                    <a:pt x="393" y="112"/>
                  </a:cubicBezTo>
                  <a:cubicBezTo>
                    <a:pt x="419" y="109"/>
                    <a:pt x="444" y="108"/>
                    <a:pt x="468" y="108"/>
                  </a:cubicBezTo>
                  <a:cubicBezTo>
                    <a:pt x="609" y="108"/>
                    <a:pt x="716" y="152"/>
                    <a:pt x="751" y="152"/>
                  </a:cubicBezTo>
                  <a:cubicBezTo>
                    <a:pt x="757" y="152"/>
                    <a:pt x="761" y="151"/>
                    <a:pt x="763" y="148"/>
                  </a:cubicBezTo>
                  <a:cubicBezTo>
                    <a:pt x="774" y="148"/>
                    <a:pt x="751" y="100"/>
                    <a:pt x="679" y="52"/>
                  </a:cubicBezTo>
                  <a:cubicBezTo>
                    <a:pt x="615" y="16"/>
                    <a:pt x="53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5"/>
            <p:cNvSpPr/>
            <p:nvPr/>
          </p:nvSpPr>
          <p:spPr>
            <a:xfrm>
              <a:off x="3406422" y="2433318"/>
              <a:ext cx="26995" cy="70757"/>
            </a:xfrm>
            <a:custGeom>
              <a:avLst/>
              <a:gdLst/>
              <a:ahLst/>
              <a:cxnLst/>
              <a:rect l="l" t="t" r="r" b="b"/>
              <a:pathLst>
                <a:path w="644" h="1688" extrusionOk="0">
                  <a:moveTo>
                    <a:pt x="0" y="1"/>
                  </a:moveTo>
                  <a:lnTo>
                    <a:pt x="0" y="1"/>
                  </a:lnTo>
                  <a:cubicBezTo>
                    <a:pt x="84" y="346"/>
                    <a:pt x="215" y="691"/>
                    <a:pt x="358" y="1025"/>
                  </a:cubicBezTo>
                  <a:lnTo>
                    <a:pt x="524" y="1418"/>
                  </a:lnTo>
                  <a:cubicBezTo>
                    <a:pt x="548" y="1453"/>
                    <a:pt x="560" y="1513"/>
                    <a:pt x="560" y="1560"/>
                  </a:cubicBezTo>
                  <a:cubicBezTo>
                    <a:pt x="548" y="1596"/>
                    <a:pt x="500" y="1620"/>
                    <a:pt x="453" y="1620"/>
                  </a:cubicBezTo>
                  <a:cubicBezTo>
                    <a:pt x="346" y="1620"/>
                    <a:pt x="227" y="1644"/>
                    <a:pt x="119" y="1680"/>
                  </a:cubicBezTo>
                  <a:cubicBezTo>
                    <a:pt x="169" y="1684"/>
                    <a:pt x="216" y="1687"/>
                    <a:pt x="262" y="1687"/>
                  </a:cubicBezTo>
                  <a:cubicBezTo>
                    <a:pt x="327" y="1687"/>
                    <a:pt x="390" y="1682"/>
                    <a:pt x="453" y="1668"/>
                  </a:cubicBezTo>
                  <a:cubicBezTo>
                    <a:pt x="489" y="1668"/>
                    <a:pt x="512" y="1668"/>
                    <a:pt x="536" y="1656"/>
                  </a:cubicBezTo>
                  <a:cubicBezTo>
                    <a:pt x="584" y="1644"/>
                    <a:pt x="608" y="1620"/>
                    <a:pt x="619" y="1584"/>
                  </a:cubicBezTo>
                  <a:cubicBezTo>
                    <a:pt x="643" y="1513"/>
                    <a:pt x="631" y="1441"/>
                    <a:pt x="596" y="1382"/>
                  </a:cubicBezTo>
                  <a:cubicBezTo>
                    <a:pt x="548" y="1251"/>
                    <a:pt x="489" y="1120"/>
                    <a:pt x="441" y="989"/>
                  </a:cubicBezTo>
                  <a:cubicBezTo>
                    <a:pt x="322" y="644"/>
                    <a:pt x="167" y="31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5"/>
            <p:cNvSpPr/>
            <p:nvPr/>
          </p:nvSpPr>
          <p:spPr>
            <a:xfrm>
              <a:off x="3384961" y="2510193"/>
              <a:ext cx="29468" cy="23977"/>
            </a:xfrm>
            <a:custGeom>
              <a:avLst/>
              <a:gdLst/>
              <a:ahLst/>
              <a:cxnLst/>
              <a:rect l="l" t="t" r="r" b="b"/>
              <a:pathLst>
                <a:path w="703" h="572" extrusionOk="0">
                  <a:moveTo>
                    <a:pt x="36" y="0"/>
                  </a:moveTo>
                  <a:cubicBezTo>
                    <a:pt x="24" y="0"/>
                    <a:pt x="0" y="48"/>
                    <a:pt x="12" y="143"/>
                  </a:cubicBezTo>
                  <a:cubicBezTo>
                    <a:pt x="36" y="274"/>
                    <a:pt x="96" y="381"/>
                    <a:pt x="191" y="453"/>
                  </a:cubicBezTo>
                  <a:cubicBezTo>
                    <a:pt x="298" y="536"/>
                    <a:pt x="417" y="572"/>
                    <a:pt x="548" y="572"/>
                  </a:cubicBezTo>
                  <a:cubicBezTo>
                    <a:pt x="643" y="572"/>
                    <a:pt x="703" y="560"/>
                    <a:pt x="703" y="524"/>
                  </a:cubicBezTo>
                  <a:cubicBezTo>
                    <a:pt x="691" y="500"/>
                    <a:pt x="465" y="524"/>
                    <a:pt x="274" y="369"/>
                  </a:cubicBezTo>
                  <a:cubicBezTo>
                    <a:pt x="84" y="215"/>
                    <a:pt x="72" y="0"/>
                    <a:pt x="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5"/>
            <p:cNvSpPr/>
            <p:nvPr/>
          </p:nvSpPr>
          <p:spPr>
            <a:xfrm>
              <a:off x="3339524" y="2391905"/>
              <a:ext cx="40492" cy="11779"/>
            </a:xfrm>
            <a:custGeom>
              <a:avLst/>
              <a:gdLst/>
              <a:ahLst/>
              <a:cxnLst/>
              <a:rect l="l" t="t" r="r" b="b"/>
              <a:pathLst>
                <a:path w="966" h="281" extrusionOk="0">
                  <a:moveTo>
                    <a:pt x="596" y="1"/>
                  </a:moveTo>
                  <a:cubicBezTo>
                    <a:pt x="557" y="1"/>
                    <a:pt x="517" y="5"/>
                    <a:pt x="477" y="12"/>
                  </a:cubicBezTo>
                  <a:cubicBezTo>
                    <a:pt x="358" y="24"/>
                    <a:pt x="239" y="72"/>
                    <a:pt x="132" y="132"/>
                  </a:cubicBezTo>
                  <a:cubicBezTo>
                    <a:pt x="60" y="191"/>
                    <a:pt x="1" y="215"/>
                    <a:pt x="37" y="262"/>
                  </a:cubicBezTo>
                  <a:cubicBezTo>
                    <a:pt x="46" y="275"/>
                    <a:pt x="66" y="280"/>
                    <a:pt x="96" y="280"/>
                  </a:cubicBezTo>
                  <a:cubicBezTo>
                    <a:pt x="177" y="280"/>
                    <a:pt x="326" y="241"/>
                    <a:pt x="501" y="215"/>
                  </a:cubicBezTo>
                  <a:cubicBezTo>
                    <a:pt x="739" y="179"/>
                    <a:pt x="942" y="203"/>
                    <a:pt x="953" y="143"/>
                  </a:cubicBezTo>
                  <a:cubicBezTo>
                    <a:pt x="965" y="120"/>
                    <a:pt x="918" y="84"/>
                    <a:pt x="834" y="48"/>
                  </a:cubicBezTo>
                  <a:cubicBezTo>
                    <a:pt x="755" y="16"/>
                    <a:pt x="676" y="1"/>
                    <a:pt x="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5"/>
            <p:cNvSpPr/>
            <p:nvPr/>
          </p:nvSpPr>
          <p:spPr>
            <a:xfrm>
              <a:off x="3429392" y="2405276"/>
              <a:ext cx="30474" cy="9515"/>
            </a:xfrm>
            <a:custGeom>
              <a:avLst/>
              <a:gdLst/>
              <a:ahLst/>
              <a:cxnLst/>
              <a:rect l="l" t="t" r="r" b="b"/>
              <a:pathLst>
                <a:path w="727" h="227" extrusionOk="0">
                  <a:moveTo>
                    <a:pt x="339" y="1"/>
                  </a:moveTo>
                  <a:cubicBezTo>
                    <a:pt x="249" y="1"/>
                    <a:pt x="168" y="33"/>
                    <a:pt x="95" y="74"/>
                  </a:cubicBezTo>
                  <a:cubicBezTo>
                    <a:pt x="36" y="122"/>
                    <a:pt x="0" y="146"/>
                    <a:pt x="36" y="194"/>
                  </a:cubicBezTo>
                  <a:cubicBezTo>
                    <a:pt x="45" y="213"/>
                    <a:pt x="74" y="218"/>
                    <a:pt x="115" y="218"/>
                  </a:cubicBezTo>
                  <a:cubicBezTo>
                    <a:pt x="178" y="218"/>
                    <a:pt x="269" y="205"/>
                    <a:pt x="369" y="205"/>
                  </a:cubicBezTo>
                  <a:cubicBezTo>
                    <a:pt x="480" y="205"/>
                    <a:pt x="581" y="227"/>
                    <a:pt x="646" y="227"/>
                  </a:cubicBezTo>
                  <a:cubicBezTo>
                    <a:pt x="679" y="227"/>
                    <a:pt x="703" y="221"/>
                    <a:pt x="714" y="205"/>
                  </a:cubicBezTo>
                  <a:cubicBezTo>
                    <a:pt x="726" y="182"/>
                    <a:pt x="714" y="134"/>
                    <a:pt x="655" y="86"/>
                  </a:cubicBezTo>
                  <a:cubicBezTo>
                    <a:pt x="572" y="27"/>
                    <a:pt x="476" y="3"/>
                    <a:pt x="381" y="3"/>
                  </a:cubicBezTo>
                  <a:cubicBezTo>
                    <a:pt x="367" y="1"/>
                    <a:pt x="353" y="1"/>
                    <a:pt x="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5"/>
            <p:cNvSpPr/>
            <p:nvPr/>
          </p:nvSpPr>
          <p:spPr>
            <a:xfrm>
              <a:off x="3272667" y="2308282"/>
              <a:ext cx="181209" cy="189509"/>
            </a:xfrm>
            <a:custGeom>
              <a:avLst/>
              <a:gdLst/>
              <a:ahLst/>
              <a:cxnLst/>
              <a:rect l="l" t="t" r="r" b="b"/>
              <a:pathLst>
                <a:path w="4323" h="4521" extrusionOk="0">
                  <a:moveTo>
                    <a:pt x="2690" y="0"/>
                  </a:moveTo>
                  <a:cubicBezTo>
                    <a:pt x="2417" y="0"/>
                    <a:pt x="2139" y="49"/>
                    <a:pt x="1858" y="91"/>
                  </a:cubicBezTo>
                  <a:cubicBezTo>
                    <a:pt x="1477" y="138"/>
                    <a:pt x="1108" y="281"/>
                    <a:pt x="798" y="507"/>
                  </a:cubicBezTo>
                  <a:cubicBezTo>
                    <a:pt x="322" y="888"/>
                    <a:pt x="36" y="1472"/>
                    <a:pt x="24" y="2091"/>
                  </a:cubicBezTo>
                  <a:cubicBezTo>
                    <a:pt x="0" y="2686"/>
                    <a:pt x="72" y="3281"/>
                    <a:pt x="227" y="3865"/>
                  </a:cubicBezTo>
                  <a:lnTo>
                    <a:pt x="274" y="3853"/>
                  </a:lnTo>
                  <a:lnTo>
                    <a:pt x="274" y="3853"/>
                  </a:lnTo>
                  <a:cubicBezTo>
                    <a:pt x="227" y="4008"/>
                    <a:pt x="227" y="4162"/>
                    <a:pt x="262" y="4305"/>
                  </a:cubicBezTo>
                  <a:cubicBezTo>
                    <a:pt x="302" y="4433"/>
                    <a:pt x="422" y="4520"/>
                    <a:pt x="550" y="4520"/>
                  </a:cubicBezTo>
                  <a:cubicBezTo>
                    <a:pt x="577" y="4520"/>
                    <a:pt x="604" y="4516"/>
                    <a:pt x="632" y="4508"/>
                  </a:cubicBezTo>
                  <a:cubicBezTo>
                    <a:pt x="786" y="4436"/>
                    <a:pt x="786" y="4210"/>
                    <a:pt x="786" y="4032"/>
                  </a:cubicBezTo>
                  <a:cubicBezTo>
                    <a:pt x="751" y="3424"/>
                    <a:pt x="751" y="2805"/>
                    <a:pt x="786" y="2198"/>
                  </a:cubicBezTo>
                  <a:cubicBezTo>
                    <a:pt x="822" y="1746"/>
                    <a:pt x="1072" y="1186"/>
                    <a:pt x="1429" y="972"/>
                  </a:cubicBezTo>
                  <a:cubicBezTo>
                    <a:pt x="1665" y="815"/>
                    <a:pt x="1927" y="763"/>
                    <a:pt x="2180" y="763"/>
                  </a:cubicBezTo>
                  <a:cubicBezTo>
                    <a:pt x="2616" y="763"/>
                    <a:pt x="3022" y="918"/>
                    <a:pt x="3203" y="948"/>
                  </a:cubicBezTo>
                  <a:cubicBezTo>
                    <a:pt x="3351" y="820"/>
                    <a:pt x="3494" y="769"/>
                    <a:pt x="3630" y="769"/>
                  </a:cubicBezTo>
                  <a:cubicBezTo>
                    <a:pt x="3900" y="769"/>
                    <a:pt x="4140" y="972"/>
                    <a:pt x="4322" y="1186"/>
                  </a:cubicBezTo>
                  <a:cubicBezTo>
                    <a:pt x="4203" y="698"/>
                    <a:pt x="3751" y="293"/>
                    <a:pt x="3287" y="102"/>
                  </a:cubicBezTo>
                  <a:cubicBezTo>
                    <a:pt x="3090" y="27"/>
                    <a:pt x="2891" y="0"/>
                    <a:pt x="2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5"/>
            <p:cNvSpPr/>
            <p:nvPr/>
          </p:nvSpPr>
          <p:spPr>
            <a:xfrm>
              <a:off x="3388943" y="2306396"/>
              <a:ext cx="90877" cy="66607"/>
            </a:xfrm>
            <a:custGeom>
              <a:avLst/>
              <a:gdLst/>
              <a:ahLst/>
              <a:cxnLst/>
              <a:rect l="l" t="t" r="r" b="b"/>
              <a:pathLst>
                <a:path w="2168" h="1589" extrusionOk="0">
                  <a:moveTo>
                    <a:pt x="1103" y="0"/>
                  </a:moveTo>
                  <a:cubicBezTo>
                    <a:pt x="690" y="0"/>
                    <a:pt x="281" y="180"/>
                    <a:pt x="1" y="528"/>
                  </a:cubicBezTo>
                  <a:lnTo>
                    <a:pt x="417" y="993"/>
                  </a:lnTo>
                  <a:cubicBezTo>
                    <a:pt x="666" y="993"/>
                    <a:pt x="870" y="839"/>
                    <a:pt x="1132" y="839"/>
                  </a:cubicBezTo>
                  <a:cubicBezTo>
                    <a:pt x="1170" y="839"/>
                    <a:pt x="1210" y="842"/>
                    <a:pt x="1251" y="850"/>
                  </a:cubicBezTo>
                  <a:cubicBezTo>
                    <a:pt x="1453" y="874"/>
                    <a:pt x="1644" y="1195"/>
                    <a:pt x="1810" y="1588"/>
                  </a:cubicBezTo>
                  <a:cubicBezTo>
                    <a:pt x="2084" y="1433"/>
                    <a:pt x="2168" y="1076"/>
                    <a:pt x="2001" y="802"/>
                  </a:cubicBezTo>
                  <a:cubicBezTo>
                    <a:pt x="1959" y="725"/>
                    <a:pt x="1897" y="665"/>
                    <a:pt x="1821" y="621"/>
                  </a:cubicBezTo>
                  <a:lnTo>
                    <a:pt x="1821" y="621"/>
                  </a:lnTo>
                  <a:cubicBezTo>
                    <a:pt x="1848" y="627"/>
                    <a:pt x="1876" y="632"/>
                    <a:pt x="1906" y="636"/>
                  </a:cubicBezTo>
                  <a:cubicBezTo>
                    <a:pt x="2001" y="636"/>
                    <a:pt x="2072" y="564"/>
                    <a:pt x="2084" y="469"/>
                  </a:cubicBezTo>
                  <a:cubicBezTo>
                    <a:pt x="2072" y="398"/>
                    <a:pt x="2037" y="338"/>
                    <a:pt x="1977" y="302"/>
                  </a:cubicBezTo>
                  <a:cubicBezTo>
                    <a:pt x="1718" y="99"/>
                    <a:pt x="1410"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5"/>
            <p:cNvSpPr/>
            <p:nvPr/>
          </p:nvSpPr>
          <p:spPr>
            <a:xfrm>
              <a:off x="3405919" y="2315366"/>
              <a:ext cx="62918" cy="31187"/>
            </a:xfrm>
            <a:custGeom>
              <a:avLst/>
              <a:gdLst/>
              <a:ahLst/>
              <a:cxnLst/>
              <a:rect l="l" t="t" r="r" b="b"/>
              <a:pathLst>
                <a:path w="1501" h="744" extrusionOk="0">
                  <a:moveTo>
                    <a:pt x="897" y="0"/>
                  </a:moveTo>
                  <a:cubicBezTo>
                    <a:pt x="570" y="0"/>
                    <a:pt x="257" y="177"/>
                    <a:pt x="84" y="481"/>
                  </a:cubicBezTo>
                  <a:cubicBezTo>
                    <a:pt x="36" y="565"/>
                    <a:pt x="0" y="648"/>
                    <a:pt x="0" y="743"/>
                  </a:cubicBezTo>
                  <a:cubicBezTo>
                    <a:pt x="12" y="743"/>
                    <a:pt x="48" y="648"/>
                    <a:pt x="131" y="517"/>
                  </a:cubicBezTo>
                  <a:cubicBezTo>
                    <a:pt x="250" y="338"/>
                    <a:pt x="429" y="207"/>
                    <a:pt x="631" y="136"/>
                  </a:cubicBezTo>
                  <a:cubicBezTo>
                    <a:pt x="733" y="100"/>
                    <a:pt x="837" y="82"/>
                    <a:pt x="940" y="82"/>
                  </a:cubicBezTo>
                  <a:cubicBezTo>
                    <a:pt x="1042" y="82"/>
                    <a:pt x="1143" y="100"/>
                    <a:pt x="1239" y="136"/>
                  </a:cubicBezTo>
                  <a:cubicBezTo>
                    <a:pt x="1391" y="179"/>
                    <a:pt x="1473" y="233"/>
                    <a:pt x="1487" y="233"/>
                  </a:cubicBezTo>
                  <a:cubicBezTo>
                    <a:pt x="1488" y="233"/>
                    <a:pt x="1489" y="232"/>
                    <a:pt x="1489" y="231"/>
                  </a:cubicBezTo>
                  <a:cubicBezTo>
                    <a:pt x="1501" y="219"/>
                    <a:pt x="1429" y="148"/>
                    <a:pt x="1263" y="76"/>
                  </a:cubicBezTo>
                  <a:cubicBezTo>
                    <a:pt x="1143" y="25"/>
                    <a:pt x="1019" y="0"/>
                    <a:pt x="8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p:cNvSpPr/>
            <p:nvPr/>
          </p:nvSpPr>
          <p:spPr>
            <a:xfrm>
              <a:off x="3405919" y="2328905"/>
              <a:ext cx="63924" cy="37600"/>
            </a:xfrm>
            <a:custGeom>
              <a:avLst/>
              <a:gdLst/>
              <a:ahLst/>
              <a:cxnLst/>
              <a:rect l="l" t="t" r="r" b="b"/>
              <a:pathLst>
                <a:path w="1525" h="897" extrusionOk="0">
                  <a:moveTo>
                    <a:pt x="762" y="0"/>
                  </a:moveTo>
                  <a:cubicBezTo>
                    <a:pt x="691" y="0"/>
                    <a:pt x="620" y="9"/>
                    <a:pt x="548" y="27"/>
                  </a:cubicBezTo>
                  <a:cubicBezTo>
                    <a:pt x="429" y="51"/>
                    <a:pt x="322" y="111"/>
                    <a:pt x="227" y="182"/>
                  </a:cubicBezTo>
                  <a:cubicBezTo>
                    <a:pt x="60" y="301"/>
                    <a:pt x="0" y="396"/>
                    <a:pt x="0" y="408"/>
                  </a:cubicBezTo>
                  <a:cubicBezTo>
                    <a:pt x="1" y="409"/>
                    <a:pt x="2" y="409"/>
                    <a:pt x="3" y="409"/>
                  </a:cubicBezTo>
                  <a:cubicBezTo>
                    <a:pt x="22" y="409"/>
                    <a:pt x="105" y="319"/>
                    <a:pt x="262" y="230"/>
                  </a:cubicBezTo>
                  <a:cubicBezTo>
                    <a:pt x="407" y="136"/>
                    <a:pt x="575" y="85"/>
                    <a:pt x="751" y="85"/>
                  </a:cubicBezTo>
                  <a:cubicBezTo>
                    <a:pt x="821" y="85"/>
                    <a:pt x="893" y="93"/>
                    <a:pt x="965" y="111"/>
                  </a:cubicBezTo>
                  <a:cubicBezTo>
                    <a:pt x="1084" y="134"/>
                    <a:pt x="1203" y="206"/>
                    <a:pt x="1286" y="301"/>
                  </a:cubicBezTo>
                  <a:cubicBezTo>
                    <a:pt x="1358" y="384"/>
                    <a:pt x="1405" y="492"/>
                    <a:pt x="1429" y="599"/>
                  </a:cubicBezTo>
                  <a:cubicBezTo>
                    <a:pt x="1453" y="694"/>
                    <a:pt x="1453" y="801"/>
                    <a:pt x="1429" y="896"/>
                  </a:cubicBezTo>
                  <a:cubicBezTo>
                    <a:pt x="1501" y="813"/>
                    <a:pt x="1524" y="694"/>
                    <a:pt x="1501" y="587"/>
                  </a:cubicBezTo>
                  <a:cubicBezTo>
                    <a:pt x="1477" y="468"/>
                    <a:pt x="1429" y="349"/>
                    <a:pt x="1358" y="253"/>
                  </a:cubicBezTo>
                  <a:cubicBezTo>
                    <a:pt x="1263" y="146"/>
                    <a:pt x="1132" y="63"/>
                    <a:pt x="977" y="27"/>
                  </a:cubicBezTo>
                  <a:cubicBezTo>
                    <a:pt x="905" y="9"/>
                    <a:pt x="834" y="0"/>
                    <a:pt x="7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p:cNvSpPr/>
            <p:nvPr/>
          </p:nvSpPr>
          <p:spPr>
            <a:xfrm>
              <a:off x="3267176" y="2349989"/>
              <a:ext cx="60445" cy="107351"/>
            </a:xfrm>
            <a:custGeom>
              <a:avLst/>
              <a:gdLst/>
              <a:ahLst/>
              <a:cxnLst/>
              <a:rect l="l" t="t" r="r" b="b"/>
              <a:pathLst>
                <a:path w="1442" h="2561" extrusionOk="0">
                  <a:moveTo>
                    <a:pt x="1441" y="0"/>
                  </a:moveTo>
                  <a:cubicBezTo>
                    <a:pt x="1405" y="0"/>
                    <a:pt x="1370" y="12"/>
                    <a:pt x="1322" y="36"/>
                  </a:cubicBezTo>
                  <a:cubicBezTo>
                    <a:pt x="1227" y="84"/>
                    <a:pt x="1120" y="131"/>
                    <a:pt x="1024" y="203"/>
                  </a:cubicBezTo>
                  <a:cubicBezTo>
                    <a:pt x="715" y="405"/>
                    <a:pt x="453" y="691"/>
                    <a:pt x="274" y="1024"/>
                  </a:cubicBezTo>
                  <a:cubicBezTo>
                    <a:pt x="96" y="1358"/>
                    <a:pt x="1" y="1727"/>
                    <a:pt x="1" y="2108"/>
                  </a:cubicBezTo>
                  <a:cubicBezTo>
                    <a:pt x="1" y="2215"/>
                    <a:pt x="1" y="2334"/>
                    <a:pt x="24" y="2441"/>
                  </a:cubicBezTo>
                  <a:cubicBezTo>
                    <a:pt x="36" y="2525"/>
                    <a:pt x="60" y="2560"/>
                    <a:pt x="60" y="2560"/>
                  </a:cubicBezTo>
                  <a:cubicBezTo>
                    <a:pt x="72" y="2560"/>
                    <a:pt x="48" y="2382"/>
                    <a:pt x="60" y="2108"/>
                  </a:cubicBezTo>
                  <a:cubicBezTo>
                    <a:pt x="84" y="1358"/>
                    <a:pt x="453" y="679"/>
                    <a:pt x="1060" y="250"/>
                  </a:cubicBezTo>
                  <a:cubicBezTo>
                    <a:pt x="1286" y="84"/>
                    <a:pt x="1441" y="12"/>
                    <a:pt x="1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5"/>
            <p:cNvSpPr/>
            <p:nvPr/>
          </p:nvSpPr>
          <p:spPr>
            <a:xfrm>
              <a:off x="3273170" y="2387923"/>
              <a:ext cx="30474" cy="76374"/>
            </a:xfrm>
            <a:custGeom>
              <a:avLst/>
              <a:gdLst/>
              <a:ahLst/>
              <a:cxnLst/>
              <a:rect l="l" t="t" r="r" b="b"/>
              <a:pathLst>
                <a:path w="727" h="1822" extrusionOk="0">
                  <a:moveTo>
                    <a:pt x="727" y="0"/>
                  </a:moveTo>
                  <a:lnTo>
                    <a:pt x="727" y="0"/>
                  </a:lnTo>
                  <a:cubicBezTo>
                    <a:pt x="227" y="465"/>
                    <a:pt x="0" y="1155"/>
                    <a:pt x="119" y="1822"/>
                  </a:cubicBezTo>
                  <a:cubicBezTo>
                    <a:pt x="131" y="1500"/>
                    <a:pt x="179" y="1179"/>
                    <a:pt x="274" y="858"/>
                  </a:cubicBezTo>
                  <a:cubicBezTo>
                    <a:pt x="393" y="560"/>
                    <a:pt x="536" y="274"/>
                    <a:pt x="7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5"/>
            <p:cNvSpPr/>
            <p:nvPr/>
          </p:nvSpPr>
          <p:spPr>
            <a:xfrm>
              <a:off x="3770256" y="2689008"/>
              <a:ext cx="132795" cy="186030"/>
            </a:xfrm>
            <a:custGeom>
              <a:avLst/>
              <a:gdLst/>
              <a:ahLst/>
              <a:cxnLst/>
              <a:rect l="l" t="t" r="r" b="b"/>
              <a:pathLst>
                <a:path w="3168" h="4438" extrusionOk="0">
                  <a:moveTo>
                    <a:pt x="557" y="0"/>
                  </a:moveTo>
                  <a:cubicBezTo>
                    <a:pt x="528" y="0"/>
                    <a:pt x="500" y="4"/>
                    <a:pt x="476" y="9"/>
                  </a:cubicBezTo>
                  <a:cubicBezTo>
                    <a:pt x="429" y="21"/>
                    <a:pt x="393" y="68"/>
                    <a:pt x="405" y="116"/>
                  </a:cubicBezTo>
                  <a:cubicBezTo>
                    <a:pt x="405" y="128"/>
                    <a:pt x="405" y="128"/>
                    <a:pt x="417" y="128"/>
                  </a:cubicBezTo>
                  <a:cubicBezTo>
                    <a:pt x="488" y="318"/>
                    <a:pt x="560" y="521"/>
                    <a:pt x="619" y="711"/>
                  </a:cubicBezTo>
                  <a:cubicBezTo>
                    <a:pt x="655" y="854"/>
                    <a:pt x="548" y="1926"/>
                    <a:pt x="548" y="1926"/>
                  </a:cubicBezTo>
                  <a:lnTo>
                    <a:pt x="0" y="2664"/>
                  </a:lnTo>
                  <a:lnTo>
                    <a:pt x="1238" y="4438"/>
                  </a:lnTo>
                  <a:lnTo>
                    <a:pt x="1774" y="3640"/>
                  </a:lnTo>
                  <a:lnTo>
                    <a:pt x="2941" y="3128"/>
                  </a:lnTo>
                  <a:cubicBezTo>
                    <a:pt x="2941" y="3128"/>
                    <a:pt x="3155" y="2842"/>
                    <a:pt x="3131" y="2747"/>
                  </a:cubicBezTo>
                  <a:cubicBezTo>
                    <a:pt x="3119" y="2688"/>
                    <a:pt x="3072" y="2640"/>
                    <a:pt x="3024" y="2604"/>
                  </a:cubicBezTo>
                  <a:lnTo>
                    <a:pt x="3167" y="2402"/>
                  </a:lnTo>
                  <a:cubicBezTo>
                    <a:pt x="3167" y="2318"/>
                    <a:pt x="3155" y="2235"/>
                    <a:pt x="3131" y="2164"/>
                  </a:cubicBezTo>
                  <a:cubicBezTo>
                    <a:pt x="3096" y="2068"/>
                    <a:pt x="2905" y="2045"/>
                    <a:pt x="2905" y="2045"/>
                  </a:cubicBezTo>
                  <a:lnTo>
                    <a:pt x="2941" y="1985"/>
                  </a:lnTo>
                  <a:cubicBezTo>
                    <a:pt x="3000" y="1902"/>
                    <a:pt x="3012" y="1795"/>
                    <a:pt x="2965" y="1711"/>
                  </a:cubicBezTo>
                  <a:lnTo>
                    <a:pt x="2941" y="1676"/>
                  </a:lnTo>
                  <a:cubicBezTo>
                    <a:pt x="2893" y="1592"/>
                    <a:pt x="2810" y="1533"/>
                    <a:pt x="2727" y="1509"/>
                  </a:cubicBezTo>
                  <a:cubicBezTo>
                    <a:pt x="2727" y="1509"/>
                    <a:pt x="2858" y="1318"/>
                    <a:pt x="2834" y="1223"/>
                  </a:cubicBezTo>
                  <a:cubicBezTo>
                    <a:pt x="2755" y="1066"/>
                    <a:pt x="2602" y="972"/>
                    <a:pt x="2425" y="972"/>
                  </a:cubicBezTo>
                  <a:cubicBezTo>
                    <a:pt x="2414" y="972"/>
                    <a:pt x="2404" y="972"/>
                    <a:pt x="2393" y="973"/>
                  </a:cubicBezTo>
                  <a:cubicBezTo>
                    <a:pt x="2096" y="1033"/>
                    <a:pt x="1798" y="1128"/>
                    <a:pt x="1500" y="1235"/>
                  </a:cubicBezTo>
                  <a:cubicBezTo>
                    <a:pt x="1479" y="1243"/>
                    <a:pt x="1457" y="1247"/>
                    <a:pt x="1435" y="1247"/>
                  </a:cubicBezTo>
                  <a:cubicBezTo>
                    <a:pt x="1356" y="1247"/>
                    <a:pt x="1278" y="1199"/>
                    <a:pt x="1250" y="1116"/>
                  </a:cubicBezTo>
                  <a:cubicBezTo>
                    <a:pt x="1238" y="1116"/>
                    <a:pt x="1238" y="1104"/>
                    <a:pt x="1238" y="1092"/>
                  </a:cubicBezTo>
                  <a:cubicBezTo>
                    <a:pt x="1191" y="806"/>
                    <a:pt x="1083" y="521"/>
                    <a:pt x="953" y="271"/>
                  </a:cubicBezTo>
                  <a:cubicBezTo>
                    <a:pt x="820" y="52"/>
                    <a:pt x="672" y="0"/>
                    <a:pt x="5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p:cNvSpPr/>
            <p:nvPr/>
          </p:nvSpPr>
          <p:spPr>
            <a:xfrm>
              <a:off x="3831118" y="2737254"/>
              <a:ext cx="57427" cy="39989"/>
            </a:xfrm>
            <a:custGeom>
              <a:avLst/>
              <a:gdLst/>
              <a:ahLst/>
              <a:cxnLst/>
              <a:rect l="l" t="t" r="r" b="b"/>
              <a:pathLst>
                <a:path w="1370" h="954" extrusionOk="0">
                  <a:moveTo>
                    <a:pt x="1370" y="382"/>
                  </a:moveTo>
                  <a:lnTo>
                    <a:pt x="1346" y="394"/>
                  </a:lnTo>
                  <a:lnTo>
                    <a:pt x="1275" y="441"/>
                  </a:lnTo>
                  <a:lnTo>
                    <a:pt x="1346" y="405"/>
                  </a:lnTo>
                  <a:lnTo>
                    <a:pt x="1370" y="382"/>
                  </a:lnTo>
                  <a:close/>
                  <a:moveTo>
                    <a:pt x="870" y="1"/>
                  </a:moveTo>
                  <a:lnTo>
                    <a:pt x="798" y="36"/>
                  </a:lnTo>
                  <a:lnTo>
                    <a:pt x="536" y="191"/>
                  </a:lnTo>
                  <a:lnTo>
                    <a:pt x="358" y="298"/>
                  </a:lnTo>
                  <a:cubicBezTo>
                    <a:pt x="286" y="334"/>
                    <a:pt x="215" y="382"/>
                    <a:pt x="155" y="429"/>
                  </a:cubicBezTo>
                  <a:cubicBezTo>
                    <a:pt x="84" y="489"/>
                    <a:pt x="24" y="560"/>
                    <a:pt x="12" y="656"/>
                  </a:cubicBezTo>
                  <a:cubicBezTo>
                    <a:pt x="1" y="703"/>
                    <a:pt x="1" y="751"/>
                    <a:pt x="12" y="798"/>
                  </a:cubicBezTo>
                  <a:cubicBezTo>
                    <a:pt x="24" y="846"/>
                    <a:pt x="48" y="894"/>
                    <a:pt x="96" y="917"/>
                  </a:cubicBezTo>
                  <a:cubicBezTo>
                    <a:pt x="143" y="941"/>
                    <a:pt x="191" y="953"/>
                    <a:pt x="239" y="953"/>
                  </a:cubicBezTo>
                  <a:cubicBezTo>
                    <a:pt x="286" y="953"/>
                    <a:pt x="334" y="941"/>
                    <a:pt x="382" y="917"/>
                  </a:cubicBezTo>
                  <a:cubicBezTo>
                    <a:pt x="465" y="882"/>
                    <a:pt x="548" y="846"/>
                    <a:pt x="620" y="798"/>
                  </a:cubicBezTo>
                  <a:lnTo>
                    <a:pt x="1013" y="584"/>
                  </a:lnTo>
                  <a:lnTo>
                    <a:pt x="1275" y="441"/>
                  </a:lnTo>
                  <a:lnTo>
                    <a:pt x="1001" y="584"/>
                  </a:lnTo>
                  <a:lnTo>
                    <a:pt x="608" y="786"/>
                  </a:lnTo>
                  <a:cubicBezTo>
                    <a:pt x="536" y="822"/>
                    <a:pt x="453" y="870"/>
                    <a:pt x="370" y="906"/>
                  </a:cubicBezTo>
                  <a:cubicBezTo>
                    <a:pt x="334" y="929"/>
                    <a:pt x="286" y="941"/>
                    <a:pt x="239" y="941"/>
                  </a:cubicBezTo>
                  <a:cubicBezTo>
                    <a:pt x="191" y="941"/>
                    <a:pt x="155" y="929"/>
                    <a:pt x="108" y="906"/>
                  </a:cubicBezTo>
                  <a:cubicBezTo>
                    <a:pt x="36" y="846"/>
                    <a:pt x="12" y="751"/>
                    <a:pt x="36" y="667"/>
                  </a:cubicBezTo>
                  <a:cubicBezTo>
                    <a:pt x="60" y="584"/>
                    <a:pt x="108" y="501"/>
                    <a:pt x="167" y="453"/>
                  </a:cubicBezTo>
                  <a:cubicBezTo>
                    <a:pt x="239" y="405"/>
                    <a:pt x="298" y="358"/>
                    <a:pt x="370" y="322"/>
                  </a:cubicBezTo>
                  <a:lnTo>
                    <a:pt x="548" y="215"/>
                  </a:lnTo>
                  <a:lnTo>
                    <a:pt x="798" y="48"/>
                  </a:lnTo>
                  <a:lnTo>
                    <a:pt x="87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p:cNvSpPr/>
            <p:nvPr/>
          </p:nvSpPr>
          <p:spPr>
            <a:xfrm>
              <a:off x="3843106" y="2775692"/>
              <a:ext cx="52439" cy="17396"/>
            </a:xfrm>
            <a:custGeom>
              <a:avLst/>
              <a:gdLst/>
              <a:ahLst/>
              <a:cxnLst/>
              <a:rect l="l" t="t" r="r" b="b"/>
              <a:pathLst>
                <a:path w="1251" h="415" extrusionOk="0">
                  <a:moveTo>
                    <a:pt x="96" y="0"/>
                  </a:moveTo>
                  <a:lnTo>
                    <a:pt x="84" y="12"/>
                  </a:lnTo>
                  <a:cubicBezTo>
                    <a:pt x="72" y="24"/>
                    <a:pt x="60" y="36"/>
                    <a:pt x="48" y="48"/>
                  </a:cubicBezTo>
                  <a:cubicBezTo>
                    <a:pt x="12" y="96"/>
                    <a:pt x="0" y="155"/>
                    <a:pt x="12" y="215"/>
                  </a:cubicBezTo>
                  <a:cubicBezTo>
                    <a:pt x="24" y="298"/>
                    <a:pt x="96" y="381"/>
                    <a:pt x="179" y="405"/>
                  </a:cubicBezTo>
                  <a:cubicBezTo>
                    <a:pt x="209" y="411"/>
                    <a:pt x="238" y="414"/>
                    <a:pt x="267" y="414"/>
                  </a:cubicBezTo>
                  <a:cubicBezTo>
                    <a:pt x="295" y="414"/>
                    <a:pt x="322" y="411"/>
                    <a:pt x="346" y="405"/>
                  </a:cubicBezTo>
                  <a:cubicBezTo>
                    <a:pt x="405" y="393"/>
                    <a:pt x="453" y="370"/>
                    <a:pt x="500" y="346"/>
                  </a:cubicBezTo>
                  <a:cubicBezTo>
                    <a:pt x="715" y="262"/>
                    <a:pt x="905" y="179"/>
                    <a:pt x="1036" y="108"/>
                  </a:cubicBezTo>
                  <a:cubicBezTo>
                    <a:pt x="1096" y="84"/>
                    <a:pt x="1155" y="48"/>
                    <a:pt x="1191" y="36"/>
                  </a:cubicBezTo>
                  <a:cubicBezTo>
                    <a:pt x="1215" y="24"/>
                    <a:pt x="1227" y="12"/>
                    <a:pt x="1250" y="0"/>
                  </a:cubicBezTo>
                  <a:lnTo>
                    <a:pt x="1250" y="0"/>
                  </a:lnTo>
                  <a:cubicBezTo>
                    <a:pt x="1227" y="12"/>
                    <a:pt x="1203" y="12"/>
                    <a:pt x="1191" y="24"/>
                  </a:cubicBezTo>
                  <a:lnTo>
                    <a:pt x="1024" y="96"/>
                  </a:lnTo>
                  <a:cubicBezTo>
                    <a:pt x="893" y="155"/>
                    <a:pt x="703" y="239"/>
                    <a:pt x="488" y="322"/>
                  </a:cubicBezTo>
                  <a:cubicBezTo>
                    <a:pt x="441" y="346"/>
                    <a:pt x="393" y="370"/>
                    <a:pt x="334" y="381"/>
                  </a:cubicBezTo>
                  <a:cubicBezTo>
                    <a:pt x="310" y="387"/>
                    <a:pt x="286" y="390"/>
                    <a:pt x="262" y="390"/>
                  </a:cubicBezTo>
                  <a:cubicBezTo>
                    <a:pt x="238" y="390"/>
                    <a:pt x="215" y="387"/>
                    <a:pt x="191" y="381"/>
                  </a:cubicBezTo>
                  <a:cubicBezTo>
                    <a:pt x="107" y="358"/>
                    <a:pt x="48" y="298"/>
                    <a:pt x="24" y="215"/>
                  </a:cubicBezTo>
                  <a:cubicBezTo>
                    <a:pt x="12" y="155"/>
                    <a:pt x="24" y="96"/>
                    <a:pt x="60" y="48"/>
                  </a:cubicBezTo>
                  <a:cubicBezTo>
                    <a:pt x="83" y="13"/>
                    <a:pt x="95" y="1"/>
                    <a:pt x="9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p:cNvSpPr/>
            <p:nvPr/>
          </p:nvSpPr>
          <p:spPr>
            <a:xfrm>
              <a:off x="3850567" y="2792668"/>
              <a:ext cx="47451" cy="15719"/>
            </a:xfrm>
            <a:custGeom>
              <a:avLst/>
              <a:gdLst/>
              <a:ahLst/>
              <a:cxnLst/>
              <a:rect l="l" t="t" r="r" b="b"/>
              <a:pathLst>
                <a:path w="1132" h="375" extrusionOk="0">
                  <a:moveTo>
                    <a:pt x="180" y="0"/>
                  </a:moveTo>
                  <a:cubicBezTo>
                    <a:pt x="156" y="0"/>
                    <a:pt x="144" y="12"/>
                    <a:pt x="120" y="24"/>
                  </a:cubicBezTo>
                  <a:cubicBezTo>
                    <a:pt x="72" y="48"/>
                    <a:pt x="37" y="96"/>
                    <a:pt x="13" y="143"/>
                  </a:cubicBezTo>
                  <a:cubicBezTo>
                    <a:pt x="1" y="179"/>
                    <a:pt x="1" y="226"/>
                    <a:pt x="13" y="262"/>
                  </a:cubicBezTo>
                  <a:cubicBezTo>
                    <a:pt x="37" y="310"/>
                    <a:pt x="72" y="346"/>
                    <a:pt x="108" y="357"/>
                  </a:cubicBezTo>
                  <a:cubicBezTo>
                    <a:pt x="142" y="366"/>
                    <a:pt x="175" y="374"/>
                    <a:pt x="213" y="374"/>
                  </a:cubicBezTo>
                  <a:cubicBezTo>
                    <a:pt x="229" y="374"/>
                    <a:pt x="245" y="373"/>
                    <a:pt x="263" y="369"/>
                  </a:cubicBezTo>
                  <a:cubicBezTo>
                    <a:pt x="310" y="357"/>
                    <a:pt x="358" y="346"/>
                    <a:pt x="406" y="334"/>
                  </a:cubicBezTo>
                  <a:lnTo>
                    <a:pt x="918" y="179"/>
                  </a:lnTo>
                  <a:lnTo>
                    <a:pt x="1072" y="119"/>
                  </a:lnTo>
                  <a:cubicBezTo>
                    <a:pt x="1096" y="119"/>
                    <a:pt x="1108" y="107"/>
                    <a:pt x="1132" y="107"/>
                  </a:cubicBezTo>
                  <a:lnTo>
                    <a:pt x="1072" y="107"/>
                  </a:lnTo>
                  <a:lnTo>
                    <a:pt x="918" y="143"/>
                  </a:lnTo>
                  <a:cubicBezTo>
                    <a:pt x="775" y="179"/>
                    <a:pt x="596" y="238"/>
                    <a:pt x="394" y="298"/>
                  </a:cubicBezTo>
                  <a:cubicBezTo>
                    <a:pt x="346" y="310"/>
                    <a:pt x="299" y="334"/>
                    <a:pt x="251" y="334"/>
                  </a:cubicBezTo>
                  <a:cubicBezTo>
                    <a:pt x="233" y="340"/>
                    <a:pt x="212" y="343"/>
                    <a:pt x="190" y="343"/>
                  </a:cubicBezTo>
                  <a:cubicBezTo>
                    <a:pt x="168" y="343"/>
                    <a:pt x="144" y="340"/>
                    <a:pt x="120" y="334"/>
                  </a:cubicBezTo>
                  <a:cubicBezTo>
                    <a:pt x="84" y="322"/>
                    <a:pt x="49" y="298"/>
                    <a:pt x="37" y="250"/>
                  </a:cubicBezTo>
                  <a:cubicBezTo>
                    <a:pt x="25" y="226"/>
                    <a:pt x="25" y="191"/>
                    <a:pt x="37" y="155"/>
                  </a:cubicBezTo>
                  <a:cubicBezTo>
                    <a:pt x="49" y="107"/>
                    <a:pt x="84" y="60"/>
                    <a:pt x="132" y="24"/>
                  </a:cubicBezTo>
                  <a:cubicBezTo>
                    <a:pt x="144" y="24"/>
                    <a:pt x="168" y="12"/>
                    <a:pt x="1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p:cNvSpPr/>
            <p:nvPr/>
          </p:nvSpPr>
          <p:spPr>
            <a:xfrm>
              <a:off x="3858070" y="2807129"/>
              <a:ext cx="39947" cy="11024"/>
            </a:xfrm>
            <a:custGeom>
              <a:avLst/>
              <a:gdLst/>
              <a:ahLst/>
              <a:cxnLst/>
              <a:rect l="l" t="t" r="r" b="b"/>
              <a:pathLst>
                <a:path w="953" h="263" extrusionOk="0">
                  <a:moveTo>
                    <a:pt x="131" y="1"/>
                  </a:moveTo>
                  <a:cubicBezTo>
                    <a:pt x="120" y="1"/>
                    <a:pt x="96" y="12"/>
                    <a:pt x="84" y="12"/>
                  </a:cubicBezTo>
                  <a:cubicBezTo>
                    <a:pt x="48" y="36"/>
                    <a:pt x="12" y="72"/>
                    <a:pt x="1" y="120"/>
                  </a:cubicBezTo>
                  <a:cubicBezTo>
                    <a:pt x="1" y="155"/>
                    <a:pt x="1" y="191"/>
                    <a:pt x="24" y="215"/>
                  </a:cubicBezTo>
                  <a:cubicBezTo>
                    <a:pt x="48" y="239"/>
                    <a:pt x="84" y="251"/>
                    <a:pt x="120" y="262"/>
                  </a:cubicBezTo>
                  <a:lnTo>
                    <a:pt x="358" y="262"/>
                  </a:lnTo>
                  <a:lnTo>
                    <a:pt x="786" y="239"/>
                  </a:lnTo>
                  <a:cubicBezTo>
                    <a:pt x="834" y="239"/>
                    <a:pt x="893" y="227"/>
                    <a:pt x="953" y="227"/>
                  </a:cubicBezTo>
                  <a:cubicBezTo>
                    <a:pt x="923" y="221"/>
                    <a:pt x="893" y="218"/>
                    <a:pt x="865" y="218"/>
                  </a:cubicBezTo>
                  <a:cubicBezTo>
                    <a:pt x="837" y="218"/>
                    <a:pt x="810" y="221"/>
                    <a:pt x="786" y="227"/>
                  </a:cubicBezTo>
                  <a:cubicBezTo>
                    <a:pt x="667" y="227"/>
                    <a:pt x="524" y="239"/>
                    <a:pt x="358" y="239"/>
                  </a:cubicBezTo>
                  <a:lnTo>
                    <a:pt x="131" y="239"/>
                  </a:lnTo>
                  <a:cubicBezTo>
                    <a:pt x="96" y="239"/>
                    <a:pt x="72" y="215"/>
                    <a:pt x="48" y="191"/>
                  </a:cubicBezTo>
                  <a:cubicBezTo>
                    <a:pt x="24" y="179"/>
                    <a:pt x="12" y="143"/>
                    <a:pt x="24" y="120"/>
                  </a:cubicBezTo>
                  <a:cubicBezTo>
                    <a:pt x="24" y="84"/>
                    <a:pt x="60" y="48"/>
                    <a:pt x="96" y="24"/>
                  </a:cubicBezTo>
                  <a:cubicBezTo>
                    <a:pt x="108" y="24"/>
                    <a:pt x="120" y="12"/>
                    <a:pt x="13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p:cNvSpPr/>
            <p:nvPr/>
          </p:nvSpPr>
          <p:spPr>
            <a:xfrm>
              <a:off x="3826130" y="2794973"/>
              <a:ext cx="25486" cy="4695"/>
            </a:xfrm>
            <a:custGeom>
              <a:avLst/>
              <a:gdLst/>
              <a:ahLst/>
              <a:cxnLst/>
              <a:rect l="l" t="t" r="r" b="b"/>
              <a:pathLst>
                <a:path w="608" h="112" extrusionOk="0">
                  <a:moveTo>
                    <a:pt x="234" y="0"/>
                  </a:moveTo>
                  <a:cubicBezTo>
                    <a:pt x="156" y="0"/>
                    <a:pt x="76" y="14"/>
                    <a:pt x="1" y="41"/>
                  </a:cubicBezTo>
                  <a:cubicBezTo>
                    <a:pt x="108" y="29"/>
                    <a:pt x="203" y="29"/>
                    <a:pt x="310" y="29"/>
                  </a:cubicBezTo>
                  <a:cubicBezTo>
                    <a:pt x="405" y="52"/>
                    <a:pt x="512" y="76"/>
                    <a:pt x="608" y="112"/>
                  </a:cubicBezTo>
                  <a:cubicBezTo>
                    <a:pt x="496" y="38"/>
                    <a:pt x="366" y="0"/>
                    <a:pt x="2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p:cNvSpPr/>
            <p:nvPr/>
          </p:nvSpPr>
          <p:spPr>
            <a:xfrm>
              <a:off x="3519219" y="3061813"/>
              <a:ext cx="177688" cy="139124"/>
            </a:xfrm>
            <a:custGeom>
              <a:avLst/>
              <a:gdLst/>
              <a:ahLst/>
              <a:cxnLst/>
              <a:rect l="l" t="t" r="r" b="b"/>
              <a:pathLst>
                <a:path w="4239" h="3319" extrusionOk="0">
                  <a:moveTo>
                    <a:pt x="3296" y="0"/>
                  </a:moveTo>
                  <a:cubicBezTo>
                    <a:pt x="2973" y="0"/>
                    <a:pt x="2319" y="309"/>
                    <a:pt x="2119" y="413"/>
                  </a:cubicBezTo>
                  <a:cubicBezTo>
                    <a:pt x="1869" y="544"/>
                    <a:pt x="738" y="1056"/>
                    <a:pt x="631" y="1152"/>
                  </a:cubicBezTo>
                  <a:cubicBezTo>
                    <a:pt x="512" y="1247"/>
                    <a:pt x="429" y="1675"/>
                    <a:pt x="429" y="1675"/>
                  </a:cubicBezTo>
                  <a:lnTo>
                    <a:pt x="167" y="1735"/>
                  </a:lnTo>
                  <a:lnTo>
                    <a:pt x="0" y="3319"/>
                  </a:lnTo>
                  <a:lnTo>
                    <a:pt x="762" y="3247"/>
                  </a:lnTo>
                  <a:cubicBezTo>
                    <a:pt x="762" y="3247"/>
                    <a:pt x="3012" y="3045"/>
                    <a:pt x="3072" y="3033"/>
                  </a:cubicBezTo>
                  <a:cubicBezTo>
                    <a:pt x="3334" y="2973"/>
                    <a:pt x="3572" y="2795"/>
                    <a:pt x="3715" y="2557"/>
                  </a:cubicBezTo>
                  <a:cubicBezTo>
                    <a:pt x="3810" y="2449"/>
                    <a:pt x="3905" y="2342"/>
                    <a:pt x="3977" y="2223"/>
                  </a:cubicBezTo>
                  <a:cubicBezTo>
                    <a:pt x="4036" y="2128"/>
                    <a:pt x="4024" y="2021"/>
                    <a:pt x="3965" y="1926"/>
                  </a:cubicBezTo>
                  <a:lnTo>
                    <a:pt x="4072" y="1926"/>
                  </a:lnTo>
                  <a:cubicBezTo>
                    <a:pt x="4144" y="1806"/>
                    <a:pt x="4191" y="1664"/>
                    <a:pt x="4203" y="1521"/>
                  </a:cubicBezTo>
                  <a:cubicBezTo>
                    <a:pt x="4239" y="1271"/>
                    <a:pt x="3941" y="985"/>
                    <a:pt x="3941" y="985"/>
                  </a:cubicBezTo>
                  <a:lnTo>
                    <a:pt x="3774" y="1223"/>
                  </a:lnTo>
                  <a:cubicBezTo>
                    <a:pt x="3774" y="1223"/>
                    <a:pt x="3492" y="1235"/>
                    <a:pt x="3172" y="1235"/>
                  </a:cubicBezTo>
                  <a:cubicBezTo>
                    <a:pt x="2788" y="1235"/>
                    <a:pt x="2351" y="1218"/>
                    <a:pt x="2286" y="1140"/>
                  </a:cubicBezTo>
                  <a:cubicBezTo>
                    <a:pt x="2167" y="997"/>
                    <a:pt x="2774" y="747"/>
                    <a:pt x="2989" y="652"/>
                  </a:cubicBezTo>
                  <a:cubicBezTo>
                    <a:pt x="3203" y="556"/>
                    <a:pt x="3596" y="330"/>
                    <a:pt x="3465" y="68"/>
                  </a:cubicBezTo>
                  <a:cubicBezTo>
                    <a:pt x="3438" y="20"/>
                    <a:pt x="3378" y="0"/>
                    <a:pt x="3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p:cNvSpPr/>
            <p:nvPr/>
          </p:nvSpPr>
          <p:spPr>
            <a:xfrm>
              <a:off x="1071768" y="1637326"/>
              <a:ext cx="617403" cy="804061"/>
            </a:xfrm>
            <a:custGeom>
              <a:avLst/>
              <a:gdLst/>
              <a:ahLst/>
              <a:cxnLst/>
              <a:rect l="l" t="t" r="r" b="b"/>
              <a:pathLst>
                <a:path w="14729" h="19182" extrusionOk="0">
                  <a:moveTo>
                    <a:pt x="7371" y="0"/>
                  </a:moveTo>
                  <a:lnTo>
                    <a:pt x="1442" y="2179"/>
                  </a:lnTo>
                  <a:cubicBezTo>
                    <a:pt x="680" y="2536"/>
                    <a:pt x="13" y="2763"/>
                    <a:pt x="13" y="3489"/>
                  </a:cubicBezTo>
                  <a:lnTo>
                    <a:pt x="13" y="7085"/>
                  </a:lnTo>
                  <a:cubicBezTo>
                    <a:pt x="1" y="9609"/>
                    <a:pt x="680" y="12085"/>
                    <a:pt x="1965" y="14252"/>
                  </a:cubicBezTo>
                  <a:cubicBezTo>
                    <a:pt x="3239" y="16419"/>
                    <a:pt x="5144" y="18134"/>
                    <a:pt x="7419" y="19181"/>
                  </a:cubicBezTo>
                  <a:cubicBezTo>
                    <a:pt x="9847" y="18372"/>
                    <a:pt x="11657" y="16229"/>
                    <a:pt x="12764" y="14383"/>
                  </a:cubicBezTo>
                  <a:cubicBezTo>
                    <a:pt x="14050" y="12216"/>
                    <a:pt x="14729" y="9740"/>
                    <a:pt x="14717" y="7216"/>
                  </a:cubicBezTo>
                  <a:lnTo>
                    <a:pt x="14717" y="3989"/>
                  </a:lnTo>
                  <a:cubicBezTo>
                    <a:pt x="14717" y="2953"/>
                    <a:pt x="14181" y="2453"/>
                    <a:pt x="13348" y="2203"/>
                  </a:cubicBezTo>
                  <a:lnTo>
                    <a:pt x="7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5"/>
            <p:cNvSpPr/>
            <p:nvPr/>
          </p:nvSpPr>
          <p:spPr>
            <a:xfrm>
              <a:off x="1132672" y="1716674"/>
              <a:ext cx="495633" cy="645865"/>
            </a:xfrm>
            <a:custGeom>
              <a:avLst/>
              <a:gdLst/>
              <a:ahLst/>
              <a:cxnLst/>
              <a:rect l="l" t="t" r="r" b="b"/>
              <a:pathLst>
                <a:path w="11824" h="15408" extrusionOk="0">
                  <a:moveTo>
                    <a:pt x="5918" y="0"/>
                  </a:moveTo>
                  <a:lnTo>
                    <a:pt x="1155" y="1751"/>
                  </a:lnTo>
                  <a:cubicBezTo>
                    <a:pt x="548" y="2036"/>
                    <a:pt x="12" y="2215"/>
                    <a:pt x="12" y="2798"/>
                  </a:cubicBezTo>
                  <a:lnTo>
                    <a:pt x="12" y="5692"/>
                  </a:lnTo>
                  <a:cubicBezTo>
                    <a:pt x="0" y="7716"/>
                    <a:pt x="548" y="9704"/>
                    <a:pt x="1584" y="11442"/>
                  </a:cubicBezTo>
                  <a:cubicBezTo>
                    <a:pt x="2608" y="13181"/>
                    <a:pt x="4132" y="14562"/>
                    <a:pt x="5966" y="15407"/>
                  </a:cubicBezTo>
                  <a:cubicBezTo>
                    <a:pt x="7906" y="14752"/>
                    <a:pt x="9359" y="13026"/>
                    <a:pt x="10240" y="11549"/>
                  </a:cubicBezTo>
                  <a:cubicBezTo>
                    <a:pt x="11276" y="9811"/>
                    <a:pt x="11823" y="7823"/>
                    <a:pt x="11811" y="5799"/>
                  </a:cubicBezTo>
                  <a:lnTo>
                    <a:pt x="11811" y="3203"/>
                  </a:lnTo>
                  <a:cubicBezTo>
                    <a:pt x="11811" y="2370"/>
                    <a:pt x="11383" y="1977"/>
                    <a:pt x="10716" y="1774"/>
                  </a:cubicBezTo>
                  <a:lnTo>
                    <a:pt x="5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5"/>
            <p:cNvSpPr/>
            <p:nvPr/>
          </p:nvSpPr>
          <p:spPr>
            <a:xfrm>
              <a:off x="1227990" y="1880357"/>
              <a:ext cx="304992" cy="304992"/>
            </a:xfrm>
            <a:custGeom>
              <a:avLst/>
              <a:gdLst/>
              <a:ahLst/>
              <a:cxnLst/>
              <a:rect l="l" t="t" r="r" b="b"/>
              <a:pathLst>
                <a:path w="7276" h="7276" extrusionOk="0">
                  <a:moveTo>
                    <a:pt x="2822" y="1"/>
                  </a:moveTo>
                  <a:lnTo>
                    <a:pt x="2822" y="2834"/>
                  </a:lnTo>
                  <a:lnTo>
                    <a:pt x="1" y="2834"/>
                  </a:lnTo>
                  <a:lnTo>
                    <a:pt x="1" y="4454"/>
                  </a:lnTo>
                  <a:lnTo>
                    <a:pt x="2822" y="4454"/>
                  </a:lnTo>
                  <a:lnTo>
                    <a:pt x="2822" y="7275"/>
                  </a:lnTo>
                  <a:lnTo>
                    <a:pt x="4454" y="7275"/>
                  </a:lnTo>
                  <a:lnTo>
                    <a:pt x="4454" y="4454"/>
                  </a:lnTo>
                  <a:lnTo>
                    <a:pt x="7275" y="4454"/>
                  </a:lnTo>
                  <a:lnTo>
                    <a:pt x="7275" y="2834"/>
                  </a:lnTo>
                  <a:lnTo>
                    <a:pt x="4454" y="2834"/>
                  </a:lnTo>
                  <a:lnTo>
                    <a:pt x="4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5"/>
            <p:cNvSpPr/>
            <p:nvPr/>
          </p:nvSpPr>
          <p:spPr>
            <a:xfrm>
              <a:off x="982444" y="1646254"/>
              <a:ext cx="791570" cy="725382"/>
            </a:xfrm>
            <a:custGeom>
              <a:avLst/>
              <a:gdLst/>
              <a:ahLst/>
              <a:cxnLst/>
              <a:rect l="l" t="t" r="r" b="b"/>
              <a:pathLst>
                <a:path w="18884" h="17305" extrusionOk="0">
                  <a:moveTo>
                    <a:pt x="2295" y="0"/>
                  </a:moveTo>
                  <a:cubicBezTo>
                    <a:pt x="2102" y="0"/>
                    <a:pt x="1909" y="13"/>
                    <a:pt x="1715" y="37"/>
                  </a:cubicBezTo>
                  <a:cubicBezTo>
                    <a:pt x="1489" y="73"/>
                    <a:pt x="1263" y="133"/>
                    <a:pt x="1048" y="228"/>
                  </a:cubicBezTo>
                  <a:cubicBezTo>
                    <a:pt x="834" y="335"/>
                    <a:pt x="644" y="478"/>
                    <a:pt x="477" y="657"/>
                  </a:cubicBezTo>
                  <a:cubicBezTo>
                    <a:pt x="322" y="835"/>
                    <a:pt x="203" y="1049"/>
                    <a:pt x="120" y="1276"/>
                  </a:cubicBezTo>
                  <a:cubicBezTo>
                    <a:pt x="60" y="1502"/>
                    <a:pt x="13" y="1728"/>
                    <a:pt x="13" y="1966"/>
                  </a:cubicBezTo>
                  <a:cubicBezTo>
                    <a:pt x="1" y="2431"/>
                    <a:pt x="60" y="2883"/>
                    <a:pt x="203" y="3335"/>
                  </a:cubicBezTo>
                  <a:cubicBezTo>
                    <a:pt x="453" y="4193"/>
                    <a:pt x="822" y="5026"/>
                    <a:pt x="1287" y="5800"/>
                  </a:cubicBezTo>
                  <a:cubicBezTo>
                    <a:pt x="1727" y="6550"/>
                    <a:pt x="2215" y="7264"/>
                    <a:pt x="2751" y="7943"/>
                  </a:cubicBezTo>
                  <a:cubicBezTo>
                    <a:pt x="3275" y="8622"/>
                    <a:pt x="3823" y="9253"/>
                    <a:pt x="4370" y="9848"/>
                  </a:cubicBezTo>
                  <a:cubicBezTo>
                    <a:pt x="5418" y="10979"/>
                    <a:pt x="6549" y="12027"/>
                    <a:pt x="7752" y="12991"/>
                  </a:cubicBezTo>
                  <a:cubicBezTo>
                    <a:pt x="8788" y="13837"/>
                    <a:pt x="9883" y="14599"/>
                    <a:pt x="11038" y="15289"/>
                  </a:cubicBezTo>
                  <a:cubicBezTo>
                    <a:pt x="11978" y="15861"/>
                    <a:pt x="12979" y="16349"/>
                    <a:pt x="14002" y="16742"/>
                  </a:cubicBezTo>
                  <a:cubicBezTo>
                    <a:pt x="14788" y="17051"/>
                    <a:pt x="15610" y="17242"/>
                    <a:pt x="16443" y="17301"/>
                  </a:cubicBezTo>
                  <a:cubicBezTo>
                    <a:pt x="16493" y="17303"/>
                    <a:pt x="16543" y="17304"/>
                    <a:pt x="16593" y="17304"/>
                  </a:cubicBezTo>
                  <a:cubicBezTo>
                    <a:pt x="16844" y="17304"/>
                    <a:pt x="17100" y="17280"/>
                    <a:pt x="17348" y="17230"/>
                  </a:cubicBezTo>
                  <a:cubicBezTo>
                    <a:pt x="17420" y="17218"/>
                    <a:pt x="17479" y="17206"/>
                    <a:pt x="17539" y="17182"/>
                  </a:cubicBezTo>
                  <a:cubicBezTo>
                    <a:pt x="17598" y="17170"/>
                    <a:pt x="17646" y="17147"/>
                    <a:pt x="17705" y="17123"/>
                  </a:cubicBezTo>
                  <a:lnTo>
                    <a:pt x="17848" y="17063"/>
                  </a:lnTo>
                  <a:lnTo>
                    <a:pt x="17979" y="16992"/>
                  </a:lnTo>
                  <a:cubicBezTo>
                    <a:pt x="18051" y="16956"/>
                    <a:pt x="18122" y="16909"/>
                    <a:pt x="18182" y="16849"/>
                  </a:cubicBezTo>
                  <a:cubicBezTo>
                    <a:pt x="18217" y="16825"/>
                    <a:pt x="18241" y="16813"/>
                    <a:pt x="18265" y="16789"/>
                  </a:cubicBezTo>
                  <a:lnTo>
                    <a:pt x="18313" y="16730"/>
                  </a:lnTo>
                  <a:lnTo>
                    <a:pt x="18313" y="16730"/>
                  </a:lnTo>
                  <a:lnTo>
                    <a:pt x="18253" y="16789"/>
                  </a:lnTo>
                  <a:cubicBezTo>
                    <a:pt x="18229" y="16801"/>
                    <a:pt x="18205" y="16825"/>
                    <a:pt x="18182" y="16837"/>
                  </a:cubicBezTo>
                  <a:cubicBezTo>
                    <a:pt x="18122" y="16897"/>
                    <a:pt x="18051" y="16932"/>
                    <a:pt x="17979" y="16968"/>
                  </a:cubicBezTo>
                  <a:cubicBezTo>
                    <a:pt x="17943" y="16992"/>
                    <a:pt x="17896" y="17016"/>
                    <a:pt x="17860" y="17039"/>
                  </a:cubicBezTo>
                  <a:lnTo>
                    <a:pt x="17705" y="17099"/>
                  </a:lnTo>
                  <a:cubicBezTo>
                    <a:pt x="17658" y="17123"/>
                    <a:pt x="17598" y="17135"/>
                    <a:pt x="17539" y="17159"/>
                  </a:cubicBezTo>
                  <a:cubicBezTo>
                    <a:pt x="17479" y="17170"/>
                    <a:pt x="17420" y="17194"/>
                    <a:pt x="17360" y="17206"/>
                  </a:cubicBezTo>
                  <a:cubicBezTo>
                    <a:pt x="17129" y="17252"/>
                    <a:pt x="16891" y="17270"/>
                    <a:pt x="16657" y="17270"/>
                  </a:cubicBezTo>
                  <a:cubicBezTo>
                    <a:pt x="16590" y="17270"/>
                    <a:pt x="16522" y="17268"/>
                    <a:pt x="16455" y="17266"/>
                  </a:cubicBezTo>
                  <a:cubicBezTo>
                    <a:pt x="15622" y="17206"/>
                    <a:pt x="14800" y="17016"/>
                    <a:pt x="14026" y="16706"/>
                  </a:cubicBezTo>
                  <a:cubicBezTo>
                    <a:pt x="13002" y="16301"/>
                    <a:pt x="12014" y="15813"/>
                    <a:pt x="11074" y="15242"/>
                  </a:cubicBezTo>
                  <a:cubicBezTo>
                    <a:pt x="9919" y="14551"/>
                    <a:pt x="8823" y="13789"/>
                    <a:pt x="7787" y="12944"/>
                  </a:cubicBezTo>
                  <a:cubicBezTo>
                    <a:pt x="6585" y="11979"/>
                    <a:pt x="5466" y="10932"/>
                    <a:pt x="4406" y="9812"/>
                  </a:cubicBezTo>
                  <a:cubicBezTo>
                    <a:pt x="3858" y="9217"/>
                    <a:pt x="3323" y="8586"/>
                    <a:pt x="2799" y="7907"/>
                  </a:cubicBezTo>
                  <a:cubicBezTo>
                    <a:pt x="2263" y="7229"/>
                    <a:pt x="1775" y="6514"/>
                    <a:pt x="1334" y="5764"/>
                  </a:cubicBezTo>
                  <a:cubicBezTo>
                    <a:pt x="882" y="4990"/>
                    <a:pt x="513" y="4169"/>
                    <a:pt x="251" y="3312"/>
                  </a:cubicBezTo>
                  <a:cubicBezTo>
                    <a:pt x="120" y="2871"/>
                    <a:pt x="60" y="2419"/>
                    <a:pt x="60" y="1954"/>
                  </a:cubicBezTo>
                  <a:cubicBezTo>
                    <a:pt x="72" y="1728"/>
                    <a:pt x="108" y="1502"/>
                    <a:pt x="179" y="1288"/>
                  </a:cubicBezTo>
                  <a:cubicBezTo>
                    <a:pt x="322" y="835"/>
                    <a:pt x="644" y="478"/>
                    <a:pt x="1072" y="287"/>
                  </a:cubicBezTo>
                  <a:cubicBezTo>
                    <a:pt x="1287" y="192"/>
                    <a:pt x="1501" y="133"/>
                    <a:pt x="1727" y="97"/>
                  </a:cubicBezTo>
                  <a:cubicBezTo>
                    <a:pt x="1916" y="72"/>
                    <a:pt x="2106" y="60"/>
                    <a:pt x="2297" y="60"/>
                  </a:cubicBezTo>
                  <a:cubicBezTo>
                    <a:pt x="2564" y="60"/>
                    <a:pt x="2832" y="84"/>
                    <a:pt x="3096" y="133"/>
                  </a:cubicBezTo>
                  <a:cubicBezTo>
                    <a:pt x="3977" y="287"/>
                    <a:pt x="4835" y="561"/>
                    <a:pt x="5656" y="930"/>
                  </a:cubicBezTo>
                  <a:cubicBezTo>
                    <a:pt x="6442" y="1276"/>
                    <a:pt x="7216" y="1680"/>
                    <a:pt x="7954" y="2133"/>
                  </a:cubicBezTo>
                  <a:cubicBezTo>
                    <a:pt x="8680" y="2573"/>
                    <a:pt x="9359" y="3038"/>
                    <a:pt x="10026" y="3514"/>
                  </a:cubicBezTo>
                  <a:cubicBezTo>
                    <a:pt x="11252" y="4431"/>
                    <a:pt x="12419" y="5431"/>
                    <a:pt x="13514" y="6502"/>
                  </a:cubicBezTo>
                  <a:cubicBezTo>
                    <a:pt x="14479" y="7431"/>
                    <a:pt x="15372" y="8443"/>
                    <a:pt x="16181" y="9503"/>
                  </a:cubicBezTo>
                  <a:cubicBezTo>
                    <a:pt x="16860" y="10372"/>
                    <a:pt x="17467" y="11301"/>
                    <a:pt x="17979" y="12277"/>
                  </a:cubicBezTo>
                  <a:cubicBezTo>
                    <a:pt x="18372" y="13015"/>
                    <a:pt x="18658" y="13813"/>
                    <a:pt x="18813" y="14634"/>
                  </a:cubicBezTo>
                  <a:cubicBezTo>
                    <a:pt x="18860" y="14932"/>
                    <a:pt x="18872" y="15230"/>
                    <a:pt x="18848" y="15539"/>
                  </a:cubicBezTo>
                  <a:cubicBezTo>
                    <a:pt x="18848" y="15599"/>
                    <a:pt x="18836" y="15658"/>
                    <a:pt x="18824" y="15730"/>
                  </a:cubicBezTo>
                  <a:cubicBezTo>
                    <a:pt x="18813" y="15777"/>
                    <a:pt x="18801" y="15837"/>
                    <a:pt x="18789" y="15885"/>
                  </a:cubicBezTo>
                  <a:cubicBezTo>
                    <a:pt x="18777" y="15944"/>
                    <a:pt x="18765" y="15992"/>
                    <a:pt x="18741" y="16039"/>
                  </a:cubicBezTo>
                  <a:cubicBezTo>
                    <a:pt x="18729" y="16087"/>
                    <a:pt x="18705" y="16135"/>
                    <a:pt x="18694" y="16170"/>
                  </a:cubicBezTo>
                  <a:cubicBezTo>
                    <a:pt x="18670" y="16254"/>
                    <a:pt x="18634" y="16325"/>
                    <a:pt x="18586" y="16385"/>
                  </a:cubicBezTo>
                  <a:cubicBezTo>
                    <a:pt x="18563" y="16420"/>
                    <a:pt x="18551" y="16444"/>
                    <a:pt x="18539" y="16468"/>
                  </a:cubicBezTo>
                  <a:lnTo>
                    <a:pt x="18491" y="16528"/>
                  </a:lnTo>
                  <a:cubicBezTo>
                    <a:pt x="18442" y="16586"/>
                    <a:pt x="18417" y="16629"/>
                    <a:pt x="18410" y="16642"/>
                  </a:cubicBezTo>
                  <a:lnTo>
                    <a:pt x="18410" y="16642"/>
                  </a:lnTo>
                  <a:cubicBezTo>
                    <a:pt x="18393" y="16655"/>
                    <a:pt x="18356" y="16686"/>
                    <a:pt x="18313" y="16730"/>
                  </a:cubicBezTo>
                  <a:lnTo>
                    <a:pt x="18409" y="16644"/>
                  </a:lnTo>
                  <a:lnTo>
                    <a:pt x="18409" y="16644"/>
                  </a:lnTo>
                  <a:cubicBezTo>
                    <a:pt x="18408" y="16646"/>
                    <a:pt x="18408" y="16647"/>
                    <a:pt x="18408" y="16647"/>
                  </a:cubicBezTo>
                  <a:lnTo>
                    <a:pt x="18411" y="16642"/>
                  </a:lnTo>
                  <a:lnTo>
                    <a:pt x="18411" y="16642"/>
                  </a:lnTo>
                  <a:lnTo>
                    <a:pt x="18420" y="16635"/>
                  </a:lnTo>
                  <a:lnTo>
                    <a:pt x="18420" y="16635"/>
                  </a:lnTo>
                  <a:cubicBezTo>
                    <a:pt x="18420" y="16635"/>
                    <a:pt x="18417" y="16636"/>
                    <a:pt x="18413" y="16640"/>
                  </a:cubicBezTo>
                  <a:lnTo>
                    <a:pt x="18413" y="16640"/>
                  </a:lnTo>
                  <a:lnTo>
                    <a:pt x="18491" y="16539"/>
                  </a:lnTo>
                  <a:lnTo>
                    <a:pt x="18539" y="16480"/>
                  </a:lnTo>
                  <a:cubicBezTo>
                    <a:pt x="18551" y="16456"/>
                    <a:pt x="18574" y="16432"/>
                    <a:pt x="18586" y="16408"/>
                  </a:cubicBezTo>
                  <a:cubicBezTo>
                    <a:pt x="18634" y="16337"/>
                    <a:pt x="18670" y="16266"/>
                    <a:pt x="18694" y="16194"/>
                  </a:cubicBezTo>
                  <a:cubicBezTo>
                    <a:pt x="18717" y="16147"/>
                    <a:pt x="18741" y="16099"/>
                    <a:pt x="18753" y="16051"/>
                  </a:cubicBezTo>
                  <a:cubicBezTo>
                    <a:pt x="18765" y="16004"/>
                    <a:pt x="18777" y="15956"/>
                    <a:pt x="18801" y="15908"/>
                  </a:cubicBezTo>
                  <a:cubicBezTo>
                    <a:pt x="18813" y="15849"/>
                    <a:pt x="18824" y="15789"/>
                    <a:pt x="18836" y="15730"/>
                  </a:cubicBezTo>
                  <a:cubicBezTo>
                    <a:pt x="18836" y="15670"/>
                    <a:pt x="18860" y="15611"/>
                    <a:pt x="18860" y="15539"/>
                  </a:cubicBezTo>
                  <a:cubicBezTo>
                    <a:pt x="18884" y="15242"/>
                    <a:pt x="18872" y="14932"/>
                    <a:pt x="18824" y="14634"/>
                  </a:cubicBezTo>
                  <a:cubicBezTo>
                    <a:pt x="18670" y="13813"/>
                    <a:pt x="18396" y="13015"/>
                    <a:pt x="18003" y="12277"/>
                  </a:cubicBezTo>
                  <a:cubicBezTo>
                    <a:pt x="17491" y="11289"/>
                    <a:pt x="16896" y="10360"/>
                    <a:pt x="16217" y="9479"/>
                  </a:cubicBezTo>
                  <a:cubicBezTo>
                    <a:pt x="15395" y="8419"/>
                    <a:pt x="14514" y="7419"/>
                    <a:pt x="13550" y="6479"/>
                  </a:cubicBezTo>
                  <a:cubicBezTo>
                    <a:pt x="12455" y="5395"/>
                    <a:pt x="11276" y="4395"/>
                    <a:pt x="10038" y="3478"/>
                  </a:cubicBezTo>
                  <a:cubicBezTo>
                    <a:pt x="9383" y="2990"/>
                    <a:pt x="8692" y="2526"/>
                    <a:pt x="7966" y="2085"/>
                  </a:cubicBezTo>
                  <a:cubicBezTo>
                    <a:pt x="7228" y="1633"/>
                    <a:pt x="6466" y="1228"/>
                    <a:pt x="5668" y="883"/>
                  </a:cubicBezTo>
                  <a:cubicBezTo>
                    <a:pt x="4847" y="502"/>
                    <a:pt x="3989" y="228"/>
                    <a:pt x="3096" y="73"/>
                  </a:cubicBezTo>
                  <a:cubicBezTo>
                    <a:pt x="2832" y="24"/>
                    <a:pt x="2564" y="0"/>
                    <a:pt x="2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p:nvPr/>
          </p:nvSpPr>
          <p:spPr>
            <a:xfrm>
              <a:off x="885617" y="1824609"/>
              <a:ext cx="1007194" cy="368245"/>
            </a:xfrm>
            <a:custGeom>
              <a:avLst/>
              <a:gdLst/>
              <a:ahLst/>
              <a:cxnLst/>
              <a:rect l="l" t="t" r="r" b="b"/>
              <a:pathLst>
                <a:path w="24028" h="8785" extrusionOk="0">
                  <a:moveTo>
                    <a:pt x="23885" y="3724"/>
                  </a:moveTo>
                  <a:lnTo>
                    <a:pt x="23885" y="3724"/>
                  </a:lnTo>
                  <a:cubicBezTo>
                    <a:pt x="23897" y="3771"/>
                    <a:pt x="23921" y="3819"/>
                    <a:pt x="23932" y="3867"/>
                  </a:cubicBezTo>
                  <a:cubicBezTo>
                    <a:pt x="23921" y="3819"/>
                    <a:pt x="23909" y="3771"/>
                    <a:pt x="23885" y="3724"/>
                  </a:cubicBezTo>
                  <a:close/>
                  <a:moveTo>
                    <a:pt x="23932" y="3867"/>
                  </a:moveTo>
                  <a:lnTo>
                    <a:pt x="23932" y="3867"/>
                  </a:lnTo>
                  <a:cubicBezTo>
                    <a:pt x="23956" y="3938"/>
                    <a:pt x="23980" y="4010"/>
                    <a:pt x="23992" y="4093"/>
                  </a:cubicBezTo>
                  <a:cubicBezTo>
                    <a:pt x="24004" y="4129"/>
                    <a:pt x="24016" y="4152"/>
                    <a:pt x="24016" y="4188"/>
                  </a:cubicBezTo>
                  <a:cubicBezTo>
                    <a:pt x="24016" y="4152"/>
                    <a:pt x="24004" y="4129"/>
                    <a:pt x="24004" y="4093"/>
                  </a:cubicBezTo>
                  <a:cubicBezTo>
                    <a:pt x="23980" y="4010"/>
                    <a:pt x="23968" y="3938"/>
                    <a:pt x="23932" y="3867"/>
                  </a:cubicBezTo>
                  <a:close/>
                  <a:moveTo>
                    <a:pt x="11980" y="1"/>
                  </a:moveTo>
                  <a:cubicBezTo>
                    <a:pt x="10991" y="1"/>
                    <a:pt x="10003" y="48"/>
                    <a:pt x="9014" y="140"/>
                  </a:cubicBezTo>
                  <a:cubicBezTo>
                    <a:pt x="8216" y="211"/>
                    <a:pt x="7383" y="319"/>
                    <a:pt x="6549" y="485"/>
                  </a:cubicBezTo>
                  <a:cubicBezTo>
                    <a:pt x="5692" y="640"/>
                    <a:pt x="4859" y="843"/>
                    <a:pt x="4025" y="1116"/>
                  </a:cubicBezTo>
                  <a:cubicBezTo>
                    <a:pt x="3168" y="1378"/>
                    <a:pt x="2346" y="1747"/>
                    <a:pt x="1573" y="2224"/>
                  </a:cubicBezTo>
                  <a:cubicBezTo>
                    <a:pt x="1192" y="2462"/>
                    <a:pt x="846" y="2759"/>
                    <a:pt x="537" y="3105"/>
                  </a:cubicBezTo>
                  <a:cubicBezTo>
                    <a:pt x="394" y="3283"/>
                    <a:pt x="263" y="3474"/>
                    <a:pt x="168" y="3688"/>
                  </a:cubicBezTo>
                  <a:cubicBezTo>
                    <a:pt x="72" y="3914"/>
                    <a:pt x="25" y="4152"/>
                    <a:pt x="25" y="4379"/>
                  </a:cubicBezTo>
                  <a:cubicBezTo>
                    <a:pt x="25" y="4617"/>
                    <a:pt x="72" y="4855"/>
                    <a:pt x="168" y="5081"/>
                  </a:cubicBezTo>
                  <a:cubicBezTo>
                    <a:pt x="263" y="5295"/>
                    <a:pt x="394" y="5486"/>
                    <a:pt x="537" y="5676"/>
                  </a:cubicBezTo>
                  <a:cubicBezTo>
                    <a:pt x="846" y="6022"/>
                    <a:pt x="1203" y="6319"/>
                    <a:pt x="1596" y="6569"/>
                  </a:cubicBezTo>
                  <a:cubicBezTo>
                    <a:pt x="2358" y="7034"/>
                    <a:pt x="3180" y="7415"/>
                    <a:pt x="4049" y="7677"/>
                  </a:cubicBezTo>
                  <a:cubicBezTo>
                    <a:pt x="4871" y="7939"/>
                    <a:pt x="5716" y="8153"/>
                    <a:pt x="6573" y="8308"/>
                  </a:cubicBezTo>
                  <a:cubicBezTo>
                    <a:pt x="7407" y="8463"/>
                    <a:pt x="8228" y="8570"/>
                    <a:pt x="9038" y="8653"/>
                  </a:cubicBezTo>
                  <a:cubicBezTo>
                    <a:pt x="10044" y="8739"/>
                    <a:pt x="11061" y="8784"/>
                    <a:pt x="12074" y="8784"/>
                  </a:cubicBezTo>
                  <a:cubicBezTo>
                    <a:pt x="12595" y="8784"/>
                    <a:pt x="13116" y="8773"/>
                    <a:pt x="13634" y="8748"/>
                  </a:cubicBezTo>
                  <a:cubicBezTo>
                    <a:pt x="14979" y="8689"/>
                    <a:pt x="16312" y="8522"/>
                    <a:pt x="17622" y="8272"/>
                  </a:cubicBezTo>
                  <a:cubicBezTo>
                    <a:pt x="18718" y="8082"/>
                    <a:pt x="19777" y="7772"/>
                    <a:pt x="20813" y="7379"/>
                  </a:cubicBezTo>
                  <a:cubicBezTo>
                    <a:pt x="21599" y="7093"/>
                    <a:pt x="22337" y="6688"/>
                    <a:pt x="23004" y="6177"/>
                  </a:cubicBezTo>
                  <a:cubicBezTo>
                    <a:pt x="23242" y="5986"/>
                    <a:pt x="23456" y="5760"/>
                    <a:pt x="23635" y="5522"/>
                  </a:cubicBezTo>
                  <a:cubicBezTo>
                    <a:pt x="23671" y="5462"/>
                    <a:pt x="23706" y="5415"/>
                    <a:pt x="23742" y="5355"/>
                  </a:cubicBezTo>
                  <a:cubicBezTo>
                    <a:pt x="23778" y="5307"/>
                    <a:pt x="23801" y="5260"/>
                    <a:pt x="23825" y="5200"/>
                  </a:cubicBezTo>
                  <a:cubicBezTo>
                    <a:pt x="23849" y="5153"/>
                    <a:pt x="23873" y="5105"/>
                    <a:pt x="23897" y="5057"/>
                  </a:cubicBezTo>
                  <a:cubicBezTo>
                    <a:pt x="23921" y="5010"/>
                    <a:pt x="23932" y="4962"/>
                    <a:pt x="23944" y="4926"/>
                  </a:cubicBezTo>
                  <a:cubicBezTo>
                    <a:pt x="23968" y="4843"/>
                    <a:pt x="23992" y="4772"/>
                    <a:pt x="24004" y="4688"/>
                  </a:cubicBezTo>
                  <a:cubicBezTo>
                    <a:pt x="24016" y="4653"/>
                    <a:pt x="24028" y="4629"/>
                    <a:pt x="24028" y="4593"/>
                  </a:cubicBezTo>
                  <a:lnTo>
                    <a:pt x="24028" y="4522"/>
                  </a:lnTo>
                  <a:lnTo>
                    <a:pt x="24028" y="4379"/>
                  </a:lnTo>
                  <a:cubicBezTo>
                    <a:pt x="24028" y="4379"/>
                    <a:pt x="24016" y="4426"/>
                    <a:pt x="24004" y="4522"/>
                  </a:cubicBezTo>
                  <a:cubicBezTo>
                    <a:pt x="24004" y="4545"/>
                    <a:pt x="24016" y="4569"/>
                    <a:pt x="24004" y="4593"/>
                  </a:cubicBezTo>
                  <a:cubicBezTo>
                    <a:pt x="24004" y="4629"/>
                    <a:pt x="23992" y="4653"/>
                    <a:pt x="23992" y="4688"/>
                  </a:cubicBezTo>
                  <a:cubicBezTo>
                    <a:pt x="23980" y="4772"/>
                    <a:pt x="23956" y="4843"/>
                    <a:pt x="23932" y="4914"/>
                  </a:cubicBezTo>
                  <a:cubicBezTo>
                    <a:pt x="23909" y="4962"/>
                    <a:pt x="23897" y="5010"/>
                    <a:pt x="23885" y="5057"/>
                  </a:cubicBezTo>
                  <a:lnTo>
                    <a:pt x="23813" y="5200"/>
                  </a:lnTo>
                  <a:cubicBezTo>
                    <a:pt x="23778" y="5248"/>
                    <a:pt x="23754" y="5295"/>
                    <a:pt x="23718" y="5343"/>
                  </a:cubicBezTo>
                  <a:cubicBezTo>
                    <a:pt x="23694" y="5403"/>
                    <a:pt x="23659" y="5462"/>
                    <a:pt x="23611" y="5510"/>
                  </a:cubicBezTo>
                  <a:cubicBezTo>
                    <a:pt x="23432" y="5760"/>
                    <a:pt x="23218" y="5974"/>
                    <a:pt x="22980" y="6165"/>
                  </a:cubicBezTo>
                  <a:cubicBezTo>
                    <a:pt x="22325" y="6677"/>
                    <a:pt x="21587" y="7093"/>
                    <a:pt x="20801" y="7379"/>
                  </a:cubicBezTo>
                  <a:cubicBezTo>
                    <a:pt x="19765" y="7772"/>
                    <a:pt x="18694" y="8058"/>
                    <a:pt x="17610" y="8260"/>
                  </a:cubicBezTo>
                  <a:cubicBezTo>
                    <a:pt x="16301" y="8510"/>
                    <a:pt x="14967" y="8665"/>
                    <a:pt x="13634" y="8724"/>
                  </a:cubicBezTo>
                  <a:cubicBezTo>
                    <a:pt x="13122" y="8748"/>
                    <a:pt x="12610" y="8760"/>
                    <a:pt x="12098" y="8760"/>
                  </a:cubicBezTo>
                  <a:cubicBezTo>
                    <a:pt x="11074" y="8760"/>
                    <a:pt x="10050" y="8713"/>
                    <a:pt x="9026" y="8617"/>
                  </a:cubicBezTo>
                  <a:cubicBezTo>
                    <a:pt x="8216" y="8546"/>
                    <a:pt x="7395" y="8439"/>
                    <a:pt x="6561" y="8272"/>
                  </a:cubicBezTo>
                  <a:cubicBezTo>
                    <a:pt x="5704" y="8117"/>
                    <a:pt x="4871" y="7915"/>
                    <a:pt x="4049" y="7641"/>
                  </a:cubicBezTo>
                  <a:cubicBezTo>
                    <a:pt x="3192" y="7379"/>
                    <a:pt x="2370" y="7010"/>
                    <a:pt x="1596" y="6534"/>
                  </a:cubicBezTo>
                  <a:cubicBezTo>
                    <a:pt x="1215" y="6296"/>
                    <a:pt x="858" y="5998"/>
                    <a:pt x="560" y="5653"/>
                  </a:cubicBezTo>
                  <a:cubicBezTo>
                    <a:pt x="418" y="5474"/>
                    <a:pt x="287" y="5284"/>
                    <a:pt x="191" y="5069"/>
                  </a:cubicBezTo>
                  <a:cubicBezTo>
                    <a:pt x="1" y="4641"/>
                    <a:pt x="1" y="4152"/>
                    <a:pt x="191" y="3736"/>
                  </a:cubicBezTo>
                  <a:cubicBezTo>
                    <a:pt x="287" y="3521"/>
                    <a:pt x="418" y="3331"/>
                    <a:pt x="560" y="3152"/>
                  </a:cubicBezTo>
                  <a:cubicBezTo>
                    <a:pt x="858" y="2807"/>
                    <a:pt x="1215" y="2509"/>
                    <a:pt x="1608" y="2271"/>
                  </a:cubicBezTo>
                  <a:cubicBezTo>
                    <a:pt x="2370" y="1795"/>
                    <a:pt x="3192" y="1426"/>
                    <a:pt x="4049" y="1164"/>
                  </a:cubicBezTo>
                  <a:cubicBezTo>
                    <a:pt x="4871" y="902"/>
                    <a:pt x="5704" y="688"/>
                    <a:pt x="6561" y="533"/>
                  </a:cubicBezTo>
                  <a:cubicBezTo>
                    <a:pt x="7395" y="378"/>
                    <a:pt x="8216" y="259"/>
                    <a:pt x="9026" y="188"/>
                  </a:cubicBezTo>
                  <a:cubicBezTo>
                    <a:pt x="10050" y="92"/>
                    <a:pt x="11074" y="45"/>
                    <a:pt x="12098" y="45"/>
                  </a:cubicBezTo>
                  <a:cubicBezTo>
                    <a:pt x="12610" y="45"/>
                    <a:pt x="13122" y="57"/>
                    <a:pt x="13634" y="81"/>
                  </a:cubicBezTo>
                  <a:cubicBezTo>
                    <a:pt x="14967" y="140"/>
                    <a:pt x="16301" y="295"/>
                    <a:pt x="17622" y="533"/>
                  </a:cubicBezTo>
                  <a:cubicBezTo>
                    <a:pt x="18706" y="735"/>
                    <a:pt x="19765" y="1033"/>
                    <a:pt x="20801" y="1414"/>
                  </a:cubicBezTo>
                  <a:cubicBezTo>
                    <a:pt x="21587" y="1700"/>
                    <a:pt x="22325" y="2105"/>
                    <a:pt x="22980" y="2617"/>
                  </a:cubicBezTo>
                  <a:cubicBezTo>
                    <a:pt x="23230" y="2807"/>
                    <a:pt x="23432" y="3021"/>
                    <a:pt x="23623" y="3271"/>
                  </a:cubicBezTo>
                  <a:cubicBezTo>
                    <a:pt x="23659" y="3319"/>
                    <a:pt x="23694" y="3379"/>
                    <a:pt x="23730" y="3438"/>
                  </a:cubicBezTo>
                  <a:cubicBezTo>
                    <a:pt x="23754" y="3486"/>
                    <a:pt x="23790" y="3533"/>
                    <a:pt x="23813" y="3581"/>
                  </a:cubicBezTo>
                  <a:lnTo>
                    <a:pt x="23885" y="3724"/>
                  </a:lnTo>
                  <a:lnTo>
                    <a:pt x="23825" y="3581"/>
                  </a:lnTo>
                  <a:cubicBezTo>
                    <a:pt x="23790" y="3533"/>
                    <a:pt x="23766" y="3474"/>
                    <a:pt x="23730" y="3426"/>
                  </a:cubicBezTo>
                  <a:cubicBezTo>
                    <a:pt x="23706" y="3379"/>
                    <a:pt x="23671" y="3319"/>
                    <a:pt x="23623" y="3259"/>
                  </a:cubicBezTo>
                  <a:cubicBezTo>
                    <a:pt x="23444" y="3021"/>
                    <a:pt x="23230" y="2795"/>
                    <a:pt x="22992" y="2605"/>
                  </a:cubicBezTo>
                  <a:cubicBezTo>
                    <a:pt x="22337" y="2093"/>
                    <a:pt x="21599" y="1688"/>
                    <a:pt x="20813" y="1402"/>
                  </a:cubicBezTo>
                  <a:cubicBezTo>
                    <a:pt x="19765" y="1009"/>
                    <a:pt x="18694" y="712"/>
                    <a:pt x="17610" y="509"/>
                  </a:cubicBezTo>
                  <a:cubicBezTo>
                    <a:pt x="16289" y="259"/>
                    <a:pt x="14955" y="104"/>
                    <a:pt x="13622" y="45"/>
                  </a:cubicBezTo>
                  <a:cubicBezTo>
                    <a:pt x="13074" y="15"/>
                    <a:pt x="12527" y="1"/>
                    <a:pt x="11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1057810" y="1576338"/>
              <a:ext cx="683800" cy="827745"/>
            </a:xfrm>
            <a:custGeom>
              <a:avLst/>
              <a:gdLst/>
              <a:ahLst/>
              <a:cxnLst/>
              <a:rect l="l" t="t" r="r" b="b"/>
              <a:pathLst>
                <a:path w="16313" h="19747" extrusionOk="0">
                  <a:moveTo>
                    <a:pt x="14289" y="1"/>
                  </a:moveTo>
                  <a:cubicBezTo>
                    <a:pt x="14019" y="1"/>
                    <a:pt x="13752" y="36"/>
                    <a:pt x="13502" y="98"/>
                  </a:cubicBezTo>
                  <a:cubicBezTo>
                    <a:pt x="12681" y="312"/>
                    <a:pt x="11907" y="646"/>
                    <a:pt x="11192" y="1086"/>
                  </a:cubicBezTo>
                  <a:cubicBezTo>
                    <a:pt x="10252" y="1658"/>
                    <a:pt x="9359" y="2325"/>
                    <a:pt x="8537" y="3063"/>
                  </a:cubicBezTo>
                  <a:cubicBezTo>
                    <a:pt x="7525" y="3944"/>
                    <a:pt x="6585" y="4908"/>
                    <a:pt x="5716" y="5932"/>
                  </a:cubicBezTo>
                  <a:cubicBezTo>
                    <a:pt x="4715" y="7099"/>
                    <a:pt x="3799" y="8325"/>
                    <a:pt x="2977" y="9623"/>
                  </a:cubicBezTo>
                  <a:cubicBezTo>
                    <a:pt x="2537" y="10314"/>
                    <a:pt x="2120" y="11028"/>
                    <a:pt x="1727" y="11790"/>
                  </a:cubicBezTo>
                  <a:cubicBezTo>
                    <a:pt x="1334" y="12564"/>
                    <a:pt x="977" y="13362"/>
                    <a:pt x="679" y="14171"/>
                  </a:cubicBezTo>
                  <a:cubicBezTo>
                    <a:pt x="370" y="15017"/>
                    <a:pt x="155" y="15898"/>
                    <a:pt x="60" y="16791"/>
                  </a:cubicBezTo>
                  <a:cubicBezTo>
                    <a:pt x="1" y="17255"/>
                    <a:pt x="24" y="17719"/>
                    <a:pt x="120" y="18172"/>
                  </a:cubicBezTo>
                  <a:cubicBezTo>
                    <a:pt x="167" y="18398"/>
                    <a:pt x="251" y="18624"/>
                    <a:pt x="358" y="18827"/>
                  </a:cubicBezTo>
                  <a:cubicBezTo>
                    <a:pt x="477" y="19041"/>
                    <a:pt x="632" y="19219"/>
                    <a:pt x="810" y="19374"/>
                  </a:cubicBezTo>
                  <a:cubicBezTo>
                    <a:pt x="1001" y="19517"/>
                    <a:pt x="1215" y="19612"/>
                    <a:pt x="1453" y="19684"/>
                  </a:cubicBezTo>
                  <a:cubicBezTo>
                    <a:pt x="1641" y="19723"/>
                    <a:pt x="1836" y="19746"/>
                    <a:pt x="2026" y="19746"/>
                  </a:cubicBezTo>
                  <a:cubicBezTo>
                    <a:pt x="2066" y="19746"/>
                    <a:pt x="2105" y="19745"/>
                    <a:pt x="2144" y="19743"/>
                  </a:cubicBezTo>
                  <a:cubicBezTo>
                    <a:pt x="2608" y="19719"/>
                    <a:pt x="3060" y="19624"/>
                    <a:pt x="3501" y="19469"/>
                  </a:cubicBezTo>
                  <a:cubicBezTo>
                    <a:pt x="4346" y="19148"/>
                    <a:pt x="5144" y="18719"/>
                    <a:pt x="5882" y="18207"/>
                  </a:cubicBezTo>
                  <a:cubicBezTo>
                    <a:pt x="6597" y="17707"/>
                    <a:pt x="7275" y="17172"/>
                    <a:pt x="7930" y="16600"/>
                  </a:cubicBezTo>
                  <a:cubicBezTo>
                    <a:pt x="8561" y="16029"/>
                    <a:pt x="9156" y="15445"/>
                    <a:pt x="9716" y="14850"/>
                  </a:cubicBezTo>
                  <a:cubicBezTo>
                    <a:pt x="10764" y="13731"/>
                    <a:pt x="11728" y="12528"/>
                    <a:pt x="12609" y="11266"/>
                  </a:cubicBezTo>
                  <a:cubicBezTo>
                    <a:pt x="13383" y="10171"/>
                    <a:pt x="14074" y="9028"/>
                    <a:pt x="14681" y="7837"/>
                  </a:cubicBezTo>
                  <a:cubicBezTo>
                    <a:pt x="15193" y="6849"/>
                    <a:pt x="15610" y="5825"/>
                    <a:pt x="15931" y="4765"/>
                  </a:cubicBezTo>
                  <a:cubicBezTo>
                    <a:pt x="16181" y="3968"/>
                    <a:pt x="16312" y="3134"/>
                    <a:pt x="16312" y="2301"/>
                  </a:cubicBezTo>
                  <a:cubicBezTo>
                    <a:pt x="16312" y="1991"/>
                    <a:pt x="16264" y="1693"/>
                    <a:pt x="16181" y="1396"/>
                  </a:cubicBezTo>
                  <a:cubicBezTo>
                    <a:pt x="16169" y="1336"/>
                    <a:pt x="16145" y="1277"/>
                    <a:pt x="16122" y="1217"/>
                  </a:cubicBezTo>
                  <a:cubicBezTo>
                    <a:pt x="16110" y="1158"/>
                    <a:pt x="16086" y="1098"/>
                    <a:pt x="16062" y="1051"/>
                  </a:cubicBezTo>
                  <a:cubicBezTo>
                    <a:pt x="16038" y="1003"/>
                    <a:pt x="16014" y="955"/>
                    <a:pt x="15991" y="908"/>
                  </a:cubicBezTo>
                  <a:cubicBezTo>
                    <a:pt x="15967" y="860"/>
                    <a:pt x="15931" y="824"/>
                    <a:pt x="15907" y="789"/>
                  </a:cubicBezTo>
                  <a:cubicBezTo>
                    <a:pt x="15872" y="717"/>
                    <a:pt x="15812" y="658"/>
                    <a:pt x="15764" y="598"/>
                  </a:cubicBezTo>
                  <a:cubicBezTo>
                    <a:pt x="15741" y="574"/>
                    <a:pt x="15717" y="550"/>
                    <a:pt x="15705" y="527"/>
                  </a:cubicBezTo>
                  <a:lnTo>
                    <a:pt x="15645" y="479"/>
                  </a:lnTo>
                  <a:cubicBezTo>
                    <a:pt x="15574" y="408"/>
                    <a:pt x="15538" y="384"/>
                    <a:pt x="15538" y="384"/>
                  </a:cubicBezTo>
                  <a:lnTo>
                    <a:pt x="15538" y="384"/>
                  </a:lnTo>
                  <a:lnTo>
                    <a:pt x="15633" y="479"/>
                  </a:lnTo>
                  <a:lnTo>
                    <a:pt x="15693" y="527"/>
                  </a:lnTo>
                  <a:cubicBezTo>
                    <a:pt x="15717" y="550"/>
                    <a:pt x="15741" y="574"/>
                    <a:pt x="15753" y="598"/>
                  </a:cubicBezTo>
                  <a:cubicBezTo>
                    <a:pt x="15812" y="658"/>
                    <a:pt x="15860" y="729"/>
                    <a:pt x="15895" y="789"/>
                  </a:cubicBezTo>
                  <a:cubicBezTo>
                    <a:pt x="15919" y="836"/>
                    <a:pt x="15955" y="872"/>
                    <a:pt x="15979" y="908"/>
                  </a:cubicBezTo>
                  <a:cubicBezTo>
                    <a:pt x="16003" y="955"/>
                    <a:pt x="16026" y="1003"/>
                    <a:pt x="16050" y="1051"/>
                  </a:cubicBezTo>
                  <a:cubicBezTo>
                    <a:pt x="16074" y="1110"/>
                    <a:pt x="16098" y="1170"/>
                    <a:pt x="16110" y="1217"/>
                  </a:cubicBezTo>
                  <a:cubicBezTo>
                    <a:pt x="16134" y="1277"/>
                    <a:pt x="16157" y="1336"/>
                    <a:pt x="16169" y="1396"/>
                  </a:cubicBezTo>
                  <a:cubicBezTo>
                    <a:pt x="16253" y="1693"/>
                    <a:pt x="16288" y="1991"/>
                    <a:pt x="16300" y="2301"/>
                  </a:cubicBezTo>
                  <a:cubicBezTo>
                    <a:pt x="16288" y="3134"/>
                    <a:pt x="16157" y="3968"/>
                    <a:pt x="15907" y="4753"/>
                  </a:cubicBezTo>
                  <a:cubicBezTo>
                    <a:pt x="15574" y="5813"/>
                    <a:pt x="15157" y="6837"/>
                    <a:pt x="14657" y="7813"/>
                  </a:cubicBezTo>
                  <a:cubicBezTo>
                    <a:pt x="14038" y="9004"/>
                    <a:pt x="13347" y="10147"/>
                    <a:pt x="12574" y="11242"/>
                  </a:cubicBezTo>
                  <a:cubicBezTo>
                    <a:pt x="11692" y="12504"/>
                    <a:pt x="10716" y="13695"/>
                    <a:pt x="9668" y="14814"/>
                  </a:cubicBezTo>
                  <a:cubicBezTo>
                    <a:pt x="9109" y="15409"/>
                    <a:pt x="8525" y="15993"/>
                    <a:pt x="7882" y="16552"/>
                  </a:cubicBezTo>
                  <a:cubicBezTo>
                    <a:pt x="7240" y="17136"/>
                    <a:pt x="6561" y="17672"/>
                    <a:pt x="5847" y="18160"/>
                  </a:cubicBezTo>
                  <a:cubicBezTo>
                    <a:pt x="5108" y="18672"/>
                    <a:pt x="4311" y="19100"/>
                    <a:pt x="3477" y="19410"/>
                  </a:cubicBezTo>
                  <a:cubicBezTo>
                    <a:pt x="3049" y="19577"/>
                    <a:pt x="2596" y="19672"/>
                    <a:pt x="2144" y="19696"/>
                  </a:cubicBezTo>
                  <a:cubicBezTo>
                    <a:pt x="2104" y="19698"/>
                    <a:pt x="2065" y="19699"/>
                    <a:pt x="2026" y="19699"/>
                  </a:cubicBezTo>
                  <a:cubicBezTo>
                    <a:pt x="1830" y="19699"/>
                    <a:pt x="1642" y="19674"/>
                    <a:pt x="1453" y="19624"/>
                  </a:cubicBezTo>
                  <a:cubicBezTo>
                    <a:pt x="1001" y="19517"/>
                    <a:pt x="620" y="19219"/>
                    <a:pt x="393" y="18803"/>
                  </a:cubicBezTo>
                  <a:cubicBezTo>
                    <a:pt x="286" y="18600"/>
                    <a:pt x="215" y="18386"/>
                    <a:pt x="167" y="18160"/>
                  </a:cubicBezTo>
                  <a:cubicBezTo>
                    <a:pt x="72" y="17707"/>
                    <a:pt x="48" y="17255"/>
                    <a:pt x="108" y="16802"/>
                  </a:cubicBezTo>
                  <a:cubicBezTo>
                    <a:pt x="203" y="15910"/>
                    <a:pt x="405" y="15028"/>
                    <a:pt x="727" y="14195"/>
                  </a:cubicBezTo>
                  <a:cubicBezTo>
                    <a:pt x="1024" y="13373"/>
                    <a:pt x="1370" y="12588"/>
                    <a:pt x="1775" y="11814"/>
                  </a:cubicBezTo>
                  <a:cubicBezTo>
                    <a:pt x="2167" y="11064"/>
                    <a:pt x="2584" y="10337"/>
                    <a:pt x="3013" y="9659"/>
                  </a:cubicBezTo>
                  <a:cubicBezTo>
                    <a:pt x="3846" y="8361"/>
                    <a:pt x="4751" y="7123"/>
                    <a:pt x="5751" y="5956"/>
                  </a:cubicBezTo>
                  <a:cubicBezTo>
                    <a:pt x="6620" y="4932"/>
                    <a:pt x="7561" y="3968"/>
                    <a:pt x="8561" y="3075"/>
                  </a:cubicBezTo>
                  <a:cubicBezTo>
                    <a:pt x="9383" y="2336"/>
                    <a:pt x="10276" y="1682"/>
                    <a:pt x="11216" y="1098"/>
                  </a:cubicBezTo>
                  <a:cubicBezTo>
                    <a:pt x="11919" y="658"/>
                    <a:pt x="12693" y="324"/>
                    <a:pt x="13490" y="110"/>
                  </a:cubicBezTo>
                  <a:cubicBezTo>
                    <a:pt x="13750" y="48"/>
                    <a:pt x="14019" y="12"/>
                    <a:pt x="14281" y="12"/>
                  </a:cubicBezTo>
                  <a:cubicBezTo>
                    <a:pt x="14319" y="12"/>
                    <a:pt x="14357" y="13"/>
                    <a:pt x="14395" y="15"/>
                  </a:cubicBezTo>
                  <a:cubicBezTo>
                    <a:pt x="14455" y="15"/>
                    <a:pt x="14526" y="15"/>
                    <a:pt x="14586" y="27"/>
                  </a:cubicBezTo>
                  <a:cubicBezTo>
                    <a:pt x="14645" y="27"/>
                    <a:pt x="14705" y="39"/>
                    <a:pt x="14752" y="50"/>
                  </a:cubicBezTo>
                  <a:lnTo>
                    <a:pt x="14919" y="74"/>
                  </a:lnTo>
                  <a:lnTo>
                    <a:pt x="15050" y="122"/>
                  </a:lnTo>
                  <a:cubicBezTo>
                    <a:pt x="15121" y="146"/>
                    <a:pt x="15205" y="181"/>
                    <a:pt x="15264" y="217"/>
                  </a:cubicBezTo>
                  <a:cubicBezTo>
                    <a:pt x="15300" y="229"/>
                    <a:pt x="15324" y="241"/>
                    <a:pt x="15360" y="253"/>
                  </a:cubicBezTo>
                  <a:lnTo>
                    <a:pt x="15419" y="312"/>
                  </a:lnTo>
                  <a:lnTo>
                    <a:pt x="15538" y="384"/>
                  </a:lnTo>
                  <a:lnTo>
                    <a:pt x="15431" y="300"/>
                  </a:lnTo>
                  <a:lnTo>
                    <a:pt x="15372" y="253"/>
                  </a:lnTo>
                  <a:cubicBezTo>
                    <a:pt x="15348" y="241"/>
                    <a:pt x="15312" y="229"/>
                    <a:pt x="15288" y="217"/>
                  </a:cubicBezTo>
                  <a:cubicBezTo>
                    <a:pt x="15217" y="181"/>
                    <a:pt x="15145" y="146"/>
                    <a:pt x="15062" y="122"/>
                  </a:cubicBezTo>
                  <a:cubicBezTo>
                    <a:pt x="15026" y="110"/>
                    <a:pt x="14979" y="86"/>
                    <a:pt x="14931" y="74"/>
                  </a:cubicBezTo>
                  <a:lnTo>
                    <a:pt x="14764" y="39"/>
                  </a:lnTo>
                  <a:cubicBezTo>
                    <a:pt x="14705" y="27"/>
                    <a:pt x="14657" y="15"/>
                    <a:pt x="14598" y="15"/>
                  </a:cubicBezTo>
                  <a:cubicBezTo>
                    <a:pt x="14526" y="3"/>
                    <a:pt x="14467" y="3"/>
                    <a:pt x="14407" y="3"/>
                  </a:cubicBezTo>
                  <a:cubicBezTo>
                    <a:pt x="14368" y="1"/>
                    <a:pt x="14328"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p:cNvSpPr/>
            <p:nvPr/>
          </p:nvSpPr>
          <p:spPr>
            <a:xfrm>
              <a:off x="847725" y="2211120"/>
              <a:ext cx="40953" cy="37348"/>
            </a:xfrm>
            <a:custGeom>
              <a:avLst/>
              <a:gdLst/>
              <a:ahLst/>
              <a:cxnLst/>
              <a:rect l="l" t="t" r="r" b="b"/>
              <a:pathLst>
                <a:path w="977" h="891" extrusionOk="0">
                  <a:moveTo>
                    <a:pt x="490" y="1"/>
                  </a:moveTo>
                  <a:cubicBezTo>
                    <a:pt x="375" y="1"/>
                    <a:pt x="262" y="45"/>
                    <a:pt x="179" y="134"/>
                  </a:cubicBezTo>
                  <a:cubicBezTo>
                    <a:pt x="0" y="301"/>
                    <a:pt x="0" y="587"/>
                    <a:pt x="179" y="766"/>
                  </a:cubicBezTo>
                  <a:cubicBezTo>
                    <a:pt x="262" y="849"/>
                    <a:pt x="375" y="891"/>
                    <a:pt x="490" y="891"/>
                  </a:cubicBezTo>
                  <a:cubicBezTo>
                    <a:pt x="604" y="891"/>
                    <a:pt x="720" y="849"/>
                    <a:pt x="810" y="766"/>
                  </a:cubicBezTo>
                  <a:cubicBezTo>
                    <a:pt x="976" y="587"/>
                    <a:pt x="976" y="313"/>
                    <a:pt x="810" y="134"/>
                  </a:cubicBezTo>
                  <a:cubicBezTo>
                    <a:pt x="720" y="45"/>
                    <a:pt x="604" y="1"/>
                    <a:pt x="4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p:cNvSpPr/>
            <p:nvPr/>
          </p:nvSpPr>
          <p:spPr>
            <a:xfrm>
              <a:off x="1898231" y="1619344"/>
              <a:ext cx="37474" cy="36971"/>
            </a:xfrm>
            <a:custGeom>
              <a:avLst/>
              <a:gdLst/>
              <a:ahLst/>
              <a:cxnLst/>
              <a:rect l="l" t="t" r="r" b="b"/>
              <a:pathLst>
                <a:path w="894" h="882" extrusionOk="0">
                  <a:moveTo>
                    <a:pt x="441" y="1"/>
                  </a:moveTo>
                  <a:cubicBezTo>
                    <a:pt x="203" y="1"/>
                    <a:pt x="1" y="191"/>
                    <a:pt x="1" y="441"/>
                  </a:cubicBezTo>
                  <a:cubicBezTo>
                    <a:pt x="1" y="691"/>
                    <a:pt x="203" y="882"/>
                    <a:pt x="441" y="882"/>
                  </a:cubicBezTo>
                  <a:cubicBezTo>
                    <a:pt x="691" y="882"/>
                    <a:pt x="894" y="691"/>
                    <a:pt x="894" y="441"/>
                  </a:cubicBezTo>
                  <a:cubicBezTo>
                    <a:pt x="894" y="191"/>
                    <a:pt x="691"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p:cNvSpPr/>
            <p:nvPr/>
          </p:nvSpPr>
          <p:spPr>
            <a:xfrm>
              <a:off x="989947" y="2273114"/>
              <a:ext cx="9515" cy="9557"/>
            </a:xfrm>
            <a:custGeom>
              <a:avLst/>
              <a:gdLst/>
              <a:ahLst/>
              <a:cxnLst/>
              <a:rect l="l" t="t" r="r" b="b"/>
              <a:pathLst>
                <a:path w="227" h="228" extrusionOk="0">
                  <a:moveTo>
                    <a:pt x="107" y="1"/>
                  </a:moveTo>
                  <a:cubicBezTo>
                    <a:pt x="48" y="1"/>
                    <a:pt x="0" y="60"/>
                    <a:pt x="0" y="120"/>
                  </a:cubicBezTo>
                  <a:cubicBezTo>
                    <a:pt x="0" y="179"/>
                    <a:pt x="48" y="227"/>
                    <a:pt x="107" y="227"/>
                  </a:cubicBezTo>
                  <a:cubicBezTo>
                    <a:pt x="167" y="227"/>
                    <a:pt x="227" y="179"/>
                    <a:pt x="227" y="120"/>
                  </a:cubicBezTo>
                  <a:cubicBezTo>
                    <a:pt x="227" y="60"/>
                    <a:pt x="167" y="1"/>
                    <a:pt x="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p:nvPr/>
          </p:nvSpPr>
          <p:spPr>
            <a:xfrm>
              <a:off x="1091259" y="1750123"/>
              <a:ext cx="9515" cy="9515"/>
            </a:xfrm>
            <a:custGeom>
              <a:avLst/>
              <a:gdLst/>
              <a:ahLst/>
              <a:cxnLst/>
              <a:rect l="l" t="t" r="r" b="b"/>
              <a:pathLst>
                <a:path w="227" h="227" extrusionOk="0">
                  <a:moveTo>
                    <a:pt x="107" y="0"/>
                  </a:moveTo>
                  <a:cubicBezTo>
                    <a:pt x="48" y="0"/>
                    <a:pt x="0" y="48"/>
                    <a:pt x="0" y="107"/>
                  </a:cubicBezTo>
                  <a:cubicBezTo>
                    <a:pt x="0" y="167"/>
                    <a:pt x="48" y="226"/>
                    <a:pt x="107" y="226"/>
                  </a:cubicBezTo>
                  <a:cubicBezTo>
                    <a:pt x="167" y="226"/>
                    <a:pt x="226" y="167"/>
                    <a:pt x="226" y="107"/>
                  </a:cubicBezTo>
                  <a:cubicBezTo>
                    <a:pt x="226" y="48"/>
                    <a:pt x="167" y="0"/>
                    <a:pt x="1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1831878" y="2004136"/>
              <a:ext cx="9515" cy="9515"/>
            </a:xfrm>
            <a:custGeom>
              <a:avLst/>
              <a:gdLst/>
              <a:ahLst/>
              <a:cxnLst/>
              <a:rect l="l" t="t" r="r" b="b"/>
              <a:pathLst>
                <a:path w="227" h="227" extrusionOk="0">
                  <a:moveTo>
                    <a:pt x="119" y="0"/>
                  </a:moveTo>
                  <a:cubicBezTo>
                    <a:pt x="48" y="0"/>
                    <a:pt x="0" y="60"/>
                    <a:pt x="0" y="119"/>
                  </a:cubicBezTo>
                  <a:cubicBezTo>
                    <a:pt x="0" y="179"/>
                    <a:pt x="48" y="227"/>
                    <a:pt x="119" y="227"/>
                  </a:cubicBezTo>
                  <a:cubicBezTo>
                    <a:pt x="179" y="227"/>
                    <a:pt x="226" y="179"/>
                    <a:pt x="226" y="119"/>
                  </a:cubicBezTo>
                  <a:cubicBezTo>
                    <a:pt x="226" y="60"/>
                    <a:pt x="179"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1897728" y="1783027"/>
              <a:ext cx="9515" cy="9557"/>
            </a:xfrm>
            <a:custGeom>
              <a:avLst/>
              <a:gdLst/>
              <a:ahLst/>
              <a:cxnLst/>
              <a:rect l="l" t="t" r="r" b="b"/>
              <a:pathLst>
                <a:path w="227" h="228" extrusionOk="0">
                  <a:moveTo>
                    <a:pt x="120" y="1"/>
                  </a:moveTo>
                  <a:cubicBezTo>
                    <a:pt x="48" y="1"/>
                    <a:pt x="1" y="49"/>
                    <a:pt x="1" y="120"/>
                  </a:cubicBezTo>
                  <a:cubicBezTo>
                    <a:pt x="1" y="180"/>
                    <a:pt x="60" y="227"/>
                    <a:pt x="120" y="227"/>
                  </a:cubicBezTo>
                  <a:cubicBezTo>
                    <a:pt x="179" y="227"/>
                    <a:pt x="227" y="180"/>
                    <a:pt x="227" y="108"/>
                  </a:cubicBezTo>
                  <a:cubicBezTo>
                    <a:pt x="227" y="49"/>
                    <a:pt x="179" y="1"/>
                    <a:pt x="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8573" y="888937"/>
            <a:ext cx="3642823" cy="408159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4"/>
                                        </p:tgtEl>
                                        <p:attrNameLst>
                                          <p:attrName>style.visibility</p:attrName>
                                        </p:attrNameLst>
                                      </p:cBhvr>
                                      <p:to>
                                        <p:strVal val="visible"/>
                                      </p:to>
                                    </p:set>
                                    <p:animEffect transition="in" filter="fade">
                                      <p:cBhvr>
                                        <p:cTn id="7" dur="5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latin typeface="Roboto Condensed" panose="02000000000000000000" pitchFamily="2" charset="0"/>
                <a:ea typeface="Roboto Condensed" panose="02000000000000000000" pitchFamily="2" charset="0"/>
                <a:cs typeface="Times New Roman" panose="02020603050405020304" pitchFamily="18" charset="0"/>
              </a:rPr>
              <a:t>Class Diagram</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123416"/>
            <a:ext cx="5731510" cy="3683936"/>
          </a:xfrm>
          <a:prstGeom prst="rect">
            <a:avLst/>
          </a:prstGeom>
          <a:noFill/>
          <a:ln>
            <a:noFill/>
          </a:ln>
        </p:spPr>
      </p:pic>
    </p:spTree>
    <p:extLst>
      <p:ext uri="{BB962C8B-B14F-4D97-AF65-F5344CB8AC3E}">
        <p14:creationId xmlns:p14="http://schemas.microsoft.com/office/powerpoint/2010/main" val="1490822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41" y="401053"/>
            <a:ext cx="9144000" cy="539014"/>
          </a:xfrm>
        </p:spPr>
        <p:txBody>
          <a:bodyPr/>
          <a:lstStyle/>
          <a:p>
            <a:r>
              <a:rPr lang="id-ID" b="1" dirty="0">
                <a:latin typeface="Roboto Condensed" panose="02000000000000000000" pitchFamily="2" charset="0"/>
                <a:ea typeface="Roboto Condensed" panose="02000000000000000000" pitchFamily="2" charset="0"/>
                <a:cs typeface="Times New Roman" panose="02020603050405020304" pitchFamily="18" charset="0"/>
              </a:rPr>
              <a:t>ERD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66862"/>
            <a:ext cx="7162800" cy="2009775"/>
          </a:xfrm>
          <a:prstGeom prst="rect">
            <a:avLst/>
          </a:prstGeom>
        </p:spPr>
      </p:pic>
    </p:spTree>
    <p:extLst>
      <p:ext uri="{BB962C8B-B14F-4D97-AF65-F5344CB8AC3E}">
        <p14:creationId xmlns:p14="http://schemas.microsoft.com/office/powerpoint/2010/main" val="8084896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6069-A303-4928-9CC6-0ACE9718CFF5}"/>
              </a:ext>
            </a:extLst>
          </p:cNvPr>
          <p:cNvSpPr>
            <a:spLocks noGrp="1"/>
          </p:cNvSpPr>
          <p:nvPr>
            <p:ph type="title"/>
          </p:nvPr>
        </p:nvSpPr>
        <p:spPr>
          <a:xfrm>
            <a:off x="196645" y="2152350"/>
            <a:ext cx="9144000" cy="419400"/>
          </a:xfrm>
        </p:spPr>
        <p:txBody>
          <a:bodyPr/>
          <a:lstStyle/>
          <a:p>
            <a:pPr marL="0" lvl="0" indent="0" rtl="0">
              <a:spcBef>
                <a:spcPts val="0"/>
              </a:spcBef>
              <a:spcAft>
                <a:spcPts val="0"/>
              </a:spcAft>
            </a:pPr>
            <a:r>
              <a:rPr lang="id-ID" sz="3200" b="1" spc="600" dirty="0">
                <a:latin typeface="Roboto Condensed" panose="02000000000000000000" pitchFamily="2" charset="0"/>
                <a:ea typeface="Roboto Condensed" panose="02000000000000000000" pitchFamily="2" charset="0"/>
                <a:cs typeface="Times New Roman" panose="02020603050405020304" pitchFamily="18" charset="0"/>
              </a:rPr>
              <a:t>Pembagian Tugas</a:t>
            </a:r>
          </a:p>
        </p:txBody>
      </p:sp>
    </p:spTree>
    <p:extLst>
      <p:ext uri="{BB962C8B-B14F-4D97-AF65-F5344CB8AC3E}">
        <p14:creationId xmlns:p14="http://schemas.microsoft.com/office/powerpoint/2010/main" val="27857392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1"/>
          <p:cNvSpPr txBox="1">
            <a:spLocks noGrp="1"/>
          </p:cNvSpPr>
          <p:nvPr>
            <p:ph type="title"/>
          </p:nvPr>
        </p:nvSpPr>
        <p:spPr>
          <a:xfrm>
            <a:off x="3492000" y="3158825"/>
            <a:ext cx="21600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a:latin typeface="Roboto Condensed" panose="02000000000000000000" pitchFamily="2" charset="0"/>
                <a:ea typeface="Roboto Condensed" panose="02000000000000000000" pitchFamily="2" charset="0"/>
              </a:rPr>
              <a:t>Samuel </a:t>
            </a:r>
            <a:r>
              <a:rPr dirty="0" err="1">
                <a:latin typeface="Roboto Condensed" panose="02000000000000000000" pitchFamily="2" charset="0"/>
                <a:ea typeface="Roboto Condensed" panose="02000000000000000000" pitchFamily="2" charset="0"/>
              </a:rPr>
              <a:t>Tobing</a:t>
            </a:r>
            <a:endParaRPr dirty="0">
              <a:latin typeface="Roboto Condensed" panose="02000000000000000000" pitchFamily="2" charset="0"/>
              <a:ea typeface="Roboto Condensed" panose="02000000000000000000" pitchFamily="2" charset="0"/>
            </a:endParaRPr>
          </a:p>
        </p:txBody>
      </p:sp>
      <p:sp>
        <p:nvSpPr>
          <p:cNvPr id="755" name="Google Shape;755;p51"/>
          <p:cNvSpPr txBox="1">
            <a:spLocks noGrp="1"/>
          </p:cNvSpPr>
          <p:nvPr>
            <p:ph type="title" idx="2"/>
          </p:nvPr>
        </p:nvSpPr>
        <p:spPr>
          <a:xfrm>
            <a:off x="947160" y="3151034"/>
            <a:ext cx="21600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a:latin typeface="Roboto Condensed" panose="02000000000000000000" pitchFamily="2" charset="0"/>
                <a:ea typeface="Roboto Condensed" panose="02000000000000000000" pitchFamily="2" charset="0"/>
              </a:rPr>
              <a:t>Ruth Theresia</a:t>
            </a:r>
          </a:p>
        </p:txBody>
      </p:sp>
      <p:sp>
        <p:nvSpPr>
          <p:cNvPr id="756" name="Google Shape;756;p51"/>
          <p:cNvSpPr txBox="1">
            <a:spLocks noGrp="1"/>
          </p:cNvSpPr>
          <p:nvPr>
            <p:ph type="title" idx="3"/>
          </p:nvPr>
        </p:nvSpPr>
        <p:spPr>
          <a:xfrm>
            <a:off x="5871898" y="3158825"/>
            <a:ext cx="2160000" cy="5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a:latin typeface="Roboto Condensed" panose="02000000000000000000" pitchFamily="2" charset="0"/>
                <a:ea typeface="Roboto Condensed" panose="02000000000000000000" pitchFamily="2" charset="0"/>
              </a:rPr>
              <a:t>Ivanston</a:t>
            </a:r>
            <a:r>
              <a:rPr dirty="0">
                <a:latin typeface="Roboto Condensed" panose="02000000000000000000" pitchFamily="2" charset="0"/>
                <a:ea typeface="Roboto Condensed" panose="02000000000000000000" pitchFamily="2" charset="0"/>
              </a:rPr>
              <a:t> </a:t>
            </a:r>
            <a:r>
              <a:rPr dirty="0" err="1">
                <a:latin typeface="Roboto Condensed" panose="02000000000000000000" pitchFamily="2" charset="0"/>
                <a:ea typeface="Roboto Condensed" panose="02000000000000000000" pitchFamily="2" charset="0"/>
              </a:rPr>
              <a:t>Simbolon</a:t>
            </a:r>
            <a:endParaRPr dirty="0">
              <a:latin typeface="Roboto Condensed" panose="02000000000000000000" pitchFamily="2" charset="0"/>
              <a:ea typeface="Roboto Condensed" panose="02000000000000000000" pitchFamily="2" charset="0"/>
            </a:endParaRPr>
          </a:p>
        </p:txBody>
      </p:sp>
      <p:sp>
        <p:nvSpPr>
          <p:cNvPr id="757" name="Google Shape;757;p51"/>
          <p:cNvSpPr txBox="1">
            <a:spLocks noGrp="1"/>
          </p:cNvSpPr>
          <p:nvPr>
            <p:ph type="subTitle" idx="1"/>
          </p:nvPr>
        </p:nvSpPr>
        <p:spPr>
          <a:xfrm>
            <a:off x="798390" y="3820888"/>
            <a:ext cx="2457540" cy="88586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dirty="0">
                <a:latin typeface="Roboto Condensed" panose="02000000000000000000" pitchFamily="2" charset="0"/>
                <a:ea typeface="Roboto Condensed" panose="02000000000000000000" pitchFamily="2" charset="0"/>
              </a:rPr>
              <a:t>Use Case, ERD, </a:t>
            </a:r>
            <a:r>
              <a:rPr dirty="0" err="1">
                <a:latin typeface="Roboto Condensed" panose="02000000000000000000" pitchFamily="2" charset="0"/>
                <a:ea typeface="Roboto Condensed" panose="02000000000000000000" pitchFamily="2" charset="0"/>
              </a:rPr>
              <a:t>Laporan</a:t>
            </a:r>
            <a:endParaRPr dirty="0">
              <a:latin typeface="Roboto Condensed" panose="02000000000000000000" pitchFamily="2" charset="0"/>
              <a:ea typeface="Roboto Condensed" panose="02000000000000000000" pitchFamily="2" charset="0"/>
            </a:endParaRPr>
          </a:p>
        </p:txBody>
      </p:sp>
      <p:sp>
        <p:nvSpPr>
          <p:cNvPr id="758" name="Google Shape;758;p51"/>
          <p:cNvSpPr txBox="1">
            <a:spLocks noGrp="1"/>
          </p:cNvSpPr>
          <p:nvPr>
            <p:ph type="subTitle" idx="4"/>
          </p:nvPr>
        </p:nvSpPr>
        <p:spPr>
          <a:xfrm>
            <a:off x="3521079" y="3820888"/>
            <a:ext cx="2160000" cy="44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dirty="0">
                <a:latin typeface="Roboto Condensed" panose="02000000000000000000" pitchFamily="2" charset="0"/>
                <a:ea typeface="Roboto Condensed" panose="02000000000000000000" pitchFamily="2" charset="0"/>
              </a:rPr>
              <a:t>Use Case, Code</a:t>
            </a:r>
          </a:p>
        </p:txBody>
      </p:sp>
      <p:sp>
        <p:nvSpPr>
          <p:cNvPr id="759" name="Google Shape;759;p51"/>
          <p:cNvSpPr txBox="1">
            <a:spLocks noGrp="1"/>
          </p:cNvSpPr>
          <p:nvPr>
            <p:ph type="subTitle" idx="5"/>
          </p:nvPr>
        </p:nvSpPr>
        <p:spPr>
          <a:xfrm>
            <a:off x="5890656" y="3818021"/>
            <a:ext cx="2160000" cy="445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dirty="0">
                <a:latin typeface="Roboto Condensed" panose="02000000000000000000" pitchFamily="2" charset="0"/>
                <a:ea typeface="Roboto Condensed" panose="02000000000000000000" pitchFamily="2" charset="0"/>
              </a:rPr>
              <a:t>Use Case, Code</a:t>
            </a:r>
          </a:p>
        </p:txBody>
      </p:sp>
      <p:sp>
        <p:nvSpPr>
          <p:cNvPr id="760" name="Google Shape;760;p51"/>
          <p:cNvSpPr txBox="1">
            <a:spLocks noGrp="1"/>
          </p:cNvSpPr>
          <p:nvPr>
            <p:ph type="title" idx="6"/>
          </p:nvPr>
        </p:nvSpPr>
        <p:spPr>
          <a:xfrm>
            <a:off x="0" y="435425"/>
            <a:ext cx="91440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b="1" dirty="0">
                <a:latin typeface="Roboto Condensed" panose="02000000000000000000" pitchFamily="2" charset="0"/>
                <a:ea typeface="Roboto Condensed" panose="02000000000000000000" pitchFamily="2" charset="0"/>
                <a:cs typeface="Times New Roman" panose="02020603050405020304" pitchFamily="18" charset="0"/>
              </a:rPr>
              <a:t>Pembagian Tugas</a:t>
            </a:r>
            <a:endParaRPr b="1" dirty="0">
              <a:latin typeface="Roboto Condensed" panose="02000000000000000000" pitchFamily="2" charset="0"/>
              <a:ea typeface="Roboto Condensed" panose="02000000000000000000" pitchFamily="2" charset="0"/>
              <a:cs typeface="Times New Roman" panose="02020603050405020304" pitchFamily="18" charset="0"/>
            </a:endParaRPr>
          </a:p>
        </p:txBody>
      </p:sp>
      <p:grpSp>
        <p:nvGrpSpPr>
          <p:cNvPr id="196" name="Google Shape;12077;p83"/>
          <p:cNvGrpSpPr/>
          <p:nvPr/>
        </p:nvGrpSpPr>
        <p:grpSpPr>
          <a:xfrm>
            <a:off x="1505897" y="1599784"/>
            <a:ext cx="1042527" cy="1256534"/>
            <a:chOff x="7598438" y="4266131"/>
            <a:chExt cx="260283" cy="345914"/>
          </a:xfrm>
        </p:grpSpPr>
        <p:sp>
          <p:nvSpPr>
            <p:cNvPr id="197" name="Google Shape;12078;p83"/>
            <p:cNvSpPr/>
            <p:nvPr/>
          </p:nvSpPr>
          <p:spPr>
            <a:xfrm>
              <a:off x="7598438" y="4266131"/>
              <a:ext cx="260283" cy="345914"/>
            </a:xfrm>
            <a:custGeom>
              <a:avLst/>
              <a:gdLst/>
              <a:ahLst/>
              <a:cxnLst/>
              <a:rect l="l" t="t" r="r" b="b"/>
              <a:pathLst>
                <a:path w="8216" h="10919" extrusionOk="0">
                  <a:moveTo>
                    <a:pt x="6525" y="3477"/>
                  </a:moveTo>
                  <a:cubicBezTo>
                    <a:pt x="6644" y="3513"/>
                    <a:pt x="6763" y="3525"/>
                    <a:pt x="6882" y="3537"/>
                  </a:cubicBezTo>
                  <a:lnTo>
                    <a:pt x="6882" y="4430"/>
                  </a:lnTo>
                  <a:cubicBezTo>
                    <a:pt x="6882" y="4882"/>
                    <a:pt x="6941" y="5251"/>
                    <a:pt x="7060" y="5549"/>
                  </a:cubicBezTo>
                  <a:cubicBezTo>
                    <a:pt x="7072" y="5597"/>
                    <a:pt x="7072" y="5656"/>
                    <a:pt x="7060" y="5692"/>
                  </a:cubicBezTo>
                  <a:cubicBezTo>
                    <a:pt x="7037" y="5740"/>
                    <a:pt x="7001" y="5775"/>
                    <a:pt x="6953" y="5787"/>
                  </a:cubicBezTo>
                  <a:cubicBezTo>
                    <a:pt x="6608" y="5906"/>
                    <a:pt x="6120" y="6049"/>
                    <a:pt x="5572" y="6156"/>
                  </a:cubicBezTo>
                  <a:cubicBezTo>
                    <a:pt x="6144" y="5728"/>
                    <a:pt x="6525" y="5025"/>
                    <a:pt x="6525" y="4251"/>
                  </a:cubicBezTo>
                  <a:lnTo>
                    <a:pt x="6525" y="3477"/>
                  </a:lnTo>
                  <a:close/>
                  <a:moveTo>
                    <a:pt x="4120" y="334"/>
                  </a:moveTo>
                  <a:cubicBezTo>
                    <a:pt x="5644" y="334"/>
                    <a:pt x="6882" y="1572"/>
                    <a:pt x="6882" y="3096"/>
                  </a:cubicBezTo>
                  <a:lnTo>
                    <a:pt x="6882" y="3239"/>
                  </a:lnTo>
                  <a:cubicBezTo>
                    <a:pt x="6596" y="3192"/>
                    <a:pt x="6322" y="3132"/>
                    <a:pt x="6060" y="3061"/>
                  </a:cubicBezTo>
                  <a:cubicBezTo>
                    <a:pt x="6043" y="3054"/>
                    <a:pt x="6026" y="3051"/>
                    <a:pt x="6010" y="3051"/>
                  </a:cubicBezTo>
                  <a:cubicBezTo>
                    <a:pt x="5937" y="3051"/>
                    <a:pt x="5880" y="3112"/>
                    <a:pt x="5870" y="3180"/>
                  </a:cubicBezTo>
                  <a:cubicBezTo>
                    <a:pt x="5834" y="3263"/>
                    <a:pt x="5894" y="3358"/>
                    <a:pt x="5989" y="3370"/>
                  </a:cubicBezTo>
                  <a:cubicBezTo>
                    <a:pt x="6060" y="3382"/>
                    <a:pt x="6132" y="3418"/>
                    <a:pt x="6203" y="3430"/>
                  </a:cubicBezTo>
                  <a:lnTo>
                    <a:pt x="6203" y="4275"/>
                  </a:lnTo>
                  <a:cubicBezTo>
                    <a:pt x="6191" y="5394"/>
                    <a:pt x="5275" y="6323"/>
                    <a:pt x="4120" y="6323"/>
                  </a:cubicBezTo>
                  <a:cubicBezTo>
                    <a:pt x="2989" y="6323"/>
                    <a:pt x="2060" y="5394"/>
                    <a:pt x="2060" y="4251"/>
                  </a:cubicBezTo>
                  <a:lnTo>
                    <a:pt x="2060" y="3573"/>
                  </a:lnTo>
                  <a:cubicBezTo>
                    <a:pt x="2060" y="3477"/>
                    <a:pt x="1976" y="3406"/>
                    <a:pt x="1893" y="3406"/>
                  </a:cubicBezTo>
                  <a:cubicBezTo>
                    <a:pt x="1798" y="3406"/>
                    <a:pt x="1726" y="3477"/>
                    <a:pt x="1726" y="3573"/>
                  </a:cubicBezTo>
                  <a:lnTo>
                    <a:pt x="1726" y="4251"/>
                  </a:lnTo>
                  <a:cubicBezTo>
                    <a:pt x="1726" y="5025"/>
                    <a:pt x="2096" y="5716"/>
                    <a:pt x="2679" y="6156"/>
                  </a:cubicBezTo>
                  <a:cubicBezTo>
                    <a:pt x="2131" y="6037"/>
                    <a:pt x="1643" y="5906"/>
                    <a:pt x="1298" y="5787"/>
                  </a:cubicBezTo>
                  <a:cubicBezTo>
                    <a:pt x="1250" y="5775"/>
                    <a:pt x="1203" y="5740"/>
                    <a:pt x="1191" y="5692"/>
                  </a:cubicBezTo>
                  <a:cubicBezTo>
                    <a:pt x="1179" y="5656"/>
                    <a:pt x="1179" y="5609"/>
                    <a:pt x="1191" y="5561"/>
                  </a:cubicBezTo>
                  <a:cubicBezTo>
                    <a:pt x="1310" y="5263"/>
                    <a:pt x="1369" y="4882"/>
                    <a:pt x="1369" y="4442"/>
                  </a:cubicBezTo>
                  <a:lnTo>
                    <a:pt x="1369" y="3239"/>
                  </a:lnTo>
                  <a:cubicBezTo>
                    <a:pt x="1405" y="3239"/>
                    <a:pt x="1417" y="3227"/>
                    <a:pt x="1429" y="3227"/>
                  </a:cubicBezTo>
                  <a:cubicBezTo>
                    <a:pt x="1476" y="3216"/>
                    <a:pt x="2417" y="2942"/>
                    <a:pt x="3227" y="2275"/>
                  </a:cubicBezTo>
                  <a:cubicBezTo>
                    <a:pt x="3286" y="2221"/>
                    <a:pt x="3361" y="2195"/>
                    <a:pt x="3435" y="2195"/>
                  </a:cubicBezTo>
                  <a:cubicBezTo>
                    <a:pt x="3509" y="2195"/>
                    <a:pt x="3584" y="2221"/>
                    <a:pt x="3643" y="2275"/>
                  </a:cubicBezTo>
                  <a:cubicBezTo>
                    <a:pt x="3965" y="2513"/>
                    <a:pt x="4501" y="2858"/>
                    <a:pt x="5251" y="3132"/>
                  </a:cubicBezTo>
                  <a:cubicBezTo>
                    <a:pt x="5273" y="3141"/>
                    <a:pt x="5295" y="3144"/>
                    <a:pt x="5315" y="3144"/>
                  </a:cubicBezTo>
                  <a:cubicBezTo>
                    <a:pt x="5382" y="3144"/>
                    <a:pt x="5438" y="3104"/>
                    <a:pt x="5465" y="3049"/>
                  </a:cubicBezTo>
                  <a:cubicBezTo>
                    <a:pt x="5489" y="2954"/>
                    <a:pt x="5453" y="2870"/>
                    <a:pt x="5370" y="2835"/>
                  </a:cubicBezTo>
                  <a:cubicBezTo>
                    <a:pt x="4655" y="2573"/>
                    <a:pt x="4155" y="2239"/>
                    <a:pt x="3858" y="2025"/>
                  </a:cubicBezTo>
                  <a:cubicBezTo>
                    <a:pt x="3735" y="1931"/>
                    <a:pt x="3591" y="1883"/>
                    <a:pt x="3449" y="1883"/>
                  </a:cubicBezTo>
                  <a:cubicBezTo>
                    <a:pt x="3302" y="1883"/>
                    <a:pt x="3157" y="1934"/>
                    <a:pt x="3036" y="2037"/>
                  </a:cubicBezTo>
                  <a:cubicBezTo>
                    <a:pt x="2357" y="2584"/>
                    <a:pt x="1560" y="2870"/>
                    <a:pt x="1381" y="2918"/>
                  </a:cubicBezTo>
                  <a:cubicBezTo>
                    <a:pt x="1476" y="1465"/>
                    <a:pt x="2667" y="334"/>
                    <a:pt x="4120" y="334"/>
                  </a:cubicBezTo>
                  <a:close/>
                  <a:moveTo>
                    <a:pt x="4989" y="6466"/>
                  </a:moveTo>
                  <a:lnTo>
                    <a:pt x="4989" y="6823"/>
                  </a:lnTo>
                  <a:lnTo>
                    <a:pt x="4715" y="7871"/>
                  </a:lnTo>
                  <a:cubicBezTo>
                    <a:pt x="4536" y="7978"/>
                    <a:pt x="4334" y="8014"/>
                    <a:pt x="4120" y="8014"/>
                  </a:cubicBezTo>
                  <a:cubicBezTo>
                    <a:pt x="3917" y="8014"/>
                    <a:pt x="3703" y="7954"/>
                    <a:pt x="3524" y="7871"/>
                  </a:cubicBezTo>
                  <a:lnTo>
                    <a:pt x="3262" y="6823"/>
                  </a:lnTo>
                  <a:lnTo>
                    <a:pt x="3262" y="6466"/>
                  </a:lnTo>
                  <a:cubicBezTo>
                    <a:pt x="3524" y="6573"/>
                    <a:pt x="3822" y="6633"/>
                    <a:pt x="4120" y="6633"/>
                  </a:cubicBezTo>
                  <a:cubicBezTo>
                    <a:pt x="4417" y="6633"/>
                    <a:pt x="4715" y="6573"/>
                    <a:pt x="4989" y="6466"/>
                  </a:cubicBezTo>
                  <a:close/>
                  <a:moveTo>
                    <a:pt x="2619" y="9895"/>
                  </a:moveTo>
                  <a:lnTo>
                    <a:pt x="2619" y="10597"/>
                  </a:lnTo>
                  <a:lnTo>
                    <a:pt x="1226" y="10597"/>
                  </a:lnTo>
                  <a:lnTo>
                    <a:pt x="1226" y="9895"/>
                  </a:lnTo>
                  <a:lnTo>
                    <a:pt x="1762" y="9895"/>
                  </a:lnTo>
                  <a:lnTo>
                    <a:pt x="1762" y="9907"/>
                  </a:lnTo>
                  <a:cubicBezTo>
                    <a:pt x="1762" y="10002"/>
                    <a:pt x="1834" y="10074"/>
                    <a:pt x="1917" y="10074"/>
                  </a:cubicBezTo>
                  <a:cubicBezTo>
                    <a:pt x="2012" y="10074"/>
                    <a:pt x="2084" y="10002"/>
                    <a:pt x="2084" y="9907"/>
                  </a:cubicBezTo>
                  <a:lnTo>
                    <a:pt x="2084" y="9895"/>
                  </a:lnTo>
                  <a:close/>
                  <a:moveTo>
                    <a:pt x="4108" y="1"/>
                  </a:moveTo>
                  <a:cubicBezTo>
                    <a:pt x="2417" y="1"/>
                    <a:pt x="1048" y="1370"/>
                    <a:pt x="1048" y="3061"/>
                  </a:cubicBezTo>
                  <a:lnTo>
                    <a:pt x="1048" y="4430"/>
                  </a:lnTo>
                  <a:cubicBezTo>
                    <a:pt x="1048" y="4942"/>
                    <a:pt x="953" y="5251"/>
                    <a:pt x="881" y="5430"/>
                  </a:cubicBezTo>
                  <a:cubicBezTo>
                    <a:pt x="833" y="5561"/>
                    <a:pt x="833" y="5692"/>
                    <a:pt x="893" y="5811"/>
                  </a:cubicBezTo>
                  <a:cubicBezTo>
                    <a:pt x="953" y="5930"/>
                    <a:pt x="1060" y="6037"/>
                    <a:pt x="1191" y="6085"/>
                  </a:cubicBezTo>
                  <a:cubicBezTo>
                    <a:pt x="1607" y="6216"/>
                    <a:pt x="2238" y="6406"/>
                    <a:pt x="2917" y="6525"/>
                  </a:cubicBezTo>
                  <a:lnTo>
                    <a:pt x="2917" y="6752"/>
                  </a:lnTo>
                  <a:lnTo>
                    <a:pt x="2250" y="7061"/>
                  </a:lnTo>
                  <a:cubicBezTo>
                    <a:pt x="2143" y="7109"/>
                    <a:pt x="2060" y="7216"/>
                    <a:pt x="2024" y="7335"/>
                  </a:cubicBezTo>
                  <a:cubicBezTo>
                    <a:pt x="2012" y="7407"/>
                    <a:pt x="2012" y="7466"/>
                    <a:pt x="2024" y="7537"/>
                  </a:cubicBezTo>
                  <a:lnTo>
                    <a:pt x="786" y="7978"/>
                  </a:lnTo>
                  <a:cubicBezTo>
                    <a:pt x="310" y="8133"/>
                    <a:pt x="0" y="8585"/>
                    <a:pt x="0" y="9085"/>
                  </a:cubicBezTo>
                  <a:lnTo>
                    <a:pt x="0" y="10752"/>
                  </a:lnTo>
                  <a:cubicBezTo>
                    <a:pt x="0" y="10847"/>
                    <a:pt x="71" y="10919"/>
                    <a:pt x="167" y="10919"/>
                  </a:cubicBezTo>
                  <a:cubicBezTo>
                    <a:pt x="250" y="10919"/>
                    <a:pt x="333" y="10847"/>
                    <a:pt x="333" y="10752"/>
                  </a:cubicBezTo>
                  <a:lnTo>
                    <a:pt x="333" y="9085"/>
                  </a:lnTo>
                  <a:cubicBezTo>
                    <a:pt x="333" y="8716"/>
                    <a:pt x="572" y="8395"/>
                    <a:pt x="905" y="8276"/>
                  </a:cubicBezTo>
                  <a:lnTo>
                    <a:pt x="2203" y="7811"/>
                  </a:lnTo>
                  <a:lnTo>
                    <a:pt x="2369" y="8014"/>
                  </a:lnTo>
                  <a:lnTo>
                    <a:pt x="2191" y="8276"/>
                  </a:lnTo>
                  <a:cubicBezTo>
                    <a:pt x="2096" y="8419"/>
                    <a:pt x="2084" y="8597"/>
                    <a:pt x="2143" y="8764"/>
                  </a:cubicBezTo>
                  <a:lnTo>
                    <a:pt x="2512" y="9550"/>
                  </a:lnTo>
                  <a:lnTo>
                    <a:pt x="2024" y="9550"/>
                  </a:lnTo>
                  <a:lnTo>
                    <a:pt x="2024" y="9371"/>
                  </a:lnTo>
                  <a:cubicBezTo>
                    <a:pt x="2024" y="9276"/>
                    <a:pt x="1953" y="9204"/>
                    <a:pt x="1857" y="9204"/>
                  </a:cubicBezTo>
                  <a:cubicBezTo>
                    <a:pt x="1774" y="9204"/>
                    <a:pt x="1703" y="9276"/>
                    <a:pt x="1703" y="9371"/>
                  </a:cubicBezTo>
                  <a:lnTo>
                    <a:pt x="1703" y="9550"/>
                  </a:lnTo>
                  <a:lnTo>
                    <a:pt x="1000" y="9550"/>
                  </a:lnTo>
                  <a:cubicBezTo>
                    <a:pt x="905" y="9550"/>
                    <a:pt x="833" y="9621"/>
                    <a:pt x="833" y="9716"/>
                  </a:cubicBezTo>
                  <a:lnTo>
                    <a:pt x="833" y="10740"/>
                  </a:lnTo>
                  <a:cubicBezTo>
                    <a:pt x="833" y="10836"/>
                    <a:pt x="905" y="10907"/>
                    <a:pt x="1000" y="10907"/>
                  </a:cubicBezTo>
                  <a:lnTo>
                    <a:pt x="2715" y="10907"/>
                  </a:lnTo>
                  <a:cubicBezTo>
                    <a:pt x="2798" y="10907"/>
                    <a:pt x="2869" y="10836"/>
                    <a:pt x="2869" y="10740"/>
                  </a:cubicBezTo>
                  <a:lnTo>
                    <a:pt x="2869" y="10359"/>
                  </a:lnTo>
                  <a:lnTo>
                    <a:pt x="3084" y="10800"/>
                  </a:lnTo>
                  <a:cubicBezTo>
                    <a:pt x="3108" y="10859"/>
                    <a:pt x="3167" y="10895"/>
                    <a:pt x="3227" y="10895"/>
                  </a:cubicBezTo>
                  <a:cubicBezTo>
                    <a:pt x="3262" y="10895"/>
                    <a:pt x="3274" y="10895"/>
                    <a:pt x="3286" y="10871"/>
                  </a:cubicBezTo>
                  <a:cubicBezTo>
                    <a:pt x="3370" y="10847"/>
                    <a:pt x="3405" y="10740"/>
                    <a:pt x="3370" y="10669"/>
                  </a:cubicBezTo>
                  <a:lnTo>
                    <a:pt x="2417" y="8609"/>
                  </a:lnTo>
                  <a:cubicBezTo>
                    <a:pt x="2381" y="8550"/>
                    <a:pt x="2393" y="8490"/>
                    <a:pt x="2429" y="8430"/>
                  </a:cubicBezTo>
                  <a:lnTo>
                    <a:pt x="2667" y="8073"/>
                  </a:lnTo>
                  <a:cubicBezTo>
                    <a:pt x="2715" y="8014"/>
                    <a:pt x="2691" y="7942"/>
                    <a:pt x="2667" y="7895"/>
                  </a:cubicBezTo>
                  <a:lnTo>
                    <a:pt x="2334" y="7454"/>
                  </a:lnTo>
                  <a:cubicBezTo>
                    <a:pt x="2322" y="7418"/>
                    <a:pt x="2322" y="7395"/>
                    <a:pt x="2322" y="7383"/>
                  </a:cubicBezTo>
                  <a:cubicBezTo>
                    <a:pt x="2322" y="7359"/>
                    <a:pt x="2334" y="7335"/>
                    <a:pt x="2369" y="7323"/>
                  </a:cubicBezTo>
                  <a:lnTo>
                    <a:pt x="2953" y="7049"/>
                  </a:lnTo>
                  <a:lnTo>
                    <a:pt x="3286" y="8371"/>
                  </a:lnTo>
                  <a:cubicBezTo>
                    <a:pt x="3316" y="8450"/>
                    <a:pt x="3370" y="8496"/>
                    <a:pt x="3442" y="8496"/>
                  </a:cubicBezTo>
                  <a:cubicBezTo>
                    <a:pt x="3457" y="8496"/>
                    <a:pt x="3472" y="8494"/>
                    <a:pt x="3489" y="8490"/>
                  </a:cubicBezTo>
                  <a:cubicBezTo>
                    <a:pt x="3572" y="8466"/>
                    <a:pt x="3620" y="8383"/>
                    <a:pt x="3608" y="8299"/>
                  </a:cubicBezTo>
                  <a:lnTo>
                    <a:pt x="3584" y="8252"/>
                  </a:lnTo>
                  <a:lnTo>
                    <a:pt x="3584" y="8252"/>
                  </a:lnTo>
                  <a:cubicBezTo>
                    <a:pt x="3751" y="8311"/>
                    <a:pt x="3917" y="8335"/>
                    <a:pt x="4084" y="8335"/>
                  </a:cubicBezTo>
                  <a:cubicBezTo>
                    <a:pt x="4239" y="8335"/>
                    <a:pt x="4405" y="8299"/>
                    <a:pt x="4572" y="8252"/>
                  </a:cubicBezTo>
                  <a:lnTo>
                    <a:pt x="4572" y="8252"/>
                  </a:lnTo>
                  <a:lnTo>
                    <a:pt x="4084" y="10121"/>
                  </a:lnTo>
                  <a:lnTo>
                    <a:pt x="3786" y="9002"/>
                  </a:lnTo>
                  <a:cubicBezTo>
                    <a:pt x="3755" y="8918"/>
                    <a:pt x="3696" y="8881"/>
                    <a:pt x="3618" y="8881"/>
                  </a:cubicBezTo>
                  <a:cubicBezTo>
                    <a:pt x="3607" y="8881"/>
                    <a:pt x="3596" y="8881"/>
                    <a:pt x="3584" y="8883"/>
                  </a:cubicBezTo>
                  <a:cubicBezTo>
                    <a:pt x="3500" y="8907"/>
                    <a:pt x="3453" y="8990"/>
                    <a:pt x="3465" y="9073"/>
                  </a:cubicBezTo>
                  <a:lnTo>
                    <a:pt x="3917" y="10788"/>
                  </a:lnTo>
                  <a:cubicBezTo>
                    <a:pt x="3929" y="10859"/>
                    <a:pt x="4001" y="10907"/>
                    <a:pt x="4060" y="10907"/>
                  </a:cubicBezTo>
                  <a:cubicBezTo>
                    <a:pt x="4143" y="10907"/>
                    <a:pt x="4203" y="10859"/>
                    <a:pt x="4215" y="10788"/>
                  </a:cubicBezTo>
                  <a:lnTo>
                    <a:pt x="5191" y="7061"/>
                  </a:lnTo>
                  <a:lnTo>
                    <a:pt x="5775" y="7335"/>
                  </a:lnTo>
                  <a:cubicBezTo>
                    <a:pt x="5810" y="7347"/>
                    <a:pt x="5822" y="7383"/>
                    <a:pt x="5822" y="7395"/>
                  </a:cubicBezTo>
                  <a:cubicBezTo>
                    <a:pt x="5822" y="7407"/>
                    <a:pt x="5822" y="7430"/>
                    <a:pt x="5810" y="7466"/>
                  </a:cubicBezTo>
                  <a:lnTo>
                    <a:pt x="5477" y="7918"/>
                  </a:lnTo>
                  <a:cubicBezTo>
                    <a:pt x="5429" y="7978"/>
                    <a:pt x="5429" y="8049"/>
                    <a:pt x="5477" y="8097"/>
                  </a:cubicBezTo>
                  <a:lnTo>
                    <a:pt x="5715" y="8454"/>
                  </a:lnTo>
                  <a:cubicBezTo>
                    <a:pt x="5751" y="8514"/>
                    <a:pt x="5763" y="8573"/>
                    <a:pt x="5727" y="8633"/>
                  </a:cubicBezTo>
                  <a:lnTo>
                    <a:pt x="4774" y="10681"/>
                  </a:lnTo>
                  <a:cubicBezTo>
                    <a:pt x="4751" y="10752"/>
                    <a:pt x="4774" y="10859"/>
                    <a:pt x="4858" y="10895"/>
                  </a:cubicBezTo>
                  <a:cubicBezTo>
                    <a:pt x="4870" y="10907"/>
                    <a:pt x="4894" y="10907"/>
                    <a:pt x="4917" y="10907"/>
                  </a:cubicBezTo>
                  <a:cubicBezTo>
                    <a:pt x="4977" y="10907"/>
                    <a:pt x="5036" y="10871"/>
                    <a:pt x="5060" y="10812"/>
                  </a:cubicBezTo>
                  <a:lnTo>
                    <a:pt x="6013" y="8764"/>
                  </a:lnTo>
                  <a:cubicBezTo>
                    <a:pt x="6084" y="8597"/>
                    <a:pt x="6072" y="8419"/>
                    <a:pt x="5965" y="8276"/>
                  </a:cubicBezTo>
                  <a:lnTo>
                    <a:pt x="5786" y="8014"/>
                  </a:lnTo>
                  <a:lnTo>
                    <a:pt x="5953" y="7811"/>
                  </a:lnTo>
                  <a:lnTo>
                    <a:pt x="7251" y="8276"/>
                  </a:lnTo>
                  <a:cubicBezTo>
                    <a:pt x="7596" y="8395"/>
                    <a:pt x="7834" y="8716"/>
                    <a:pt x="7834" y="9085"/>
                  </a:cubicBezTo>
                  <a:lnTo>
                    <a:pt x="7834" y="10752"/>
                  </a:lnTo>
                  <a:cubicBezTo>
                    <a:pt x="7834" y="10847"/>
                    <a:pt x="7906" y="10919"/>
                    <a:pt x="7989" y="10919"/>
                  </a:cubicBezTo>
                  <a:cubicBezTo>
                    <a:pt x="8084" y="10919"/>
                    <a:pt x="8156" y="10847"/>
                    <a:pt x="8156" y="10752"/>
                  </a:cubicBezTo>
                  <a:lnTo>
                    <a:pt x="8156" y="9085"/>
                  </a:lnTo>
                  <a:cubicBezTo>
                    <a:pt x="8215" y="8585"/>
                    <a:pt x="7906" y="8133"/>
                    <a:pt x="7430" y="7978"/>
                  </a:cubicBezTo>
                  <a:lnTo>
                    <a:pt x="6191" y="7537"/>
                  </a:lnTo>
                  <a:cubicBezTo>
                    <a:pt x="6203" y="7478"/>
                    <a:pt x="6203" y="7407"/>
                    <a:pt x="6191" y="7335"/>
                  </a:cubicBezTo>
                  <a:cubicBezTo>
                    <a:pt x="6167" y="7216"/>
                    <a:pt x="6084" y="7121"/>
                    <a:pt x="5965" y="7061"/>
                  </a:cubicBezTo>
                  <a:lnTo>
                    <a:pt x="5298" y="6752"/>
                  </a:lnTo>
                  <a:lnTo>
                    <a:pt x="5298" y="6525"/>
                  </a:lnTo>
                  <a:cubicBezTo>
                    <a:pt x="5989" y="6406"/>
                    <a:pt x="6608" y="6228"/>
                    <a:pt x="7025" y="6085"/>
                  </a:cubicBezTo>
                  <a:cubicBezTo>
                    <a:pt x="7156" y="6037"/>
                    <a:pt x="7263" y="5954"/>
                    <a:pt x="7322" y="5811"/>
                  </a:cubicBezTo>
                  <a:cubicBezTo>
                    <a:pt x="7382" y="5692"/>
                    <a:pt x="7382" y="5549"/>
                    <a:pt x="7334" y="5430"/>
                  </a:cubicBezTo>
                  <a:cubicBezTo>
                    <a:pt x="7263" y="5251"/>
                    <a:pt x="7180" y="4918"/>
                    <a:pt x="7180" y="4430"/>
                  </a:cubicBezTo>
                  <a:lnTo>
                    <a:pt x="7180" y="3061"/>
                  </a:lnTo>
                  <a:cubicBezTo>
                    <a:pt x="7180" y="1370"/>
                    <a:pt x="5810" y="1"/>
                    <a:pt x="41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panose="02000000000000000000" pitchFamily="2" charset="0"/>
                <a:ea typeface="Roboto Condensed" panose="02000000000000000000" pitchFamily="2" charset="0"/>
              </a:endParaRPr>
            </a:p>
          </p:txBody>
        </p:sp>
        <p:sp>
          <p:nvSpPr>
            <p:cNvPr id="198" name="Google Shape;12079;p83"/>
            <p:cNvSpPr/>
            <p:nvPr/>
          </p:nvSpPr>
          <p:spPr>
            <a:xfrm>
              <a:off x="7686319" y="4368743"/>
              <a:ext cx="21131" cy="10581"/>
            </a:xfrm>
            <a:custGeom>
              <a:avLst/>
              <a:gdLst/>
              <a:ahLst/>
              <a:cxnLst/>
              <a:rect l="l" t="t" r="r" b="b"/>
              <a:pathLst>
                <a:path w="667" h="334" extrusionOk="0">
                  <a:moveTo>
                    <a:pt x="155" y="0"/>
                  </a:moveTo>
                  <a:cubicBezTo>
                    <a:pt x="72" y="0"/>
                    <a:pt x="0" y="72"/>
                    <a:pt x="0" y="167"/>
                  </a:cubicBezTo>
                  <a:cubicBezTo>
                    <a:pt x="0" y="250"/>
                    <a:pt x="72" y="334"/>
                    <a:pt x="155" y="334"/>
                  </a:cubicBezTo>
                  <a:lnTo>
                    <a:pt x="500" y="334"/>
                  </a:lnTo>
                  <a:cubicBezTo>
                    <a:pt x="596" y="334"/>
                    <a:pt x="667" y="250"/>
                    <a:pt x="667" y="167"/>
                  </a:cubicBezTo>
                  <a:cubicBezTo>
                    <a:pt x="667" y="72"/>
                    <a:pt x="596" y="0"/>
                    <a:pt x="50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panose="02000000000000000000" pitchFamily="2" charset="0"/>
                <a:ea typeface="Roboto Condensed" panose="02000000000000000000" pitchFamily="2" charset="0"/>
              </a:endParaRPr>
            </a:p>
          </p:txBody>
        </p:sp>
        <p:sp>
          <p:nvSpPr>
            <p:cNvPr id="199" name="Google Shape;12080;p83"/>
            <p:cNvSpPr/>
            <p:nvPr/>
          </p:nvSpPr>
          <p:spPr>
            <a:xfrm>
              <a:off x="7751199" y="4368743"/>
              <a:ext cx="21131" cy="10581"/>
            </a:xfrm>
            <a:custGeom>
              <a:avLst/>
              <a:gdLst/>
              <a:ahLst/>
              <a:cxnLst/>
              <a:rect l="l" t="t" r="r" b="b"/>
              <a:pathLst>
                <a:path w="667" h="334" extrusionOk="0">
                  <a:moveTo>
                    <a:pt x="167" y="0"/>
                  </a:moveTo>
                  <a:cubicBezTo>
                    <a:pt x="72" y="0"/>
                    <a:pt x="0" y="72"/>
                    <a:pt x="0" y="167"/>
                  </a:cubicBezTo>
                  <a:cubicBezTo>
                    <a:pt x="0" y="250"/>
                    <a:pt x="72" y="334"/>
                    <a:pt x="167" y="334"/>
                  </a:cubicBezTo>
                  <a:lnTo>
                    <a:pt x="512" y="334"/>
                  </a:lnTo>
                  <a:cubicBezTo>
                    <a:pt x="595" y="334"/>
                    <a:pt x="667" y="250"/>
                    <a:pt x="667" y="167"/>
                  </a:cubicBezTo>
                  <a:cubicBezTo>
                    <a:pt x="667" y="72"/>
                    <a:pt x="595" y="0"/>
                    <a:pt x="5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panose="02000000000000000000" pitchFamily="2" charset="0"/>
                <a:ea typeface="Roboto Condensed" panose="02000000000000000000" pitchFamily="2" charset="0"/>
              </a:endParaRPr>
            </a:p>
          </p:txBody>
        </p:sp>
        <p:sp>
          <p:nvSpPr>
            <p:cNvPr id="200" name="Google Shape;12081;p83"/>
            <p:cNvSpPr/>
            <p:nvPr/>
          </p:nvSpPr>
          <p:spPr>
            <a:xfrm>
              <a:off x="7794189" y="4558474"/>
              <a:ext cx="37731" cy="37731"/>
            </a:xfrm>
            <a:custGeom>
              <a:avLst/>
              <a:gdLst/>
              <a:ahLst/>
              <a:cxnLst/>
              <a:rect l="l" t="t" r="r" b="b"/>
              <a:pathLst>
                <a:path w="1191" h="1191" extrusionOk="0">
                  <a:moveTo>
                    <a:pt x="596" y="0"/>
                  </a:moveTo>
                  <a:cubicBezTo>
                    <a:pt x="500" y="0"/>
                    <a:pt x="429" y="72"/>
                    <a:pt x="429" y="155"/>
                  </a:cubicBezTo>
                  <a:lnTo>
                    <a:pt x="429" y="429"/>
                  </a:lnTo>
                  <a:lnTo>
                    <a:pt x="167" y="429"/>
                  </a:lnTo>
                  <a:cubicBezTo>
                    <a:pt x="72" y="429"/>
                    <a:pt x="0" y="500"/>
                    <a:pt x="0" y="595"/>
                  </a:cubicBezTo>
                  <a:cubicBezTo>
                    <a:pt x="0" y="679"/>
                    <a:pt x="72" y="750"/>
                    <a:pt x="167" y="750"/>
                  </a:cubicBezTo>
                  <a:lnTo>
                    <a:pt x="429" y="750"/>
                  </a:lnTo>
                  <a:lnTo>
                    <a:pt x="429" y="1024"/>
                  </a:lnTo>
                  <a:cubicBezTo>
                    <a:pt x="429" y="1107"/>
                    <a:pt x="500" y="1191"/>
                    <a:pt x="596" y="1191"/>
                  </a:cubicBezTo>
                  <a:cubicBezTo>
                    <a:pt x="679" y="1191"/>
                    <a:pt x="762" y="1107"/>
                    <a:pt x="762" y="1024"/>
                  </a:cubicBezTo>
                  <a:lnTo>
                    <a:pt x="762" y="750"/>
                  </a:lnTo>
                  <a:lnTo>
                    <a:pt x="1024" y="750"/>
                  </a:lnTo>
                  <a:cubicBezTo>
                    <a:pt x="1120" y="750"/>
                    <a:pt x="1191" y="679"/>
                    <a:pt x="1191" y="595"/>
                  </a:cubicBezTo>
                  <a:cubicBezTo>
                    <a:pt x="1191" y="500"/>
                    <a:pt x="1120" y="429"/>
                    <a:pt x="1024" y="429"/>
                  </a:cubicBezTo>
                  <a:lnTo>
                    <a:pt x="762" y="429"/>
                  </a:lnTo>
                  <a:lnTo>
                    <a:pt x="762" y="155"/>
                  </a:lnTo>
                  <a:cubicBezTo>
                    <a:pt x="762" y="72"/>
                    <a:pt x="679" y="0"/>
                    <a:pt x="5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panose="02000000000000000000" pitchFamily="2" charset="0"/>
                <a:ea typeface="Roboto Condensed" panose="02000000000000000000" pitchFamily="2" charset="0"/>
              </a:endParaRPr>
            </a:p>
          </p:txBody>
        </p:sp>
        <p:sp>
          <p:nvSpPr>
            <p:cNvPr id="201" name="Google Shape;12082;p83"/>
            <p:cNvSpPr/>
            <p:nvPr/>
          </p:nvSpPr>
          <p:spPr>
            <a:xfrm>
              <a:off x="7691197" y="4385343"/>
              <a:ext cx="10613" cy="15492"/>
            </a:xfrm>
            <a:custGeom>
              <a:avLst/>
              <a:gdLst/>
              <a:ahLst/>
              <a:cxnLst/>
              <a:rect l="l" t="t" r="r" b="b"/>
              <a:pathLst>
                <a:path w="335" h="489" extrusionOk="0">
                  <a:moveTo>
                    <a:pt x="168" y="0"/>
                  </a:moveTo>
                  <a:cubicBezTo>
                    <a:pt x="84" y="0"/>
                    <a:pt x="1" y="72"/>
                    <a:pt x="1" y="167"/>
                  </a:cubicBezTo>
                  <a:lnTo>
                    <a:pt x="1" y="322"/>
                  </a:lnTo>
                  <a:cubicBezTo>
                    <a:pt x="1" y="417"/>
                    <a:pt x="84" y="488"/>
                    <a:pt x="168" y="488"/>
                  </a:cubicBezTo>
                  <a:cubicBezTo>
                    <a:pt x="263" y="488"/>
                    <a:pt x="334" y="417"/>
                    <a:pt x="334" y="322"/>
                  </a:cubicBezTo>
                  <a:lnTo>
                    <a:pt x="334" y="167"/>
                  </a:lnTo>
                  <a:cubicBezTo>
                    <a:pt x="334" y="72"/>
                    <a:pt x="263" y="0"/>
                    <a:pt x="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panose="02000000000000000000" pitchFamily="2" charset="0"/>
                <a:ea typeface="Roboto Condensed" panose="02000000000000000000" pitchFamily="2" charset="0"/>
              </a:endParaRPr>
            </a:p>
          </p:txBody>
        </p:sp>
        <p:sp>
          <p:nvSpPr>
            <p:cNvPr id="202" name="Google Shape;12083;p83"/>
            <p:cNvSpPr/>
            <p:nvPr/>
          </p:nvSpPr>
          <p:spPr>
            <a:xfrm>
              <a:off x="7756458" y="4385343"/>
              <a:ext cx="10233" cy="15492"/>
            </a:xfrm>
            <a:custGeom>
              <a:avLst/>
              <a:gdLst/>
              <a:ahLst/>
              <a:cxnLst/>
              <a:rect l="l" t="t" r="r" b="b"/>
              <a:pathLst>
                <a:path w="323" h="489" extrusionOk="0">
                  <a:moveTo>
                    <a:pt x="167" y="0"/>
                  </a:moveTo>
                  <a:cubicBezTo>
                    <a:pt x="72" y="0"/>
                    <a:pt x="1" y="72"/>
                    <a:pt x="1" y="167"/>
                  </a:cubicBezTo>
                  <a:lnTo>
                    <a:pt x="1" y="322"/>
                  </a:lnTo>
                  <a:cubicBezTo>
                    <a:pt x="1" y="417"/>
                    <a:pt x="72" y="488"/>
                    <a:pt x="167" y="488"/>
                  </a:cubicBezTo>
                  <a:cubicBezTo>
                    <a:pt x="251" y="488"/>
                    <a:pt x="322" y="417"/>
                    <a:pt x="322" y="322"/>
                  </a:cubicBezTo>
                  <a:lnTo>
                    <a:pt x="322" y="167"/>
                  </a:lnTo>
                  <a:cubicBezTo>
                    <a:pt x="322" y="72"/>
                    <a:pt x="251"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panose="02000000000000000000" pitchFamily="2" charset="0"/>
                <a:ea typeface="Roboto Condensed" panose="02000000000000000000" pitchFamily="2" charset="0"/>
              </a:endParaRPr>
            </a:p>
          </p:txBody>
        </p:sp>
        <p:sp>
          <p:nvSpPr>
            <p:cNvPr id="203" name="Google Shape;12084;p83"/>
            <p:cNvSpPr/>
            <p:nvPr/>
          </p:nvSpPr>
          <p:spPr>
            <a:xfrm>
              <a:off x="7699878" y="4415122"/>
              <a:ext cx="58893" cy="32092"/>
            </a:xfrm>
            <a:custGeom>
              <a:avLst/>
              <a:gdLst/>
              <a:ahLst/>
              <a:cxnLst/>
              <a:rect l="l" t="t" r="r" b="b"/>
              <a:pathLst>
                <a:path w="1859" h="1013" extrusionOk="0">
                  <a:moveTo>
                    <a:pt x="1501" y="322"/>
                  </a:moveTo>
                  <a:cubicBezTo>
                    <a:pt x="1430" y="537"/>
                    <a:pt x="1191" y="679"/>
                    <a:pt x="918" y="679"/>
                  </a:cubicBezTo>
                  <a:cubicBezTo>
                    <a:pt x="656" y="679"/>
                    <a:pt x="418" y="537"/>
                    <a:pt x="346" y="322"/>
                  </a:cubicBezTo>
                  <a:close/>
                  <a:moveTo>
                    <a:pt x="168" y="1"/>
                  </a:moveTo>
                  <a:cubicBezTo>
                    <a:pt x="72" y="1"/>
                    <a:pt x="1" y="72"/>
                    <a:pt x="1" y="156"/>
                  </a:cubicBezTo>
                  <a:cubicBezTo>
                    <a:pt x="1" y="620"/>
                    <a:pt x="418" y="1013"/>
                    <a:pt x="918" y="1013"/>
                  </a:cubicBezTo>
                  <a:cubicBezTo>
                    <a:pt x="1430" y="1013"/>
                    <a:pt x="1846" y="632"/>
                    <a:pt x="1846" y="156"/>
                  </a:cubicBezTo>
                  <a:cubicBezTo>
                    <a:pt x="1858" y="72"/>
                    <a:pt x="1787" y="1"/>
                    <a:pt x="169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panose="02000000000000000000" pitchFamily="2" charset="0"/>
                <a:ea typeface="Roboto Condensed" panose="02000000000000000000" pitchFamily="2" charset="0"/>
              </a:endParaRP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579" y="1570324"/>
            <a:ext cx="980841" cy="1257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062" y="1599784"/>
            <a:ext cx="1073722" cy="138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0"/>
                                        </p:tgtEl>
                                        <p:attrNameLst>
                                          <p:attrName>style.visibility</p:attrName>
                                        </p:attrNameLst>
                                      </p:cBhvr>
                                      <p:to>
                                        <p:strVal val="visible"/>
                                      </p:to>
                                    </p:set>
                                    <p:animEffect transition="in" filter="fade">
                                      <p:cBhvr>
                                        <p:cTn id="7" dur="500"/>
                                        <p:tgtEl>
                                          <p:spTgt spid="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000" y="3158825"/>
            <a:ext cx="2160000" cy="533700"/>
          </a:xfrm>
        </p:spPr>
        <p:txBody>
          <a:bodyPr/>
          <a:lstStyle/>
          <a:p>
            <a:r>
              <a:rPr lang="id-ID" dirty="0">
                <a:latin typeface="Roboto Condensed" panose="02000000000000000000" pitchFamily="2" charset="0"/>
                <a:ea typeface="Roboto Condensed" panose="02000000000000000000" pitchFamily="2" charset="0"/>
              </a:rPr>
              <a:t>Ruth Aulya</a:t>
            </a:r>
          </a:p>
        </p:txBody>
      </p:sp>
      <p:sp>
        <p:nvSpPr>
          <p:cNvPr id="3" name="Title 2"/>
          <p:cNvSpPr>
            <a:spLocks noGrp="1"/>
          </p:cNvSpPr>
          <p:nvPr>
            <p:ph type="title" idx="2"/>
          </p:nvPr>
        </p:nvSpPr>
        <p:spPr/>
        <p:txBody>
          <a:bodyPr/>
          <a:lstStyle/>
          <a:p>
            <a:r>
              <a:rPr lang="id-ID" dirty="0">
                <a:latin typeface="Roboto Condensed" panose="02000000000000000000" pitchFamily="2" charset="0"/>
                <a:ea typeface="Roboto Condensed" panose="02000000000000000000" pitchFamily="2" charset="0"/>
              </a:rPr>
              <a:t>Ketrina Siagian</a:t>
            </a:r>
          </a:p>
        </p:txBody>
      </p:sp>
      <p:sp>
        <p:nvSpPr>
          <p:cNvPr id="4" name="Title 3"/>
          <p:cNvSpPr>
            <a:spLocks noGrp="1"/>
          </p:cNvSpPr>
          <p:nvPr>
            <p:ph type="title" idx="3"/>
          </p:nvPr>
        </p:nvSpPr>
        <p:spPr/>
        <p:txBody>
          <a:bodyPr/>
          <a:lstStyle/>
          <a:p>
            <a:r>
              <a:rPr lang="id-ID" dirty="0">
                <a:latin typeface="Roboto Condensed" panose="02000000000000000000" pitchFamily="2" charset="0"/>
                <a:ea typeface="Roboto Condensed" panose="02000000000000000000" pitchFamily="2" charset="0"/>
              </a:rPr>
              <a:t>Amelia Hutajulu</a:t>
            </a:r>
          </a:p>
        </p:txBody>
      </p:sp>
      <p:sp>
        <p:nvSpPr>
          <p:cNvPr id="5" name="Subtitle 4"/>
          <p:cNvSpPr>
            <a:spLocks noGrp="1"/>
          </p:cNvSpPr>
          <p:nvPr>
            <p:ph type="subTitle" idx="1"/>
          </p:nvPr>
        </p:nvSpPr>
        <p:spPr>
          <a:xfrm>
            <a:off x="544143" y="3802588"/>
            <a:ext cx="2537313" cy="818489"/>
          </a:xfrm>
        </p:spPr>
        <p:txBody>
          <a:bodyPr/>
          <a:lstStyle/>
          <a:p>
            <a:r>
              <a:rPr lang="id-ID" dirty="0">
                <a:latin typeface="Roboto Condensed" panose="02000000000000000000" pitchFamily="2" charset="0"/>
                <a:ea typeface="Roboto Condensed" panose="02000000000000000000" pitchFamily="2" charset="0"/>
              </a:rPr>
              <a:t>Use case, Laporan, PPT</a:t>
            </a:r>
          </a:p>
        </p:txBody>
      </p:sp>
      <p:sp>
        <p:nvSpPr>
          <p:cNvPr id="6" name="Subtitle 5"/>
          <p:cNvSpPr>
            <a:spLocks noGrp="1"/>
          </p:cNvSpPr>
          <p:nvPr>
            <p:ph type="subTitle" idx="4"/>
          </p:nvPr>
        </p:nvSpPr>
        <p:spPr>
          <a:xfrm>
            <a:off x="3218319" y="3820888"/>
            <a:ext cx="2707359" cy="847365"/>
          </a:xfrm>
        </p:spPr>
        <p:txBody>
          <a:bodyPr/>
          <a:lstStyle/>
          <a:p>
            <a:r>
              <a:rPr lang="id-ID" dirty="0">
                <a:latin typeface="Roboto Condensed" panose="02000000000000000000" pitchFamily="2" charset="0"/>
                <a:ea typeface="Roboto Condensed" panose="02000000000000000000" pitchFamily="2" charset="0"/>
              </a:rPr>
              <a:t>Use Case, Class Diagram</a:t>
            </a:r>
          </a:p>
        </p:txBody>
      </p:sp>
      <p:sp>
        <p:nvSpPr>
          <p:cNvPr id="7" name="Subtitle 6"/>
          <p:cNvSpPr>
            <a:spLocks noGrp="1"/>
          </p:cNvSpPr>
          <p:nvPr>
            <p:ph type="subTitle" idx="5"/>
          </p:nvPr>
        </p:nvSpPr>
        <p:spPr>
          <a:xfrm>
            <a:off x="6045778" y="3820888"/>
            <a:ext cx="2160000" cy="445800"/>
          </a:xfrm>
        </p:spPr>
        <p:txBody>
          <a:bodyPr/>
          <a:lstStyle/>
          <a:p>
            <a:r>
              <a:rPr lang="id-ID" dirty="0">
                <a:latin typeface="Roboto Condensed" panose="02000000000000000000" pitchFamily="2" charset="0"/>
                <a:ea typeface="Roboto Condensed" panose="02000000000000000000" pitchFamily="2" charset="0"/>
              </a:rPr>
              <a:t>Use Case, Code</a:t>
            </a:r>
          </a:p>
        </p:txBody>
      </p:sp>
      <p:sp>
        <p:nvSpPr>
          <p:cNvPr id="8" name="Title 7"/>
          <p:cNvSpPr>
            <a:spLocks noGrp="1"/>
          </p:cNvSpPr>
          <p:nvPr>
            <p:ph type="title" idx="6"/>
          </p:nvPr>
        </p:nvSpPr>
        <p:spPr/>
        <p:txBody>
          <a:bodyPr/>
          <a:lstStyle/>
          <a:p>
            <a:r>
              <a:rPr lang="id-ID" b="1" dirty="0">
                <a:latin typeface="Roboto Condensed" panose="02000000000000000000" pitchFamily="2" charset="0"/>
                <a:ea typeface="Roboto Condensed" panose="02000000000000000000" pitchFamily="2" charset="0"/>
                <a:cs typeface="Times New Roman" panose="02020603050405020304" pitchFamily="18" charset="0"/>
              </a:rPr>
              <a:t>Pembagian Tugas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688" y="1729024"/>
            <a:ext cx="876224" cy="118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8038" y="1794304"/>
            <a:ext cx="827923" cy="111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600" y="1996307"/>
            <a:ext cx="802356" cy="107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13900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5D84A2-3363-494C-8384-FD121266B7FD}"/>
              </a:ext>
            </a:extLst>
          </p:cNvPr>
          <p:cNvSpPr>
            <a:spLocks noGrp="1"/>
          </p:cNvSpPr>
          <p:nvPr>
            <p:ph type="title" idx="6"/>
          </p:nvPr>
        </p:nvSpPr>
        <p:spPr>
          <a:xfrm>
            <a:off x="0" y="2224896"/>
            <a:ext cx="9144000" cy="419400"/>
          </a:xfrm>
        </p:spPr>
        <p:txBody>
          <a:bodyPr/>
          <a:lstStyle/>
          <a:p>
            <a:r>
              <a:rPr lang="id-ID" sz="3200" b="1" spc="600" dirty="0">
                <a:latin typeface="Roboto Condensed" panose="02000000000000000000" pitchFamily="2" charset="0"/>
                <a:ea typeface="Roboto Condensed" panose="02000000000000000000" pitchFamily="2" charset="0"/>
                <a:cs typeface="Times New Roman" panose="02020603050405020304" pitchFamily="18" charset="0"/>
              </a:rPr>
              <a:t>Time Table</a:t>
            </a:r>
            <a:endParaRPr lang="en-ID" sz="3200" spc="600" dirty="0"/>
          </a:p>
        </p:txBody>
      </p:sp>
    </p:spTree>
    <p:extLst>
      <p:ext uri="{BB962C8B-B14F-4D97-AF65-F5344CB8AC3E}">
        <p14:creationId xmlns:p14="http://schemas.microsoft.com/office/powerpoint/2010/main" val="28522704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9751"/>
            <a:ext cx="9144000" cy="419400"/>
          </a:xfrm>
        </p:spPr>
        <p:txBody>
          <a:bodyPr/>
          <a:lstStyle/>
          <a:p>
            <a:r>
              <a:rPr lang="id-ID" b="1" dirty="0">
                <a:latin typeface="Roboto Condensed" panose="02000000000000000000" pitchFamily="2" charset="0"/>
                <a:ea typeface="Roboto Condensed" panose="02000000000000000000" pitchFamily="2" charset="0"/>
                <a:cs typeface="Times New Roman" panose="02020603050405020304" pitchFamily="18" charset="0"/>
              </a:rPr>
              <a:t>Time Table</a:t>
            </a:r>
          </a:p>
        </p:txBody>
      </p:sp>
      <p:pic>
        <p:nvPicPr>
          <p:cNvPr id="4" name="Picture 3">
            <a:extLst>
              <a:ext uri="{FF2B5EF4-FFF2-40B4-BE49-F238E27FC236}">
                <a16:creationId xmlns:a16="http://schemas.microsoft.com/office/drawing/2014/main" id="{510582EF-DD12-4A40-B1F2-047C87744690}"/>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13251" t="27028" r="51302" b="5040"/>
          <a:stretch/>
        </p:blipFill>
        <p:spPr>
          <a:xfrm>
            <a:off x="2717180" y="783493"/>
            <a:ext cx="3709640" cy="3998924"/>
          </a:xfrm>
          <a:prstGeom prst="rect">
            <a:avLst/>
          </a:prstGeom>
        </p:spPr>
      </p:pic>
    </p:spTree>
    <p:extLst>
      <p:ext uri="{BB962C8B-B14F-4D97-AF65-F5344CB8AC3E}">
        <p14:creationId xmlns:p14="http://schemas.microsoft.com/office/powerpoint/2010/main" val="3915347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D3C0-DEB6-47B1-BE62-EB42477DF3CF}"/>
              </a:ext>
            </a:extLst>
          </p:cNvPr>
          <p:cNvSpPr>
            <a:spLocks noGrp="1"/>
          </p:cNvSpPr>
          <p:nvPr>
            <p:ph type="title"/>
          </p:nvPr>
        </p:nvSpPr>
        <p:spPr>
          <a:xfrm>
            <a:off x="0" y="2362050"/>
            <a:ext cx="9144000" cy="419400"/>
          </a:xfrm>
        </p:spPr>
        <p:txBody>
          <a:bodyPr/>
          <a:lstStyle/>
          <a:p>
            <a:r>
              <a:rPr lang="id-ID" b="1" spc="600" dirty="0">
                <a:latin typeface="Roboto Condensed" panose="02000000000000000000" pitchFamily="2" charset="0"/>
                <a:ea typeface="Roboto Condensed" panose="02000000000000000000" pitchFamily="2" charset="0"/>
                <a:cs typeface="Times New Roman" panose="02020603050405020304" pitchFamily="18" charset="0"/>
              </a:rPr>
              <a:t>Panduan Aplikasi</a:t>
            </a:r>
            <a:endParaRPr lang="en-ID" spc="600" dirty="0"/>
          </a:p>
        </p:txBody>
      </p:sp>
    </p:spTree>
    <p:extLst>
      <p:ext uri="{BB962C8B-B14F-4D97-AF65-F5344CB8AC3E}">
        <p14:creationId xmlns:p14="http://schemas.microsoft.com/office/powerpoint/2010/main" val="3738221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Google Shape;367;p38"/>
          <p:cNvSpPr txBox="1">
            <a:spLocks noGrp="1"/>
          </p:cNvSpPr>
          <p:nvPr>
            <p:ph type="ctrTitle"/>
          </p:nvPr>
        </p:nvSpPr>
        <p:spPr>
          <a:xfrm>
            <a:off x="691375" y="1545450"/>
            <a:ext cx="8267483"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spc="600" dirty="0">
                <a:latin typeface="Roboto Condensed" panose="02000000000000000000" pitchFamily="2" charset="0"/>
                <a:ea typeface="Roboto Condensed" panose="02000000000000000000" pitchFamily="2" charset="0"/>
                <a:cs typeface="Times New Roman" panose="02020603050405020304" pitchFamily="18" charset="0"/>
              </a:rPr>
              <a:t>H</a:t>
            </a:r>
            <a:r>
              <a:rPr lang="id-ID" sz="5400" spc="600" dirty="0">
                <a:latin typeface="Roboto Condensed" panose="02000000000000000000" pitchFamily="2" charset="0"/>
                <a:ea typeface="Roboto Condensed" panose="02000000000000000000" pitchFamily="2" charset="0"/>
                <a:cs typeface="Times New Roman" panose="02020603050405020304" pitchFamily="18" charset="0"/>
              </a:rPr>
              <a:t>ealth Calculator</a:t>
            </a:r>
            <a:endParaRPr sz="5400" spc="600" dirty="0">
              <a:latin typeface="Roboto Condensed" panose="02000000000000000000" pitchFamily="2" charset="0"/>
              <a:ea typeface="Roboto Condensed" panose="02000000000000000000" pitchFamily="2"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6" dur="2000" fill="hold"/>
                                        <p:tgtEl>
                                          <p:spTgt spid="36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0361" y="1717670"/>
            <a:ext cx="5083277" cy="1708160"/>
          </a:xfrm>
          <a:prstGeom prst="rect">
            <a:avLst/>
          </a:prstGeom>
        </p:spPr>
        <p:txBody>
          <a:bodyPr wrap="square">
            <a:spAutoFit/>
          </a:bodyPr>
          <a:lstStyle/>
          <a:p>
            <a:pPr algn="ctr"/>
            <a:r>
              <a:rPr lang="id-ID" sz="1500" spc="300" dirty="0">
                <a:latin typeface="Roboto Condensed" panose="02000000000000000000" pitchFamily="2" charset="0"/>
                <a:ea typeface="Roboto Condensed" panose="02000000000000000000" pitchFamily="2" charset="0"/>
                <a:cs typeface="Times New Roman" panose="02020603050405020304" pitchFamily="18" charset="0"/>
              </a:rPr>
              <a:t>User dipastikan sudah memiliki aplikasi Health Calculator. Kemudian, user login ke aplikasi dengan mengisi username dan password. </a:t>
            </a:r>
            <a:endParaRPr lang="en-US" sz="1500" spc="300" dirty="0">
              <a:latin typeface="Roboto Condensed" panose="02000000000000000000" pitchFamily="2" charset="0"/>
              <a:ea typeface="Roboto Condensed" panose="02000000000000000000" pitchFamily="2" charset="0"/>
              <a:cs typeface="Times New Roman" panose="02020603050405020304" pitchFamily="18" charset="0"/>
            </a:endParaRPr>
          </a:p>
          <a:p>
            <a:pPr algn="ctr"/>
            <a:r>
              <a:rPr lang="id-ID" sz="1500" spc="300" dirty="0">
                <a:latin typeface="Roboto Condensed" panose="02000000000000000000" pitchFamily="2" charset="0"/>
                <a:ea typeface="Roboto Condensed" panose="02000000000000000000" pitchFamily="2" charset="0"/>
                <a:cs typeface="Times New Roman" panose="02020603050405020304" pitchFamily="18" charset="0"/>
              </a:rPr>
              <a:t>Setelah berhasil, maka aplikasi akan menampilkan 3 item menu perhitungan kesehatan, </a:t>
            </a:r>
            <a:r>
              <a:rPr lang="en-US" sz="1500" spc="300" dirty="0" err="1">
                <a:latin typeface="Roboto Condensed" panose="02000000000000000000" pitchFamily="2" charset="0"/>
                <a:ea typeface="Roboto Condensed" panose="02000000000000000000" pitchFamily="2" charset="0"/>
                <a:cs typeface="Times New Roman" panose="02020603050405020304" pitchFamily="18" charset="0"/>
              </a:rPr>
              <a:t>yaitu</a:t>
            </a:r>
            <a:r>
              <a:rPr lang="en-US" sz="1500" spc="300" dirty="0">
                <a:latin typeface="Roboto Condensed" panose="02000000000000000000" pitchFamily="2" charset="0"/>
                <a:ea typeface="Roboto Condensed" panose="02000000000000000000" pitchFamily="2" charset="0"/>
                <a:cs typeface="Times New Roman" panose="02020603050405020304" pitchFamily="18" charset="0"/>
              </a:rPr>
              <a:t> :</a:t>
            </a:r>
            <a:endParaRPr lang="id-ID" sz="1500" spc="300" dirty="0">
              <a:latin typeface="Roboto Condensed" panose="02000000000000000000" pitchFamily="2" charset="0"/>
              <a:ea typeface="Roboto Condensed"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015245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07F7-E4D3-4467-9822-687B9B99D87B}"/>
              </a:ext>
            </a:extLst>
          </p:cNvPr>
          <p:cNvSpPr>
            <a:spLocks noGrp="1"/>
          </p:cNvSpPr>
          <p:nvPr>
            <p:ph type="title"/>
          </p:nvPr>
        </p:nvSpPr>
        <p:spPr>
          <a:xfrm>
            <a:off x="42309" y="371538"/>
            <a:ext cx="9144000" cy="419400"/>
          </a:xfrm>
        </p:spPr>
        <p:txBody>
          <a:bodyPr/>
          <a:lstStyle/>
          <a:p>
            <a:r>
              <a:rPr lang="id-ID" b="1" spc="600" dirty="0">
                <a:latin typeface="Roboto Condensed" panose="02000000000000000000" pitchFamily="2" charset="0"/>
                <a:ea typeface="Roboto Condensed" panose="02000000000000000000" pitchFamily="2" charset="0"/>
                <a:cs typeface="Times New Roman" panose="02020603050405020304" pitchFamily="18" charset="0"/>
              </a:rPr>
              <a:t>Panduan Aplikasi</a:t>
            </a:r>
            <a:endParaRPr lang="en-ID" spc="600" dirty="0"/>
          </a:p>
        </p:txBody>
      </p:sp>
      <p:pic>
        <p:nvPicPr>
          <p:cNvPr id="5" name="Picture Placeholder 5">
            <a:extLst>
              <a:ext uri="{FF2B5EF4-FFF2-40B4-BE49-F238E27FC236}">
                <a16:creationId xmlns:a16="http://schemas.microsoft.com/office/drawing/2014/main" id="{57C7F98C-3DDE-48AF-95FF-87A300F142FF}"/>
              </a:ext>
            </a:extLst>
          </p:cNvPr>
          <p:cNvPicPr>
            <a:picLocks noChangeAspect="1"/>
          </p:cNvPicPr>
          <p:nvPr/>
        </p:nvPicPr>
        <p:blipFill>
          <a:blip r:embed="rId2"/>
          <a:srcRect t="11442" b="11442"/>
          <a:stretch>
            <a:fillRect/>
          </a:stretch>
        </p:blipFill>
        <p:spPr>
          <a:xfrm>
            <a:off x="199701" y="1307690"/>
            <a:ext cx="2643577" cy="221964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Placeholder 10">
            <a:extLst>
              <a:ext uri="{FF2B5EF4-FFF2-40B4-BE49-F238E27FC236}">
                <a16:creationId xmlns:a16="http://schemas.microsoft.com/office/drawing/2014/main" id="{7AD4F726-43D8-479A-9355-30CD03EB53DC}"/>
              </a:ext>
            </a:extLst>
          </p:cNvPr>
          <p:cNvPicPr>
            <a:picLocks noChangeAspect="1"/>
          </p:cNvPicPr>
          <p:nvPr/>
        </p:nvPicPr>
        <p:blipFill>
          <a:blip r:embed="rId3"/>
          <a:srcRect t="11391" b="11391"/>
          <a:stretch>
            <a:fillRect/>
          </a:stretch>
        </p:blipFill>
        <p:spPr>
          <a:xfrm>
            <a:off x="3351288" y="2227722"/>
            <a:ext cx="2451100" cy="20574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Placeholder 8">
            <a:extLst>
              <a:ext uri="{FF2B5EF4-FFF2-40B4-BE49-F238E27FC236}">
                <a16:creationId xmlns:a16="http://schemas.microsoft.com/office/drawing/2014/main" id="{200CF781-2B5B-4DBF-9A81-601BAC072C6D}"/>
              </a:ext>
            </a:extLst>
          </p:cNvPr>
          <p:cNvPicPr>
            <a:picLocks noChangeAspect="1"/>
          </p:cNvPicPr>
          <p:nvPr/>
        </p:nvPicPr>
        <p:blipFill>
          <a:blip r:embed="rId4"/>
          <a:srcRect t="15736" b="15736"/>
          <a:stretch>
            <a:fillRect/>
          </a:stretch>
        </p:blipFill>
        <p:spPr>
          <a:xfrm rot="750949">
            <a:off x="6446300" y="1597998"/>
            <a:ext cx="2314541" cy="19427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8" name="Rectangle 7">
            <a:extLst>
              <a:ext uri="{FF2B5EF4-FFF2-40B4-BE49-F238E27FC236}">
                <a16:creationId xmlns:a16="http://schemas.microsoft.com/office/drawing/2014/main" id="{1A3831EA-4878-4D99-BC1E-639BBFFB594F}"/>
              </a:ext>
            </a:extLst>
          </p:cNvPr>
          <p:cNvSpPr/>
          <p:nvPr/>
        </p:nvSpPr>
        <p:spPr>
          <a:xfrm>
            <a:off x="227646" y="3790303"/>
            <a:ext cx="2450338" cy="591857"/>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b="0" spc="300" dirty="0">
                <a:solidFill>
                  <a:schemeClr val="bg1"/>
                </a:solidFill>
                <a:latin typeface="+mn-lt"/>
                <a:ea typeface="Roboto Condensed" panose="02000000000000000000" pitchFamily="2" charset="0"/>
                <a:cs typeface="Times New Roman" panose="02020603050405020304" pitchFamily="18" charset="0"/>
              </a:rPr>
              <a:t>BMI </a:t>
            </a:r>
            <a:br>
              <a:rPr lang="en-US" sz="1050" b="0" spc="300" dirty="0">
                <a:solidFill>
                  <a:schemeClr val="bg1"/>
                </a:solidFill>
                <a:latin typeface="+mn-lt"/>
                <a:ea typeface="Roboto Condensed" panose="02000000000000000000" pitchFamily="2" charset="0"/>
                <a:cs typeface="Times New Roman" panose="02020603050405020304" pitchFamily="18" charset="0"/>
              </a:rPr>
            </a:br>
            <a:r>
              <a:rPr lang="id-ID" sz="1050" b="0" spc="300" dirty="0">
                <a:solidFill>
                  <a:schemeClr val="bg1"/>
                </a:solidFill>
                <a:latin typeface="+mn-lt"/>
                <a:ea typeface="Roboto Condensed" panose="02000000000000000000" pitchFamily="2" charset="0"/>
                <a:cs typeface="Times New Roman" panose="02020603050405020304" pitchFamily="18" charset="0"/>
              </a:rPr>
              <a:t>(Body Mass Index</a:t>
            </a:r>
            <a:r>
              <a:rPr lang="en-US" sz="1050" b="0" spc="300" dirty="0">
                <a:solidFill>
                  <a:schemeClr val="bg1"/>
                </a:solidFill>
                <a:latin typeface="+mn-lt"/>
                <a:ea typeface="Roboto Condensed" panose="02000000000000000000" pitchFamily="2" charset="0"/>
                <a:cs typeface="Times New Roman" panose="02020603050405020304" pitchFamily="18" charset="0"/>
              </a:rPr>
              <a:t>)</a:t>
            </a:r>
            <a:endParaRPr lang="en-US" sz="1050" b="0" spc="300" dirty="0">
              <a:solidFill>
                <a:schemeClr val="bg1"/>
              </a:solidFill>
              <a:latin typeface="+mn-lt"/>
            </a:endParaRPr>
          </a:p>
        </p:txBody>
      </p:sp>
      <p:sp>
        <p:nvSpPr>
          <p:cNvPr id="9" name="Rectangle 8">
            <a:extLst>
              <a:ext uri="{FF2B5EF4-FFF2-40B4-BE49-F238E27FC236}">
                <a16:creationId xmlns:a16="http://schemas.microsoft.com/office/drawing/2014/main" id="{5C24E2C3-DD3F-412E-B982-9214C12220C1}"/>
              </a:ext>
            </a:extLst>
          </p:cNvPr>
          <p:cNvSpPr/>
          <p:nvPr/>
        </p:nvSpPr>
        <p:spPr>
          <a:xfrm>
            <a:off x="3346831" y="4548677"/>
            <a:ext cx="2450338" cy="591857"/>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p>
        </p:txBody>
      </p:sp>
      <p:sp>
        <p:nvSpPr>
          <p:cNvPr id="10" name="Rectangle 9">
            <a:extLst>
              <a:ext uri="{FF2B5EF4-FFF2-40B4-BE49-F238E27FC236}">
                <a16:creationId xmlns:a16="http://schemas.microsoft.com/office/drawing/2014/main" id="{3408E6F3-EA20-4F64-90EA-94B21C9BAAC7}"/>
              </a:ext>
            </a:extLst>
          </p:cNvPr>
          <p:cNvSpPr/>
          <p:nvPr/>
        </p:nvSpPr>
        <p:spPr>
          <a:xfrm>
            <a:off x="6298581" y="3800135"/>
            <a:ext cx="2450338" cy="591857"/>
          </a:xfrm>
          <a:prstGeom prst="rect">
            <a:avLst/>
          </a:prstGeom>
          <a:solidFill>
            <a:schemeClr val="tx1"/>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050" b="0" spc="300">
                <a:solidFill>
                  <a:schemeClr val="bg1"/>
                </a:solidFill>
                <a:latin typeface="Roboto Condensed" panose="02000000000000000000" pitchFamily="2" charset="0"/>
                <a:ea typeface="Roboto Condensed" panose="02000000000000000000" pitchFamily="2" charset="0"/>
                <a:cs typeface="Times New Roman" panose="02020603050405020304" pitchFamily="18" charset="0"/>
              </a:rPr>
              <a:t>Kebutuhan Cairan Tubuh</a:t>
            </a:r>
            <a:endParaRPr lang="en-US" sz="1050" b="0" spc="300" dirty="0">
              <a:solidFill>
                <a:schemeClr val="bg1"/>
              </a:solidFill>
              <a:latin typeface="+mn-lt"/>
            </a:endParaRPr>
          </a:p>
        </p:txBody>
      </p:sp>
      <p:sp>
        <p:nvSpPr>
          <p:cNvPr id="12" name="Title 1">
            <a:extLst>
              <a:ext uri="{FF2B5EF4-FFF2-40B4-BE49-F238E27FC236}">
                <a16:creationId xmlns:a16="http://schemas.microsoft.com/office/drawing/2014/main" id="{34CB38FE-1368-486F-8421-64D866959D9B}"/>
              </a:ext>
            </a:extLst>
          </p:cNvPr>
          <p:cNvSpPr txBox="1">
            <a:spLocks/>
          </p:cNvSpPr>
          <p:nvPr/>
        </p:nvSpPr>
        <p:spPr>
          <a:xfrm>
            <a:off x="3597536" y="4630942"/>
            <a:ext cx="2033545" cy="28204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id-ID" sz="1400" b="0" spc="300" dirty="0">
                <a:solidFill>
                  <a:schemeClr val="bg1"/>
                </a:solidFill>
                <a:latin typeface="+mj-lt"/>
                <a:ea typeface="Roboto Condensed" panose="02000000000000000000" pitchFamily="2" charset="0"/>
                <a:cs typeface="Times New Roman" panose="02020603050405020304" pitchFamily="18" charset="0"/>
              </a:rPr>
              <a:t>Tinggi Potensi Genetik</a:t>
            </a:r>
            <a:endParaRPr lang="en-US" sz="1350" b="0" spc="300" dirty="0">
              <a:solidFill>
                <a:schemeClr val="bg1"/>
              </a:solidFill>
              <a:latin typeface="+mj-lt"/>
            </a:endParaRPr>
          </a:p>
        </p:txBody>
      </p:sp>
      <p:grpSp>
        <p:nvGrpSpPr>
          <p:cNvPr id="23" name="Group 22">
            <a:extLst>
              <a:ext uri="{FF2B5EF4-FFF2-40B4-BE49-F238E27FC236}">
                <a16:creationId xmlns:a16="http://schemas.microsoft.com/office/drawing/2014/main" id="{3A073C41-21CE-42ED-9A3A-A5F8EE495120}"/>
              </a:ext>
            </a:extLst>
          </p:cNvPr>
          <p:cNvGrpSpPr/>
          <p:nvPr/>
        </p:nvGrpSpPr>
        <p:grpSpPr>
          <a:xfrm rot="2700000">
            <a:off x="1371005" y="2354438"/>
            <a:ext cx="480060" cy="480060"/>
            <a:chOff x="2358572" y="1016001"/>
            <a:chExt cx="856342" cy="856342"/>
          </a:xfrm>
          <a:effectLst>
            <a:glow rad="114300">
              <a:schemeClr val="tx1">
                <a:alpha val="20000"/>
              </a:schemeClr>
            </a:glow>
          </a:effectLst>
        </p:grpSpPr>
        <p:cxnSp>
          <p:nvCxnSpPr>
            <p:cNvPr id="24" name="Straight Connector 23">
              <a:extLst>
                <a:ext uri="{FF2B5EF4-FFF2-40B4-BE49-F238E27FC236}">
                  <a16:creationId xmlns:a16="http://schemas.microsoft.com/office/drawing/2014/main" id="{FEA7024E-32EE-48EB-8B2C-E72C394050F3}"/>
                </a:ext>
              </a:extLst>
            </p:cNvPr>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BD1757-F495-4C95-8176-D0542170A396}"/>
                </a:ext>
              </a:extLst>
            </p:cNvPr>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996E50F6-7E3D-4969-B28C-97AC34262CFD}"/>
              </a:ext>
            </a:extLst>
          </p:cNvPr>
          <p:cNvGrpSpPr/>
          <p:nvPr/>
        </p:nvGrpSpPr>
        <p:grpSpPr>
          <a:xfrm rot="2700000">
            <a:off x="4362773" y="3024338"/>
            <a:ext cx="480060" cy="480060"/>
            <a:chOff x="2358572" y="1016001"/>
            <a:chExt cx="856342" cy="856342"/>
          </a:xfrm>
          <a:effectLst>
            <a:glow rad="114300">
              <a:schemeClr val="tx1">
                <a:alpha val="20000"/>
              </a:schemeClr>
            </a:glow>
          </a:effectLst>
        </p:grpSpPr>
        <p:cxnSp>
          <p:nvCxnSpPr>
            <p:cNvPr id="27" name="Straight Connector 26">
              <a:extLst>
                <a:ext uri="{FF2B5EF4-FFF2-40B4-BE49-F238E27FC236}">
                  <a16:creationId xmlns:a16="http://schemas.microsoft.com/office/drawing/2014/main" id="{7097E2F2-9E84-447C-941F-3369B6A2AC33}"/>
                </a:ext>
              </a:extLst>
            </p:cNvPr>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48061D-9729-43D7-B7FE-47AAEB053050}"/>
                </a:ext>
              </a:extLst>
            </p:cNvPr>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62730F8C-5B5D-4DA1-BDEA-29C331FE9AF8}"/>
              </a:ext>
            </a:extLst>
          </p:cNvPr>
          <p:cNvGrpSpPr/>
          <p:nvPr/>
        </p:nvGrpSpPr>
        <p:grpSpPr>
          <a:xfrm rot="2700000">
            <a:off x="7396124" y="2325069"/>
            <a:ext cx="480060" cy="480060"/>
            <a:chOff x="2358572" y="1016001"/>
            <a:chExt cx="856342" cy="856342"/>
          </a:xfrm>
          <a:effectLst>
            <a:glow rad="114300">
              <a:schemeClr val="tx1">
                <a:alpha val="20000"/>
              </a:schemeClr>
            </a:glow>
          </a:effectLst>
        </p:grpSpPr>
        <p:cxnSp>
          <p:nvCxnSpPr>
            <p:cNvPr id="30" name="Straight Connector 29">
              <a:extLst>
                <a:ext uri="{FF2B5EF4-FFF2-40B4-BE49-F238E27FC236}">
                  <a16:creationId xmlns:a16="http://schemas.microsoft.com/office/drawing/2014/main" id="{B3375715-2142-4DBE-BA96-D94645065308}"/>
                </a:ext>
              </a:extLst>
            </p:cNvPr>
            <p:cNvCxnSpPr/>
            <p:nvPr/>
          </p:nvCxnSpPr>
          <p:spPr>
            <a:xfrm flipH="1">
              <a:off x="2786743" y="1016001"/>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3DC1F3B-126A-4BFC-B003-5070C802C001}"/>
                </a:ext>
              </a:extLst>
            </p:cNvPr>
            <p:cNvCxnSpPr/>
            <p:nvPr/>
          </p:nvCxnSpPr>
          <p:spPr>
            <a:xfrm rot="5400000" flipH="1">
              <a:off x="2786743" y="986972"/>
              <a:ext cx="0" cy="856342"/>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36555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0839" y="1125200"/>
            <a:ext cx="4572000" cy="3093154"/>
          </a:xfrm>
          <a:prstGeom prst="rect">
            <a:avLst/>
          </a:prstGeom>
        </p:spPr>
        <p:txBody>
          <a:bodyPr>
            <a:spAutoFit/>
          </a:bodyPr>
          <a:lstStyle/>
          <a:p>
            <a:r>
              <a:rPr lang="id-ID" sz="1500" dirty="0">
                <a:latin typeface="Roboto Condensed" panose="02000000000000000000" pitchFamily="2" charset="0"/>
                <a:ea typeface="Roboto Condensed" panose="02000000000000000000" pitchFamily="2" charset="0"/>
                <a:cs typeface="Times New Roman" panose="02020603050405020304" pitchFamily="18" charset="0"/>
              </a:rPr>
              <a:t>Berikut proses masing-masing perhitungan yang terdapat pada aplikasi Health Calculator :</a:t>
            </a:r>
          </a:p>
          <a:p>
            <a:endParaRPr lang="id-ID" sz="1500" dirty="0">
              <a:latin typeface="Roboto Condensed" panose="02000000000000000000" pitchFamily="2" charset="0"/>
              <a:ea typeface="Roboto Condensed" panose="02000000000000000000" pitchFamily="2" charset="0"/>
              <a:cs typeface="Times New Roman" panose="02020603050405020304" pitchFamily="18" charset="0"/>
            </a:endParaRPr>
          </a:p>
          <a:p>
            <a:r>
              <a:rPr lang="id-ID" sz="1500" dirty="0">
                <a:latin typeface="Roboto Condensed" panose="02000000000000000000" pitchFamily="2" charset="0"/>
                <a:ea typeface="Roboto Condensed" panose="02000000000000000000" pitchFamily="2" charset="0"/>
                <a:cs typeface="Times New Roman" panose="02020603050405020304" pitchFamily="18" charset="0"/>
              </a:rPr>
              <a:t>Tinggi Potensi Genetik</a:t>
            </a:r>
            <a:br>
              <a:rPr lang="en-US" sz="1500" dirty="0">
                <a:latin typeface="Roboto Condensed" panose="02000000000000000000" pitchFamily="2" charset="0"/>
                <a:ea typeface="Roboto Condensed" panose="02000000000000000000" pitchFamily="2" charset="0"/>
                <a:cs typeface="Times New Roman" panose="02020603050405020304" pitchFamily="18" charset="0"/>
              </a:rPr>
            </a:b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Proses perhitungan Tinggi Potensi Genetik :</a:t>
            </a:r>
          </a:p>
          <a:p>
            <a:pPr marL="803275" indent="-82550">
              <a:buFont typeface="Wingdings" panose="05000000000000000000" pitchFamily="2" charset="2"/>
              <a:buChar char="ü"/>
            </a:pP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User login terlebih dahulu </a:t>
            </a:r>
            <a:endParaRPr lang="en-US" sz="1500" dirty="0">
              <a:latin typeface="Roboto Condensed" panose="02000000000000000000" pitchFamily="2" charset="0"/>
              <a:ea typeface="Roboto Condensed" panose="02000000000000000000" pitchFamily="2" charset="0"/>
              <a:cs typeface="Times New Roman" panose="02020603050405020304" pitchFamily="18" charset="0"/>
            </a:endParaRPr>
          </a:p>
          <a:p>
            <a:pPr marL="803275" indent="-82550">
              <a:buFont typeface="Wingdings" panose="05000000000000000000" pitchFamily="2" charset="2"/>
              <a:buChar char="ü"/>
            </a:pP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Pilih menu Midparental Height Calculator</a:t>
            </a:r>
            <a:endParaRPr lang="en-US" sz="1500" dirty="0">
              <a:latin typeface="Roboto Condensed" panose="02000000000000000000" pitchFamily="2" charset="0"/>
              <a:ea typeface="Roboto Condensed" panose="02000000000000000000" pitchFamily="2" charset="0"/>
              <a:cs typeface="Times New Roman" panose="02020603050405020304" pitchFamily="18" charset="0"/>
            </a:endParaRPr>
          </a:p>
          <a:p>
            <a:pPr marL="803275" indent="-82550">
              <a:buFont typeface="Wingdings" panose="05000000000000000000" pitchFamily="2" charset="2"/>
              <a:buChar char="ü"/>
            </a:pP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Masukkan nama Anak, kemudian tinggi 	Ayah dan Ibu</a:t>
            </a:r>
            <a:endParaRPr lang="en-US" sz="1500" dirty="0">
              <a:latin typeface="Roboto Condensed" panose="02000000000000000000" pitchFamily="2" charset="0"/>
              <a:ea typeface="Roboto Condensed" panose="02000000000000000000" pitchFamily="2" charset="0"/>
              <a:cs typeface="Times New Roman" panose="02020603050405020304" pitchFamily="18" charset="0"/>
            </a:endParaRPr>
          </a:p>
          <a:p>
            <a:pPr marL="803275" indent="-82550">
              <a:buFont typeface="Wingdings" panose="05000000000000000000" pitchFamily="2" charset="2"/>
              <a:buChar char="ü"/>
            </a:pP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Setelah memasukkan data yang tersebut, 	pilih gender (perempuan atau laki-laki)</a:t>
            </a:r>
            <a:endParaRPr lang="en-US" sz="1500" dirty="0">
              <a:latin typeface="Roboto Condensed" panose="02000000000000000000" pitchFamily="2" charset="0"/>
              <a:ea typeface="Roboto Condensed" panose="02000000000000000000" pitchFamily="2" charset="0"/>
              <a:cs typeface="Times New Roman" panose="02020603050405020304" pitchFamily="18" charset="0"/>
            </a:endParaRPr>
          </a:p>
          <a:p>
            <a:pPr marL="900113" indent="-179388">
              <a:buFont typeface="Wingdings" panose="05000000000000000000" pitchFamily="2" charset="2"/>
              <a:buChar char="ü"/>
            </a:pPr>
            <a:r>
              <a:rPr lang="id-ID" sz="1500" dirty="0">
                <a:latin typeface="Roboto Condensed" panose="02000000000000000000" pitchFamily="2" charset="0"/>
                <a:ea typeface="Roboto Condensed" panose="02000000000000000000" pitchFamily="2" charset="0"/>
                <a:cs typeface="Times New Roman" panose="02020603050405020304" pitchFamily="18" charset="0"/>
              </a:rPr>
              <a:t>Perhitungan Tinggi Potensi Genetik</a:t>
            </a: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ditampilkan pada layar</a:t>
            </a:r>
          </a:p>
        </p:txBody>
      </p:sp>
      <p:grpSp>
        <p:nvGrpSpPr>
          <p:cNvPr id="4" name="Group 3">
            <a:extLst>
              <a:ext uri="{FF2B5EF4-FFF2-40B4-BE49-F238E27FC236}">
                <a16:creationId xmlns:a16="http://schemas.microsoft.com/office/drawing/2014/main" id="{D4B27DA5-12BD-407B-BD8E-D4087BABE17C}"/>
              </a:ext>
            </a:extLst>
          </p:cNvPr>
          <p:cNvGrpSpPr/>
          <p:nvPr/>
        </p:nvGrpSpPr>
        <p:grpSpPr>
          <a:xfrm>
            <a:off x="634925" y="161760"/>
            <a:ext cx="2245660" cy="4546315"/>
            <a:chOff x="18223908" y="3214668"/>
            <a:chExt cx="7266425" cy="14710811"/>
          </a:xfrm>
          <a:effectLst>
            <a:reflection blurRad="6350" stA="35000" endPos="15000" dir="5400000" sy="-100000" algn="bl" rotWithShape="0"/>
          </a:effectLst>
        </p:grpSpPr>
        <p:sp>
          <p:nvSpPr>
            <p:cNvPr id="6" name="Shape 6">
              <a:extLst>
                <a:ext uri="{FF2B5EF4-FFF2-40B4-BE49-F238E27FC236}">
                  <a16:creationId xmlns:a16="http://schemas.microsoft.com/office/drawing/2014/main" id="{7D5693CC-6FD1-4E2B-AAA5-DEC3875B4A12}"/>
                </a:ext>
              </a:extLst>
            </p:cNvPr>
            <p:cNvSpPr/>
            <p:nvPr/>
          </p:nvSpPr>
          <p:spPr>
            <a:xfrm>
              <a:off x="18287967" y="3225345"/>
              <a:ext cx="7127581" cy="14691957"/>
            </a:xfrm>
            <a:custGeom>
              <a:avLst/>
              <a:gdLst/>
              <a:ahLst/>
              <a:cxnLst>
                <a:cxn ang="0">
                  <a:pos x="wd2" y="hd2"/>
                </a:cxn>
                <a:cxn ang="5400000">
                  <a:pos x="wd2" y="hd2"/>
                </a:cxn>
                <a:cxn ang="10800000">
                  <a:pos x="wd2" y="hd2"/>
                </a:cxn>
                <a:cxn ang="16200000">
                  <a:pos x="wd2" y="hd2"/>
                </a:cxn>
              </a:cxnLst>
              <a:rect l="0" t="0" r="r" b="b"/>
              <a:pathLst>
                <a:path w="21600" h="21600" extrusionOk="0">
                  <a:moveTo>
                    <a:pt x="20214" y="18917"/>
                  </a:moveTo>
                  <a:lnTo>
                    <a:pt x="1239" y="18917"/>
                  </a:lnTo>
                  <a:lnTo>
                    <a:pt x="1239" y="2586"/>
                  </a:lnTo>
                  <a:lnTo>
                    <a:pt x="20214" y="2586"/>
                  </a:lnTo>
                  <a:cubicBezTo>
                    <a:pt x="20214" y="2586"/>
                    <a:pt x="20214" y="18917"/>
                    <a:pt x="20214" y="18917"/>
                  </a:cubicBezTo>
                  <a:close/>
                  <a:moveTo>
                    <a:pt x="18332" y="0"/>
                  </a:moveTo>
                  <a:lnTo>
                    <a:pt x="3268" y="0"/>
                  </a:lnTo>
                  <a:cubicBezTo>
                    <a:pt x="1466" y="0"/>
                    <a:pt x="0" y="711"/>
                    <a:pt x="0" y="1586"/>
                  </a:cubicBezTo>
                  <a:lnTo>
                    <a:pt x="0" y="20014"/>
                  </a:lnTo>
                  <a:cubicBezTo>
                    <a:pt x="0" y="20889"/>
                    <a:pt x="1466" y="21600"/>
                    <a:pt x="3268" y="21600"/>
                  </a:cubicBezTo>
                  <a:lnTo>
                    <a:pt x="18332" y="21600"/>
                  </a:lnTo>
                  <a:cubicBezTo>
                    <a:pt x="20134" y="21600"/>
                    <a:pt x="21600" y="20889"/>
                    <a:pt x="21600" y="20014"/>
                  </a:cubicBezTo>
                  <a:lnTo>
                    <a:pt x="21600" y="1586"/>
                  </a:lnTo>
                  <a:cubicBezTo>
                    <a:pt x="21600" y="711"/>
                    <a:pt x="20134" y="0"/>
                    <a:pt x="18332" y="0"/>
                  </a:cubicBezTo>
                  <a:close/>
                </a:path>
              </a:pathLst>
            </a:custGeom>
            <a:solidFill>
              <a:srgbClr val="F3DCB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7" name="Shape 7">
              <a:extLst>
                <a:ext uri="{FF2B5EF4-FFF2-40B4-BE49-F238E27FC236}">
                  <a16:creationId xmlns:a16="http://schemas.microsoft.com/office/drawing/2014/main" id="{506499FD-F8FE-41C1-AFDD-67D620FFFE4C}"/>
                </a:ext>
              </a:extLst>
            </p:cNvPr>
            <p:cNvSpPr/>
            <p:nvPr/>
          </p:nvSpPr>
          <p:spPr>
            <a:xfrm>
              <a:off x="18405409" y="3342786"/>
              <a:ext cx="6893836" cy="14458167"/>
            </a:xfrm>
            <a:custGeom>
              <a:avLst/>
              <a:gdLst/>
              <a:ahLst/>
              <a:cxnLst>
                <a:cxn ang="0">
                  <a:pos x="wd2" y="hd2"/>
                </a:cxn>
                <a:cxn ang="5400000">
                  <a:pos x="wd2" y="hd2"/>
                </a:cxn>
                <a:cxn ang="10800000">
                  <a:pos x="wd2" y="hd2"/>
                </a:cxn>
                <a:cxn ang="16200000">
                  <a:pos x="wd2" y="hd2"/>
                </a:cxn>
              </a:cxnLst>
              <a:rect l="0" t="0" r="r" b="b"/>
              <a:pathLst>
                <a:path w="21600" h="21600" extrusionOk="0">
                  <a:moveTo>
                    <a:pt x="20533" y="19049"/>
                  </a:moveTo>
                  <a:lnTo>
                    <a:pt x="914" y="19049"/>
                  </a:lnTo>
                  <a:lnTo>
                    <a:pt x="914" y="2453"/>
                  </a:lnTo>
                  <a:lnTo>
                    <a:pt x="20533" y="2453"/>
                  </a:lnTo>
                  <a:cubicBezTo>
                    <a:pt x="20533" y="2453"/>
                    <a:pt x="20533" y="19049"/>
                    <a:pt x="20533" y="19049"/>
                  </a:cubicBezTo>
                  <a:close/>
                  <a:moveTo>
                    <a:pt x="18587" y="0"/>
                  </a:moveTo>
                  <a:lnTo>
                    <a:pt x="3013" y="0"/>
                  </a:lnTo>
                  <a:cubicBezTo>
                    <a:pt x="1349" y="0"/>
                    <a:pt x="0" y="643"/>
                    <a:pt x="0" y="1437"/>
                  </a:cubicBezTo>
                  <a:lnTo>
                    <a:pt x="0" y="20163"/>
                  </a:lnTo>
                  <a:cubicBezTo>
                    <a:pt x="0" y="20957"/>
                    <a:pt x="1349" y="21600"/>
                    <a:pt x="3013" y="21600"/>
                  </a:cubicBezTo>
                  <a:lnTo>
                    <a:pt x="18587" y="21600"/>
                  </a:lnTo>
                  <a:cubicBezTo>
                    <a:pt x="20251" y="21600"/>
                    <a:pt x="21600" y="20957"/>
                    <a:pt x="21600" y="20163"/>
                  </a:cubicBezTo>
                  <a:lnTo>
                    <a:pt x="21600" y="1437"/>
                  </a:lnTo>
                  <a:cubicBezTo>
                    <a:pt x="21600" y="643"/>
                    <a:pt x="20251" y="0"/>
                    <a:pt x="18587" y="0"/>
                  </a:cubicBezTo>
                  <a:close/>
                </a:path>
              </a:pathLst>
            </a:custGeom>
            <a:solidFill>
              <a:srgbClr val="F5F6F7"/>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dirty="0"/>
            </a:p>
          </p:txBody>
        </p:sp>
        <p:sp>
          <p:nvSpPr>
            <p:cNvPr id="8" name="Shape 8">
              <a:extLst>
                <a:ext uri="{FF2B5EF4-FFF2-40B4-BE49-F238E27FC236}">
                  <a16:creationId xmlns:a16="http://schemas.microsoft.com/office/drawing/2014/main" id="{7E5A7616-068B-4F44-B84F-C7BBA0538567}"/>
                </a:ext>
              </a:extLst>
            </p:cNvPr>
            <p:cNvSpPr/>
            <p:nvPr/>
          </p:nvSpPr>
          <p:spPr>
            <a:xfrm>
              <a:off x="18490821" y="3428198"/>
              <a:ext cx="6726856" cy="14291214"/>
            </a:xfrm>
            <a:custGeom>
              <a:avLst/>
              <a:gdLst/>
              <a:ahLst/>
              <a:cxnLst>
                <a:cxn ang="0">
                  <a:pos x="wd2" y="hd2"/>
                </a:cxn>
                <a:cxn ang="5400000">
                  <a:pos x="wd2" y="hd2"/>
                </a:cxn>
                <a:cxn ang="10800000">
                  <a:pos x="wd2" y="hd2"/>
                </a:cxn>
                <a:cxn ang="16200000">
                  <a:pos x="wd2" y="hd2"/>
                </a:cxn>
              </a:cxnLst>
              <a:rect l="0" t="0" r="r" b="b"/>
              <a:pathLst>
                <a:path w="21600" h="21600" extrusionOk="0">
                  <a:moveTo>
                    <a:pt x="21278" y="20273"/>
                  </a:moveTo>
                  <a:cubicBezTo>
                    <a:pt x="21278" y="20921"/>
                    <a:pt x="20158" y="21449"/>
                    <a:pt x="18780" y="21449"/>
                  </a:cubicBezTo>
                  <a:lnTo>
                    <a:pt x="2820" y="21449"/>
                  </a:lnTo>
                  <a:cubicBezTo>
                    <a:pt x="1442" y="21449"/>
                    <a:pt x="322" y="20921"/>
                    <a:pt x="322" y="20273"/>
                  </a:cubicBezTo>
                  <a:lnTo>
                    <a:pt x="322" y="1327"/>
                  </a:lnTo>
                  <a:cubicBezTo>
                    <a:pt x="322" y="679"/>
                    <a:pt x="1442" y="151"/>
                    <a:pt x="2820" y="151"/>
                  </a:cubicBezTo>
                  <a:lnTo>
                    <a:pt x="18780" y="151"/>
                  </a:lnTo>
                  <a:cubicBezTo>
                    <a:pt x="20158" y="151"/>
                    <a:pt x="21278" y="679"/>
                    <a:pt x="21278" y="1327"/>
                  </a:cubicBezTo>
                  <a:cubicBezTo>
                    <a:pt x="21278" y="1327"/>
                    <a:pt x="21278" y="20273"/>
                    <a:pt x="21278" y="20273"/>
                  </a:cubicBezTo>
                  <a:close/>
                  <a:moveTo>
                    <a:pt x="18780" y="0"/>
                  </a:moveTo>
                  <a:lnTo>
                    <a:pt x="2820" y="0"/>
                  </a:lnTo>
                  <a:cubicBezTo>
                    <a:pt x="1265" y="0"/>
                    <a:pt x="0" y="595"/>
                    <a:pt x="0" y="1327"/>
                  </a:cubicBezTo>
                  <a:lnTo>
                    <a:pt x="0" y="20273"/>
                  </a:lnTo>
                  <a:cubicBezTo>
                    <a:pt x="0" y="21005"/>
                    <a:pt x="1265" y="21600"/>
                    <a:pt x="2820" y="21600"/>
                  </a:cubicBezTo>
                  <a:lnTo>
                    <a:pt x="18780" y="21600"/>
                  </a:lnTo>
                  <a:cubicBezTo>
                    <a:pt x="20335" y="21600"/>
                    <a:pt x="21600" y="21005"/>
                    <a:pt x="21600" y="20273"/>
                  </a:cubicBezTo>
                  <a:lnTo>
                    <a:pt x="21600" y="1327"/>
                  </a:lnTo>
                  <a:cubicBezTo>
                    <a:pt x="21600" y="595"/>
                    <a:pt x="20335" y="0"/>
                    <a:pt x="18780" y="0"/>
                  </a:cubicBezTo>
                  <a:close/>
                </a:path>
              </a:pathLst>
            </a:custGeom>
            <a:gradFill>
              <a:gsLst>
                <a:gs pos="4000">
                  <a:srgbClr val="EDE6D8"/>
                </a:gs>
                <a:gs pos="24000">
                  <a:srgbClr val="F5F0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9" name="Shape 9">
              <a:extLst>
                <a:ext uri="{FF2B5EF4-FFF2-40B4-BE49-F238E27FC236}">
                  <a16:creationId xmlns:a16="http://schemas.microsoft.com/office/drawing/2014/main" id="{78C50DBC-1578-4AC7-9031-2A0A50CC9CA9}"/>
                </a:ext>
              </a:extLst>
            </p:cNvPr>
            <p:cNvSpPr/>
            <p:nvPr/>
          </p:nvSpPr>
          <p:spPr>
            <a:xfrm>
              <a:off x="21298748" y="16421528"/>
              <a:ext cx="1118365" cy="1118365"/>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3" y="1036"/>
                    <a:pt x="20564" y="5408"/>
                    <a:pt x="20564" y="10800"/>
                  </a:cubicBezTo>
                  <a:cubicBezTo>
                    <a:pt x="20564" y="16193"/>
                    <a:pt x="16193"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solidFill>
              <a:srgbClr val="A38A5C"/>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0" name="Shape 10">
              <a:extLst>
                <a:ext uri="{FF2B5EF4-FFF2-40B4-BE49-F238E27FC236}">
                  <a16:creationId xmlns:a16="http://schemas.microsoft.com/office/drawing/2014/main" id="{C2EC505C-416C-43BA-BD31-FD4E6562B1EE}"/>
                </a:ext>
              </a:extLst>
            </p:cNvPr>
            <p:cNvSpPr/>
            <p:nvPr/>
          </p:nvSpPr>
          <p:spPr>
            <a:xfrm>
              <a:off x="21341454" y="16421528"/>
              <a:ext cx="914946" cy="363826"/>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8" y="6227"/>
                    <a:pt x="20297" y="11195"/>
                  </a:cubicBezTo>
                  <a:lnTo>
                    <a:pt x="21600" y="9940"/>
                  </a:lnTo>
                  <a:cubicBezTo>
                    <a:pt x="19205" y="3808"/>
                    <a:pt x="15872" y="0"/>
                    <a:pt x="12183" y="0"/>
                  </a:cubicBezTo>
                  <a:cubicBezTo>
                    <a:pt x="6697" y="0"/>
                    <a:pt x="1993" y="8418"/>
                    <a:pt x="0" y="20398"/>
                  </a:cubicBezTo>
                  <a:cubicBezTo>
                    <a:pt x="0" y="20398"/>
                    <a:pt x="1173" y="21600"/>
                    <a:pt x="1173" y="2160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1" name="Shape 11">
              <a:extLst>
                <a:ext uri="{FF2B5EF4-FFF2-40B4-BE49-F238E27FC236}">
                  <a16:creationId xmlns:a16="http://schemas.microsoft.com/office/drawing/2014/main" id="{99905188-A0FD-40E6-874F-F8E00C0CA1D2}"/>
                </a:ext>
              </a:extLst>
            </p:cNvPr>
            <p:cNvSpPr/>
            <p:nvPr/>
          </p:nvSpPr>
          <p:spPr>
            <a:xfrm>
              <a:off x="21715132" y="17435797"/>
              <a:ext cx="392475" cy="107914"/>
            </a:xfrm>
            <a:custGeom>
              <a:avLst/>
              <a:gdLst/>
              <a:ahLst/>
              <a:cxnLst>
                <a:cxn ang="0">
                  <a:pos x="wd2" y="hd2"/>
                </a:cxn>
                <a:cxn ang="5400000">
                  <a:pos x="wd2" y="hd2"/>
                </a:cxn>
                <a:cxn ang="10800000">
                  <a:pos x="wd2" y="hd2"/>
                </a:cxn>
                <a:cxn ang="16200000">
                  <a:pos x="wd2" y="hd2"/>
                </a:cxn>
              </a:cxnLst>
              <a:rect l="0" t="0" r="r" b="b"/>
              <a:pathLst>
                <a:path w="21600" h="21600" extrusionOk="0">
                  <a:moveTo>
                    <a:pt x="20124" y="0"/>
                  </a:moveTo>
                  <a:cubicBezTo>
                    <a:pt x="16358" y="6931"/>
                    <a:pt x="12100" y="10861"/>
                    <a:pt x="7589" y="10861"/>
                  </a:cubicBezTo>
                  <a:cubicBezTo>
                    <a:pt x="5232" y="10861"/>
                    <a:pt x="2944" y="9787"/>
                    <a:pt x="759" y="7778"/>
                  </a:cubicBezTo>
                  <a:lnTo>
                    <a:pt x="0" y="18164"/>
                  </a:lnTo>
                  <a:cubicBezTo>
                    <a:pt x="2428" y="20403"/>
                    <a:pt x="4971" y="21600"/>
                    <a:pt x="7589" y="21600"/>
                  </a:cubicBezTo>
                  <a:cubicBezTo>
                    <a:pt x="12639" y="21600"/>
                    <a:pt x="17397" y="17153"/>
                    <a:pt x="21600" y="9315"/>
                  </a:cubicBezTo>
                  <a:cubicBezTo>
                    <a:pt x="21600" y="9315"/>
                    <a:pt x="20124" y="0"/>
                    <a:pt x="20124" y="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2" name="Shape 12">
              <a:extLst>
                <a:ext uri="{FF2B5EF4-FFF2-40B4-BE49-F238E27FC236}">
                  <a16:creationId xmlns:a16="http://schemas.microsoft.com/office/drawing/2014/main" id="{A90FD298-5B28-460C-B961-0088A0F55C9B}"/>
                </a:ext>
              </a:extLst>
            </p:cNvPr>
            <p:cNvSpPr/>
            <p:nvPr/>
          </p:nvSpPr>
          <p:spPr>
            <a:xfrm>
              <a:off x="18277291" y="3214668"/>
              <a:ext cx="7146526" cy="14710811"/>
            </a:xfrm>
            <a:custGeom>
              <a:avLst/>
              <a:gdLst/>
              <a:ahLst/>
              <a:cxnLst>
                <a:cxn ang="0">
                  <a:pos x="wd2" y="hd2"/>
                </a:cxn>
                <a:cxn ang="5400000">
                  <a:pos x="wd2" y="hd2"/>
                </a:cxn>
                <a:cxn ang="10800000">
                  <a:pos x="wd2" y="hd2"/>
                </a:cxn>
                <a:cxn ang="16200000">
                  <a:pos x="wd2" y="hd2"/>
                </a:cxn>
              </a:cxnLst>
              <a:rect l="0" t="0" r="r" b="b"/>
              <a:pathLst>
                <a:path w="21600" h="21600" extrusionOk="0">
                  <a:moveTo>
                    <a:pt x="3288" y="199"/>
                  </a:moveTo>
                  <a:cubicBezTo>
                    <a:pt x="1702" y="199"/>
                    <a:pt x="411" y="827"/>
                    <a:pt x="411" y="1597"/>
                  </a:cubicBezTo>
                  <a:lnTo>
                    <a:pt x="411" y="20003"/>
                  </a:lnTo>
                  <a:cubicBezTo>
                    <a:pt x="411" y="20774"/>
                    <a:pt x="1702" y="21401"/>
                    <a:pt x="3288" y="21401"/>
                  </a:cubicBezTo>
                  <a:lnTo>
                    <a:pt x="18312" y="21401"/>
                  </a:lnTo>
                  <a:cubicBezTo>
                    <a:pt x="19899" y="21401"/>
                    <a:pt x="21190" y="20774"/>
                    <a:pt x="21190" y="20003"/>
                  </a:cubicBezTo>
                  <a:lnTo>
                    <a:pt x="21190" y="1597"/>
                  </a:lnTo>
                  <a:cubicBezTo>
                    <a:pt x="21190" y="827"/>
                    <a:pt x="19899" y="199"/>
                    <a:pt x="18312" y="199"/>
                  </a:cubicBezTo>
                  <a:cubicBezTo>
                    <a:pt x="18312" y="199"/>
                    <a:pt x="3288" y="199"/>
                    <a:pt x="3288" y="199"/>
                  </a:cubicBezTo>
                  <a:close/>
                  <a:moveTo>
                    <a:pt x="18312" y="21428"/>
                  </a:moveTo>
                  <a:lnTo>
                    <a:pt x="3288" y="21428"/>
                  </a:lnTo>
                  <a:cubicBezTo>
                    <a:pt x="1670" y="21428"/>
                    <a:pt x="353" y="20789"/>
                    <a:pt x="353" y="20003"/>
                  </a:cubicBezTo>
                  <a:lnTo>
                    <a:pt x="353" y="1597"/>
                  </a:lnTo>
                  <a:cubicBezTo>
                    <a:pt x="353" y="811"/>
                    <a:pt x="1670" y="172"/>
                    <a:pt x="3288" y="172"/>
                  </a:cubicBezTo>
                  <a:lnTo>
                    <a:pt x="18312" y="172"/>
                  </a:lnTo>
                  <a:cubicBezTo>
                    <a:pt x="19930" y="172"/>
                    <a:pt x="21247" y="811"/>
                    <a:pt x="21247" y="1597"/>
                  </a:cubicBezTo>
                  <a:lnTo>
                    <a:pt x="21247" y="20003"/>
                  </a:lnTo>
                  <a:cubicBezTo>
                    <a:pt x="21247" y="20789"/>
                    <a:pt x="19930" y="21428"/>
                    <a:pt x="18312" y="21428"/>
                  </a:cubicBezTo>
                  <a:close/>
                  <a:moveTo>
                    <a:pt x="3288" y="28"/>
                  </a:moveTo>
                  <a:cubicBezTo>
                    <a:pt x="1507" y="28"/>
                    <a:pt x="57" y="732"/>
                    <a:pt x="57" y="1597"/>
                  </a:cubicBezTo>
                  <a:lnTo>
                    <a:pt x="57" y="20003"/>
                  </a:lnTo>
                  <a:cubicBezTo>
                    <a:pt x="57" y="20868"/>
                    <a:pt x="1507" y="21572"/>
                    <a:pt x="3288" y="21572"/>
                  </a:cubicBezTo>
                  <a:lnTo>
                    <a:pt x="18312" y="21572"/>
                  </a:lnTo>
                  <a:cubicBezTo>
                    <a:pt x="20093" y="21572"/>
                    <a:pt x="21543" y="20868"/>
                    <a:pt x="21543" y="20003"/>
                  </a:cubicBezTo>
                  <a:lnTo>
                    <a:pt x="21543" y="1597"/>
                  </a:lnTo>
                  <a:cubicBezTo>
                    <a:pt x="21543" y="732"/>
                    <a:pt x="20093" y="28"/>
                    <a:pt x="18312" y="28"/>
                  </a:cubicBezTo>
                  <a:cubicBezTo>
                    <a:pt x="18312" y="28"/>
                    <a:pt x="3288" y="28"/>
                    <a:pt x="3288" y="28"/>
                  </a:cubicBezTo>
                  <a:close/>
                  <a:moveTo>
                    <a:pt x="18312" y="21600"/>
                  </a:moveTo>
                  <a:lnTo>
                    <a:pt x="3288" y="21600"/>
                  </a:lnTo>
                  <a:cubicBezTo>
                    <a:pt x="1475" y="21600"/>
                    <a:pt x="0" y="20883"/>
                    <a:pt x="0" y="20003"/>
                  </a:cubicBezTo>
                  <a:lnTo>
                    <a:pt x="0" y="1597"/>
                  </a:lnTo>
                  <a:cubicBezTo>
                    <a:pt x="0" y="717"/>
                    <a:pt x="1475" y="0"/>
                    <a:pt x="3288" y="0"/>
                  </a:cubicBezTo>
                  <a:lnTo>
                    <a:pt x="18312" y="0"/>
                  </a:lnTo>
                  <a:cubicBezTo>
                    <a:pt x="20125" y="0"/>
                    <a:pt x="21600" y="717"/>
                    <a:pt x="21600" y="1597"/>
                  </a:cubicBezTo>
                  <a:lnTo>
                    <a:pt x="21600" y="20003"/>
                  </a:lnTo>
                  <a:cubicBezTo>
                    <a:pt x="21600" y="20883"/>
                    <a:pt x="20125" y="21600"/>
                    <a:pt x="18312" y="21600"/>
                  </a:cubicBezTo>
                  <a:close/>
                </a:path>
              </a:pathLst>
            </a:custGeom>
            <a:solidFill>
              <a:srgbClr val="D6B992">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3" name="Freeform 94">
              <a:extLst>
                <a:ext uri="{FF2B5EF4-FFF2-40B4-BE49-F238E27FC236}">
                  <a16:creationId xmlns:a16="http://schemas.microsoft.com/office/drawing/2014/main" id="{9A8FA52C-6542-4DBD-97EF-78675225714D}"/>
                </a:ext>
              </a:extLst>
            </p:cNvPr>
            <p:cNvSpPr/>
            <p:nvPr/>
          </p:nvSpPr>
          <p:spPr>
            <a:xfrm>
              <a:off x="18832469" y="5104412"/>
              <a:ext cx="6069982" cy="169787"/>
            </a:xfrm>
            <a:custGeom>
              <a:avLst/>
              <a:gdLst>
                <a:gd name="connsiteX0" fmla="*/ 884246 w 7220398"/>
                <a:gd name="connsiteY0" fmla="*/ 101599 h 201966"/>
                <a:gd name="connsiteX1" fmla="*/ 932171 w 7220398"/>
                <a:gd name="connsiteY1" fmla="*/ 121452 h 201966"/>
                <a:gd name="connsiteX2" fmla="*/ 884273 w 7220398"/>
                <a:gd name="connsiteY2" fmla="*/ 169391 h 201966"/>
                <a:gd name="connsiteX3" fmla="*/ 836321 w 7220398"/>
                <a:gd name="connsiteY3" fmla="*/ 121452 h 201966"/>
                <a:gd name="connsiteX4" fmla="*/ 884246 w 7220398"/>
                <a:gd name="connsiteY4" fmla="*/ 101599 h 201966"/>
                <a:gd name="connsiteX5" fmla="*/ 628020 w 7220398"/>
                <a:gd name="connsiteY5" fmla="*/ 50800 h 201966"/>
                <a:gd name="connsiteX6" fmla="*/ 684541 w 7220398"/>
                <a:gd name="connsiteY6" fmla="*/ 107306 h 201966"/>
                <a:gd name="connsiteX7" fmla="*/ 628020 w 7220398"/>
                <a:gd name="connsiteY7" fmla="*/ 163823 h 201966"/>
                <a:gd name="connsiteX8" fmla="*/ 571500 w 7220398"/>
                <a:gd name="connsiteY8" fmla="*/ 107306 h 201966"/>
                <a:gd name="connsiteX9" fmla="*/ 628020 w 7220398"/>
                <a:gd name="connsiteY9" fmla="*/ 50800 h 201966"/>
                <a:gd name="connsiteX10" fmla="*/ 488318 w 7220398"/>
                <a:gd name="connsiteY10" fmla="*/ 50800 h 201966"/>
                <a:gd name="connsiteX11" fmla="*/ 544837 w 7220398"/>
                <a:gd name="connsiteY11" fmla="*/ 107306 h 201966"/>
                <a:gd name="connsiteX12" fmla="*/ 488318 w 7220398"/>
                <a:gd name="connsiteY12" fmla="*/ 163823 h 201966"/>
                <a:gd name="connsiteX13" fmla="*/ 431800 w 7220398"/>
                <a:gd name="connsiteY13" fmla="*/ 107306 h 201966"/>
                <a:gd name="connsiteX14" fmla="*/ 488318 w 7220398"/>
                <a:gd name="connsiteY14" fmla="*/ 50800 h 201966"/>
                <a:gd name="connsiteX15" fmla="*/ 348620 w 7220398"/>
                <a:gd name="connsiteY15" fmla="*/ 50800 h 201966"/>
                <a:gd name="connsiteX16" fmla="*/ 405141 w 7220398"/>
                <a:gd name="connsiteY16" fmla="*/ 107306 h 201966"/>
                <a:gd name="connsiteX17" fmla="*/ 348620 w 7220398"/>
                <a:gd name="connsiteY17" fmla="*/ 163823 h 201966"/>
                <a:gd name="connsiteX18" fmla="*/ 292100 w 7220398"/>
                <a:gd name="connsiteY18" fmla="*/ 107306 h 201966"/>
                <a:gd name="connsiteX19" fmla="*/ 348620 w 7220398"/>
                <a:gd name="connsiteY19" fmla="*/ 50800 h 201966"/>
                <a:gd name="connsiteX20" fmla="*/ 196222 w 7220398"/>
                <a:gd name="connsiteY20" fmla="*/ 50800 h 201966"/>
                <a:gd name="connsiteX21" fmla="*/ 252713 w 7220398"/>
                <a:gd name="connsiteY21" fmla="*/ 107306 h 201966"/>
                <a:gd name="connsiteX22" fmla="*/ 196222 w 7220398"/>
                <a:gd name="connsiteY22" fmla="*/ 163823 h 201966"/>
                <a:gd name="connsiteX23" fmla="*/ 139700 w 7220398"/>
                <a:gd name="connsiteY23" fmla="*/ 107306 h 201966"/>
                <a:gd name="connsiteX24" fmla="*/ 196222 w 7220398"/>
                <a:gd name="connsiteY24" fmla="*/ 50800 h 201966"/>
                <a:gd name="connsiteX25" fmla="*/ 56517 w 7220398"/>
                <a:gd name="connsiteY25" fmla="*/ 50800 h 201966"/>
                <a:gd name="connsiteX26" fmla="*/ 113013 w 7220398"/>
                <a:gd name="connsiteY26" fmla="*/ 107306 h 201966"/>
                <a:gd name="connsiteX27" fmla="*/ 56517 w 7220398"/>
                <a:gd name="connsiteY27" fmla="*/ 163823 h 201966"/>
                <a:gd name="connsiteX28" fmla="*/ 0 w 7220398"/>
                <a:gd name="connsiteY28" fmla="*/ 107306 h 201966"/>
                <a:gd name="connsiteX29" fmla="*/ 56517 w 7220398"/>
                <a:gd name="connsiteY29" fmla="*/ 50800 h 201966"/>
                <a:gd name="connsiteX30" fmla="*/ 884231 w 7220398"/>
                <a:gd name="connsiteY30" fmla="*/ 50799 h 201966"/>
                <a:gd name="connsiteX31" fmla="*/ 968363 w 7220398"/>
                <a:gd name="connsiteY31" fmla="*/ 85665 h 201966"/>
                <a:gd name="connsiteX32" fmla="*/ 949994 w 7220398"/>
                <a:gd name="connsiteY32" fmla="*/ 104064 h 201966"/>
                <a:gd name="connsiteX33" fmla="*/ 818500 w 7220398"/>
                <a:gd name="connsiteY33" fmla="*/ 104064 h 201966"/>
                <a:gd name="connsiteX34" fmla="*/ 800100 w 7220398"/>
                <a:gd name="connsiteY34" fmla="*/ 85665 h 201966"/>
                <a:gd name="connsiteX35" fmla="*/ 884231 w 7220398"/>
                <a:gd name="connsiteY35" fmla="*/ 50799 h 201966"/>
                <a:gd name="connsiteX36" fmla="*/ 6760660 w 7220398"/>
                <a:gd name="connsiteY36" fmla="*/ 36283 h 201966"/>
                <a:gd name="connsiteX37" fmla="*/ 7080614 w 7220398"/>
                <a:gd name="connsiteY37" fmla="*/ 36283 h 201966"/>
                <a:gd name="connsiteX38" fmla="*/ 7088316 w 7220398"/>
                <a:gd name="connsiteY38" fmla="*/ 43991 h 201966"/>
                <a:gd name="connsiteX39" fmla="*/ 7088316 w 7220398"/>
                <a:gd name="connsiteY39" fmla="*/ 153938 h 201966"/>
                <a:gd name="connsiteX40" fmla="*/ 7080614 w 7220398"/>
                <a:gd name="connsiteY40" fmla="*/ 161645 h 201966"/>
                <a:gd name="connsiteX41" fmla="*/ 6760660 w 7220398"/>
                <a:gd name="connsiteY41" fmla="*/ 161645 h 201966"/>
                <a:gd name="connsiteX42" fmla="*/ 6752944 w 7220398"/>
                <a:gd name="connsiteY42" fmla="*/ 153938 h 201966"/>
                <a:gd name="connsiteX43" fmla="*/ 6752944 w 7220398"/>
                <a:gd name="connsiteY43" fmla="*/ 43991 h 201966"/>
                <a:gd name="connsiteX44" fmla="*/ 6760660 w 7220398"/>
                <a:gd name="connsiteY44" fmla="*/ 36283 h 201966"/>
                <a:gd name="connsiteX45" fmla="*/ 6750030 w 7220398"/>
                <a:gd name="connsiteY45" fmla="*/ 8275 h 201966"/>
                <a:gd name="connsiteX46" fmla="*/ 6726576 w 7220398"/>
                <a:gd name="connsiteY46" fmla="*/ 31726 h 201966"/>
                <a:gd name="connsiteX47" fmla="*/ 6726576 w 7220398"/>
                <a:gd name="connsiteY47" fmla="*/ 170241 h 201966"/>
                <a:gd name="connsiteX48" fmla="*/ 6750030 w 7220398"/>
                <a:gd name="connsiteY48" fmla="*/ 193691 h 201966"/>
                <a:gd name="connsiteX49" fmla="*/ 7153150 w 7220398"/>
                <a:gd name="connsiteY49" fmla="*/ 193691 h 201966"/>
                <a:gd name="connsiteX50" fmla="*/ 7176604 w 7220398"/>
                <a:gd name="connsiteY50" fmla="*/ 170241 h 201966"/>
                <a:gd name="connsiteX51" fmla="*/ 7176604 w 7220398"/>
                <a:gd name="connsiteY51" fmla="*/ 31726 h 201966"/>
                <a:gd name="connsiteX52" fmla="*/ 7153150 w 7220398"/>
                <a:gd name="connsiteY52" fmla="*/ 8275 h 201966"/>
                <a:gd name="connsiteX53" fmla="*/ 6750030 w 7220398"/>
                <a:gd name="connsiteY53" fmla="*/ 0 h 201966"/>
                <a:gd name="connsiteX54" fmla="*/ 7153150 w 7220398"/>
                <a:gd name="connsiteY54" fmla="*/ 0 h 201966"/>
                <a:gd name="connsiteX55" fmla="*/ 7184856 w 7220398"/>
                <a:gd name="connsiteY55" fmla="*/ 31726 h 201966"/>
                <a:gd name="connsiteX56" fmla="*/ 7184856 w 7220398"/>
                <a:gd name="connsiteY56" fmla="*/ 64134 h 201966"/>
                <a:gd name="connsiteX57" fmla="*/ 7220398 w 7220398"/>
                <a:gd name="connsiteY57" fmla="*/ 100983 h 201966"/>
                <a:gd name="connsiteX58" fmla="*/ 7184856 w 7220398"/>
                <a:gd name="connsiteY58" fmla="*/ 137833 h 201966"/>
                <a:gd name="connsiteX59" fmla="*/ 7184856 w 7220398"/>
                <a:gd name="connsiteY59" fmla="*/ 170241 h 201966"/>
                <a:gd name="connsiteX60" fmla="*/ 7153150 w 7220398"/>
                <a:gd name="connsiteY60" fmla="*/ 201966 h 201966"/>
                <a:gd name="connsiteX61" fmla="*/ 6750030 w 7220398"/>
                <a:gd name="connsiteY61" fmla="*/ 201966 h 201966"/>
                <a:gd name="connsiteX62" fmla="*/ 6718300 w 7220398"/>
                <a:gd name="connsiteY62" fmla="*/ 170241 h 201966"/>
                <a:gd name="connsiteX63" fmla="*/ 6718300 w 7220398"/>
                <a:gd name="connsiteY63" fmla="*/ 31726 h 201966"/>
                <a:gd name="connsiteX64" fmla="*/ 6750030 w 7220398"/>
                <a:gd name="connsiteY64" fmla="*/ 0 h 201966"/>
                <a:gd name="connsiteX65" fmla="*/ 881329 w 7220398"/>
                <a:gd name="connsiteY65" fmla="*/ 0 h 201966"/>
                <a:gd name="connsiteX66" fmla="*/ 1000659 w 7220398"/>
                <a:gd name="connsiteY66" fmla="*/ 49421 h 201966"/>
                <a:gd name="connsiteX67" fmla="*/ 982307 w 7220398"/>
                <a:gd name="connsiteY67" fmla="*/ 67782 h 201966"/>
                <a:gd name="connsiteX68" fmla="*/ 780319 w 7220398"/>
                <a:gd name="connsiteY68" fmla="*/ 67770 h 201966"/>
                <a:gd name="connsiteX69" fmla="*/ 762000 w 7220398"/>
                <a:gd name="connsiteY69" fmla="*/ 49421 h 201966"/>
                <a:gd name="connsiteX70" fmla="*/ 881329 w 7220398"/>
                <a:gd name="connsiteY70" fmla="*/ 0 h 2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220398" h="201966">
                  <a:moveTo>
                    <a:pt x="884246" y="101599"/>
                  </a:moveTo>
                  <a:cubicBezTo>
                    <a:pt x="901595" y="101599"/>
                    <a:pt x="918943" y="108217"/>
                    <a:pt x="932171" y="121452"/>
                  </a:cubicBezTo>
                  <a:lnTo>
                    <a:pt x="884273" y="169391"/>
                  </a:lnTo>
                  <a:lnTo>
                    <a:pt x="836321" y="121452"/>
                  </a:lnTo>
                  <a:cubicBezTo>
                    <a:pt x="849549" y="108217"/>
                    <a:pt x="866897" y="101599"/>
                    <a:pt x="884246" y="101599"/>
                  </a:cubicBezTo>
                  <a:close/>
                  <a:moveTo>
                    <a:pt x="628020" y="50800"/>
                  </a:moveTo>
                  <a:cubicBezTo>
                    <a:pt x="659217" y="50800"/>
                    <a:pt x="684541" y="76094"/>
                    <a:pt x="684541" y="107306"/>
                  </a:cubicBezTo>
                  <a:cubicBezTo>
                    <a:pt x="684541" y="138529"/>
                    <a:pt x="659217" y="163823"/>
                    <a:pt x="628020" y="163823"/>
                  </a:cubicBezTo>
                  <a:cubicBezTo>
                    <a:pt x="596798" y="163823"/>
                    <a:pt x="571500" y="138529"/>
                    <a:pt x="571500" y="107306"/>
                  </a:cubicBezTo>
                  <a:cubicBezTo>
                    <a:pt x="571500" y="76094"/>
                    <a:pt x="596798" y="50800"/>
                    <a:pt x="628020" y="50800"/>
                  </a:cubicBezTo>
                  <a:close/>
                  <a:moveTo>
                    <a:pt x="488318" y="50800"/>
                  </a:moveTo>
                  <a:cubicBezTo>
                    <a:pt x="519540" y="50800"/>
                    <a:pt x="544837" y="76094"/>
                    <a:pt x="544837" y="107306"/>
                  </a:cubicBezTo>
                  <a:cubicBezTo>
                    <a:pt x="544837" y="138529"/>
                    <a:pt x="519540" y="163823"/>
                    <a:pt x="488318" y="163823"/>
                  </a:cubicBezTo>
                  <a:cubicBezTo>
                    <a:pt x="457123" y="163823"/>
                    <a:pt x="431800" y="138529"/>
                    <a:pt x="431800" y="107306"/>
                  </a:cubicBezTo>
                  <a:cubicBezTo>
                    <a:pt x="431800" y="76094"/>
                    <a:pt x="457123" y="50800"/>
                    <a:pt x="488318" y="50800"/>
                  </a:cubicBezTo>
                  <a:close/>
                  <a:moveTo>
                    <a:pt x="348620" y="50800"/>
                  </a:moveTo>
                  <a:cubicBezTo>
                    <a:pt x="379817" y="50800"/>
                    <a:pt x="405141" y="76094"/>
                    <a:pt x="405141" y="107306"/>
                  </a:cubicBezTo>
                  <a:cubicBezTo>
                    <a:pt x="405141" y="138529"/>
                    <a:pt x="379817" y="163823"/>
                    <a:pt x="348620" y="163823"/>
                  </a:cubicBezTo>
                  <a:cubicBezTo>
                    <a:pt x="317398" y="163823"/>
                    <a:pt x="292100" y="138529"/>
                    <a:pt x="292100" y="107306"/>
                  </a:cubicBezTo>
                  <a:cubicBezTo>
                    <a:pt x="292100" y="76094"/>
                    <a:pt x="317398" y="50800"/>
                    <a:pt x="348620" y="50800"/>
                  </a:cubicBezTo>
                  <a:close/>
                  <a:moveTo>
                    <a:pt x="196222" y="50800"/>
                  </a:moveTo>
                  <a:cubicBezTo>
                    <a:pt x="227416" y="50800"/>
                    <a:pt x="252713" y="76094"/>
                    <a:pt x="252713" y="107306"/>
                  </a:cubicBezTo>
                  <a:cubicBezTo>
                    <a:pt x="252713" y="138529"/>
                    <a:pt x="227416" y="163823"/>
                    <a:pt x="196222" y="163823"/>
                  </a:cubicBezTo>
                  <a:cubicBezTo>
                    <a:pt x="164971" y="163823"/>
                    <a:pt x="139700" y="138529"/>
                    <a:pt x="139700" y="107306"/>
                  </a:cubicBezTo>
                  <a:cubicBezTo>
                    <a:pt x="139700" y="76094"/>
                    <a:pt x="164971" y="50800"/>
                    <a:pt x="196222" y="50800"/>
                  </a:cubicBezTo>
                  <a:close/>
                  <a:moveTo>
                    <a:pt x="56517" y="50800"/>
                  </a:moveTo>
                  <a:cubicBezTo>
                    <a:pt x="87742" y="50800"/>
                    <a:pt x="113013" y="76094"/>
                    <a:pt x="113013" y="107306"/>
                  </a:cubicBezTo>
                  <a:cubicBezTo>
                    <a:pt x="113013" y="138529"/>
                    <a:pt x="87742" y="163823"/>
                    <a:pt x="56517" y="163823"/>
                  </a:cubicBezTo>
                  <a:cubicBezTo>
                    <a:pt x="25297" y="163823"/>
                    <a:pt x="0" y="138529"/>
                    <a:pt x="0" y="107306"/>
                  </a:cubicBezTo>
                  <a:cubicBezTo>
                    <a:pt x="0" y="76094"/>
                    <a:pt x="25297" y="50800"/>
                    <a:pt x="56517" y="50800"/>
                  </a:cubicBezTo>
                  <a:close/>
                  <a:moveTo>
                    <a:pt x="884231" y="50799"/>
                  </a:moveTo>
                  <a:cubicBezTo>
                    <a:pt x="914686" y="50799"/>
                    <a:pt x="945141" y="62421"/>
                    <a:pt x="968363" y="85665"/>
                  </a:cubicBezTo>
                  <a:lnTo>
                    <a:pt x="949994" y="104064"/>
                  </a:lnTo>
                  <a:cubicBezTo>
                    <a:pt x="913678" y="67746"/>
                    <a:pt x="854785" y="67746"/>
                    <a:pt x="818500" y="104064"/>
                  </a:cubicBezTo>
                  <a:lnTo>
                    <a:pt x="800100" y="85665"/>
                  </a:lnTo>
                  <a:cubicBezTo>
                    <a:pt x="823322" y="62421"/>
                    <a:pt x="853777" y="50799"/>
                    <a:pt x="884231" y="50799"/>
                  </a:cubicBezTo>
                  <a:close/>
                  <a:moveTo>
                    <a:pt x="6760660" y="36283"/>
                  </a:moveTo>
                  <a:lnTo>
                    <a:pt x="7080614" y="36283"/>
                  </a:lnTo>
                  <a:cubicBezTo>
                    <a:pt x="7084854" y="36283"/>
                    <a:pt x="7088316" y="39748"/>
                    <a:pt x="7088316" y="43991"/>
                  </a:cubicBezTo>
                  <a:lnTo>
                    <a:pt x="7088316" y="153938"/>
                  </a:lnTo>
                  <a:cubicBezTo>
                    <a:pt x="7088316" y="158180"/>
                    <a:pt x="7084854" y="161645"/>
                    <a:pt x="7080614" y="161645"/>
                  </a:cubicBezTo>
                  <a:cubicBezTo>
                    <a:pt x="7080614" y="161645"/>
                    <a:pt x="6760660" y="161645"/>
                    <a:pt x="6760660" y="161645"/>
                  </a:cubicBezTo>
                  <a:cubicBezTo>
                    <a:pt x="6756406" y="161645"/>
                    <a:pt x="6752944" y="158180"/>
                    <a:pt x="6752944" y="153938"/>
                  </a:cubicBezTo>
                  <a:lnTo>
                    <a:pt x="6752944" y="43991"/>
                  </a:lnTo>
                  <a:cubicBezTo>
                    <a:pt x="6752944" y="39748"/>
                    <a:pt x="6756406" y="36283"/>
                    <a:pt x="6760660" y="36283"/>
                  </a:cubicBezTo>
                  <a:close/>
                  <a:moveTo>
                    <a:pt x="6750030" y="8275"/>
                  </a:moveTo>
                  <a:cubicBezTo>
                    <a:pt x="6737106" y="8275"/>
                    <a:pt x="6726576" y="18785"/>
                    <a:pt x="6726576" y="31726"/>
                  </a:cubicBezTo>
                  <a:lnTo>
                    <a:pt x="6726576" y="170241"/>
                  </a:lnTo>
                  <a:cubicBezTo>
                    <a:pt x="6726576" y="183172"/>
                    <a:pt x="6737106" y="193691"/>
                    <a:pt x="6750030" y="193691"/>
                  </a:cubicBezTo>
                  <a:lnTo>
                    <a:pt x="7153150" y="193691"/>
                  </a:lnTo>
                  <a:cubicBezTo>
                    <a:pt x="7166098" y="193691"/>
                    <a:pt x="7176604" y="183172"/>
                    <a:pt x="7176604" y="170241"/>
                  </a:cubicBezTo>
                  <a:cubicBezTo>
                    <a:pt x="7176604" y="170241"/>
                    <a:pt x="7176604" y="31726"/>
                    <a:pt x="7176604" y="31726"/>
                  </a:cubicBezTo>
                  <a:cubicBezTo>
                    <a:pt x="7176604" y="18785"/>
                    <a:pt x="7166098" y="8275"/>
                    <a:pt x="7153150" y="8275"/>
                  </a:cubicBezTo>
                  <a:close/>
                  <a:moveTo>
                    <a:pt x="6750030" y="0"/>
                  </a:moveTo>
                  <a:lnTo>
                    <a:pt x="7153150" y="0"/>
                  </a:lnTo>
                  <a:cubicBezTo>
                    <a:pt x="7170630" y="0"/>
                    <a:pt x="7184856" y="14222"/>
                    <a:pt x="7184856" y="31726"/>
                  </a:cubicBezTo>
                  <a:lnTo>
                    <a:pt x="7184856" y="64134"/>
                  </a:lnTo>
                  <a:cubicBezTo>
                    <a:pt x="7204614" y="65031"/>
                    <a:pt x="7220398" y="81030"/>
                    <a:pt x="7220398" y="100983"/>
                  </a:cubicBezTo>
                  <a:cubicBezTo>
                    <a:pt x="7220398" y="120927"/>
                    <a:pt x="7204614" y="136935"/>
                    <a:pt x="7184856" y="137833"/>
                  </a:cubicBezTo>
                  <a:lnTo>
                    <a:pt x="7184856" y="170241"/>
                  </a:lnTo>
                  <a:cubicBezTo>
                    <a:pt x="7184856" y="187744"/>
                    <a:pt x="7170630" y="201966"/>
                    <a:pt x="7153150" y="201966"/>
                  </a:cubicBezTo>
                  <a:lnTo>
                    <a:pt x="6750030" y="201966"/>
                  </a:lnTo>
                  <a:cubicBezTo>
                    <a:pt x="6732526" y="201966"/>
                    <a:pt x="6718300" y="187744"/>
                    <a:pt x="6718300" y="170241"/>
                  </a:cubicBezTo>
                  <a:lnTo>
                    <a:pt x="6718300" y="31726"/>
                  </a:lnTo>
                  <a:cubicBezTo>
                    <a:pt x="6718300" y="14222"/>
                    <a:pt x="6732526" y="0"/>
                    <a:pt x="6750030" y="0"/>
                  </a:cubicBezTo>
                  <a:close/>
                  <a:moveTo>
                    <a:pt x="881329" y="0"/>
                  </a:moveTo>
                  <a:cubicBezTo>
                    <a:pt x="924520" y="0"/>
                    <a:pt x="967711" y="16474"/>
                    <a:pt x="1000659" y="49421"/>
                  </a:cubicBezTo>
                  <a:lnTo>
                    <a:pt x="982307" y="67782"/>
                  </a:lnTo>
                  <a:cubicBezTo>
                    <a:pt x="926553" y="12002"/>
                    <a:pt x="836106" y="12002"/>
                    <a:pt x="780319" y="67770"/>
                  </a:cubicBezTo>
                  <a:cubicBezTo>
                    <a:pt x="780319" y="67770"/>
                    <a:pt x="762000" y="49421"/>
                    <a:pt x="762000" y="49421"/>
                  </a:cubicBezTo>
                  <a:cubicBezTo>
                    <a:pt x="794948" y="16474"/>
                    <a:pt x="838139" y="0"/>
                    <a:pt x="881329" y="0"/>
                  </a:cubicBezTo>
                  <a:close/>
                </a:path>
              </a:pathLst>
            </a:custGeom>
            <a:solidFill>
              <a:srgbClr val="000000"/>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14" name="Shape 23">
              <a:extLst>
                <a:ext uri="{FF2B5EF4-FFF2-40B4-BE49-F238E27FC236}">
                  <a16:creationId xmlns:a16="http://schemas.microsoft.com/office/drawing/2014/main" id="{F357643B-FE45-4049-9308-770FB0C8CBAF}"/>
                </a:ext>
              </a:extLst>
            </p:cNvPr>
            <p:cNvSpPr/>
            <p:nvPr/>
          </p:nvSpPr>
          <p:spPr>
            <a:xfrm>
              <a:off x="18245261"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5" name="Shape 24">
              <a:extLst>
                <a:ext uri="{FF2B5EF4-FFF2-40B4-BE49-F238E27FC236}">
                  <a16:creationId xmlns:a16="http://schemas.microsoft.com/office/drawing/2014/main" id="{3A629F25-FBE3-4033-91A3-55797BAE74C0}"/>
                </a:ext>
              </a:extLst>
            </p:cNvPr>
            <p:cNvSpPr/>
            <p:nvPr/>
          </p:nvSpPr>
          <p:spPr>
            <a:xfrm>
              <a:off x="18223908" y="635356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6" name="Shape 25">
              <a:extLst>
                <a:ext uri="{FF2B5EF4-FFF2-40B4-BE49-F238E27FC236}">
                  <a16:creationId xmlns:a16="http://schemas.microsoft.com/office/drawing/2014/main" id="{A010393D-649B-462D-A660-F212DA9D657C}"/>
                </a:ext>
              </a:extLst>
            </p:cNvPr>
            <p:cNvSpPr/>
            <p:nvPr/>
          </p:nvSpPr>
          <p:spPr>
            <a:xfrm>
              <a:off x="18266614" y="5093736"/>
              <a:ext cx="26590" cy="5782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7" name="Shape 26">
              <a:extLst>
                <a:ext uri="{FF2B5EF4-FFF2-40B4-BE49-F238E27FC236}">
                  <a16:creationId xmlns:a16="http://schemas.microsoft.com/office/drawing/2014/main" id="{D17B87CC-94DE-4045-A33A-3167A5D4F6F1}"/>
                </a:ext>
              </a:extLst>
            </p:cNvPr>
            <p:cNvSpPr/>
            <p:nvPr/>
          </p:nvSpPr>
          <p:spPr>
            <a:xfrm>
              <a:off x="18255938" y="5093736"/>
              <a:ext cx="13295" cy="577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0997"/>
                  </a:lnTo>
                  <a:lnTo>
                    <a:pt x="0" y="604"/>
                  </a:lnTo>
                  <a:cubicBezTo>
                    <a:pt x="0" y="604"/>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8" name="Shape 27">
              <a:extLst>
                <a:ext uri="{FF2B5EF4-FFF2-40B4-BE49-F238E27FC236}">
                  <a16:creationId xmlns:a16="http://schemas.microsoft.com/office/drawing/2014/main" id="{C10728BD-70F4-4D40-BD63-AE87316C3B1B}"/>
                </a:ext>
              </a:extLst>
            </p:cNvPr>
            <p:cNvSpPr/>
            <p:nvPr/>
          </p:nvSpPr>
          <p:spPr>
            <a:xfrm>
              <a:off x="18245261" y="7698808"/>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9" name="Shape 28">
              <a:extLst>
                <a:ext uri="{FF2B5EF4-FFF2-40B4-BE49-F238E27FC236}">
                  <a16:creationId xmlns:a16="http://schemas.microsoft.com/office/drawing/2014/main" id="{5CD0E1AB-4A67-40D4-89A0-C0E5589891AF}"/>
                </a:ext>
              </a:extLst>
            </p:cNvPr>
            <p:cNvSpPr/>
            <p:nvPr/>
          </p:nvSpPr>
          <p:spPr>
            <a:xfrm>
              <a:off x="18223908" y="7698808"/>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29">
              <a:extLst>
                <a:ext uri="{FF2B5EF4-FFF2-40B4-BE49-F238E27FC236}">
                  <a16:creationId xmlns:a16="http://schemas.microsoft.com/office/drawing/2014/main" id="{50B18C7C-3CEE-461B-AAB8-CA9268D1F351}"/>
                </a:ext>
              </a:extLst>
            </p:cNvPr>
            <p:cNvSpPr/>
            <p:nvPr/>
          </p:nvSpPr>
          <p:spPr>
            <a:xfrm>
              <a:off x="25419887"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30">
              <a:extLst>
                <a:ext uri="{FF2B5EF4-FFF2-40B4-BE49-F238E27FC236}">
                  <a16:creationId xmlns:a16="http://schemas.microsoft.com/office/drawing/2014/main" id="{49850508-D6F0-44E6-9773-E52837D74E06}"/>
                </a:ext>
              </a:extLst>
            </p:cNvPr>
            <p:cNvSpPr/>
            <p:nvPr/>
          </p:nvSpPr>
          <p:spPr>
            <a:xfrm>
              <a:off x="25467142" y="635514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559"/>
                  </a:lnTo>
                  <a:lnTo>
                    <a:pt x="21600" y="21041"/>
                  </a:lnTo>
                  <a:cubicBezTo>
                    <a:pt x="21600" y="21041"/>
                    <a:pt x="0" y="21600"/>
                    <a:pt x="0" y="2160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31">
              <a:extLst>
                <a:ext uri="{FF2B5EF4-FFF2-40B4-BE49-F238E27FC236}">
                  <a16:creationId xmlns:a16="http://schemas.microsoft.com/office/drawing/2014/main" id="{B31EC894-EF79-4B0D-9310-D869937C12D1}"/>
                </a:ext>
              </a:extLst>
            </p:cNvPr>
            <p:cNvSpPr/>
            <p:nvPr/>
          </p:nvSpPr>
          <p:spPr>
            <a:xfrm>
              <a:off x="20594097" y="4036760"/>
              <a:ext cx="241079" cy="24109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7" y="21600"/>
                    <a:pt x="10801" y="21600"/>
                  </a:cubicBezTo>
                  <a:cubicBezTo>
                    <a:pt x="4836" y="21600"/>
                    <a:pt x="0" y="16765"/>
                    <a:pt x="0" y="10800"/>
                  </a:cubicBezTo>
                  <a:cubicBezTo>
                    <a:pt x="0" y="4835"/>
                    <a:pt x="4836" y="0"/>
                    <a:pt x="10801" y="0"/>
                  </a:cubicBezTo>
                  <a:cubicBezTo>
                    <a:pt x="16767" y="0"/>
                    <a:pt x="21600" y="4835"/>
                    <a:pt x="21600" y="10800"/>
                  </a:cubicBezTo>
                  <a:close/>
                </a:path>
              </a:pathLst>
            </a:custGeom>
            <a:gradFill>
              <a:gsLst>
                <a:gs pos="5000">
                  <a:srgbClr val="222729"/>
                </a:gs>
                <a:gs pos="96010">
                  <a:srgbClr val="7D7F7F"/>
                </a:gs>
              </a:gsLst>
              <a:lin ang="326536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Shape 32">
              <a:extLst>
                <a:ext uri="{FF2B5EF4-FFF2-40B4-BE49-F238E27FC236}">
                  <a16:creationId xmlns:a16="http://schemas.microsoft.com/office/drawing/2014/main" id="{E05558FA-4778-4DF3-8AEF-B9E3E5B3D9FE}"/>
                </a:ext>
              </a:extLst>
            </p:cNvPr>
            <p:cNvSpPr/>
            <p:nvPr/>
          </p:nvSpPr>
          <p:spPr>
            <a:xfrm>
              <a:off x="20658156" y="4090143"/>
              <a:ext cx="129247" cy="1292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4"/>
                    <a:pt x="16767" y="21600"/>
                    <a:pt x="10802" y="21600"/>
                  </a:cubicBezTo>
                  <a:cubicBezTo>
                    <a:pt x="4837" y="21600"/>
                    <a:pt x="0" y="16764"/>
                    <a:pt x="0" y="10801"/>
                  </a:cubicBezTo>
                  <a:cubicBezTo>
                    <a:pt x="0" y="4836"/>
                    <a:pt x="4837" y="0"/>
                    <a:pt x="10802" y="0"/>
                  </a:cubicBezTo>
                  <a:cubicBezTo>
                    <a:pt x="16767" y="0"/>
                    <a:pt x="21600" y="4836"/>
                    <a:pt x="21600" y="10801"/>
                  </a:cubicBezTo>
                  <a:close/>
                </a:path>
              </a:pathLst>
            </a:custGeom>
            <a:solidFill>
              <a:srgbClr val="080A0A"/>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33">
              <a:extLst>
                <a:ext uri="{FF2B5EF4-FFF2-40B4-BE49-F238E27FC236}">
                  <a16:creationId xmlns:a16="http://schemas.microsoft.com/office/drawing/2014/main" id="{805AA2B9-4947-481C-A61B-C978CB9E69D4}"/>
                </a:ext>
              </a:extLst>
            </p:cNvPr>
            <p:cNvSpPr/>
            <p:nvPr/>
          </p:nvSpPr>
          <p:spPr>
            <a:xfrm>
              <a:off x="20668833" y="4100819"/>
              <a:ext cx="111876" cy="1118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path>
              </a:pathLst>
            </a:custGeom>
            <a:gradFill>
              <a:gsLst>
                <a:gs pos="7000">
                  <a:srgbClr val="39669E"/>
                </a:gs>
                <a:gs pos="90979">
                  <a:srgbClr val="294C7E"/>
                </a:gs>
              </a:gsLst>
              <a:lin ang="27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34">
              <a:extLst>
                <a:ext uri="{FF2B5EF4-FFF2-40B4-BE49-F238E27FC236}">
                  <a16:creationId xmlns:a16="http://schemas.microsoft.com/office/drawing/2014/main" id="{A6B73990-3C46-431B-81CC-57C240802386}"/>
                </a:ext>
              </a:extLst>
            </p:cNvPr>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solidFill>
              <a:srgbClr val="00000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35">
              <a:extLst>
                <a:ext uri="{FF2B5EF4-FFF2-40B4-BE49-F238E27FC236}">
                  <a16:creationId xmlns:a16="http://schemas.microsoft.com/office/drawing/2014/main" id="{00E554D7-749E-4DA8-B1A6-8A0D5E2CF3E3}"/>
                </a:ext>
              </a:extLst>
            </p:cNvPr>
            <p:cNvSpPr/>
            <p:nvPr/>
          </p:nvSpPr>
          <p:spPr>
            <a:xfrm>
              <a:off x="21277395" y="4100819"/>
              <a:ext cx="1159539" cy="116724"/>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4"/>
                    <a:pt x="311" y="10800"/>
                  </a:cubicBezTo>
                  <a:cubicBezTo>
                    <a:pt x="311" y="6337"/>
                    <a:pt x="729" y="2705"/>
                    <a:pt x="1242" y="2705"/>
                  </a:cubicBezTo>
                  <a:lnTo>
                    <a:pt x="20358" y="2705"/>
                  </a:lnTo>
                  <a:cubicBezTo>
                    <a:pt x="20871" y="2705"/>
                    <a:pt x="21289" y="6337"/>
                    <a:pt x="21289" y="10800"/>
                  </a:cubicBezTo>
                  <a:cubicBezTo>
                    <a:pt x="21289" y="15264"/>
                    <a:pt x="20871" y="18895"/>
                    <a:pt x="20358" y="18895"/>
                  </a:cubicBezTo>
                  <a:close/>
                  <a:moveTo>
                    <a:pt x="20358" y="0"/>
                  </a:moveTo>
                  <a:lnTo>
                    <a:pt x="1242" y="0"/>
                  </a:lnTo>
                  <a:cubicBezTo>
                    <a:pt x="556" y="0"/>
                    <a:pt x="0" y="4834"/>
                    <a:pt x="0" y="10800"/>
                  </a:cubicBezTo>
                  <a:cubicBezTo>
                    <a:pt x="0" y="16766"/>
                    <a:pt x="556" y="21600"/>
                    <a:pt x="1242" y="21600"/>
                  </a:cubicBezTo>
                  <a:lnTo>
                    <a:pt x="20358" y="21600"/>
                  </a:lnTo>
                  <a:cubicBezTo>
                    <a:pt x="21044" y="21600"/>
                    <a:pt x="21600" y="16766"/>
                    <a:pt x="21600" y="10800"/>
                  </a:cubicBezTo>
                  <a:cubicBezTo>
                    <a:pt x="21600" y="4834"/>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36">
              <a:extLst>
                <a:ext uri="{FF2B5EF4-FFF2-40B4-BE49-F238E27FC236}">
                  <a16:creationId xmlns:a16="http://schemas.microsoft.com/office/drawing/2014/main" id="{1631AA94-920B-42B4-98EC-B24343508113}"/>
                </a:ext>
              </a:extLst>
            </p:cNvPr>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5"/>
                    <a:pt x="311" y="10800"/>
                  </a:cubicBezTo>
                  <a:cubicBezTo>
                    <a:pt x="311" y="6335"/>
                    <a:pt x="729" y="2705"/>
                    <a:pt x="1242" y="2705"/>
                  </a:cubicBezTo>
                  <a:lnTo>
                    <a:pt x="20358" y="2705"/>
                  </a:lnTo>
                  <a:cubicBezTo>
                    <a:pt x="20871" y="2705"/>
                    <a:pt x="21289" y="6335"/>
                    <a:pt x="21289" y="10800"/>
                  </a:cubicBezTo>
                  <a:cubicBezTo>
                    <a:pt x="21289" y="15265"/>
                    <a:pt x="20871" y="18895"/>
                    <a:pt x="20358" y="18895"/>
                  </a:cubicBezTo>
                  <a:close/>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37">
              <a:extLst>
                <a:ext uri="{FF2B5EF4-FFF2-40B4-BE49-F238E27FC236}">
                  <a16:creationId xmlns:a16="http://schemas.microsoft.com/office/drawing/2014/main" id="{B3A56E11-044E-4116-9F2C-667E6B9B2A09}"/>
                </a:ext>
              </a:extLst>
            </p:cNvPr>
            <p:cNvSpPr/>
            <p:nvPr/>
          </p:nvSpPr>
          <p:spPr>
            <a:xfrm>
              <a:off x="18287967" y="16528293"/>
              <a:ext cx="116882" cy="2124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B99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Oval 28">
              <a:extLst>
                <a:ext uri="{FF2B5EF4-FFF2-40B4-BE49-F238E27FC236}">
                  <a16:creationId xmlns:a16="http://schemas.microsoft.com/office/drawing/2014/main" id="{D30CEACF-AD30-4989-B7E3-EA7D7C89441B}"/>
                </a:ext>
              </a:extLst>
            </p:cNvPr>
            <p:cNvSpPr/>
            <p:nvPr/>
          </p:nvSpPr>
          <p:spPr>
            <a:xfrm>
              <a:off x="21720541" y="3713462"/>
              <a:ext cx="146946" cy="146946"/>
            </a:xfrm>
            <a:prstGeom prst="ellipse">
              <a:avLst/>
            </a:prstGeom>
            <a:solidFill>
              <a:srgbClr val="000000"/>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pSp>
      <p:sp>
        <p:nvSpPr>
          <p:cNvPr id="30" name="TextBox 29">
            <a:extLst>
              <a:ext uri="{FF2B5EF4-FFF2-40B4-BE49-F238E27FC236}">
                <a16:creationId xmlns:a16="http://schemas.microsoft.com/office/drawing/2014/main" id="{B033443D-4AEA-4F02-ADFF-97B802ABF68F}"/>
              </a:ext>
            </a:extLst>
          </p:cNvPr>
          <p:cNvSpPr txBox="1"/>
          <p:nvPr/>
        </p:nvSpPr>
        <p:spPr>
          <a:xfrm>
            <a:off x="3749002" y="602737"/>
            <a:ext cx="4572000" cy="338554"/>
          </a:xfrm>
          <a:prstGeom prst="rect">
            <a:avLst/>
          </a:prstGeom>
          <a:noFill/>
        </p:spPr>
        <p:txBody>
          <a:bodyPr wrap="square">
            <a:spAutoFit/>
          </a:bodyPr>
          <a:lstStyle/>
          <a:p>
            <a:r>
              <a:rPr lang="id-ID" sz="1600" spc="600" dirty="0">
                <a:latin typeface="Roboto Condensed" panose="02000000000000000000" pitchFamily="2" charset="0"/>
                <a:ea typeface="Roboto Condensed" panose="02000000000000000000" pitchFamily="2" charset="0"/>
                <a:cs typeface="Times New Roman" panose="02020603050405020304" pitchFamily="18" charset="0"/>
              </a:rPr>
              <a:t>Tinggi Potensi Genetik</a:t>
            </a:r>
            <a:endParaRPr lang="en-US" sz="1600" spc="600" dirty="0">
              <a:latin typeface="Roboto Condensed" panose="02000000000000000000" pitchFamily="2" charset="0"/>
              <a:ea typeface="Roboto Condensed" panose="02000000000000000000" pitchFamily="2" charset="0"/>
              <a:cs typeface="Times New Roman" panose="02020603050405020304" pitchFamily="18" charset="0"/>
            </a:endParaRPr>
          </a:p>
        </p:txBody>
      </p:sp>
      <p:pic>
        <p:nvPicPr>
          <p:cNvPr id="33" name="Picture 32">
            <a:extLst>
              <a:ext uri="{FF2B5EF4-FFF2-40B4-BE49-F238E27FC236}">
                <a16:creationId xmlns:a16="http://schemas.microsoft.com/office/drawing/2014/main" id="{406B184D-1458-43B8-A050-31735EABFE15}"/>
              </a:ext>
            </a:extLst>
          </p:cNvPr>
          <p:cNvPicPr>
            <a:picLocks noChangeAspect="1"/>
          </p:cNvPicPr>
          <p:nvPr/>
        </p:nvPicPr>
        <p:blipFill>
          <a:blip r:embed="rId2"/>
          <a:stretch>
            <a:fillRect/>
          </a:stretch>
        </p:blipFill>
        <p:spPr>
          <a:xfrm>
            <a:off x="817027" y="1468912"/>
            <a:ext cx="1877398" cy="2541186"/>
          </a:xfrm>
          <a:prstGeom prst="rect">
            <a:avLst/>
          </a:prstGeom>
        </p:spPr>
      </p:pic>
      <p:pic>
        <p:nvPicPr>
          <p:cNvPr id="37" name="Picture 36">
            <a:extLst>
              <a:ext uri="{FF2B5EF4-FFF2-40B4-BE49-F238E27FC236}">
                <a16:creationId xmlns:a16="http://schemas.microsoft.com/office/drawing/2014/main" id="{10B5ED7F-D5D0-4FC6-9BF0-829238120C82}"/>
              </a:ext>
            </a:extLst>
          </p:cNvPr>
          <p:cNvPicPr>
            <a:picLocks noChangeAspect="1"/>
          </p:cNvPicPr>
          <p:nvPr/>
        </p:nvPicPr>
        <p:blipFill>
          <a:blip r:embed="rId3"/>
          <a:stretch>
            <a:fillRect/>
          </a:stretch>
        </p:blipFill>
        <p:spPr>
          <a:xfrm>
            <a:off x="822998" y="929687"/>
            <a:ext cx="494230" cy="494230"/>
          </a:xfrm>
          <a:prstGeom prst="rect">
            <a:avLst/>
          </a:prstGeom>
        </p:spPr>
      </p:pic>
      <p:pic>
        <p:nvPicPr>
          <p:cNvPr id="39" name="Picture 38">
            <a:extLst>
              <a:ext uri="{FF2B5EF4-FFF2-40B4-BE49-F238E27FC236}">
                <a16:creationId xmlns:a16="http://schemas.microsoft.com/office/drawing/2014/main" id="{CEF1F4C7-0561-46B8-BB0E-CEEA0B1F90B9}"/>
              </a:ext>
            </a:extLst>
          </p:cNvPr>
          <p:cNvPicPr>
            <a:picLocks noChangeAspect="1"/>
          </p:cNvPicPr>
          <p:nvPr/>
        </p:nvPicPr>
        <p:blipFill>
          <a:blip r:embed="rId4"/>
          <a:stretch>
            <a:fillRect/>
          </a:stretch>
        </p:blipFill>
        <p:spPr>
          <a:xfrm>
            <a:off x="1515154" y="895416"/>
            <a:ext cx="528501" cy="528501"/>
          </a:xfrm>
          <a:prstGeom prst="rect">
            <a:avLst/>
          </a:prstGeom>
        </p:spPr>
      </p:pic>
      <p:pic>
        <p:nvPicPr>
          <p:cNvPr id="40" name="Picture 39">
            <a:extLst>
              <a:ext uri="{FF2B5EF4-FFF2-40B4-BE49-F238E27FC236}">
                <a16:creationId xmlns:a16="http://schemas.microsoft.com/office/drawing/2014/main" id="{9F1A1326-BAAE-4522-8168-687B8616D47C}"/>
              </a:ext>
            </a:extLst>
          </p:cNvPr>
          <p:cNvPicPr>
            <a:picLocks noChangeAspect="1"/>
          </p:cNvPicPr>
          <p:nvPr/>
        </p:nvPicPr>
        <p:blipFill>
          <a:blip r:embed="rId3"/>
          <a:stretch>
            <a:fillRect/>
          </a:stretch>
        </p:blipFill>
        <p:spPr>
          <a:xfrm>
            <a:off x="2223250" y="932005"/>
            <a:ext cx="494230" cy="494230"/>
          </a:xfrm>
          <a:prstGeom prst="rect">
            <a:avLst/>
          </a:prstGeom>
        </p:spPr>
      </p:pic>
    </p:spTree>
    <p:extLst>
      <p:ext uri="{BB962C8B-B14F-4D97-AF65-F5344CB8AC3E}">
        <p14:creationId xmlns:p14="http://schemas.microsoft.com/office/powerpoint/2010/main" val="30391948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0284" y="1547565"/>
            <a:ext cx="4100052" cy="1938992"/>
          </a:xfrm>
          <a:prstGeom prst="rect">
            <a:avLst/>
          </a:prstGeom>
        </p:spPr>
        <p:txBody>
          <a:bodyPr wrap="square">
            <a:spAutoFit/>
          </a:bodyPr>
          <a:lstStyle/>
          <a:p>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BMI (Body Mass Index)</a:t>
            </a:r>
            <a:endParaRPr lang="en-US" sz="1500" dirty="0">
              <a:latin typeface="Roboto Condensed" panose="02000000000000000000" pitchFamily="2" charset="0"/>
              <a:ea typeface="Roboto Condensed" panose="02000000000000000000" pitchFamily="2" charset="0"/>
              <a:cs typeface="Times New Roman" panose="02020603050405020304" pitchFamily="18" charset="0"/>
            </a:endParaRPr>
          </a:p>
          <a:p>
            <a:pPr marL="534988"/>
            <a:r>
              <a:rPr lang="id-ID" sz="1500" dirty="0">
                <a:latin typeface="Roboto Condensed" panose="02000000000000000000" pitchFamily="2" charset="0"/>
                <a:ea typeface="Roboto Condensed" panose="02000000000000000000" pitchFamily="2" charset="0"/>
                <a:cs typeface="Times New Roman" panose="02020603050405020304" pitchFamily="18" charset="0"/>
              </a:rPr>
              <a:t>Proses perhitungan BMI (Body Mass Index):</a:t>
            </a:r>
          </a:p>
          <a:p>
            <a:pPr marL="803275" indent="-82550">
              <a:buFont typeface="Wingdings" panose="05000000000000000000" pitchFamily="2" charset="2"/>
              <a:buChar char="ü"/>
            </a:pP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User login terlebih dahulu </a:t>
            </a: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p>
          <a:p>
            <a:pPr marL="803275" indent="-82550">
              <a:buFont typeface="Wingdings" panose="05000000000000000000" pitchFamily="2" charset="2"/>
              <a:buChar char="ü"/>
            </a:pPr>
            <a:r>
              <a:rPr lang="en-US" sz="15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Pilih menu BMI (Body Mass Index)</a:t>
            </a:r>
          </a:p>
          <a:p>
            <a:pPr marL="900113" indent="-179388">
              <a:buFont typeface="Wingdings" panose="05000000000000000000" pitchFamily="2" charset="2"/>
              <a:buChar char="ü"/>
            </a:pPr>
            <a:r>
              <a:rPr lang="id-ID" sz="1500" dirty="0">
                <a:latin typeface="Roboto Condensed" panose="02000000000000000000" pitchFamily="2" charset="0"/>
                <a:ea typeface="Roboto Condensed" panose="02000000000000000000" pitchFamily="2" charset="0"/>
                <a:cs typeface="Times New Roman" panose="02020603050405020304" pitchFamily="18" charset="0"/>
              </a:rPr>
              <a:t>Masukkan nama, kemudian tinggi dan </a:t>
            </a:r>
            <a:r>
              <a:rPr lang="en-US" sz="1500" dirty="0" err="1">
                <a:latin typeface="Roboto Condensed" panose="02000000000000000000" pitchFamily="2" charset="0"/>
                <a:ea typeface="Roboto Condensed" panose="02000000000000000000" pitchFamily="2" charset="0"/>
                <a:cs typeface="Times New Roman" panose="02020603050405020304" pitchFamily="18" charset="0"/>
              </a:rPr>
              <a:t>berat</a:t>
            </a:r>
            <a:r>
              <a:rPr lang="en-US" sz="1500" dirty="0">
                <a:latin typeface="Roboto Condensed" panose="02000000000000000000" pitchFamily="2" charset="0"/>
                <a:ea typeface="Roboto Condensed" panose="02000000000000000000" pitchFamily="2" charset="0"/>
                <a:cs typeface="Times New Roman" panose="02020603050405020304" pitchFamily="18" charset="0"/>
              </a:rPr>
              <a:t> badan Anda</a:t>
            </a:r>
          </a:p>
          <a:p>
            <a:pPr marL="900113" indent="-179388">
              <a:buFont typeface="Wingdings" panose="05000000000000000000" pitchFamily="2" charset="2"/>
              <a:buChar char="ü"/>
            </a:pPr>
            <a:r>
              <a:rPr lang="id-ID" sz="1500" dirty="0">
                <a:latin typeface="Roboto Condensed" panose="02000000000000000000" pitchFamily="2" charset="0"/>
                <a:ea typeface="Roboto Condensed" panose="02000000000000000000" pitchFamily="2" charset="0"/>
                <a:cs typeface="Times New Roman" panose="02020603050405020304" pitchFamily="18" charset="0"/>
              </a:rPr>
              <a:t>Perhitungan </a:t>
            </a:r>
            <a:r>
              <a:rPr lang="en-US" sz="1500" dirty="0">
                <a:latin typeface="Roboto Condensed" panose="02000000000000000000" pitchFamily="2" charset="0"/>
                <a:ea typeface="Roboto Condensed" panose="02000000000000000000" pitchFamily="2" charset="0"/>
                <a:cs typeface="Times New Roman" panose="02020603050405020304" pitchFamily="18" charset="0"/>
              </a:rPr>
              <a:t>BMI </a:t>
            </a:r>
            <a:r>
              <a:rPr lang="id-ID" sz="1500" dirty="0">
                <a:latin typeface="Roboto Condensed" panose="02000000000000000000" pitchFamily="2" charset="0"/>
                <a:ea typeface="Roboto Condensed" panose="02000000000000000000" pitchFamily="2" charset="0"/>
                <a:cs typeface="Times New Roman" panose="02020603050405020304" pitchFamily="18" charset="0"/>
              </a:rPr>
              <a:t>ditampilkan pada layar</a:t>
            </a:r>
          </a:p>
          <a:p>
            <a:endParaRPr lang="en-US" sz="1500" dirty="0">
              <a:latin typeface="Roboto Condensed" panose="02000000000000000000" pitchFamily="2" charset="0"/>
              <a:ea typeface="Roboto Condensed" panose="02000000000000000000" pitchFamily="2" charset="0"/>
              <a:cs typeface="Times New Roman" panose="02020603050405020304" pitchFamily="18" charset="0"/>
            </a:endParaRPr>
          </a:p>
        </p:txBody>
      </p:sp>
      <p:grpSp>
        <p:nvGrpSpPr>
          <p:cNvPr id="4" name="Group 3">
            <a:extLst>
              <a:ext uri="{FF2B5EF4-FFF2-40B4-BE49-F238E27FC236}">
                <a16:creationId xmlns:a16="http://schemas.microsoft.com/office/drawing/2014/main" id="{D3B8C04C-02E7-4EEA-B8FE-4149F6C45D6A}"/>
              </a:ext>
            </a:extLst>
          </p:cNvPr>
          <p:cNvGrpSpPr/>
          <p:nvPr/>
        </p:nvGrpSpPr>
        <p:grpSpPr>
          <a:xfrm>
            <a:off x="634925" y="161760"/>
            <a:ext cx="2245660" cy="4546315"/>
            <a:chOff x="18223908" y="3214668"/>
            <a:chExt cx="7266425" cy="14710811"/>
          </a:xfrm>
          <a:effectLst>
            <a:reflection blurRad="6350" stA="35000" endPos="15000" dir="5400000" sy="-100000" algn="bl" rotWithShape="0"/>
          </a:effectLst>
        </p:grpSpPr>
        <p:sp>
          <p:nvSpPr>
            <p:cNvPr id="6" name="Shape 6">
              <a:extLst>
                <a:ext uri="{FF2B5EF4-FFF2-40B4-BE49-F238E27FC236}">
                  <a16:creationId xmlns:a16="http://schemas.microsoft.com/office/drawing/2014/main" id="{66DE636A-342B-46E3-A66A-7D3CF31FCFBD}"/>
                </a:ext>
              </a:extLst>
            </p:cNvPr>
            <p:cNvSpPr/>
            <p:nvPr/>
          </p:nvSpPr>
          <p:spPr>
            <a:xfrm>
              <a:off x="18287967" y="3225345"/>
              <a:ext cx="7127581" cy="14691957"/>
            </a:xfrm>
            <a:custGeom>
              <a:avLst/>
              <a:gdLst/>
              <a:ahLst/>
              <a:cxnLst>
                <a:cxn ang="0">
                  <a:pos x="wd2" y="hd2"/>
                </a:cxn>
                <a:cxn ang="5400000">
                  <a:pos x="wd2" y="hd2"/>
                </a:cxn>
                <a:cxn ang="10800000">
                  <a:pos x="wd2" y="hd2"/>
                </a:cxn>
                <a:cxn ang="16200000">
                  <a:pos x="wd2" y="hd2"/>
                </a:cxn>
              </a:cxnLst>
              <a:rect l="0" t="0" r="r" b="b"/>
              <a:pathLst>
                <a:path w="21600" h="21600" extrusionOk="0">
                  <a:moveTo>
                    <a:pt x="20214" y="18917"/>
                  </a:moveTo>
                  <a:lnTo>
                    <a:pt x="1239" y="18917"/>
                  </a:lnTo>
                  <a:lnTo>
                    <a:pt x="1239" y="2586"/>
                  </a:lnTo>
                  <a:lnTo>
                    <a:pt x="20214" y="2586"/>
                  </a:lnTo>
                  <a:cubicBezTo>
                    <a:pt x="20214" y="2586"/>
                    <a:pt x="20214" y="18917"/>
                    <a:pt x="20214" y="18917"/>
                  </a:cubicBezTo>
                  <a:close/>
                  <a:moveTo>
                    <a:pt x="18332" y="0"/>
                  </a:moveTo>
                  <a:lnTo>
                    <a:pt x="3268" y="0"/>
                  </a:lnTo>
                  <a:cubicBezTo>
                    <a:pt x="1466" y="0"/>
                    <a:pt x="0" y="711"/>
                    <a:pt x="0" y="1586"/>
                  </a:cubicBezTo>
                  <a:lnTo>
                    <a:pt x="0" y="20014"/>
                  </a:lnTo>
                  <a:cubicBezTo>
                    <a:pt x="0" y="20889"/>
                    <a:pt x="1466" y="21600"/>
                    <a:pt x="3268" y="21600"/>
                  </a:cubicBezTo>
                  <a:lnTo>
                    <a:pt x="18332" y="21600"/>
                  </a:lnTo>
                  <a:cubicBezTo>
                    <a:pt x="20134" y="21600"/>
                    <a:pt x="21600" y="20889"/>
                    <a:pt x="21600" y="20014"/>
                  </a:cubicBezTo>
                  <a:lnTo>
                    <a:pt x="21600" y="1586"/>
                  </a:lnTo>
                  <a:cubicBezTo>
                    <a:pt x="21600" y="711"/>
                    <a:pt x="20134" y="0"/>
                    <a:pt x="18332" y="0"/>
                  </a:cubicBezTo>
                  <a:close/>
                </a:path>
              </a:pathLst>
            </a:custGeom>
            <a:solidFill>
              <a:srgbClr val="F3DCB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7" name="Shape 7">
              <a:extLst>
                <a:ext uri="{FF2B5EF4-FFF2-40B4-BE49-F238E27FC236}">
                  <a16:creationId xmlns:a16="http://schemas.microsoft.com/office/drawing/2014/main" id="{9790B4B3-7279-4950-9408-1B58A6EBE2E4}"/>
                </a:ext>
              </a:extLst>
            </p:cNvPr>
            <p:cNvSpPr/>
            <p:nvPr/>
          </p:nvSpPr>
          <p:spPr>
            <a:xfrm>
              <a:off x="18405409" y="3342786"/>
              <a:ext cx="6893836" cy="14458167"/>
            </a:xfrm>
            <a:custGeom>
              <a:avLst/>
              <a:gdLst/>
              <a:ahLst/>
              <a:cxnLst>
                <a:cxn ang="0">
                  <a:pos x="wd2" y="hd2"/>
                </a:cxn>
                <a:cxn ang="5400000">
                  <a:pos x="wd2" y="hd2"/>
                </a:cxn>
                <a:cxn ang="10800000">
                  <a:pos x="wd2" y="hd2"/>
                </a:cxn>
                <a:cxn ang="16200000">
                  <a:pos x="wd2" y="hd2"/>
                </a:cxn>
              </a:cxnLst>
              <a:rect l="0" t="0" r="r" b="b"/>
              <a:pathLst>
                <a:path w="21600" h="21600" extrusionOk="0">
                  <a:moveTo>
                    <a:pt x="20533" y="19049"/>
                  </a:moveTo>
                  <a:lnTo>
                    <a:pt x="914" y="19049"/>
                  </a:lnTo>
                  <a:lnTo>
                    <a:pt x="914" y="2453"/>
                  </a:lnTo>
                  <a:lnTo>
                    <a:pt x="20533" y="2453"/>
                  </a:lnTo>
                  <a:cubicBezTo>
                    <a:pt x="20533" y="2453"/>
                    <a:pt x="20533" y="19049"/>
                    <a:pt x="20533" y="19049"/>
                  </a:cubicBezTo>
                  <a:close/>
                  <a:moveTo>
                    <a:pt x="18587" y="0"/>
                  </a:moveTo>
                  <a:lnTo>
                    <a:pt x="3013" y="0"/>
                  </a:lnTo>
                  <a:cubicBezTo>
                    <a:pt x="1349" y="0"/>
                    <a:pt x="0" y="643"/>
                    <a:pt x="0" y="1437"/>
                  </a:cubicBezTo>
                  <a:lnTo>
                    <a:pt x="0" y="20163"/>
                  </a:lnTo>
                  <a:cubicBezTo>
                    <a:pt x="0" y="20957"/>
                    <a:pt x="1349" y="21600"/>
                    <a:pt x="3013" y="21600"/>
                  </a:cubicBezTo>
                  <a:lnTo>
                    <a:pt x="18587" y="21600"/>
                  </a:lnTo>
                  <a:cubicBezTo>
                    <a:pt x="20251" y="21600"/>
                    <a:pt x="21600" y="20957"/>
                    <a:pt x="21600" y="20163"/>
                  </a:cubicBezTo>
                  <a:lnTo>
                    <a:pt x="21600" y="1437"/>
                  </a:lnTo>
                  <a:cubicBezTo>
                    <a:pt x="21600" y="643"/>
                    <a:pt x="20251" y="0"/>
                    <a:pt x="18587" y="0"/>
                  </a:cubicBezTo>
                  <a:close/>
                </a:path>
              </a:pathLst>
            </a:custGeom>
            <a:solidFill>
              <a:srgbClr val="F5F6F7"/>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dirty="0"/>
            </a:p>
          </p:txBody>
        </p:sp>
        <p:sp>
          <p:nvSpPr>
            <p:cNvPr id="8" name="Shape 8">
              <a:extLst>
                <a:ext uri="{FF2B5EF4-FFF2-40B4-BE49-F238E27FC236}">
                  <a16:creationId xmlns:a16="http://schemas.microsoft.com/office/drawing/2014/main" id="{D566E9C9-F972-4EE1-9565-F988062B953A}"/>
                </a:ext>
              </a:extLst>
            </p:cNvPr>
            <p:cNvSpPr/>
            <p:nvPr/>
          </p:nvSpPr>
          <p:spPr>
            <a:xfrm>
              <a:off x="18490821" y="3428198"/>
              <a:ext cx="6726856" cy="14291214"/>
            </a:xfrm>
            <a:custGeom>
              <a:avLst/>
              <a:gdLst/>
              <a:ahLst/>
              <a:cxnLst>
                <a:cxn ang="0">
                  <a:pos x="wd2" y="hd2"/>
                </a:cxn>
                <a:cxn ang="5400000">
                  <a:pos x="wd2" y="hd2"/>
                </a:cxn>
                <a:cxn ang="10800000">
                  <a:pos x="wd2" y="hd2"/>
                </a:cxn>
                <a:cxn ang="16200000">
                  <a:pos x="wd2" y="hd2"/>
                </a:cxn>
              </a:cxnLst>
              <a:rect l="0" t="0" r="r" b="b"/>
              <a:pathLst>
                <a:path w="21600" h="21600" extrusionOk="0">
                  <a:moveTo>
                    <a:pt x="21278" y="20273"/>
                  </a:moveTo>
                  <a:cubicBezTo>
                    <a:pt x="21278" y="20921"/>
                    <a:pt x="20158" y="21449"/>
                    <a:pt x="18780" y="21449"/>
                  </a:cubicBezTo>
                  <a:lnTo>
                    <a:pt x="2820" y="21449"/>
                  </a:lnTo>
                  <a:cubicBezTo>
                    <a:pt x="1442" y="21449"/>
                    <a:pt x="322" y="20921"/>
                    <a:pt x="322" y="20273"/>
                  </a:cubicBezTo>
                  <a:lnTo>
                    <a:pt x="322" y="1327"/>
                  </a:lnTo>
                  <a:cubicBezTo>
                    <a:pt x="322" y="679"/>
                    <a:pt x="1442" y="151"/>
                    <a:pt x="2820" y="151"/>
                  </a:cubicBezTo>
                  <a:lnTo>
                    <a:pt x="18780" y="151"/>
                  </a:lnTo>
                  <a:cubicBezTo>
                    <a:pt x="20158" y="151"/>
                    <a:pt x="21278" y="679"/>
                    <a:pt x="21278" y="1327"/>
                  </a:cubicBezTo>
                  <a:cubicBezTo>
                    <a:pt x="21278" y="1327"/>
                    <a:pt x="21278" y="20273"/>
                    <a:pt x="21278" y="20273"/>
                  </a:cubicBezTo>
                  <a:close/>
                  <a:moveTo>
                    <a:pt x="18780" y="0"/>
                  </a:moveTo>
                  <a:lnTo>
                    <a:pt x="2820" y="0"/>
                  </a:lnTo>
                  <a:cubicBezTo>
                    <a:pt x="1265" y="0"/>
                    <a:pt x="0" y="595"/>
                    <a:pt x="0" y="1327"/>
                  </a:cubicBezTo>
                  <a:lnTo>
                    <a:pt x="0" y="20273"/>
                  </a:lnTo>
                  <a:cubicBezTo>
                    <a:pt x="0" y="21005"/>
                    <a:pt x="1265" y="21600"/>
                    <a:pt x="2820" y="21600"/>
                  </a:cubicBezTo>
                  <a:lnTo>
                    <a:pt x="18780" y="21600"/>
                  </a:lnTo>
                  <a:cubicBezTo>
                    <a:pt x="20335" y="21600"/>
                    <a:pt x="21600" y="21005"/>
                    <a:pt x="21600" y="20273"/>
                  </a:cubicBezTo>
                  <a:lnTo>
                    <a:pt x="21600" y="1327"/>
                  </a:lnTo>
                  <a:cubicBezTo>
                    <a:pt x="21600" y="595"/>
                    <a:pt x="20335" y="0"/>
                    <a:pt x="18780" y="0"/>
                  </a:cubicBezTo>
                  <a:close/>
                </a:path>
              </a:pathLst>
            </a:custGeom>
            <a:gradFill>
              <a:gsLst>
                <a:gs pos="4000">
                  <a:srgbClr val="EDE6D8"/>
                </a:gs>
                <a:gs pos="24000">
                  <a:srgbClr val="F5F0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9" name="Shape 9">
              <a:extLst>
                <a:ext uri="{FF2B5EF4-FFF2-40B4-BE49-F238E27FC236}">
                  <a16:creationId xmlns:a16="http://schemas.microsoft.com/office/drawing/2014/main" id="{C952AB90-2A72-4EF0-8F84-621410EE272F}"/>
                </a:ext>
              </a:extLst>
            </p:cNvPr>
            <p:cNvSpPr/>
            <p:nvPr/>
          </p:nvSpPr>
          <p:spPr>
            <a:xfrm>
              <a:off x="21298748" y="16421528"/>
              <a:ext cx="1118365" cy="1118365"/>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3" y="1036"/>
                    <a:pt x="20564" y="5408"/>
                    <a:pt x="20564" y="10800"/>
                  </a:cubicBezTo>
                  <a:cubicBezTo>
                    <a:pt x="20564" y="16193"/>
                    <a:pt x="16193"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solidFill>
              <a:srgbClr val="A38A5C"/>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0" name="Shape 10">
              <a:extLst>
                <a:ext uri="{FF2B5EF4-FFF2-40B4-BE49-F238E27FC236}">
                  <a16:creationId xmlns:a16="http://schemas.microsoft.com/office/drawing/2014/main" id="{EF9F8BE1-3D52-4161-A100-AACAD7DEC31B}"/>
                </a:ext>
              </a:extLst>
            </p:cNvPr>
            <p:cNvSpPr/>
            <p:nvPr/>
          </p:nvSpPr>
          <p:spPr>
            <a:xfrm>
              <a:off x="21341454" y="16421528"/>
              <a:ext cx="914946" cy="363826"/>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8" y="6227"/>
                    <a:pt x="20297" y="11195"/>
                  </a:cubicBezTo>
                  <a:lnTo>
                    <a:pt x="21600" y="9940"/>
                  </a:lnTo>
                  <a:cubicBezTo>
                    <a:pt x="19205" y="3808"/>
                    <a:pt x="15872" y="0"/>
                    <a:pt x="12183" y="0"/>
                  </a:cubicBezTo>
                  <a:cubicBezTo>
                    <a:pt x="6697" y="0"/>
                    <a:pt x="1993" y="8418"/>
                    <a:pt x="0" y="20398"/>
                  </a:cubicBezTo>
                  <a:cubicBezTo>
                    <a:pt x="0" y="20398"/>
                    <a:pt x="1173" y="21600"/>
                    <a:pt x="1173" y="2160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1" name="Shape 11">
              <a:extLst>
                <a:ext uri="{FF2B5EF4-FFF2-40B4-BE49-F238E27FC236}">
                  <a16:creationId xmlns:a16="http://schemas.microsoft.com/office/drawing/2014/main" id="{D666BA81-4C71-40DC-BA3F-215587C7AAAA}"/>
                </a:ext>
              </a:extLst>
            </p:cNvPr>
            <p:cNvSpPr/>
            <p:nvPr/>
          </p:nvSpPr>
          <p:spPr>
            <a:xfrm>
              <a:off x="21715132" y="17435797"/>
              <a:ext cx="392475" cy="107914"/>
            </a:xfrm>
            <a:custGeom>
              <a:avLst/>
              <a:gdLst/>
              <a:ahLst/>
              <a:cxnLst>
                <a:cxn ang="0">
                  <a:pos x="wd2" y="hd2"/>
                </a:cxn>
                <a:cxn ang="5400000">
                  <a:pos x="wd2" y="hd2"/>
                </a:cxn>
                <a:cxn ang="10800000">
                  <a:pos x="wd2" y="hd2"/>
                </a:cxn>
                <a:cxn ang="16200000">
                  <a:pos x="wd2" y="hd2"/>
                </a:cxn>
              </a:cxnLst>
              <a:rect l="0" t="0" r="r" b="b"/>
              <a:pathLst>
                <a:path w="21600" h="21600" extrusionOk="0">
                  <a:moveTo>
                    <a:pt x="20124" y="0"/>
                  </a:moveTo>
                  <a:cubicBezTo>
                    <a:pt x="16358" y="6931"/>
                    <a:pt x="12100" y="10861"/>
                    <a:pt x="7589" y="10861"/>
                  </a:cubicBezTo>
                  <a:cubicBezTo>
                    <a:pt x="5232" y="10861"/>
                    <a:pt x="2944" y="9787"/>
                    <a:pt x="759" y="7778"/>
                  </a:cubicBezTo>
                  <a:lnTo>
                    <a:pt x="0" y="18164"/>
                  </a:lnTo>
                  <a:cubicBezTo>
                    <a:pt x="2428" y="20403"/>
                    <a:pt x="4971" y="21600"/>
                    <a:pt x="7589" y="21600"/>
                  </a:cubicBezTo>
                  <a:cubicBezTo>
                    <a:pt x="12639" y="21600"/>
                    <a:pt x="17397" y="17153"/>
                    <a:pt x="21600" y="9315"/>
                  </a:cubicBezTo>
                  <a:cubicBezTo>
                    <a:pt x="21600" y="9315"/>
                    <a:pt x="20124" y="0"/>
                    <a:pt x="20124" y="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2" name="Shape 12">
              <a:extLst>
                <a:ext uri="{FF2B5EF4-FFF2-40B4-BE49-F238E27FC236}">
                  <a16:creationId xmlns:a16="http://schemas.microsoft.com/office/drawing/2014/main" id="{0B9B579A-B94C-4CC6-8E7F-32E824D7628B}"/>
                </a:ext>
              </a:extLst>
            </p:cNvPr>
            <p:cNvSpPr/>
            <p:nvPr/>
          </p:nvSpPr>
          <p:spPr>
            <a:xfrm>
              <a:off x="18277291" y="3214668"/>
              <a:ext cx="7146526" cy="14710811"/>
            </a:xfrm>
            <a:custGeom>
              <a:avLst/>
              <a:gdLst/>
              <a:ahLst/>
              <a:cxnLst>
                <a:cxn ang="0">
                  <a:pos x="wd2" y="hd2"/>
                </a:cxn>
                <a:cxn ang="5400000">
                  <a:pos x="wd2" y="hd2"/>
                </a:cxn>
                <a:cxn ang="10800000">
                  <a:pos x="wd2" y="hd2"/>
                </a:cxn>
                <a:cxn ang="16200000">
                  <a:pos x="wd2" y="hd2"/>
                </a:cxn>
              </a:cxnLst>
              <a:rect l="0" t="0" r="r" b="b"/>
              <a:pathLst>
                <a:path w="21600" h="21600" extrusionOk="0">
                  <a:moveTo>
                    <a:pt x="3288" y="199"/>
                  </a:moveTo>
                  <a:cubicBezTo>
                    <a:pt x="1702" y="199"/>
                    <a:pt x="411" y="827"/>
                    <a:pt x="411" y="1597"/>
                  </a:cubicBezTo>
                  <a:lnTo>
                    <a:pt x="411" y="20003"/>
                  </a:lnTo>
                  <a:cubicBezTo>
                    <a:pt x="411" y="20774"/>
                    <a:pt x="1702" y="21401"/>
                    <a:pt x="3288" y="21401"/>
                  </a:cubicBezTo>
                  <a:lnTo>
                    <a:pt x="18312" y="21401"/>
                  </a:lnTo>
                  <a:cubicBezTo>
                    <a:pt x="19899" y="21401"/>
                    <a:pt x="21190" y="20774"/>
                    <a:pt x="21190" y="20003"/>
                  </a:cubicBezTo>
                  <a:lnTo>
                    <a:pt x="21190" y="1597"/>
                  </a:lnTo>
                  <a:cubicBezTo>
                    <a:pt x="21190" y="827"/>
                    <a:pt x="19899" y="199"/>
                    <a:pt x="18312" y="199"/>
                  </a:cubicBezTo>
                  <a:cubicBezTo>
                    <a:pt x="18312" y="199"/>
                    <a:pt x="3288" y="199"/>
                    <a:pt x="3288" y="199"/>
                  </a:cubicBezTo>
                  <a:close/>
                  <a:moveTo>
                    <a:pt x="18312" y="21428"/>
                  </a:moveTo>
                  <a:lnTo>
                    <a:pt x="3288" y="21428"/>
                  </a:lnTo>
                  <a:cubicBezTo>
                    <a:pt x="1670" y="21428"/>
                    <a:pt x="353" y="20789"/>
                    <a:pt x="353" y="20003"/>
                  </a:cubicBezTo>
                  <a:lnTo>
                    <a:pt x="353" y="1597"/>
                  </a:lnTo>
                  <a:cubicBezTo>
                    <a:pt x="353" y="811"/>
                    <a:pt x="1670" y="172"/>
                    <a:pt x="3288" y="172"/>
                  </a:cubicBezTo>
                  <a:lnTo>
                    <a:pt x="18312" y="172"/>
                  </a:lnTo>
                  <a:cubicBezTo>
                    <a:pt x="19930" y="172"/>
                    <a:pt x="21247" y="811"/>
                    <a:pt x="21247" y="1597"/>
                  </a:cubicBezTo>
                  <a:lnTo>
                    <a:pt x="21247" y="20003"/>
                  </a:lnTo>
                  <a:cubicBezTo>
                    <a:pt x="21247" y="20789"/>
                    <a:pt x="19930" y="21428"/>
                    <a:pt x="18312" y="21428"/>
                  </a:cubicBezTo>
                  <a:close/>
                  <a:moveTo>
                    <a:pt x="3288" y="28"/>
                  </a:moveTo>
                  <a:cubicBezTo>
                    <a:pt x="1507" y="28"/>
                    <a:pt x="57" y="732"/>
                    <a:pt x="57" y="1597"/>
                  </a:cubicBezTo>
                  <a:lnTo>
                    <a:pt x="57" y="20003"/>
                  </a:lnTo>
                  <a:cubicBezTo>
                    <a:pt x="57" y="20868"/>
                    <a:pt x="1507" y="21572"/>
                    <a:pt x="3288" y="21572"/>
                  </a:cubicBezTo>
                  <a:lnTo>
                    <a:pt x="18312" y="21572"/>
                  </a:lnTo>
                  <a:cubicBezTo>
                    <a:pt x="20093" y="21572"/>
                    <a:pt x="21543" y="20868"/>
                    <a:pt x="21543" y="20003"/>
                  </a:cubicBezTo>
                  <a:lnTo>
                    <a:pt x="21543" y="1597"/>
                  </a:lnTo>
                  <a:cubicBezTo>
                    <a:pt x="21543" y="732"/>
                    <a:pt x="20093" y="28"/>
                    <a:pt x="18312" y="28"/>
                  </a:cubicBezTo>
                  <a:cubicBezTo>
                    <a:pt x="18312" y="28"/>
                    <a:pt x="3288" y="28"/>
                    <a:pt x="3288" y="28"/>
                  </a:cubicBezTo>
                  <a:close/>
                  <a:moveTo>
                    <a:pt x="18312" y="21600"/>
                  </a:moveTo>
                  <a:lnTo>
                    <a:pt x="3288" y="21600"/>
                  </a:lnTo>
                  <a:cubicBezTo>
                    <a:pt x="1475" y="21600"/>
                    <a:pt x="0" y="20883"/>
                    <a:pt x="0" y="20003"/>
                  </a:cubicBezTo>
                  <a:lnTo>
                    <a:pt x="0" y="1597"/>
                  </a:lnTo>
                  <a:cubicBezTo>
                    <a:pt x="0" y="717"/>
                    <a:pt x="1475" y="0"/>
                    <a:pt x="3288" y="0"/>
                  </a:cubicBezTo>
                  <a:lnTo>
                    <a:pt x="18312" y="0"/>
                  </a:lnTo>
                  <a:cubicBezTo>
                    <a:pt x="20125" y="0"/>
                    <a:pt x="21600" y="717"/>
                    <a:pt x="21600" y="1597"/>
                  </a:cubicBezTo>
                  <a:lnTo>
                    <a:pt x="21600" y="20003"/>
                  </a:lnTo>
                  <a:cubicBezTo>
                    <a:pt x="21600" y="20883"/>
                    <a:pt x="20125" y="21600"/>
                    <a:pt x="18312" y="21600"/>
                  </a:cubicBezTo>
                  <a:close/>
                </a:path>
              </a:pathLst>
            </a:custGeom>
            <a:solidFill>
              <a:srgbClr val="D6B992">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3" name="Freeform 94">
              <a:extLst>
                <a:ext uri="{FF2B5EF4-FFF2-40B4-BE49-F238E27FC236}">
                  <a16:creationId xmlns:a16="http://schemas.microsoft.com/office/drawing/2014/main" id="{0EE99840-3BF3-4DD5-9E8E-5273E439432B}"/>
                </a:ext>
              </a:extLst>
            </p:cNvPr>
            <p:cNvSpPr/>
            <p:nvPr/>
          </p:nvSpPr>
          <p:spPr>
            <a:xfrm>
              <a:off x="18832469" y="5104412"/>
              <a:ext cx="6069982" cy="169787"/>
            </a:xfrm>
            <a:custGeom>
              <a:avLst/>
              <a:gdLst>
                <a:gd name="connsiteX0" fmla="*/ 884246 w 7220398"/>
                <a:gd name="connsiteY0" fmla="*/ 101599 h 201966"/>
                <a:gd name="connsiteX1" fmla="*/ 932171 w 7220398"/>
                <a:gd name="connsiteY1" fmla="*/ 121452 h 201966"/>
                <a:gd name="connsiteX2" fmla="*/ 884273 w 7220398"/>
                <a:gd name="connsiteY2" fmla="*/ 169391 h 201966"/>
                <a:gd name="connsiteX3" fmla="*/ 836321 w 7220398"/>
                <a:gd name="connsiteY3" fmla="*/ 121452 h 201966"/>
                <a:gd name="connsiteX4" fmla="*/ 884246 w 7220398"/>
                <a:gd name="connsiteY4" fmla="*/ 101599 h 201966"/>
                <a:gd name="connsiteX5" fmla="*/ 628020 w 7220398"/>
                <a:gd name="connsiteY5" fmla="*/ 50800 h 201966"/>
                <a:gd name="connsiteX6" fmla="*/ 684541 w 7220398"/>
                <a:gd name="connsiteY6" fmla="*/ 107306 h 201966"/>
                <a:gd name="connsiteX7" fmla="*/ 628020 w 7220398"/>
                <a:gd name="connsiteY7" fmla="*/ 163823 h 201966"/>
                <a:gd name="connsiteX8" fmla="*/ 571500 w 7220398"/>
                <a:gd name="connsiteY8" fmla="*/ 107306 h 201966"/>
                <a:gd name="connsiteX9" fmla="*/ 628020 w 7220398"/>
                <a:gd name="connsiteY9" fmla="*/ 50800 h 201966"/>
                <a:gd name="connsiteX10" fmla="*/ 488318 w 7220398"/>
                <a:gd name="connsiteY10" fmla="*/ 50800 h 201966"/>
                <a:gd name="connsiteX11" fmla="*/ 544837 w 7220398"/>
                <a:gd name="connsiteY11" fmla="*/ 107306 h 201966"/>
                <a:gd name="connsiteX12" fmla="*/ 488318 w 7220398"/>
                <a:gd name="connsiteY12" fmla="*/ 163823 h 201966"/>
                <a:gd name="connsiteX13" fmla="*/ 431800 w 7220398"/>
                <a:gd name="connsiteY13" fmla="*/ 107306 h 201966"/>
                <a:gd name="connsiteX14" fmla="*/ 488318 w 7220398"/>
                <a:gd name="connsiteY14" fmla="*/ 50800 h 201966"/>
                <a:gd name="connsiteX15" fmla="*/ 348620 w 7220398"/>
                <a:gd name="connsiteY15" fmla="*/ 50800 h 201966"/>
                <a:gd name="connsiteX16" fmla="*/ 405141 w 7220398"/>
                <a:gd name="connsiteY16" fmla="*/ 107306 h 201966"/>
                <a:gd name="connsiteX17" fmla="*/ 348620 w 7220398"/>
                <a:gd name="connsiteY17" fmla="*/ 163823 h 201966"/>
                <a:gd name="connsiteX18" fmla="*/ 292100 w 7220398"/>
                <a:gd name="connsiteY18" fmla="*/ 107306 h 201966"/>
                <a:gd name="connsiteX19" fmla="*/ 348620 w 7220398"/>
                <a:gd name="connsiteY19" fmla="*/ 50800 h 201966"/>
                <a:gd name="connsiteX20" fmla="*/ 196222 w 7220398"/>
                <a:gd name="connsiteY20" fmla="*/ 50800 h 201966"/>
                <a:gd name="connsiteX21" fmla="*/ 252713 w 7220398"/>
                <a:gd name="connsiteY21" fmla="*/ 107306 h 201966"/>
                <a:gd name="connsiteX22" fmla="*/ 196222 w 7220398"/>
                <a:gd name="connsiteY22" fmla="*/ 163823 h 201966"/>
                <a:gd name="connsiteX23" fmla="*/ 139700 w 7220398"/>
                <a:gd name="connsiteY23" fmla="*/ 107306 h 201966"/>
                <a:gd name="connsiteX24" fmla="*/ 196222 w 7220398"/>
                <a:gd name="connsiteY24" fmla="*/ 50800 h 201966"/>
                <a:gd name="connsiteX25" fmla="*/ 56517 w 7220398"/>
                <a:gd name="connsiteY25" fmla="*/ 50800 h 201966"/>
                <a:gd name="connsiteX26" fmla="*/ 113013 w 7220398"/>
                <a:gd name="connsiteY26" fmla="*/ 107306 h 201966"/>
                <a:gd name="connsiteX27" fmla="*/ 56517 w 7220398"/>
                <a:gd name="connsiteY27" fmla="*/ 163823 h 201966"/>
                <a:gd name="connsiteX28" fmla="*/ 0 w 7220398"/>
                <a:gd name="connsiteY28" fmla="*/ 107306 h 201966"/>
                <a:gd name="connsiteX29" fmla="*/ 56517 w 7220398"/>
                <a:gd name="connsiteY29" fmla="*/ 50800 h 201966"/>
                <a:gd name="connsiteX30" fmla="*/ 884231 w 7220398"/>
                <a:gd name="connsiteY30" fmla="*/ 50799 h 201966"/>
                <a:gd name="connsiteX31" fmla="*/ 968363 w 7220398"/>
                <a:gd name="connsiteY31" fmla="*/ 85665 h 201966"/>
                <a:gd name="connsiteX32" fmla="*/ 949994 w 7220398"/>
                <a:gd name="connsiteY32" fmla="*/ 104064 h 201966"/>
                <a:gd name="connsiteX33" fmla="*/ 818500 w 7220398"/>
                <a:gd name="connsiteY33" fmla="*/ 104064 h 201966"/>
                <a:gd name="connsiteX34" fmla="*/ 800100 w 7220398"/>
                <a:gd name="connsiteY34" fmla="*/ 85665 h 201966"/>
                <a:gd name="connsiteX35" fmla="*/ 884231 w 7220398"/>
                <a:gd name="connsiteY35" fmla="*/ 50799 h 201966"/>
                <a:gd name="connsiteX36" fmla="*/ 6760660 w 7220398"/>
                <a:gd name="connsiteY36" fmla="*/ 36283 h 201966"/>
                <a:gd name="connsiteX37" fmla="*/ 7080614 w 7220398"/>
                <a:gd name="connsiteY37" fmla="*/ 36283 h 201966"/>
                <a:gd name="connsiteX38" fmla="*/ 7088316 w 7220398"/>
                <a:gd name="connsiteY38" fmla="*/ 43991 h 201966"/>
                <a:gd name="connsiteX39" fmla="*/ 7088316 w 7220398"/>
                <a:gd name="connsiteY39" fmla="*/ 153938 h 201966"/>
                <a:gd name="connsiteX40" fmla="*/ 7080614 w 7220398"/>
                <a:gd name="connsiteY40" fmla="*/ 161645 h 201966"/>
                <a:gd name="connsiteX41" fmla="*/ 6760660 w 7220398"/>
                <a:gd name="connsiteY41" fmla="*/ 161645 h 201966"/>
                <a:gd name="connsiteX42" fmla="*/ 6752944 w 7220398"/>
                <a:gd name="connsiteY42" fmla="*/ 153938 h 201966"/>
                <a:gd name="connsiteX43" fmla="*/ 6752944 w 7220398"/>
                <a:gd name="connsiteY43" fmla="*/ 43991 h 201966"/>
                <a:gd name="connsiteX44" fmla="*/ 6760660 w 7220398"/>
                <a:gd name="connsiteY44" fmla="*/ 36283 h 201966"/>
                <a:gd name="connsiteX45" fmla="*/ 6750030 w 7220398"/>
                <a:gd name="connsiteY45" fmla="*/ 8275 h 201966"/>
                <a:gd name="connsiteX46" fmla="*/ 6726576 w 7220398"/>
                <a:gd name="connsiteY46" fmla="*/ 31726 h 201966"/>
                <a:gd name="connsiteX47" fmla="*/ 6726576 w 7220398"/>
                <a:gd name="connsiteY47" fmla="*/ 170241 h 201966"/>
                <a:gd name="connsiteX48" fmla="*/ 6750030 w 7220398"/>
                <a:gd name="connsiteY48" fmla="*/ 193691 h 201966"/>
                <a:gd name="connsiteX49" fmla="*/ 7153150 w 7220398"/>
                <a:gd name="connsiteY49" fmla="*/ 193691 h 201966"/>
                <a:gd name="connsiteX50" fmla="*/ 7176604 w 7220398"/>
                <a:gd name="connsiteY50" fmla="*/ 170241 h 201966"/>
                <a:gd name="connsiteX51" fmla="*/ 7176604 w 7220398"/>
                <a:gd name="connsiteY51" fmla="*/ 31726 h 201966"/>
                <a:gd name="connsiteX52" fmla="*/ 7153150 w 7220398"/>
                <a:gd name="connsiteY52" fmla="*/ 8275 h 201966"/>
                <a:gd name="connsiteX53" fmla="*/ 6750030 w 7220398"/>
                <a:gd name="connsiteY53" fmla="*/ 0 h 201966"/>
                <a:gd name="connsiteX54" fmla="*/ 7153150 w 7220398"/>
                <a:gd name="connsiteY54" fmla="*/ 0 h 201966"/>
                <a:gd name="connsiteX55" fmla="*/ 7184856 w 7220398"/>
                <a:gd name="connsiteY55" fmla="*/ 31726 h 201966"/>
                <a:gd name="connsiteX56" fmla="*/ 7184856 w 7220398"/>
                <a:gd name="connsiteY56" fmla="*/ 64134 h 201966"/>
                <a:gd name="connsiteX57" fmla="*/ 7220398 w 7220398"/>
                <a:gd name="connsiteY57" fmla="*/ 100983 h 201966"/>
                <a:gd name="connsiteX58" fmla="*/ 7184856 w 7220398"/>
                <a:gd name="connsiteY58" fmla="*/ 137833 h 201966"/>
                <a:gd name="connsiteX59" fmla="*/ 7184856 w 7220398"/>
                <a:gd name="connsiteY59" fmla="*/ 170241 h 201966"/>
                <a:gd name="connsiteX60" fmla="*/ 7153150 w 7220398"/>
                <a:gd name="connsiteY60" fmla="*/ 201966 h 201966"/>
                <a:gd name="connsiteX61" fmla="*/ 6750030 w 7220398"/>
                <a:gd name="connsiteY61" fmla="*/ 201966 h 201966"/>
                <a:gd name="connsiteX62" fmla="*/ 6718300 w 7220398"/>
                <a:gd name="connsiteY62" fmla="*/ 170241 h 201966"/>
                <a:gd name="connsiteX63" fmla="*/ 6718300 w 7220398"/>
                <a:gd name="connsiteY63" fmla="*/ 31726 h 201966"/>
                <a:gd name="connsiteX64" fmla="*/ 6750030 w 7220398"/>
                <a:gd name="connsiteY64" fmla="*/ 0 h 201966"/>
                <a:gd name="connsiteX65" fmla="*/ 881329 w 7220398"/>
                <a:gd name="connsiteY65" fmla="*/ 0 h 201966"/>
                <a:gd name="connsiteX66" fmla="*/ 1000659 w 7220398"/>
                <a:gd name="connsiteY66" fmla="*/ 49421 h 201966"/>
                <a:gd name="connsiteX67" fmla="*/ 982307 w 7220398"/>
                <a:gd name="connsiteY67" fmla="*/ 67782 h 201966"/>
                <a:gd name="connsiteX68" fmla="*/ 780319 w 7220398"/>
                <a:gd name="connsiteY68" fmla="*/ 67770 h 201966"/>
                <a:gd name="connsiteX69" fmla="*/ 762000 w 7220398"/>
                <a:gd name="connsiteY69" fmla="*/ 49421 h 201966"/>
                <a:gd name="connsiteX70" fmla="*/ 881329 w 7220398"/>
                <a:gd name="connsiteY70" fmla="*/ 0 h 2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220398" h="201966">
                  <a:moveTo>
                    <a:pt x="884246" y="101599"/>
                  </a:moveTo>
                  <a:cubicBezTo>
                    <a:pt x="901595" y="101599"/>
                    <a:pt x="918943" y="108217"/>
                    <a:pt x="932171" y="121452"/>
                  </a:cubicBezTo>
                  <a:lnTo>
                    <a:pt x="884273" y="169391"/>
                  </a:lnTo>
                  <a:lnTo>
                    <a:pt x="836321" y="121452"/>
                  </a:lnTo>
                  <a:cubicBezTo>
                    <a:pt x="849549" y="108217"/>
                    <a:pt x="866897" y="101599"/>
                    <a:pt x="884246" y="101599"/>
                  </a:cubicBezTo>
                  <a:close/>
                  <a:moveTo>
                    <a:pt x="628020" y="50800"/>
                  </a:moveTo>
                  <a:cubicBezTo>
                    <a:pt x="659217" y="50800"/>
                    <a:pt x="684541" y="76094"/>
                    <a:pt x="684541" y="107306"/>
                  </a:cubicBezTo>
                  <a:cubicBezTo>
                    <a:pt x="684541" y="138529"/>
                    <a:pt x="659217" y="163823"/>
                    <a:pt x="628020" y="163823"/>
                  </a:cubicBezTo>
                  <a:cubicBezTo>
                    <a:pt x="596798" y="163823"/>
                    <a:pt x="571500" y="138529"/>
                    <a:pt x="571500" y="107306"/>
                  </a:cubicBezTo>
                  <a:cubicBezTo>
                    <a:pt x="571500" y="76094"/>
                    <a:pt x="596798" y="50800"/>
                    <a:pt x="628020" y="50800"/>
                  </a:cubicBezTo>
                  <a:close/>
                  <a:moveTo>
                    <a:pt x="488318" y="50800"/>
                  </a:moveTo>
                  <a:cubicBezTo>
                    <a:pt x="519540" y="50800"/>
                    <a:pt x="544837" y="76094"/>
                    <a:pt x="544837" y="107306"/>
                  </a:cubicBezTo>
                  <a:cubicBezTo>
                    <a:pt x="544837" y="138529"/>
                    <a:pt x="519540" y="163823"/>
                    <a:pt x="488318" y="163823"/>
                  </a:cubicBezTo>
                  <a:cubicBezTo>
                    <a:pt x="457123" y="163823"/>
                    <a:pt x="431800" y="138529"/>
                    <a:pt x="431800" y="107306"/>
                  </a:cubicBezTo>
                  <a:cubicBezTo>
                    <a:pt x="431800" y="76094"/>
                    <a:pt x="457123" y="50800"/>
                    <a:pt x="488318" y="50800"/>
                  </a:cubicBezTo>
                  <a:close/>
                  <a:moveTo>
                    <a:pt x="348620" y="50800"/>
                  </a:moveTo>
                  <a:cubicBezTo>
                    <a:pt x="379817" y="50800"/>
                    <a:pt x="405141" y="76094"/>
                    <a:pt x="405141" y="107306"/>
                  </a:cubicBezTo>
                  <a:cubicBezTo>
                    <a:pt x="405141" y="138529"/>
                    <a:pt x="379817" y="163823"/>
                    <a:pt x="348620" y="163823"/>
                  </a:cubicBezTo>
                  <a:cubicBezTo>
                    <a:pt x="317398" y="163823"/>
                    <a:pt x="292100" y="138529"/>
                    <a:pt x="292100" y="107306"/>
                  </a:cubicBezTo>
                  <a:cubicBezTo>
                    <a:pt x="292100" y="76094"/>
                    <a:pt x="317398" y="50800"/>
                    <a:pt x="348620" y="50800"/>
                  </a:cubicBezTo>
                  <a:close/>
                  <a:moveTo>
                    <a:pt x="196222" y="50800"/>
                  </a:moveTo>
                  <a:cubicBezTo>
                    <a:pt x="227416" y="50800"/>
                    <a:pt x="252713" y="76094"/>
                    <a:pt x="252713" y="107306"/>
                  </a:cubicBezTo>
                  <a:cubicBezTo>
                    <a:pt x="252713" y="138529"/>
                    <a:pt x="227416" y="163823"/>
                    <a:pt x="196222" y="163823"/>
                  </a:cubicBezTo>
                  <a:cubicBezTo>
                    <a:pt x="164971" y="163823"/>
                    <a:pt x="139700" y="138529"/>
                    <a:pt x="139700" y="107306"/>
                  </a:cubicBezTo>
                  <a:cubicBezTo>
                    <a:pt x="139700" y="76094"/>
                    <a:pt x="164971" y="50800"/>
                    <a:pt x="196222" y="50800"/>
                  </a:cubicBezTo>
                  <a:close/>
                  <a:moveTo>
                    <a:pt x="56517" y="50800"/>
                  </a:moveTo>
                  <a:cubicBezTo>
                    <a:pt x="87742" y="50800"/>
                    <a:pt x="113013" y="76094"/>
                    <a:pt x="113013" y="107306"/>
                  </a:cubicBezTo>
                  <a:cubicBezTo>
                    <a:pt x="113013" y="138529"/>
                    <a:pt x="87742" y="163823"/>
                    <a:pt x="56517" y="163823"/>
                  </a:cubicBezTo>
                  <a:cubicBezTo>
                    <a:pt x="25297" y="163823"/>
                    <a:pt x="0" y="138529"/>
                    <a:pt x="0" y="107306"/>
                  </a:cubicBezTo>
                  <a:cubicBezTo>
                    <a:pt x="0" y="76094"/>
                    <a:pt x="25297" y="50800"/>
                    <a:pt x="56517" y="50800"/>
                  </a:cubicBezTo>
                  <a:close/>
                  <a:moveTo>
                    <a:pt x="884231" y="50799"/>
                  </a:moveTo>
                  <a:cubicBezTo>
                    <a:pt x="914686" y="50799"/>
                    <a:pt x="945141" y="62421"/>
                    <a:pt x="968363" y="85665"/>
                  </a:cubicBezTo>
                  <a:lnTo>
                    <a:pt x="949994" y="104064"/>
                  </a:lnTo>
                  <a:cubicBezTo>
                    <a:pt x="913678" y="67746"/>
                    <a:pt x="854785" y="67746"/>
                    <a:pt x="818500" y="104064"/>
                  </a:cubicBezTo>
                  <a:lnTo>
                    <a:pt x="800100" y="85665"/>
                  </a:lnTo>
                  <a:cubicBezTo>
                    <a:pt x="823322" y="62421"/>
                    <a:pt x="853777" y="50799"/>
                    <a:pt x="884231" y="50799"/>
                  </a:cubicBezTo>
                  <a:close/>
                  <a:moveTo>
                    <a:pt x="6760660" y="36283"/>
                  </a:moveTo>
                  <a:lnTo>
                    <a:pt x="7080614" y="36283"/>
                  </a:lnTo>
                  <a:cubicBezTo>
                    <a:pt x="7084854" y="36283"/>
                    <a:pt x="7088316" y="39748"/>
                    <a:pt x="7088316" y="43991"/>
                  </a:cubicBezTo>
                  <a:lnTo>
                    <a:pt x="7088316" y="153938"/>
                  </a:lnTo>
                  <a:cubicBezTo>
                    <a:pt x="7088316" y="158180"/>
                    <a:pt x="7084854" y="161645"/>
                    <a:pt x="7080614" y="161645"/>
                  </a:cubicBezTo>
                  <a:cubicBezTo>
                    <a:pt x="7080614" y="161645"/>
                    <a:pt x="6760660" y="161645"/>
                    <a:pt x="6760660" y="161645"/>
                  </a:cubicBezTo>
                  <a:cubicBezTo>
                    <a:pt x="6756406" y="161645"/>
                    <a:pt x="6752944" y="158180"/>
                    <a:pt x="6752944" y="153938"/>
                  </a:cubicBezTo>
                  <a:lnTo>
                    <a:pt x="6752944" y="43991"/>
                  </a:lnTo>
                  <a:cubicBezTo>
                    <a:pt x="6752944" y="39748"/>
                    <a:pt x="6756406" y="36283"/>
                    <a:pt x="6760660" y="36283"/>
                  </a:cubicBezTo>
                  <a:close/>
                  <a:moveTo>
                    <a:pt x="6750030" y="8275"/>
                  </a:moveTo>
                  <a:cubicBezTo>
                    <a:pt x="6737106" y="8275"/>
                    <a:pt x="6726576" y="18785"/>
                    <a:pt x="6726576" y="31726"/>
                  </a:cubicBezTo>
                  <a:lnTo>
                    <a:pt x="6726576" y="170241"/>
                  </a:lnTo>
                  <a:cubicBezTo>
                    <a:pt x="6726576" y="183172"/>
                    <a:pt x="6737106" y="193691"/>
                    <a:pt x="6750030" y="193691"/>
                  </a:cubicBezTo>
                  <a:lnTo>
                    <a:pt x="7153150" y="193691"/>
                  </a:lnTo>
                  <a:cubicBezTo>
                    <a:pt x="7166098" y="193691"/>
                    <a:pt x="7176604" y="183172"/>
                    <a:pt x="7176604" y="170241"/>
                  </a:cubicBezTo>
                  <a:cubicBezTo>
                    <a:pt x="7176604" y="170241"/>
                    <a:pt x="7176604" y="31726"/>
                    <a:pt x="7176604" y="31726"/>
                  </a:cubicBezTo>
                  <a:cubicBezTo>
                    <a:pt x="7176604" y="18785"/>
                    <a:pt x="7166098" y="8275"/>
                    <a:pt x="7153150" y="8275"/>
                  </a:cubicBezTo>
                  <a:close/>
                  <a:moveTo>
                    <a:pt x="6750030" y="0"/>
                  </a:moveTo>
                  <a:lnTo>
                    <a:pt x="7153150" y="0"/>
                  </a:lnTo>
                  <a:cubicBezTo>
                    <a:pt x="7170630" y="0"/>
                    <a:pt x="7184856" y="14222"/>
                    <a:pt x="7184856" y="31726"/>
                  </a:cubicBezTo>
                  <a:lnTo>
                    <a:pt x="7184856" y="64134"/>
                  </a:lnTo>
                  <a:cubicBezTo>
                    <a:pt x="7204614" y="65031"/>
                    <a:pt x="7220398" y="81030"/>
                    <a:pt x="7220398" y="100983"/>
                  </a:cubicBezTo>
                  <a:cubicBezTo>
                    <a:pt x="7220398" y="120927"/>
                    <a:pt x="7204614" y="136935"/>
                    <a:pt x="7184856" y="137833"/>
                  </a:cubicBezTo>
                  <a:lnTo>
                    <a:pt x="7184856" y="170241"/>
                  </a:lnTo>
                  <a:cubicBezTo>
                    <a:pt x="7184856" y="187744"/>
                    <a:pt x="7170630" y="201966"/>
                    <a:pt x="7153150" y="201966"/>
                  </a:cubicBezTo>
                  <a:lnTo>
                    <a:pt x="6750030" y="201966"/>
                  </a:lnTo>
                  <a:cubicBezTo>
                    <a:pt x="6732526" y="201966"/>
                    <a:pt x="6718300" y="187744"/>
                    <a:pt x="6718300" y="170241"/>
                  </a:cubicBezTo>
                  <a:lnTo>
                    <a:pt x="6718300" y="31726"/>
                  </a:lnTo>
                  <a:cubicBezTo>
                    <a:pt x="6718300" y="14222"/>
                    <a:pt x="6732526" y="0"/>
                    <a:pt x="6750030" y="0"/>
                  </a:cubicBezTo>
                  <a:close/>
                  <a:moveTo>
                    <a:pt x="881329" y="0"/>
                  </a:moveTo>
                  <a:cubicBezTo>
                    <a:pt x="924520" y="0"/>
                    <a:pt x="967711" y="16474"/>
                    <a:pt x="1000659" y="49421"/>
                  </a:cubicBezTo>
                  <a:lnTo>
                    <a:pt x="982307" y="67782"/>
                  </a:lnTo>
                  <a:cubicBezTo>
                    <a:pt x="926553" y="12002"/>
                    <a:pt x="836106" y="12002"/>
                    <a:pt x="780319" y="67770"/>
                  </a:cubicBezTo>
                  <a:cubicBezTo>
                    <a:pt x="780319" y="67770"/>
                    <a:pt x="762000" y="49421"/>
                    <a:pt x="762000" y="49421"/>
                  </a:cubicBezTo>
                  <a:cubicBezTo>
                    <a:pt x="794948" y="16474"/>
                    <a:pt x="838139" y="0"/>
                    <a:pt x="881329" y="0"/>
                  </a:cubicBezTo>
                  <a:close/>
                </a:path>
              </a:pathLst>
            </a:custGeom>
            <a:solidFill>
              <a:srgbClr val="000000"/>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14" name="Shape 23">
              <a:extLst>
                <a:ext uri="{FF2B5EF4-FFF2-40B4-BE49-F238E27FC236}">
                  <a16:creationId xmlns:a16="http://schemas.microsoft.com/office/drawing/2014/main" id="{DF51C745-AF4D-41D7-917B-DD6E844B8367}"/>
                </a:ext>
              </a:extLst>
            </p:cNvPr>
            <p:cNvSpPr/>
            <p:nvPr/>
          </p:nvSpPr>
          <p:spPr>
            <a:xfrm>
              <a:off x="18245261"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5" name="Shape 24">
              <a:extLst>
                <a:ext uri="{FF2B5EF4-FFF2-40B4-BE49-F238E27FC236}">
                  <a16:creationId xmlns:a16="http://schemas.microsoft.com/office/drawing/2014/main" id="{17604A7D-5D30-4305-89EB-072D22A9E515}"/>
                </a:ext>
              </a:extLst>
            </p:cNvPr>
            <p:cNvSpPr/>
            <p:nvPr/>
          </p:nvSpPr>
          <p:spPr>
            <a:xfrm>
              <a:off x="18223908" y="635356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6" name="Shape 25">
              <a:extLst>
                <a:ext uri="{FF2B5EF4-FFF2-40B4-BE49-F238E27FC236}">
                  <a16:creationId xmlns:a16="http://schemas.microsoft.com/office/drawing/2014/main" id="{93054AAD-011B-4B3C-A525-A74C197CE32A}"/>
                </a:ext>
              </a:extLst>
            </p:cNvPr>
            <p:cNvSpPr/>
            <p:nvPr/>
          </p:nvSpPr>
          <p:spPr>
            <a:xfrm>
              <a:off x="18266614" y="5093736"/>
              <a:ext cx="26590" cy="5782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7" name="Shape 26">
              <a:extLst>
                <a:ext uri="{FF2B5EF4-FFF2-40B4-BE49-F238E27FC236}">
                  <a16:creationId xmlns:a16="http://schemas.microsoft.com/office/drawing/2014/main" id="{2CFFCBC2-8CE2-495D-B0B0-15E68ABF7DA9}"/>
                </a:ext>
              </a:extLst>
            </p:cNvPr>
            <p:cNvSpPr/>
            <p:nvPr/>
          </p:nvSpPr>
          <p:spPr>
            <a:xfrm>
              <a:off x="18255938" y="5093736"/>
              <a:ext cx="13295" cy="577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0997"/>
                  </a:lnTo>
                  <a:lnTo>
                    <a:pt x="0" y="604"/>
                  </a:lnTo>
                  <a:cubicBezTo>
                    <a:pt x="0" y="604"/>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8" name="Shape 27">
              <a:extLst>
                <a:ext uri="{FF2B5EF4-FFF2-40B4-BE49-F238E27FC236}">
                  <a16:creationId xmlns:a16="http://schemas.microsoft.com/office/drawing/2014/main" id="{638740AB-65EA-4ABB-90A5-8622907F4735}"/>
                </a:ext>
              </a:extLst>
            </p:cNvPr>
            <p:cNvSpPr/>
            <p:nvPr/>
          </p:nvSpPr>
          <p:spPr>
            <a:xfrm>
              <a:off x="18245261" y="7698808"/>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9" name="Shape 28">
              <a:extLst>
                <a:ext uri="{FF2B5EF4-FFF2-40B4-BE49-F238E27FC236}">
                  <a16:creationId xmlns:a16="http://schemas.microsoft.com/office/drawing/2014/main" id="{1C4753FA-FD2F-4D2B-86F7-0C7289681282}"/>
                </a:ext>
              </a:extLst>
            </p:cNvPr>
            <p:cNvSpPr/>
            <p:nvPr/>
          </p:nvSpPr>
          <p:spPr>
            <a:xfrm>
              <a:off x="18223908" y="7698808"/>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29">
              <a:extLst>
                <a:ext uri="{FF2B5EF4-FFF2-40B4-BE49-F238E27FC236}">
                  <a16:creationId xmlns:a16="http://schemas.microsoft.com/office/drawing/2014/main" id="{B2F3D0B2-AC68-4C45-AC19-D318F2C44630}"/>
                </a:ext>
              </a:extLst>
            </p:cNvPr>
            <p:cNvSpPr/>
            <p:nvPr/>
          </p:nvSpPr>
          <p:spPr>
            <a:xfrm>
              <a:off x="25419887"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30">
              <a:extLst>
                <a:ext uri="{FF2B5EF4-FFF2-40B4-BE49-F238E27FC236}">
                  <a16:creationId xmlns:a16="http://schemas.microsoft.com/office/drawing/2014/main" id="{D16FE9DD-AC7F-4228-AABA-CF3DCE0DFF7F}"/>
                </a:ext>
              </a:extLst>
            </p:cNvPr>
            <p:cNvSpPr/>
            <p:nvPr/>
          </p:nvSpPr>
          <p:spPr>
            <a:xfrm>
              <a:off x="25467142" y="635514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559"/>
                  </a:lnTo>
                  <a:lnTo>
                    <a:pt x="21600" y="21041"/>
                  </a:lnTo>
                  <a:cubicBezTo>
                    <a:pt x="21600" y="21041"/>
                    <a:pt x="0" y="21600"/>
                    <a:pt x="0" y="2160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31">
              <a:extLst>
                <a:ext uri="{FF2B5EF4-FFF2-40B4-BE49-F238E27FC236}">
                  <a16:creationId xmlns:a16="http://schemas.microsoft.com/office/drawing/2014/main" id="{50A9FCC3-49E5-4B8D-8C60-6518E3A5F5FB}"/>
                </a:ext>
              </a:extLst>
            </p:cNvPr>
            <p:cNvSpPr/>
            <p:nvPr/>
          </p:nvSpPr>
          <p:spPr>
            <a:xfrm>
              <a:off x="20594097" y="4036760"/>
              <a:ext cx="241079" cy="24109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7" y="21600"/>
                    <a:pt x="10801" y="21600"/>
                  </a:cubicBezTo>
                  <a:cubicBezTo>
                    <a:pt x="4836" y="21600"/>
                    <a:pt x="0" y="16765"/>
                    <a:pt x="0" y="10800"/>
                  </a:cubicBezTo>
                  <a:cubicBezTo>
                    <a:pt x="0" y="4835"/>
                    <a:pt x="4836" y="0"/>
                    <a:pt x="10801" y="0"/>
                  </a:cubicBezTo>
                  <a:cubicBezTo>
                    <a:pt x="16767" y="0"/>
                    <a:pt x="21600" y="4835"/>
                    <a:pt x="21600" y="10800"/>
                  </a:cubicBezTo>
                  <a:close/>
                </a:path>
              </a:pathLst>
            </a:custGeom>
            <a:gradFill>
              <a:gsLst>
                <a:gs pos="5000">
                  <a:srgbClr val="222729"/>
                </a:gs>
                <a:gs pos="96010">
                  <a:srgbClr val="7D7F7F"/>
                </a:gs>
              </a:gsLst>
              <a:lin ang="326536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Shape 32">
              <a:extLst>
                <a:ext uri="{FF2B5EF4-FFF2-40B4-BE49-F238E27FC236}">
                  <a16:creationId xmlns:a16="http://schemas.microsoft.com/office/drawing/2014/main" id="{944F87FE-B782-4489-A44F-E9488D4F3CF8}"/>
                </a:ext>
              </a:extLst>
            </p:cNvPr>
            <p:cNvSpPr/>
            <p:nvPr/>
          </p:nvSpPr>
          <p:spPr>
            <a:xfrm>
              <a:off x="20658156" y="4090143"/>
              <a:ext cx="129247" cy="1292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4"/>
                    <a:pt x="16767" y="21600"/>
                    <a:pt x="10802" y="21600"/>
                  </a:cubicBezTo>
                  <a:cubicBezTo>
                    <a:pt x="4837" y="21600"/>
                    <a:pt x="0" y="16764"/>
                    <a:pt x="0" y="10801"/>
                  </a:cubicBezTo>
                  <a:cubicBezTo>
                    <a:pt x="0" y="4836"/>
                    <a:pt x="4837" y="0"/>
                    <a:pt x="10802" y="0"/>
                  </a:cubicBezTo>
                  <a:cubicBezTo>
                    <a:pt x="16767" y="0"/>
                    <a:pt x="21600" y="4836"/>
                    <a:pt x="21600" y="10801"/>
                  </a:cubicBezTo>
                  <a:close/>
                </a:path>
              </a:pathLst>
            </a:custGeom>
            <a:solidFill>
              <a:srgbClr val="080A0A"/>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33">
              <a:extLst>
                <a:ext uri="{FF2B5EF4-FFF2-40B4-BE49-F238E27FC236}">
                  <a16:creationId xmlns:a16="http://schemas.microsoft.com/office/drawing/2014/main" id="{90730226-CC99-4D1A-AFA0-FAFDB23F1DF1}"/>
                </a:ext>
              </a:extLst>
            </p:cNvPr>
            <p:cNvSpPr/>
            <p:nvPr/>
          </p:nvSpPr>
          <p:spPr>
            <a:xfrm>
              <a:off x="20668833" y="4100819"/>
              <a:ext cx="111876" cy="1118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path>
              </a:pathLst>
            </a:custGeom>
            <a:gradFill>
              <a:gsLst>
                <a:gs pos="7000">
                  <a:srgbClr val="39669E"/>
                </a:gs>
                <a:gs pos="90979">
                  <a:srgbClr val="294C7E"/>
                </a:gs>
              </a:gsLst>
              <a:lin ang="27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34">
              <a:extLst>
                <a:ext uri="{FF2B5EF4-FFF2-40B4-BE49-F238E27FC236}">
                  <a16:creationId xmlns:a16="http://schemas.microsoft.com/office/drawing/2014/main" id="{68AE6487-0163-4650-939B-AA660D40DBB1}"/>
                </a:ext>
              </a:extLst>
            </p:cNvPr>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solidFill>
              <a:srgbClr val="00000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35">
              <a:extLst>
                <a:ext uri="{FF2B5EF4-FFF2-40B4-BE49-F238E27FC236}">
                  <a16:creationId xmlns:a16="http://schemas.microsoft.com/office/drawing/2014/main" id="{AF161F20-8AD3-43A7-8BE1-E3C5FF5BAE1E}"/>
                </a:ext>
              </a:extLst>
            </p:cNvPr>
            <p:cNvSpPr/>
            <p:nvPr/>
          </p:nvSpPr>
          <p:spPr>
            <a:xfrm>
              <a:off x="21277395" y="4100819"/>
              <a:ext cx="1159539" cy="116724"/>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4"/>
                    <a:pt x="311" y="10800"/>
                  </a:cubicBezTo>
                  <a:cubicBezTo>
                    <a:pt x="311" y="6337"/>
                    <a:pt x="729" y="2705"/>
                    <a:pt x="1242" y="2705"/>
                  </a:cubicBezTo>
                  <a:lnTo>
                    <a:pt x="20358" y="2705"/>
                  </a:lnTo>
                  <a:cubicBezTo>
                    <a:pt x="20871" y="2705"/>
                    <a:pt x="21289" y="6337"/>
                    <a:pt x="21289" y="10800"/>
                  </a:cubicBezTo>
                  <a:cubicBezTo>
                    <a:pt x="21289" y="15264"/>
                    <a:pt x="20871" y="18895"/>
                    <a:pt x="20358" y="18895"/>
                  </a:cubicBezTo>
                  <a:close/>
                  <a:moveTo>
                    <a:pt x="20358" y="0"/>
                  </a:moveTo>
                  <a:lnTo>
                    <a:pt x="1242" y="0"/>
                  </a:lnTo>
                  <a:cubicBezTo>
                    <a:pt x="556" y="0"/>
                    <a:pt x="0" y="4834"/>
                    <a:pt x="0" y="10800"/>
                  </a:cubicBezTo>
                  <a:cubicBezTo>
                    <a:pt x="0" y="16766"/>
                    <a:pt x="556" y="21600"/>
                    <a:pt x="1242" y="21600"/>
                  </a:cubicBezTo>
                  <a:lnTo>
                    <a:pt x="20358" y="21600"/>
                  </a:lnTo>
                  <a:cubicBezTo>
                    <a:pt x="21044" y="21600"/>
                    <a:pt x="21600" y="16766"/>
                    <a:pt x="21600" y="10800"/>
                  </a:cubicBezTo>
                  <a:cubicBezTo>
                    <a:pt x="21600" y="4834"/>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36">
              <a:extLst>
                <a:ext uri="{FF2B5EF4-FFF2-40B4-BE49-F238E27FC236}">
                  <a16:creationId xmlns:a16="http://schemas.microsoft.com/office/drawing/2014/main" id="{C7FBB3D9-29E2-4C31-B552-CCF941C106DC}"/>
                </a:ext>
              </a:extLst>
            </p:cNvPr>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5"/>
                    <a:pt x="311" y="10800"/>
                  </a:cubicBezTo>
                  <a:cubicBezTo>
                    <a:pt x="311" y="6335"/>
                    <a:pt x="729" y="2705"/>
                    <a:pt x="1242" y="2705"/>
                  </a:cubicBezTo>
                  <a:lnTo>
                    <a:pt x="20358" y="2705"/>
                  </a:lnTo>
                  <a:cubicBezTo>
                    <a:pt x="20871" y="2705"/>
                    <a:pt x="21289" y="6335"/>
                    <a:pt x="21289" y="10800"/>
                  </a:cubicBezTo>
                  <a:cubicBezTo>
                    <a:pt x="21289" y="15265"/>
                    <a:pt x="20871" y="18895"/>
                    <a:pt x="20358" y="18895"/>
                  </a:cubicBezTo>
                  <a:close/>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37">
              <a:extLst>
                <a:ext uri="{FF2B5EF4-FFF2-40B4-BE49-F238E27FC236}">
                  <a16:creationId xmlns:a16="http://schemas.microsoft.com/office/drawing/2014/main" id="{306FB84F-9A2B-44E8-8D42-0346072F0446}"/>
                </a:ext>
              </a:extLst>
            </p:cNvPr>
            <p:cNvSpPr/>
            <p:nvPr/>
          </p:nvSpPr>
          <p:spPr>
            <a:xfrm>
              <a:off x="18287967" y="16528293"/>
              <a:ext cx="116882" cy="2124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B99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Oval 28">
              <a:extLst>
                <a:ext uri="{FF2B5EF4-FFF2-40B4-BE49-F238E27FC236}">
                  <a16:creationId xmlns:a16="http://schemas.microsoft.com/office/drawing/2014/main" id="{B4256058-98DB-446C-BBC1-4772CF0B958D}"/>
                </a:ext>
              </a:extLst>
            </p:cNvPr>
            <p:cNvSpPr/>
            <p:nvPr/>
          </p:nvSpPr>
          <p:spPr>
            <a:xfrm>
              <a:off x="21720541" y="3713462"/>
              <a:ext cx="146946" cy="146946"/>
            </a:xfrm>
            <a:prstGeom prst="ellipse">
              <a:avLst/>
            </a:prstGeom>
            <a:solidFill>
              <a:srgbClr val="000000"/>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pSp>
      <p:pic>
        <p:nvPicPr>
          <p:cNvPr id="30" name="Picture 29">
            <a:extLst>
              <a:ext uri="{FF2B5EF4-FFF2-40B4-BE49-F238E27FC236}">
                <a16:creationId xmlns:a16="http://schemas.microsoft.com/office/drawing/2014/main" id="{D9A4D210-3F23-4CE0-9BFA-C6FA2A1F41D9}"/>
              </a:ext>
            </a:extLst>
          </p:cNvPr>
          <p:cNvPicPr>
            <a:picLocks noChangeAspect="1"/>
          </p:cNvPicPr>
          <p:nvPr/>
        </p:nvPicPr>
        <p:blipFill>
          <a:blip r:embed="rId2"/>
          <a:stretch>
            <a:fillRect/>
          </a:stretch>
        </p:blipFill>
        <p:spPr>
          <a:xfrm>
            <a:off x="800692" y="3455532"/>
            <a:ext cx="355293" cy="355293"/>
          </a:xfrm>
          <a:prstGeom prst="rect">
            <a:avLst/>
          </a:prstGeom>
        </p:spPr>
      </p:pic>
      <p:pic>
        <p:nvPicPr>
          <p:cNvPr id="32" name="Picture 31">
            <a:extLst>
              <a:ext uri="{FF2B5EF4-FFF2-40B4-BE49-F238E27FC236}">
                <a16:creationId xmlns:a16="http://schemas.microsoft.com/office/drawing/2014/main" id="{2C45FBBA-C33A-4F11-997A-ED7E989632AA}"/>
              </a:ext>
            </a:extLst>
          </p:cNvPr>
          <p:cNvPicPr>
            <a:picLocks noChangeAspect="1"/>
          </p:cNvPicPr>
          <p:nvPr/>
        </p:nvPicPr>
        <p:blipFill>
          <a:blip r:embed="rId3"/>
          <a:stretch>
            <a:fillRect/>
          </a:stretch>
        </p:blipFill>
        <p:spPr>
          <a:xfrm>
            <a:off x="1487473" y="3553589"/>
            <a:ext cx="488679" cy="488679"/>
          </a:xfrm>
          <a:prstGeom prst="rect">
            <a:avLst/>
          </a:prstGeom>
        </p:spPr>
      </p:pic>
      <p:pic>
        <p:nvPicPr>
          <p:cNvPr id="34" name="Picture 33">
            <a:extLst>
              <a:ext uri="{FF2B5EF4-FFF2-40B4-BE49-F238E27FC236}">
                <a16:creationId xmlns:a16="http://schemas.microsoft.com/office/drawing/2014/main" id="{F0DCCE0F-A36D-4233-AE9D-317F7DF257DA}"/>
              </a:ext>
            </a:extLst>
          </p:cNvPr>
          <p:cNvPicPr>
            <a:picLocks noChangeAspect="1"/>
          </p:cNvPicPr>
          <p:nvPr/>
        </p:nvPicPr>
        <p:blipFill>
          <a:blip r:embed="rId4"/>
          <a:stretch>
            <a:fillRect/>
          </a:stretch>
        </p:blipFill>
        <p:spPr>
          <a:xfrm>
            <a:off x="783669" y="991903"/>
            <a:ext cx="1917419" cy="2248066"/>
          </a:xfrm>
          <a:prstGeom prst="rect">
            <a:avLst/>
          </a:prstGeom>
        </p:spPr>
      </p:pic>
      <p:pic>
        <p:nvPicPr>
          <p:cNvPr id="35" name="Picture 34">
            <a:extLst>
              <a:ext uri="{FF2B5EF4-FFF2-40B4-BE49-F238E27FC236}">
                <a16:creationId xmlns:a16="http://schemas.microsoft.com/office/drawing/2014/main" id="{AAEDB96A-E7D3-4734-B6C2-BC7018FB8FD5}"/>
              </a:ext>
            </a:extLst>
          </p:cNvPr>
          <p:cNvPicPr>
            <a:picLocks noChangeAspect="1"/>
          </p:cNvPicPr>
          <p:nvPr/>
        </p:nvPicPr>
        <p:blipFill>
          <a:blip r:embed="rId2"/>
          <a:stretch>
            <a:fillRect/>
          </a:stretch>
        </p:blipFill>
        <p:spPr>
          <a:xfrm>
            <a:off x="2289359" y="3455531"/>
            <a:ext cx="355293" cy="355293"/>
          </a:xfrm>
          <a:prstGeom prst="rect">
            <a:avLst/>
          </a:prstGeom>
        </p:spPr>
      </p:pic>
      <p:sp>
        <p:nvSpPr>
          <p:cNvPr id="37" name="TextBox 36">
            <a:extLst>
              <a:ext uri="{FF2B5EF4-FFF2-40B4-BE49-F238E27FC236}">
                <a16:creationId xmlns:a16="http://schemas.microsoft.com/office/drawing/2014/main" id="{71CBFA5E-89B6-47FB-BB50-DD6581A58F2D}"/>
              </a:ext>
            </a:extLst>
          </p:cNvPr>
          <p:cNvSpPr txBox="1"/>
          <p:nvPr/>
        </p:nvSpPr>
        <p:spPr>
          <a:xfrm>
            <a:off x="3997973" y="644361"/>
            <a:ext cx="4572000" cy="307777"/>
          </a:xfrm>
          <a:prstGeom prst="rect">
            <a:avLst/>
          </a:prstGeom>
          <a:noFill/>
        </p:spPr>
        <p:txBody>
          <a:bodyPr wrap="square">
            <a:spAutoFit/>
          </a:bodyPr>
          <a:lstStyle/>
          <a:p>
            <a:r>
              <a:rPr lang="id-ID" sz="1400" spc="600" dirty="0">
                <a:latin typeface="Roboto Condensed" panose="02000000000000000000" pitchFamily="2" charset="0"/>
                <a:ea typeface="Roboto Condensed" panose="02000000000000000000" pitchFamily="2" charset="0"/>
                <a:cs typeface="Times New Roman" panose="02020603050405020304" pitchFamily="18" charset="0"/>
              </a:rPr>
              <a:t>BMI (Body Mass Index)</a:t>
            </a:r>
            <a:endParaRPr lang="en-US" sz="1400" spc="600" dirty="0">
              <a:latin typeface="Roboto Condensed" panose="02000000000000000000" pitchFamily="2" charset="0"/>
              <a:ea typeface="Roboto Condensed"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895899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05F1C9-9618-4307-AAB9-3EE77F53C0E9}"/>
              </a:ext>
            </a:extLst>
          </p:cNvPr>
          <p:cNvSpPr>
            <a:spLocks noGrp="1"/>
          </p:cNvSpPr>
          <p:nvPr>
            <p:ph type="body" idx="2"/>
          </p:nvPr>
        </p:nvSpPr>
        <p:spPr>
          <a:xfrm>
            <a:off x="3924910" y="1435416"/>
            <a:ext cx="3620700" cy="3138000"/>
          </a:xfrm>
        </p:spPr>
        <p:txBody>
          <a:bodyPr/>
          <a:lstStyle/>
          <a:p>
            <a:pPr marL="0" indent="0">
              <a:buNone/>
            </a:pPr>
            <a:r>
              <a:rPr lang="en-US" sz="16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600" dirty="0">
                <a:latin typeface="Roboto Condensed" panose="02000000000000000000" pitchFamily="2" charset="0"/>
                <a:ea typeface="Roboto Condensed" panose="02000000000000000000" pitchFamily="2" charset="0"/>
                <a:cs typeface="Times New Roman" panose="02020603050405020304" pitchFamily="18" charset="0"/>
              </a:rPr>
              <a:t>Kebutuhan Cairan Tubuh</a:t>
            </a:r>
          </a:p>
          <a:p>
            <a:pPr marL="192088" indent="0">
              <a:buNone/>
            </a:pPr>
            <a:r>
              <a:rPr lang="id-ID" sz="1600" dirty="0">
                <a:latin typeface="Roboto Condensed" panose="02000000000000000000" pitchFamily="2" charset="0"/>
                <a:ea typeface="Roboto Condensed" panose="02000000000000000000" pitchFamily="2" charset="0"/>
                <a:cs typeface="Times New Roman" panose="02020603050405020304" pitchFamily="18" charset="0"/>
              </a:rPr>
              <a:t>Proses perhitungan Kebutuhan Cairan Tubuh</a:t>
            </a:r>
            <a:r>
              <a:rPr lang="en-US" sz="1600" dirty="0">
                <a:latin typeface="Roboto Condensed" panose="02000000000000000000" pitchFamily="2" charset="0"/>
                <a:ea typeface="Roboto Condensed" panose="02000000000000000000" pitchFamily="2" charset="0"/>
                <a:cs typeface="Times New Roman" panose="02020603050405020304" pitchFamily="18" charset="0"/>
              </a:rPr>
              <a:t>:</a:t>
            </a:r>
            <a:endParaRPr lang="id-ID" sz="1600" dirty="0">
              <a:latin typeface="Roboto Condensed" panose="02000000000000000000" pitchFamily="2" charset="0"/>
              <a:ea typeface="Roboto Condensed" panose="02000000000000000000" pitchFamily="2" charset="0"/>
              <a:cs typeface="Times New Roman" panose="02020603050405020304" pitchFamily="18" charset="0"/>
            </a:endParaRPr>
          </a:p>
          <a:p>
            <a:pPr marL="803275" indent="-82550">
              <a:buFont typeface="Wingdings" panose="05000000000000000000" pitchFamily="2" charset="2"/>
              <a:buChar char="ü"/>
            </a:pPr>
            <a:r>
              <a:rPr lang="en-US" sz="16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600" dirty="0">
                <a:latin typeface="Roboto Condensed" panose="02000000000000000000" pitchFamily="2" charset="0"/>
                <a:ea typeface="Roboto Condensed" panose="02000000000000000000" pitchFamily="2" charset="0"/>
                <a:cs typeface="Times New Roman" panose="02020603050405020304" pitchFamily="18" charset="0"/>
              </a:rPr>
              <a:t>User login terlebih dahulu </a:t>
            </a:r>
            <a:r>
              <a:rPr lang="en-US" sz="1600" dirty="0">
                <a:latin typeface="Roboto Condensed" panose="02000000000000000000" pitchFamily="2" charset="0"/>
                <a:ea typeface="Roboto Condensed" panose="02000000000000000000" pitchFamily="2" charset="0"/>
                <a:cs typeface="Times New Roman" panose="02020603050405020304" pitchFamily="18" charset="0"/>
              </a:rPr>
              <a:t> </a:t>
            </a:r>
          </a:p>
          <a:p>
            <a:pPr marL="803275" indent="-82550">
              <a:buFont typeface="Wingdings" panose="05000000000000000000" pitchFamily="2" charset="2"/>
              <a:buChar char="ü"/>
            </a:pPr>
            <a:r>
              <a:rPr lang="en-US" sz="16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600" dirty="0">
                <a:latin typeface="Roboto Condensed" panose="02000000000000000000" pitchFamily="2" charset="0"/>
                <a:ea typeface="Roboto Condensed" panose="02000000000000000000" pitchFamily="2" charset="0"/>
                <a:cs typeface="Times New Roman" panose="02020603050405020304" pitchFamily="18" charset="0"/>
              </a:rPr>
              <a:t>Pilih menu Hydration Calculator</a:t>
            </a:r>
            <a:endParaRPr lang="en-US" sz="1600" dirty="0">
              <a:latin typeface="Roboto Condensed" panose="02000000000000000000" pitchFamily="2" charset="0"/>
              <a:ea typeface="Roboto Condensed" panose="02000000000000000000" pitchFamily="2" charset="0"/>
              <a:cs typeface="Times New Roman" panose="02020603050405020304" pitchFamily="18" charset="0"/>
            </a:endParaRPr>
          </a:p>
          <a:p>
            <a:pPr marL="803275" indent="-82550">
              <a:buFont typeface="Wingdings" panose="05000000000000000000" pitchFamily="2" charset="2"/>
              <a:buChar char="ü"/>
            </a:pPr>
            <a:r>
              <a:rPr lang="en-US" sz="16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600" dirty="0">
                <a:latin typeface="Roboto Condensed" panose="02000000000000000000" pitchFamily="2" charset="0"/>
                <a:ea typeface="Roboto Condensed" panose="02000000000000000000" pitchFamily="2" charset="0"/>
                <a:cs typeface="Times New Roman" panose="02020603050405020304" pitchFamily="18" charset="0"/>
              </a:rPr>
              <a:t>Masukkan berat badan Anda</a:t>
            </a:r>
            <a:endParaRPr lang="en-US" sz="1600" dirty="0">
              <a:latin typeface="Roboto Condensed" panose="02000000000000000000" pitchFamily="2" charset="0"/>
              <a:ea typeface="Roboto Condensed" panose="02000000000000000000" pitchFamily="2" charset="0"/>
              <a:cs typeface="Times New Roman" panose="02020603050405020304" pitchFamily="18" charset="0"/>
            </a:endParaRPr>
          </a:p>
          <a:p>
            <a:pPr marL="803275" indent="-82550">
              <a:buFont typeface="Wingdings" panose="05000000000000000000" pitchFamily="2" charset="2"/>
              <a:buChar char="ü"/>
            </a:pPr>
            <a:r>
              <a:rPr lang="en-US" sz="1600" dirty="0">
                <a:latin typeface="Roboto Condensed" panose="02000000000000000000" pitchFamily="2" charset="0"/>
                <a:ea typeface="Roboto Condensed" panose="02000000000000000000" pitchFamily="2" charset="0"/>
                <a:cs typeface="Times New Roman" panose="02020603050405020304" pitchFamily="18" charset="0"/>
              </a:rPr>
              <a:t> </a:t>
            </a:r>
            <a:r>
              <a:rPr lang="id-ID" sz="1600" dirty="0">
                <a:latin typeface="Roboto Condensed" panose="02000000000000000000" pitchFamily="2" charset="0"/>
                <a:ea typeface="Roboto Condensed" panose="02000000000000000000" pitchFamily="2" charset="0"/>
                <a:cs typeface="Times New Roman" panose="02020603050405020304" pitchFamily="18" charset="0"/>
              </a:rPr>
              <a:t>Perhitungan Kebutuhan Cairan Tubuh ditampilkan pada layar</a:t>
            </a:r>
          </a:p>
          <a:p>
            <a:pPr marL="114300" indent="0">
              <a:buNone/>
            </a:pPr>
            <a:endParaRPr lang="en-ID" dirty="0"/>
          </a:p>
        </p:txBody>
      </p:sp>
      <p:grpSp>
        <p:nvGrpSpPr>
          <p:cNvPr id="5" name="Group 4">
            <a:extLst>
              <a:ext uri="{FF2B5EF4-FFF2-40B4-BE49-F238E27FC236}">
                <a16:creationId xmlns:a16="http://schemas.microsoft.com/office/drawing/2014/main" id="{9937EF02-F370-4290-BD13-2344508556E8}"/>
              </a:ext>
            </a:extLst>
          </p:cNvPr>
          <p:cNvGrpSpPr/>
          <p:nvPr/>
        </p:nvGrpSpPr>
        <p:grpSpPr>
          <a:xfrm>
            <a:off x="634925" y="161760"/>
            <a:ext cx="2245660" cy="4546315"/>
            <a:chOff x="18223908" y="3214668"/>
            <a:chExt cx="7266425" cy="14710811"/>
          </a:xfrm>
          <a:effectLst>
            <a:reflection blurRad="6350" stA="35000" endPos="15000" dir="5400000" sy="-100000" algn="bl" rotWithShape="0"/>
          </a:effectLst>
        </p:grpSpPr>
        <p:sp>
          <p:nvSpPr>
            <p:cNvPr id="6" name="Shape 6">
              <a:extLst>
                <a:ext uri="{FF2B5EF4-FFF2-40B4-BE49-F238E27FC236}">
                  <a16:creationId xmlns:a16="http://schemas.microsoft.com/office/drawing/2014/main" id="{FC369426-2435-4E09-967C-847C87EB79C8}"/>
                </a:ext>
              </a:extLst>
            </p:cNvPr>
            <p:cNvSpPr/>
            <p:nvPr/>
          </p:nvSpPr>
          <p:spPr>
            <a:xfrm>
              <a:off x="18287967" y="3225345"/>
              <a:ext cx="7127581" cy="14691957"/>
            </a:xfrm>
            <a:custGeom>
              <a:avLst/>
              <a:gdLst/>
              <a:ahLst/>
              <a:cxnLst>
                <a:cxn ang="0">
                  <a:pos x="wd2" y="hd2"/>
                </a:cxn>
                <a:cxn ang="5400000">
                  <a:pos x="wd2" y="hd2"/>
                </a:cxn>
                <a:cxn ang="10800000">
                  <a:pos x="wd2" y="hd2"/>
                </a:cxn>
                <a:cxn ang="16200000">
                  <a:pos x="wd2" y="hd2"/>
                </a:cxn>
              </a:cxnLst>
              <a:rect l="0" t="0" r="r" b="b"/>
              <a:pathLst>
                <a:path w="21600" h="21600" extrusionOk="0">
                  <a:moveTo>
                    <a:pt x="20214" y="18917"/>
                  </a:moveTo>
                  <a:lnTo>
                    <a:pt x="1239" y="18917"/>
                  </a:lnTo>
                  <a:lnTo>
                    <a:pt x="1239" y="2586"/>
                  </a:lnTo>
                  <a:lnTo>
                    <a:pt x="20214" y="2586"/>
                  </a:lnTo>
                  <a:cubicBezTo>
                    <a:pt x="20214" y="2586"/>
                    <a:pt x="20214" y="18917"/>
                    <a:pt x="20214" y="18917"/>
                  </a:cubicBezTo>
                  <a:close/>
                  <a:moveTo>
                    <a:pt x="18332" y="0"/>
                  </a:moveTo>
                  <a:lnTo>
                    <a:pt x="3268" y="0"/>
                  </a:lnTo>
                  <a:cubicBezTo>
                    <a:pt x="1466" y="0"/>
                    <a:pt x="0" y="711"/>
                    <a:pt x="0" y="1586"/>
                  </a:cubicBezTo>
                  <a:lnTo>
                    <a:pt x="0" y="20014"/>
                  </a:lnTo>
                  <a:cubicBezTo>
                    <a:pt x="0" y="20889"/>
                    <a:pt x="1466" y="21600"/>
                    <a:pt x="3268" y="21600"/>
                  </a:cubicBezTo>
                  <a:lnTo>
                    <a:pt x="18332" y="21600"/>
                  </a:lnTo>
                  <a:cubicBezTo>
                    <a:pt x="20134" y="21600"/>
                    <a:pt x="21600" y="20889"/>
                    <a:pt x="21600" y="20014"/>
                  </a:cubicBezTo>
                  <a:lnTo>
                    <a:pt x="21600" y="1586"/>
                  </a:lnTo>
                  <a:cubicBezTo>
                    <a:pt x="21600" y="711"/>
                    <a:pt x="20134" y="0"/>
                    <a:pt x="18332" y="0"/>
                  </a:cubicBezTo>
                  <a:close/>
                </a:path>
              </a:pathLst>
            </a:custGeom>
            <a:solidFill>
              <a:srgbClr val="F3DCB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7" name="Shape 7">
              <a:extLst>
                <a:ext uri="{FF2B5EF4-FFF2-40B4-BE49-F238E27FC236}">
                  <a16:creationId xmlns:a16="http://schemas.microsoft.com/office/drawing/2014/main" id="{11DEAF59-0A14-4EF5-8BE0-E926310A6982}"/>
                </a:ext>
              </a:extLst>
            </p:cNvPr>
            <p:cNvSpPr/>
            <p:nvPr/>
          </p:nvSpPr>
          <p:spPr>
            <a:xfrm>
              <a:off x="18405409" y="3342786"/>
              <a:ext cx="6893836" cy="14458167"/>
            </a:xfrm>
            <a:custGeom>
              <a:avLst/>
              <a:gdLst/>
              <a:ahLst/>
              <a:cxnLst>
                <a:cxn ang="0">
                  <a:pos x="wd2" y="hd2"/>
                </a:cxn>
                <a:cxn ang="5400000">
                  <a:pos x="wd2" y="hd2"/>
                </a:cxn>
                <a:cxn ang="10800000">
                  <a:pos x="wd2" y="hd2"/>
                </a:cxn>
                <a:cxn ang="16200000">
                  <a:pos x="wd2" y="hd2"/>
                </a:cxn>
              </a:cxnLst>
              <a:rect l="0" t="0" r="r" b="b"/>
              <a:pathLst>
                <a:path w="21600" h="21600" extrusionOk="0">
                  <a:moveTo>
                    <a:pt x="20533" y="19049"/>
                  </a:moveTo>
                  <a:lnTo>
                    <a:pt x="914" y="19049"/>
                  </a:lnTo>
                  <a:lnTo>
                    <a:pt x="914" y="2453"/>
                  </a:lnTo>
                  <a:lnTo>
                    <a:pt x="20533" y="2453"/>
                  </a:lnTo>
                  <a:cubicBezTo>
                    <a:pt x="20533" y="2453"/>
                    <a:pt x="20533" y="19049"/>
                    <a:pt x="20533" y="19049"/>
                  </a:cubicBezTo>
                  <a:close/>
                  <a:moveTo>
                    <a:pt x="18587" y="0"/>
                  </a:moveTo>
                  <a:lnTo>
                    <a:pt x="3013" y="0"/>
                  </a:lnTo>
                  <a:cubicBezTo>
                    <a:pt x="1349" y="0"/>
                    <a:pt x="0" y="643"/>
                    <a:pt x="0" y="1437"/>
                  </a:cubicBezTo>
                  <a:lnTo>
                    <a:pt x="0" y="20163"/>
                  </a:lnTo>
                  <a:cubicBezTo>
                    <a:pt x="0" y="20957"/>
                    <a:pt x="1349" y="21600"/>
                    <a:pt x="3013" y="21600"/>
                  </a:cubicBezTo>
                  <a:lnTo>
                    <a:pt x="18587" y="21600"/>
                  </a:lnTo>
                  <a:cubicBezTo>
                    <a:pt x="20251" y="21600"/>
                    <a:pt x="21600" y="20957"/>
                    <a:pt x="21600" y="20163"/>
                  </a:cubicBezTo>
                  <a:lnTo>
                    <a:pt x="21600" y="1437"/>
                  </a:lnTo>
                  <a:cubicBezTo>
                    <a:pt x="21600" y="643"/>
                    <a:pt x="20251" y="0"/>
                    <a:pt x="18587" y="0"/>
                  </a:cubicBezTo>
                  <a:close/>
                </a:path>
              </a:pathLst>
            </a:custGeom>
            <a:solidFill>
              <a:srgbClr val="F5F6F7"/>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dirty="0"/>
            </a:p>
          </p:txBody>
        </p:sp>
        <p:sp>
          <p:nvSpPr>
            <p:cNvPr id="8" name="Shape 8">
              <a:extLst>
                <a:ext uri="{FF2B5EF4-FFF2-40B4-BE49-F238E27FC236}">
                  <a16:creationId xmlns:a16="http://schemas.microsoft.com/office/drawing/2014/main" id="{05FDB6DF-C44A-4ED9-AAE1-7DFCA6106FB8}"/>
                </a:ext>
              </a:extLst>
            </p:cNvPr>
            <p:cNvSpPr/>
            <p:nvPr/>
          </p:nvSpPr>
          <p:spPr>
            <a:xfrm>
              <a:off x="18490821" y="3428198"/>
              <a:ext cx="6726856" cy="14291214"/>
            </a:xfrm>
            <a:custGeom>
              <a:avLst/>
              <a:gdLst/>
              <a:ahLst/>
              <a:cxnLst>
                <a:cxn ang="0">
                  <a:pos x="wd2" y="hd2"/>
                </a:cxn>
                <a:cxn ang="5400000">
                  <a:pos x="wd2" y="hd2"/>
                </a:cxn>
                <a:cxn ang="10800000">
                  <a:pos x="wd2" y="hd2"/>
                </a:cxn>
                <a:cxn ang="16200000">
                  <a:pos x="wd2" y="hd2"/>
                </a:cxn>
              </a:cxnLst>
              <a:rect l="0" t="0" r="r" b="b"/>
              <a:pathLst>
                <a:path w="21600" h="21600" extrusionOk="0">
                  <a:moveTo>
                    <a:pt x="21278" y="20273"/>
                  </a:moveTo>
                  <a:cubicBezTo>
                    <a:pt x="21278" y="20921"/>
                    <a:pt x="20158" y="21449"/>
                    <a:pt x="18780" y="21449"/>
                  </a:cubicBezTo>
                  <a:lnTo>
                    <a:pt x="2820" y="21449"/>
                  </a:lnTo>
                  <a:cubicBezTo>
                    <a:pt x="1442" y="21449"/>
                    <a:pt x="322" y="20921"/>
                    <a:pt x="322" y="20273"/>
                  </a:cubicBezTo>
                  <a:lnTo>
                    <a:pt x="322" y="1327"/>
                  </a:lnTo>
                  <a:cubicBezTo>
                    <a:pt x="322" y="679"/>
                    <a:pt x="1442" y="151"/>
                    <a:pt x="2820" y="151"/>
                  </a:cubicBezTo>
                  <a:lnTo>
                    <a:pt x="18780" y="151"/>
                  </a:lnTo>
                  <a:cubicBezTo>
                    <a:pt x="20158" y="151"/>
                    <a:pt x="21278" y="679"/>
                    <a:pt x="21278" y="1327"/>
                  </a:cubicBezTo>
                  <a:cubicBezTo>
                    <a:pt x="21278" y="1327"/>
                    <a:pt x="21278" y="20273"/>
                    <a:pt x="21278" y="20273"/>
                  </a:cubicBezTo>
                  <a:close/>
                  <a:moveTo>
                    <a:pt x="18780" y="0"/>
                  </a:moveTo>
                  <a:lnTo>
                    <a:pt x="2820" y="0"/>
                  </a:lnTo>
                  <a:cubicBezTo>
                    <a:pt x="1265" y="0"/>
                    <a:pt x="0" y="595"/>
                    <a:pt x="0" y="1327"/>
                  </a:cubicBezTo>
                  <a:lnTo>
                    <a:pt x="0" y="20273"/>
                  </a:lnTo>
                  <a:cubicBezTo>
                    <a:pt x="0" y="21005"/>
                    <a:pt x="1265" y="21600"/>
                    <a:pt x="2820" y="21600"/>
                  </a:cubicBezTo>
                  <a:lnTo>
                    <a:pt x="18780" y="21600"/>
                  </a:lnTo>
                  <a:cubicBezTo>
                    <a:pt x="20335" y="21600"/>
                    <a:pt x="21600" y="21005"/>
                    <a:pt x="21600" y="20273"/>
                  </a:cubicBezTo>
                  <a:lnTo>
                    <a:pt x="21600" y="1327"/>
                  </a:lnTo>
                  <a:cubicBezTo>
                    <a:pt x="21600" y="595"/>
                    <a:pt x="20335" y="0"/>
                    <a:pt x="18780" y="0"/>
                  </a:cubicBezTo>
                  <a:close/>
                </a:path>
              </a:pathLst>
            </a:custGeom>
            <a:gradFill>
              <a:gsLst>
                <a:gs pos="4000">
                  <a:srgbClr val="EDE6D8"/>
                </a:gs>
                <a:gs pos="24000">
                  <a:srgbClr val="F5F0E8"/>
                </a:gs>
              </a:gsLst>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9" name="Shape 9">
              <a:extLst>
                <a:ext uri="{FF2B5EF4-FFF2-40B4-BE49-F238E27FC236}">
                  <a16:creationId xmlns:a16="http://schemas.microsoft.com/office/drawing/2014/main" id="{9CAE22D3-5601-43D4-9083-51874E36A57C}"/>
                </a:ext>
              </a:extLst>
            </p:cNvPr>
            <p:cNvSpPr/>
            <p:nvPr/>
          </p:nvSpPr>
          <p:spPr>
            <a:xfrm>
              <a:off x="21298748" y="16421528"/>
              <a:ext cx="1118365" cy="1118365"/>
            </a:xfrm>
            <a:custGeom>
              <a:avLst/>
              <a:gdLst/>
              <a:ahLst/>
              <a:cxnLst>
                <a:cxn ang="0">
                  <a:pos x="wd2" y="hd2"/>
                </a:cxn>
                <a:cxn ang="5400000">
                  <a:pos x="wd2" y="hd2"/>
                </a:cxn>
                <a:cxn ang="10800000">
                  <a:pos x="wd2" y="hd2"/>
                </a:cxn>
                <a:cxn ang="16200000">
                  <a:pos x="wd2" y="hd2"/>
                </a:cxn>
              </a:cxnLst>
              <a:rect l="0" t="0" r="r" b="b"/>
              <a:pathLst>
                <a:path w="21600" h="21600" extrusionOk="0">
                  <a:moveTo>
                    <a:pt x="10800" y="20564"/>
                  </a:moveTo>
                  <a:cubicBezTo>
                    <a:pt x="5408" y="20564"/>
                    <a:pt x="1036" y="16193"/>
                    <a:pt x="1036" y="10800"/>
                  </a:cubicBezTo>
                  <a:cubicBezTo>
                    <a:pt x="1036" y="5408"/>
                    <a:pt x="5408" y="1036"/>
                    <a:pt x="10800" y="1036"/>
                  </a:cubicBezTo>
                  <a:cubicBezTo>
                    <a:pt x="16193" y="1036"/>
                    <a:pt x="20564" y="5408"/>
                    <a:pt x="20564" y="10800"/>
                  </a:cubicBezTo>
                  <a:cubicBezTo>
                    <a:pt x="20564" y="16193"/>
                    <a:pt x="16193" y="20564"/>
                    <a:pt x="10800" y="20564"/>
                  </a:cubicBezTo>
                  <a:close/>
                  <a:moveTo>
                    <a:pt x="10800" y="0"/>
                  </a:moveTo>
                  <a:cubicBezTo>
                    <a:pt x="4835" y="0"/>
                    <a:pt x="0" y="4836"/>
                    <a:pt x="0" y="10800"/>
                  </a:cubicBezTo>
                  <a:cubicBezTo>
                    <a:pt x="0" y="16765"/>
                    <a:pt x="4835" y="21600"/>
                    <a:pt x="10800" y="21600"/>
                  </a:cubicBezTo>
                  <a:cubicBezTo>
                    <a:pt x="16765" y="21600"/>
                    <a:pt x="21600" y="16765"/>
                    <a:pt x="21600" y="10800"/>
                  </a:cubicBezTo>
                  <a:cubicBezTo>
                    <a:pt x="21600" y="4836"/>
                    <a:pt x="16765" y="0"/>
                    <a:pt x="10800" y="0"/>
                  </a:cubicBezTo>
                  <a:close/>
                </a:path>
              </a:pathLst>
            </a:custGeom>
            <a:solidFill>
              <a:srgbClr val="A38A5C"/>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0" name="Shape 10">
              <a:extLst>
                <a:ext uri="{FF2B5EF4-FFF2-40B4-BE49-F238E27FC236}">
                  <a16:creationId xmlns:a16="http://schemas.microsoft.com/office/drawing/2014/main" id="{B367BDF7-E3E1-4185-B3D7-3EFC0CB1F5B5}"/>
                </a:ext>
              </a:extLst>
            </p:cNvPr>
            <p:cNvSpPr/>
            <p:nvPr/>
          </p:nvSpPr>
          <p:spPr>
            <a:xfrm>
              <a:off x="21341454" y="16421528"/>
              <a:ext cx="914946" cy="363826"/>
            </a:xfrm>
            <a:custGeom>
              <a:avLst/>
              <a:gdLst/>
              <a:ahLst/>
              <a:cxnLst>
                <a:cxn ang="0">
                  <a:pos x="wd2" y="hd2"/>
                </a:cxn>
                <a:cxn ang="5400000">
                  <a:pos x="wd2" y="hd2"/>
                </a:cxn>
                <a:cxn ang="10800000">
                  <a:pos x="wd2" y="hd2"/>
                </a:cxn>
                <a:cxn ang="16200000">
                  <a:pos x="wd2" y="hd2"/>
                </a:cxn>
              </a:cxnLst>
              <a:rect l="0" t="0" r="r" b="b"/>
              <a:pathLst>
                <a:path w="21600" h="21600" extrusionOk="0">
                  <a:moveTo>
                    <a:pt x="1173" y="21600"/>
                  </a:moveTo>
                  <a:cubicBezTo>
                    <a:pt x="2977" y="10785"/>
                    <a:pt x="7227" y="3185"/>
                    <a:pt x="12183" y="3185"/>
                  </a:cubicBezTo>
                  <a:cubicBezTo>
                    <a:pt x="15317" y="3185"/>
                    <a:pt x="18168" y="6227"/>
                    <a:pt x="20297" y="11195"/>
                  </a:cubicBezTo>
                  <a:lnTo>
                    <a:pt x="21600" y="9940"/>
                  </a:lnTo>
                  <a:cubicBezTo>
                    <a:pt x="19205" y="3808"/>
                    <a:pt x="15872" y="0"/>
                    <a:pt x="12183" y="0"/>
                  </a:cubicBezTo>
                  <a:cubicBezTo>
                    <a:pt x="6697" y="0"/>
                    <a:pt x="1993" y="8418"/>
                    <a:pt x="0" y="20398"/>
                  </a:cubicBezTo>
                  <a:cubicBezTo>
                    <a:pt x="0" y="20398"/>
                    <a:pt x="1173" y="21600"/>
                    <a:pt x="1173" y="2160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1" name="Shape 11">
              <a:extLst>
                <a:ext uri="{FF2B5EF4-FFF2-40B4-BE49-F238E27FC236}">
                  <a16:creationId xmlns:a16="http://schemas.microsoft.com/office/drawing/2014/main" id="{F0B77075-8FF7-4492-AB99-0CBC84910CD4}"/>
                </a:ext>
              </a:extLst>
            </p:cNvPr>
            <p:cNvSpPr/>
            <p:nvPr/>
          </p:nvSpPr>
          <p:spPr>
            <a:xfrm>
              <a:off x="21715132" y="17435797"/>
              <a:ext cx="392475" cy="107914"/>
            </a:xfrm>
            <a:custGeom>
              <a:avLst/>
              <a:gdLst/>
              <a:ahLst/>
              <a:cxnLst>
                <a:cxn ang="0">
                  <a:pos x="wd2" y="hd2"/>
                </a:cxn>
                <a:cxn ang="5400000">
                  <a:pos x="wd2" y="hd2"/>
                </a:cxn>
                <a:cxn ang="10800000">
                  <a:pos x="wd2" y="hd2"/>
                </a:cxn>
                <a:cxn ang="16200000">
                  <a:pos x="wd2" y="hd2"/>
                </a:cxn>
              </a:cxnLst>
              <a:rect l="0" t="0" r="r" b="b"/>
              <a:pathLst>
                <a:path w="21600" h="21600" extrusionOk="0">
                  <a:moveTo>
                    <a:pt x="20124" y="0"/>
                  </a:moveTo>
                  <a:cubicBezTo>
                    <a:pt x="16358" y="6931"/>
                    <a:pt x="12100" y="10861"/>
                    <a:pt x="7589" y="10861"/>
                  </a:cubicBezTo>
                  <a:cubicBezTo>
                    <a:pt x="5232" y="10861"/>
                    <a:pt x="2944" y="9787"/>
                    <a:pt x="759" y="7778"/>
                  </a:cubicBezTo>
                  <a:lnTo>
                    <a:pt x="0" y="18164"/>
                  </a:lnTo>
                  <a:cubicBezTo>
                    <a:pt x="2428" y="20403"/>
                    <a:pt x="4971" y="21600"/>
                    <a:pt x="7589" y="21600"/>
                  </a:cubicBezTo>
                  <a:cubicBezTo>
                    <a:pt x="12639" y="21600"/>
                    <a:pt x="17397" y="17153"/>
                    <a:pt x="21600" y="9315"/>
                  </a:cubicBezTo>
                  <a:cubicBezTo>
                    <a:pt x="21600" y="9315"/>
                    <a:pt x="20124" y="0"/>
                    <a:pt x="20124" y="0"/>
                  </a:cubicBezTo>
                  <a:close/>
                </a:path>
              </a:pathLst>
            </a:custGeom>
            <a:gradFill>
              <a:gsLst>
                <a:gs pos="4000">
                  <a:srgbClr val="A38A5C"/>
                </a:gs>
                <a:gs pos="58000">
                  <a:srgbClr val="ECDCAA"/>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2" name="Shape 12">
              <a:extLst>
                <a:ext uri="{FF2B5EF4-FFF2-40B4-BE49-F238E27FC236}">
                  <a16:creationId xmlns:a16="http://schemas.microsoft.com/office/drawing/2014/main" id="{F3C84568-99FF-44D0-9BB8-A7F87D0266A4}"/>
                </a:ext>
              </a:extLst>
            </p:cNvPr>
            <p:cNvSpPr/>
            <p:nvPr/>
          </p:nvSpPr>
          <p:spPr>
            <a:xfrm>
              <a:off x="18277291" y="3214668"/>
              <a:ext cx="7146526" cy="14710811"/>
            </a:xfrm>
            <a:custGeom>
              <a:avLst/>
              <a:gdLst/>
              <a:ahLst/>
              <a:cxnLst>
                <a:cxn ang="0">
                  <a:pos x="wd2" y="hd2"/>
                </a:cxn>
                <a:cxn ang="5400000">
                  <a:pos x="wd2" y="hd2"/>
                </a:cxn>
                <a:cxn ang="10800000">
                  <a:pos x="wd2" y="hd2"/>
                </a:cxn>
                <a:cxn ang="16200000">
                  <a:pos x="wd2" y="hd2"/>
                </a:cxn>
              </a:cxnLst>
              <a:rect l="0" t="0" r="r" b="b"/>
              <a:pathLst>
                <a:path w="21600" h="21600" extrusionOk="0">
                  <a:moveTo>
                    <a:pt x="3288" y="199"/>
                  </a:moveTo>
                  <a:cubicBezTo>
                    <a:pt x="1702" y="199"/>
                    <a:pt x="411" y="827"/>
                    <a:pt x="411" y="1597"/>
                  </a:cubicBezTo>
                  <a:lnTo>
                    <a:pt x="411" y="20003"/>
                  </a:lnTo>
                  <a:cubicBezTo>
                    <a:pt x="411" y="20774"/>
                    <a:pt x="1702" y="21401"/>
                    <a:pt x="3288" y="21401"/>
                  </a:cubicBezTo>
                  <a:lnTo>
                    <a:pt x="18312" y="21401"/>
                  </a:lnTo>
                  <a:cubicBezTo>
                    <a:pt x="19899" y="21401"/>
                    <a:pt x="21190" y="20774"/>
                    <a:pt x="21190" y="20003"/>
                  </a:cubicBezTo>
                  <a:lnTo>
                    <a:pt x="21190" y="1597"/>
                  </a:lnTo>
                  <a:cubicBezTo>
                    <a:pt x="21190" y="827"/>
                    <a:pt x="19899" y="199"/>
                    <a:pt x="18312" y="199"/>
                  </a:cubicBezTo>
                  <a:cubicBezTo>
                    <a:pt x="18312" y="199"/>
                    <a:pt x="3288" y="199"/>
                    <a:pt x="3288" y="199"/>
                  </a:cubicBezTo>
                  <a:close/>
                  <a:moveTo>
                    <a:pt x="18312" y="21428"/>
                  </a:moveTo>
                  <a:lnTo>
                    <a:pt x="3288" y="21428"/>
                  </a:lnTo>
                  <a:cubicBezTo>
                    <a:pt x="1670" y="21428"/>
                    <a:pt x="353" y="20789"/>
                    <a:pt x="353" y="20003"/>
                  </a:cubicBezTo>
                  <a:lnTo>
                    <a:pt x="353" y="1597"/>
                  </a:lnTo>
                  <a:cubicBezTo>
                    <a:pt x="353" y="811"/>
                    <a:pt x="1670" y="172"/>
                    <a:pt x="3288" y="172"/>
                  </a:cubicBezTo>
                  <a:lnTo>
                    <a:pt x="18312" y="172"/>
                  </a:lnTo>
                  <a:cubicBezTo>
                    <a:pt x="19930" y="172"/>
                    <a:pt x="21247" y="811"/>
                    <a:pt x="21247" y="1597"/>
                  </a:cubicBezTo>
                  <a:lnTo>
                    <a:pt x="21247" y="20003"/>
                  </a:lnTo>
                  <a:cubicBezTo>
                    <a:pt x="21247" y="20789"/>
                    <a:pt x="19930" y="21428"/>
                    <a:pt x="18312" y="21428"/>
                  </a:cubicBezTo>
                  <a:close/>
                  <a:moveTo>
                    <a:pt x="3288" y="28"/>
                  </a:moveTo>
                  <a:cubicBezTo>
                    <a:pt x="1507" y="28"/>
                    <a:pt x="57" y="732"/>
                    <a:pt x="57" y="1597"/>
                  </a:cubicBezTo>
                  <a:lnTo>
                    <a:pt x="57" y="20003"/>
                  </a:lnTo>
                  <a:cubicBezTo>
                    <a:pt x="57" y="20868"/>
                    <a:pt x="1507" y="21572"/>
                    <a:pt x="3288" y="21572"/>
                  </a:cubicBezTo>
                  <a:lnTo>
                    <a:pt x="18312" y="21572"/>
                  </a:lnTo>
                  <a:cubicBezTo>
                    <a:pt x="20093" y="21572"/>
                    <a:pt x="21543" y="20868"/>
                    <a:pt x="21543" y="20003"/>
                  </a:cubicBezTo>
                  <a:lnTo>
                    <a:pt x="21543" y="1597"/>
                  </a:lnTo>
                  <a:cubicBezTo>
                    <a:pt x="21543" y="732"/>
                    <a:pt x="20093" y="28"/>
                    <a:pt x="18312" y="28"/>
                  </a:cubicBezTo>
                  <a:cubicBezTo>
                    <a:pt x="18312" y="28"/>
                    <a:pt x="3288" y="28"/>
                    <a:pt x="3288" y="28"/>
                  </a:cubicBezTo>
                  <a:close/>
                  <a:moveTo>
                    <a:pt x="18312" y="21600"/>
                  </a:moveTo>
                  <a:lnTo>
                    <a:pt x="3288" y="21600"/>
                  </a:lnTo>
                  <a:cubicBezTo>
                    <a:pt x="1475" y="21600"/>
                    <a:pt x="0" y="20883"/>
                    <a:pt x="0" y="20003"/>
                  </a:cubicBezTo>
                  <a:lnTo>
                    <a:pt x="0" y="1597"/>
                  </a:lnTo>
                  <a:cubicBezTo>
                    <a:pt x="0" y="717"/>
                    <a:pt x="1475" y="0"/>
                    <a:pt x="3288" y="0"/>
                  </a:cubicBezTo>
                  <a:lnTo>
                    <a:pt x="18312" y="0"/>
                  </a:lnTo>
                  <a:cubicBezTo>
                    <a:pt x="20125" y="0"/>
                    <a:pt x="21600" y="717"/>
                    <a:pt x="21600" y="1597"/>
                  </a:cubicBezTo>
                  <a:lnTo>
                    <a:pt x="21600" y="20003"/>
                  </a:lnTo>
                  <a:cubicBezTo>
                    <a:pt x="21600" y="20883"/>
                    <a:pt x="20125" y="21600"/>
                    <a:pt x="18312" y="21600"/>
                  </a:cubicBezTo>
                  <a:close/>
                </a:path>
              </a:pathLst>
            </a:custGeom>
            <a:solidFill>
              <a:srgbClr val="D6B992">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3" name="Freeform 94">
              <a:extLst>
                <a:ext uri="{FF2B5EF4-FFF2-40B4-BE49-F238E27FC236}">
                  <a16:creationId xmlns:a16="http://schemas.microsoft.com/office/drawing/2014/main" id="{3411D66D-505D-407A-8BEE-D497F5C07828}"/>
                </a:ext>
              </a:extLst>
            </p:cNvPr>
            <p:cNvSpPr/>
            <p:nvPr/>
          </p:nvSpPr>
          <p:spPr>
            <a:xfrm>
              <a:off x="18832469" y="5104412"/>
              <a:ext cx="6069982" cy="169787"/>
            </a:xfrm>
            <a:custGeom>
              <a:avLst/>
              <a:gdLst>
                <a:gd name="connsiteX0" fmla="*/ 884246 w 7220398"/>
                <a:gd name="connsiteY0" fmla="*/ 101599 h 201966"/>
                <a:gd name="connsiteX1" fmla="*/ 932171 w 7220398"/>
                <a:gd name="connsiteY1" fmla="*/ 121452 h 201966"/>
                <a:gd name="connsiteX2" fmla="*/ 884273 w 7220398"/>
                <a:gd name="connsiteY2" fmla="*/ 169391 h 201966"/>
                <a:gd name="connsiteX3" fmla="*/ 836321 w 7220398"/>
                <a:gd name="connsiteY3" fmla="*/ 121452 h 201966"/>
                <a:gd name="connsiteX4" fmla="*/ 884246 w 7220398"/>
                <a:gd name="connsiteY4" fmla="*/ 101599 h 201966"/>
                <a:gd name="connsiteX5" fmla="*/ 628020 w 7220398"/>
                <a:gd name="connsiteY5" fmla="*/ 50800 h 201966"/>
                <a:gd name="connsiteX6" fmla="*/ 684541 w 7220398"/>
                <a:gd name="connsiteY6" fmla="*/ 107306 h 201966"/>
                <a:gd name="connsiteX7" fmla="*/ 628020 w 7220398"/>
                <a:gd name="connsiteY7" fmla="*/ 163823 h 201966"/>
                <a:gd name="connsiteX8" fmla="*/ 571500 w 7220398"/>
                <a:gd name="connsiteY8" fmla="*/ 107306 h 201966"/>
                <a:gd name="connsiteX9" fmla="*/ 628020 w 7220398"/>
                <a:gd name="connsiteY9" fmla="*/ 50800 h 201966"/>
                <a:gd name="connsiteX10" fmla="*/ 488318 w 7220398"/>
                <a:gd name="connsiteY10" fmla="*/ 50800 h 201966"/>
                <a:gd name="connsiteX11" fmla="*/ 544837 w 7220398"/>
                <a:gd name="connsiteY11" fmla="*/ 107306 h 201966"/>
                <a:gd name="connsiteX12" fmla="*/ 488318 w 7220398"/>
                <a:gd name="connsiteY12" fmla="*/ 163823 h 201966"/>
                <a:gd name="connsiteX13" fmla="*/ 431800 w 7220398"/>
                <a:gd name="connsiteY13" fmla="*/ 107306 h 201966"/>
                <a:gd name="connsiteX14" fmla="*/ 488318 w 7220398"/>
                <a:gd name="connsiteY14" fmla="*/ 50800 h 201966"/>
                <a:gd name="connsiteX15" fmla="*/ 348620 w 7220398"/>
                <a:gd name="connsiteY15" fmla="*/ 50800 h 201966"/>
                <a:gd name="connsiteX16" fmla="*/ 405141 w 7220398"/>
                <a:gd name="connsiteY16" fmla="*/ 107306 h 201966"/>
                <a:gd name="connsiteX17" fmla="*/ 348620 w 7220398"/>
                <a:gd name="connsiteY17" fmla="*/ 163823 h 201966"/>
                <a:gd name="connsiteX18" fmla="*/ 292100 w 7220398"/>
                <a:gd name="connsiteY18" fmla="*/ 107306 h 201966"/>
                <a:gd name="connsiteX19" fmla="*/ 348620 w 7220398"/>
                <a:gd name="connsiteY19" fmla="*/ 50800 h 201966"/>
                <a:gd name="connsiteX20" fmla="*/ 196222 w 7220398"/>
                <a:gd name="connsiteY20" fmla="*/ 50800 h 201966"/>
                <a:gd name="connsiteX21" fmla="*/ 252713 w 7220398"/>
                <a:gd name="connsiteY21" fmla="*/ 107306 h 201966"/>
                <a:gd name="connsiteX22" fmla="*/ 196222 w 7220398"/>
                <a:gd name="connsiteY22" fmla="*/ 163823 h 201966"/>
                <a:gd name="connsiteX23" fmla="*/ 139700 w 7220398"/>
                <a:gd name="connsiteY23" fmla="*/ 107306 h 201966"/>
                <a:gd name="connsiteX24" fmla="*/ 196222 w 7220398"/>
                <a:gd name="connsiteY24" fmla="*/ 50800 h 201966"/>
                <a:gd name="connsiteX25" fmla="*/ 56517 w 7220398"/>
                <a:gd name="connsiteY25" fmla="*/ 50800 h 201966"/>
                <a:gd name="connsiteX26" fmla="*/ 113013 w 7220398"/>
                <a:gd name="connsiteY26" fmla="*/ 107306 h 201966"/>
                <a:gd name="connsiteX27" fmla="*/ 56517 w 7220398"/>
                <a:gd name="connsiteY27" fmla="*/ 163823 h 201966"/>
                <a:gd name="connsiteX28" fmla="*/ 0 w 7220398"/>
                <a:gd name="connsiteY28" fmla="*/ 107306 h 201966"/>
                <a:gd name="connsiteX29" fmla="*/ 56517 w 7220398"/>
                <a:gd name="connsiteY29" fmla="*/ 50800 h 201966"/>
                <a:gd name="connsiteX30" fmla="*/ 884231 w 7220398"/>
                <a:gd name="connsiteY30" fmla="*/ 50799 h 201966"/>
                <a:gd name="connsiteX31" fmla="*/ 968363 w 7220398"/>
                <a:gd name="connsiteY31" fmla="*/ 85665 h 201966"/>
                <a:gd name="connsiteX32" fmla="*/ 949994 w 7220398"/>
                <a:gd name="connsiteY32" fmla="*/ 104064 h 201966"/>
                <a:gd name="connsiteX33" fmla="*/ 818500 w 7220398"/>
                <a:gd name="connsiteY33" fmla="*/ 104064 h 201966"/>
                <a:gd name="connsiteX34" fmla="*/ 800100 w 7220398"/>
                <a:gd name="connsiteY34" fmla="*/ 85665 h 201966"/>
                <a:gd name="connsiteX35" fmla="*/ 884231 w 7220398"/>
                <a:gd name="connsiteY35" fmla="*/ 50799 h 201966"/>
                <a:gd name="connsiteX36" fmla="*/ 6760660 w 7220398"/>
                <a:gd name="connsiteY36" fmla="*/ 36283 h 201966"/>
                <a:gd name="connsiteX37" fmla="*/ 7080614 w 7220398"/>
                <a:gd name="connsiteY37" fmla="*/ 36283 h 201966"/>
                <a:gd name="connsiteX38" fmla="*/ 7088316 w 7220398"/>
                <a:gd name="connsiteY38" fmla="*/ 43991 h 201966"/>
                <a:gd name="connsiteX39" fmla="*/ 7088316 w 7220398"/>
                <a:gd name="connsiteY39" fmla="*/ 153938 h 201966"/>
                <a:gd name="connsiteX40" fmla="*/ 7080614 w 7220398"/>
                <a:gd name="connsiteY40" fmla="*/ 161645 h 201966"/>
                <a:gd name="connsiteX41" fmla="*/ 6760660 w 7220398"/>
                <a:gd name="connsiteY41" fmla="*/ 161645 h 201966"/>
                <a:gd name="connsiteX42" fmla="*/ 6752944 w 7220398"/>
                <a:gd name="connsiteY42" fmla="*/ 153938 h 201966"/>
                <a:gd name="connsiteX43" fmla="*/ 6752944 w 7220398"/>
                <a:gd name="connsiteY43" fmla="*/ 43991 h 201966"/>
                <a:gd name="connsiteX44" fmla="*/ 6760660 w 7220398"/>
                <a:gd name="connsiteY44" fmla="*/ 36283 h 201966"/>
                <a:gd name="connsiteX45" fmla="*/ 6750030 w 7220398"/>
                <a:gd name="connsiteY45" fmla="*/ 8275 h 201966"/>
                <a:gd name="connsiteX46" fmla="*/ 6726576 w 7220398"/>
                <a:gd name="connsiteY46" fmla="*/ 31726 h 201966"/>
                <a:gd name="connsiteX47" fmla="*/ 6726576 w 7220398"/>
                <a:gd name="connsiteY47" fmla="*/ 170241 h 201966"/>
                <a:gd name="connsiteX48" fmla="*/ 6750030 w 7220398"/>
                <a:gd name="connsiteY48" fmla="*/ 193691 h 201966"/>
                <a:gd name="connsiteX49" fmla="*/ 7153150 w 7220398"/>
                <a:gd name="connsiteY49" fmla="*/ 193691 h 201966"/>
                <a:gd name="connsiteX50" fmla="*/ 7176604 w 7220398"/>
                <a:gd name="connsiteY50" fmla="*/ 170241 h 201966"/>
                <a:gd name="connsiteX51" fmla="*/ 7176604 w 7220398"/>
                <a:gd name="connsiteY51" fmla="*/ 31726 h 201966"/>
                <a:gd name="connsiteX52" fmla="*/ 7153150 w 7220398"/>
                <a:gd name="connsiteY52" fmla="*/ 8275 h 201966"/>
                <a:gd name="connsiteX53" fmla="*/ 6750030 w 7220398"/>
                <a:gd name="connsiteY53" fmla="*/ 0 h 201966"/>
                <a:gd name="connsiteX54" fmla="*/ 7153150 w 7220398"/>
                <a:gd name="connsiteY54" fmla="*/ 0 h 201966"/>
                <a:gd name="connsiteX55" fmla="*/ 7184856 w 7220398"/>
                <a:gd name="connsiteY55" fmla="*/ 31726 h 201966"/>
                <a:gd name="connsiteX56" fmla="*/ 7184856 w 7220398"/>
                <a:gd name="connsiteY56" fmla="*/ 64134 h 201966"/>
                <a:gd name="connsiteX57" fmla="*/ 7220398 w 7220398"/>
                <a:gd name="connsiteY57" fmla="*/ 100983 h 201966"/>
                <a:gd name="connsiteX58" fmla="*/ 7184856 w 7220398"/>
                <a:gd name="connsiteY58" fmla="*/ 137833 h 201966"/>
                <a:gd name="connsiteX59" fmla="*/ 7184856 w 7220398"/>
                <a:gd name="connsiteY59" fmla="*/ 170241 h 201966"/>
                <a:gd name="connsiteX60" fmla="*/ 7153150 w 7220398"/>
                <a:gd name="connsiteY60" fmla="*/ 201966 h 201966"/>
                <a:gd name="connsiteX61" fmla="*/ 6750030 w 7220398"/>
                <a:gd name="connsiteY61" fmla="*/ 201966 h 201966"/>
                <a:gd name="connsiteX62" fmla="*/ 6718300 w 7220398"/>
                <a:gd name="connsiteY62" fmla="*/ 170241 h 201966"/>
                <a:gd name="connsiteX63" fmla="*/ 6718300 w 7220398"/>
                <a:gd name="connsiteY63" fmla="*/ 31726 h 201966"/>
                <a:gd name="connsiteX64" fmla="*/ 6750030 w 7220398"/>
                <a:gd name="connsiteY64" fmla="*/ 0 h 201966"/>
                <a:gd name="connsiteX65" fmla="*/ 881329 w 7220398"/>
                <a:gd name="connsiteY65" fmla="*/ 0 h 201966"/>
                <a:gd name="connsiteX66" fmla="*/ 1000659 w 7220398"/>
                <a:gd name="connsiteY66" fmla="*/ 49421 h 201966"/>
                <a:gd name="connsiteX67" fmla="*/ 982307 w 7220398"/>
                <a:gd name="connsiteY67" fmla="*/ 67782 h 201966"/>
                <a:gd name="connsiteX68" fmla="*/ 780319 w 7220398"/>
                <a:gd name="connsiteY68" fmla="*/ 67770 h 201966"/>
                <a:gd name="connsiteX69" fmla="*/ 762000 w 7220398"/>
                <a:gd name="connsiteY69" fmla="*/ 49421 h 201966"/>
                <a:gd name="connsiteX70" fmla="*/ 881329 w 7220398"/>
                <a:gd name="connsiteY70" fmla="*/ 0 h 2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220398" h="201966">
                  <a:moveTo>
                    <a:pt x="884246" y="101599"/>
                  </a:moveTo>
                  <a:cubicBezTo>
                    <a:pt x="901595" y="101599"/>
                    <a:pt x="918943" y="108217"/>
                    <a:pt x="932171" y="121452"/>
                  </a:cubicBezTo>
                  <a:lnTo>
                    <a:pt x="884273" y="169391"/>
                  </a:lnTo>
                  <a:lnTo>
                    <a:pt x="836321" y="121452"/>
                  </a:lnTo>
                  <a:cubicBezTo>
                    <a:pt x="849549" y="108217"/>
                    <a:pt x="866897" y="101599"/>
                    <a:pt x="884246" y="101599"/>
                  </a:cubicBezTo>
                  <a:close/>
                  <a:moveTo>
                    <a:pt x="628020" y="50800"/>
                  </a:moveTo>
                  <a:cubicBezTo>
                    <a:pt x="659217" y="50800"/>
                    <a:pt x="684541" y="76094"/>
                    <a:pt x="684541" y="107306"/>
                  </a:cubicBezTo>
                  <a:cubicBezTo>
                    <a:pt x="684541" y="138529"/>
                    <a:pt x="659217" y="163823"/>
                    <a:pt x="628020" y="163823"/>
                  </a:cubicBezTo>
                  <a:cubicBezTo>
                    <a:pt x="596798" y="163823"/>
                    <a:pt x="571500" y="138529"/>
                    <a:pt x="571500" y="107306"/>
                  </a:cubicBezTo>
                  <a:cubicBezTo>
                    <a:pt x="571500" y="76094"/>
                    <a:pt x="596798" y="50800"/>
                    <a:pt x="628020" y="50800"/>
                  </a:cubicBezTo>
                  <a:close/>
                  <a:moveTo>
                    <a:pt x="488318" y="50800"/>
                  </a:moveTo>
                  <a:cubicBezTo>
                    <a:pt x="519540" y="50800"/>
                    <a:pt x="544837" y="76094"/>
                    <a:pt x="544837" y="107306"/>
                  </a:cubicBezTo>
                  <a:cubicBezTo>
                    <a:pt x="544837" y="138529"/>
                    <a:pt x="519540" y="163823"/>
                    <a:pt x="488318" y="163823"/>
                  </a:cubicBezTo>
                  <a:cubicBezTo>
                    <a:pt x="457123" y="163823"/>
                    <a:pt x="431800" y="138529"/>
                    <a:pt x="431800" y="107306"/>
                  </a:cubicBezTo>
                  <a:cubicBezTo>
                    <a:pt x="431800" y="76094"/>
                    <a:pt x="457123" y="50800"/>
                    <a:pt x="488318" y="50800"/>
                  </a:cubicBezTo>
                  <a:close/>
                  <a:moveTo>
                    <a:pt x="348620" y="50800"/>
                  </a:moveTo>
                  <a:cubicBezTo>
                    <a:pt x="379817" y="50800"/>
                    <a:pt x="405141" y="76094"/>
                    <a:pt x="405141" y="107306"/>
                  </a:cubicBezTo>
                  <a:cubicBezTo>
                    <a:pt x="405141" y="138529"/>
                    <a:pt x="379817" y="163823"/>
                    <a:pt x="348620" y="163823"/>
                  </a:cubicBezTo>
                  <a:cubicBezTo>
                    <a:pt x="317398" y="163823"/>
                    <a:pt x="292100" y="138529"/>
                    <a:pt x="292100" y="107306"/>
                  </a:cubicBezTo>
                  <a:cubicBezTo>
                    <a:pt x="292100" y="76094"/>
                    <a:pt x="317398" y="50800"/>
                    <a:pt x="348620" y="50800"/>
                  </a:cubicBezTo>
                  <a:close/>
                  <a:moveTo>
                    <a:pt x="196222" y="50800"/>
                  </a:moveTo>
                  <a:cubicBezTo>
                    <a:pt x="227416" y="50800"/>
                    <a:pt x="252713" y="76094"/>
                    <a:pt x="252713" y="107306"/>
                  </a:cubicBezTo>
                  <a:cubicBezTo>
                    <a:pt x="252713" y="138529"/>
                    <a:pt x="227416" y="163823"/>
                    <a:pt x="196222" y="163823"/>
                  </a:cubicBezTo>
                  <a:cubicBezTo>
                    <a:pt x="164971" y="163823"/>
                    <a:pt x="139700" y="138529"/>
                    <a:pt x="139700" y="107306"/>
                  </a:cubicBezTo>
                  <a:cubicBezTo>
                    <a:pt x="139700" y="76094"/>
                    <a:pt x="164971" y="50800"/>
                    <a:pt x="196222" y="50800"/>
                  </a:cubicBezTo>
                  <a:close/>
                  <a:moveTo>
                    <a:pt x="56517" y="50800"/>
                  </a:moveTo>
                  <a:cubicBezTo>
                    <a:pt x="87742" y="50800"/>
                    <a:pt x="113013" y="76094"/>
                    <a:pt x="113013" y="107306"/>
                  </a:cubicBezTo>
                  <a:cubicBezTo>
                    <a:pt x="113013" y="138529"/>
                    <a:pt x="87742" y="163823"/>
                    <a:pt x="56517" y="163823"/>
                  </a:cubicBezTo>
                  <a:cubicBezTo>
                    <a:pt x="25297" y="163823"/>
                    <a:pt x="0" y="138529"/>
                    <a:pt x="0" y="107306"/>
                  </a:cubicBezTo>
                  <a:cubicBezTo>
                    <a:pt x="0" y="76094"/>
                    <a:pt x="25297" y="50800"/>
                    <a:pt x="56517" y="50800"/>
                  </a:cubicBezTo>
                  <a:close/>
                  <a:moveTo>
                    <a:pt x="884231" y="50799"/>
                  </a:moveTo>
                  <a:cubicBezTo>
                    <a:pt x="914686" y="50799"/>
                    <a:pt x="945141" y="62421"/>
                    <a:pt x="968363" y="85665"/>
                  </a:cubicBezTo>
                  <a:lnTo>
                    <a:pt x="949994" y="104064"/>
                  </a:lnTo>
                  <a:cubicBezTo>
                    <a:pt x="913678" y="67746"/>
                    <a:pt x="854785" y="67746"/>
                    <a:pt x="818500" y="104064"/>
                  </a:cubicBezTo>
                  <a:lnTo>
                    <a:pt x="800100" y="85665"/>
                  </a:lnTo>
                  <a:cubicBezTo>
                    <a:pt x="823322" y="62421"/>
                    <a:pt x="853777" y="50799"/>
                    <a:pt x="884231" y="50799"/>
                  </a:cubicBezTo>
                  <a:close/>
                  <a:moveTo>
                    <a:pt x="6760660" y="36283"/>
                  </a:moveTo>
                  <a:lnTo>
                    <a:pt x="7080614" y="36283"/>
                  </a:lnTo>
                  <a:cubicBezTo>
                    <a:pt x="7084854" y="36283"/>
                    <a:pt x="7088316" y="39748"/>
                    <a:pt x="7088316" y="43991"/>
                  </a:cubicBezTo>
                  <a:lnTo>
                    <a:pt x="7088316" y="153938"/>
                  </a:lnTo>
                  <a:cubicBezTo>
                    <a:pt x="7088316" y="158180"/>
                    <a:pt x="7084854" y="161645"/>
                    <a:pt x="7080614" y="161645"/>
                  </a:cubicBezTo>
                  <a:cubicBezTo>
                    <a:pt x="7080614" y="161645"/>
                    <a:pt x="6760660" y="161645"/>
                    <a:pt x="6760660" y="161645"/>
                  </a:cubicBezTo>
                  <a:cubicBezTo>
                    <a:pt x="6756406" y="161645"/>
                    <a:pt x="6752944" y="158180"/>
                    <a:pt x="6752944" y="153938"/>
                  </a:cubicBezTo>
                  <a:lnTo>
                    <a:pt x="6752944" y="43991"/>
                  </a:lnTo>
                  <a:cubicBezTo>
                    <a:pt x="6752944" y="39748"/>
                    <a:pt x="6756406" y="36283"/>
                    <a:pt x="6760660" y="36283"/>
                  </a:cubicBezTo>
                  <a:close/>
                  <a:moveTo>
                    <a:pt x="6750030" y="8275"/>
                  </a:moveTo>
                  <a:cubicBezTo>
                    <a:pt x="6737106" y="8275"/>
                    <a:pt x="6726576" y="18785"/>
                    <a:pt x="6726576" y="31726"/>
                  </a:cubicBezTo>
                  <a:lnTo>
                    <a:pt x="6726576" y="170241"/>
                  </a:lnTo>
                  <a:cubicBezTo>
                    <a:pt x="6726576" y="183172"/>
                    <a:pt x="6737106" y="193691"/>
                    <a:pt x="6750030" y="193691"/>
                  </a:cubicBezTo>
                  <a:lnTo>
                    <a:pt x="7153150" y="193691"/>
                  </a:lnTo>
                  <a:cubicBezTo>
                    <a:pt x="7166098" y="193691"/>
                    <a:pt x="7176604" y="183172"/>
                    <a:pt x="7176604" y="170241"/>
                  </a:cubicBezTo>
                  <a:cubicBezTo>
                    <a:pt x="7176604" y="170241"/>
                    <a:pt x="7176604" y="31726"/>
                    <a:pt x="7176604" y="31726"/>
                  </a:cubicBezTo>
                  <a:cubicBezTo>
                    <a:pt x="7176604" y="18785"/>
                    <a:pt x="7166098" y="8275"/>
                    <a:pt x="7153150" y="8275"/>
                  </a:cubicBezTo>
                  <a:close/>
                  <a:moveTo>
                    <a:pt x="6750030" y="0"/>
                  </a:moveTo>
                  <a:lnTo>
                    <a:pt x="7153150" y="0"/>
                  </a:lnTo>
                  <a:cubicBezTo>
                    <a:pt x="7170630" y="0"/>
                    <a:pt x="7184856" y="14222"/>
                    <a:pt x="7184856" y="31726"/>
                  </a:cubicBezTo>
                  <a:lnTo>
                    <a:pt x="7184856" y="64134"/>
                  </a:lnTo>
                  <a:cubicBezTo>
                    <a:pt x="7204614" y="65031"/>
                    <a:pt x="7220398" y="81030"/>
                    <a:pt x="7220398" y="100983"/>
                  </a:cubicBezTo>
                  <a:cubicBezTo>
                    <a:pt x="7220398" y="120927"/>
                    <a:pt x="7204614" y="136935"/>
                    <a:pt x="7184856" y="137833"/>
                  </a:cubicBezTo>
                  <a:lnTo>
                    <a:pt x="7184856" y="170241"/>
                  </a:lnTo>
                  <a:cubicBezTo>
                    <a:pt x="7184856" y="187744"/>
                    <a:pt x="7170630" y="201966"/>
                    <a:pt x="7153150" y="201966"/>
                  </a:cubicBezTo>
                  <a:lnTo>
                    <a:pt x="6750030" y="201966"/>
                  </a:lnTo>
                  <a:cubicBezTo>
                    <a:pt x="6732526" y="201966"/>
                    <a:pt x="6718300" y="187744"/>
                    <a:pt x="6718300" y="170241"/>
                  </a:cubicBezTo>
                  <a:lnTo>
                    <a:pt x="6718300" y="31726"/>
                  </a:lnTo>
                  <a:cubicBezTo>
                    <a:pt x="6718300" y="14222"/>
                    <a:pt x="6732526" y="0"/>
                    <a:pt x="6750030" y="0"/>
                  </a:cubicBezTo>
                  <a:close/>
                  <a:moveTo>
                    <a:pt x="881329" y="0"/>
                  </a:moveTo>
                  <a:cubicBezTo>
                    <a:pt x="924520" y="0"/>
                    <a:pt x="967711" y="16474"/>
                    <a:pt x="1000659" y="49421"/>
                  </a:cubicBezTo>
                  <a:lnTo>
                    <a:pt x="982307" y="67782"/>
                  </a:lnTo>
                  <a:cubicBezTo>
                    <a:pt x="926553" y="12002"/>
                    <a:pt x="836106" y="12002"/>
                    <a:pt x="780319" y="67770"/>
                  </a:cubicBezTo>
                  <a:cubicBezTo>
                    <a:pt x="780319" y="67770"/>
                    <a:pt x="762000" y="49421"/>
                    <a:pt x="762000" y="49421"/>
                  </a:cubicBezTo>
                  <a:cubicBezTo>
                    <a:pt x="794948" y="16474"/>
                    <a:pt x="838139" y="0"/>
                    <a:pt x="881329" y="0"/>
                  </a:cubicBezTo>
                  <a:close/>
                </a:path>
              </a:pathLst>
            </a:custGeom>
            <a:solidFill>
              <a:srgbClr val="000000"/>
            </a:solidFill>
            <a:ln w="12700">
              <a:miter lim="400000"/>
            </a:ln>
          </p:spPr>
          <p:txBody>
            <a:bodyPr wrap="square" lIns="0" tIns="0" rIns="0" bIns="0" anchor="ctr">
              <a:noAutofit/>
            </a:bodyPr>
            <a:lstStyle/>
            <a:p>
              <a:pPr lvl="0">
                <a:defRPr sz="3000">
                  <a:solidFill>
                    <a:srgbClr val="FFFFFF"/>
                  </a:solidFill>
                  <a:effectLst>
                    <a:outerShdw blurRad="38100" dist="12700" dir="5400000" rotWithShape="0">
                      <a:srgbClr val="000000">
                        <a:alpha val="50000"/>
                      </a:srgbClr>
                    </a:outerShdw>
                  </a:effectLst>
                </a:defRPr>
              </a:pPr>
              <a:endParaRPr/>
            </a:p>
          </p:txBody>
        </p:sp>
        <p:sp>
          <p:nvSpPr>
            <p:cNvPr id="14" name="Shape 23">
              <a:extLst>
                <a:ext uri="{FF2B5EF4-FFF2-40B4-BE49-F238E27FC236}">
                  <a16:creationId xmlns:a16="http://schemas.microsoft.com/office/drawing/2014/main" id="{06BB0A72-C278-48FE-8811-F9F792EDF6D7}"/>
                </a:ext>
              </a:extLst>
            </p:cNvPr>
            <p:cNvSpPr/>
            <p:nvPr/>
          </p:nvSpPr>
          <p:spPr>
            <a:xfrm>
              <a:off x="18245261"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5" name="Shape 24">
              <a:extLst>
                <a:ext uri="{FF2B5EF4-FFF2-40B4-BE49-F238E27FC236}">
                  <a16:creationId xmlns:a16="http://schemas.microsoft.com/office/drawing/2014/main" id="{6B900375-6F0C-4B96-9618-F06D5D6C667B}"/>
                </a:ext>
              </a:extLst>
            </p:cNvPr>
            <p:cNvSpPr/>
            <p:nvPr/>
          </p:nvSpPr>
          <p:spPr>
            <a:xfrm>
              <a:off x="18223908" y="635356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6" name="Shape 25">
              <a:extLst>
                <a:ext uri="{FF2B5EF4-FFF2-40B4-BE49-F238E27FC236}">
                  <a16:creationId xmlns:a16="http://schemas.microsoft.com/office/drawing/2014/main" id="{5860B0C5-52C2-4B76-BDA0-777B344C5610}"/>
                </a:ext>
              </a:extLst>
            </p:cNvPr>
            <p:cNvSpPr/>
            <p:nvPr/>
          </p:nvSpPr>
          <p:spPr>
            <a:xfrm>
              <a:off x="18266614" y="5093736"/>
              <a:ext cx="26590" cy="5782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7" name="Shape 26">
              <a:extLst>
                <a:ext uri="{FF2B5EF4-FFF2-40B4-BE49-F238E27FC236}">
                  <a16:creationId xmlns:a16="http://schemas.microsoft.com/office/drawing/2014/main" id="{64D3094D-3A1F-4668-A21C-E8018DDCBE78}"/>
                </a:ext>
              </a:extLst>
            </p:cNvPr>
            <p:cNvSpPr/>
            <p:nvPr/>
          </p:nvSpPr>
          <p:spPr>
            <a:xfrm>
              <a:off x="18255938" y="5093736"/>
              <a:ext cx="13295" cy="577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0997"/>
                  </a:lnTo>
                  <a:lnTo>
                    <a:pt x="0" y="604"/>
                  </a:lnTo>
                  <a:cubicBezTo>
                    <a:pt x="0" y="604"/>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8" name="Shape 27">
              <a:extLst>
                <a:ext uri="{FF2B5EF4-FFF2-40B4-BE49-F238E27FC236}">
                  <a16:creationId xmlns:a16="http://schemas.microsoft.com/office/drawing/2014/main" id="{4F751E3F-9EAF-458E-B068-44BB6946A06F}"/>
                </a:ext>
              </a:extLst>
            </p:cNvPr>
            <p:cNvSpPr/>
            <p:nvPr/>
          </p:nvSpPr>
          <p:spPr>
            <a:xfrm>
              <a:off x="18245261" y="7698808"/>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19" name="Shape 28">
              <a:extLst>
                <a:ext uri="{FF2B5EF4-FFF2-40B4-BE49-F238E27FC236}">
                  <a16:creationId xmlns:a16="http://schemas.microsoft.com/office/drawing/2014/main" id="{ED026276-2C3F-49DF-B697-50B7C3B7104B}"/>
                </a:ext>
              </a:extLst>
            </p:cNvPr>
            <p:cNvSpPr/>
            <p:nvPr/>
          </p:nvSpPr>
          <p:spPr>
            <a:xfrm>
              <a:off x="18223908" y="7698808"/>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041"/>
                  </a:lnTo>
                  <a:lnTo>
                    <a:pt x="0" y="559"/>
                  </a:lnTo>
                  <a:cubicBezTo>
                    <a:pt x="0" y="559"/>
                    <a:pt x="21600" y="0"/>
                    <a:pt x="21600" y="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29">
              <a:extLst>
                <a:ext uri="{FF2B5EF4-FFF2-40B4-BE49-F238E27FC236}">
                  <a16:creationId xmlns:a16="http://schemas.microsoft.com/office/drawing/2014/main" id="{91AFE854-5D5D-4C4E-9C59-4C16B496D61A}"/>
                </a:ext>
              </a:extLst>
            </p:cNvPr>
            <p:cNvSpPr/>
            <p:nvPr/>
          </p:nvSpPr>
          <p:spPr>
            <a:xfrm>
              <a:off x="25419887" y="6353566"/>
              <a:ext cx="46382" cy="10899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gradFill>
              <a:gsLst>
                <a:gs pos="18000">
                  <a:srgbClr val="D6B992"/>
                </a:gs>
                <a:gs pos="71000">
                  <a:srgbClr val="D6B992"/>
                </a:gs>
                <a:gs pos="3000">
                  <a:srgbClr val="9D7F5B"/>
                </a:gs>
                <a:gs pos="90000">
                  <a:srgbClr val="9D7F5B"/>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30">
              <a:extLst>
                <a:ext uri="{FF2B5EF4-FFF2-40B4-BE49-F238E27FC236}">
                  <a16:creationId xmlns:a16="http://schemas.microsoft.com/office/drawing/2014/main" id="{9F20C94E-5A8E-4CC2-9A56-845289EF3AF9}"/>
                </a:ext>
              </a:extLst>
            </p:cNvPr>
            <p:cNvSpPr/>
            <p:nvPr/>
          </p:nvSpPr>
          <p:spPr>
            <a:xfrm>
              <a:off x="25467142" y="6355146"/>
              <a:ext cx="23191" cy="1089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559"/>
                  </a:lnTo>
                  <a:lnTo>
                    <a:pt x="21600" y="21041"/>
                  </a:lnTo>
                  <a:cubicBezTo>
                    <a:pt x="21600" y="21041"/>
                    <a:pt x="0" y="21600"/>
                    <a:pt x="0" y="21600"/>
                  </a:cubicBezTo>
                  <a:close/>
                </a:path>
              </a:pathLst>
            </a:custGeom>
            <a:gradFill>
              <a:gsLst>
                <a:gs pos="0">
                  <a:srgbClr val="9D7F5B"/>
                </a:gs>
                <a:gs pos="100000">
                  <a:srgbClr val="9D7F5B"/>
                </a:gs>
                <a:gs pos="49000">
                  <a:srgbClr val="ECDCAA"/>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31">
              <a:extLst>
                <a:ext uri="{FF2B5EF4-FFF2-40B4-BE49-F238E27FC236}">
                  <a16:creationId xmlns:a16="http://schemas.microsoft.com/office/drawing/2014/main" id="{A06BC2C0-9C8A-48CE-94F6-47A4D66B1629}"/>
                </a:ext>
              </a:extLst>
            </p:cNvPr>
            <p:cNvSpPr/>
            <p:nvPr/>
          </p:nvSpPr>
          <p:spPr>
            <a:xfrm>
              <a:off x="20594097" y="4036760"/>
              <a:ext cx="241079" cy="24109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7" y="21600"/>
                    <a:pt x="10801" y="21600"/>
                  </a:cubicBezTo>
                  <a:cubicBezTo>
                    <a:pt x="4836" y="21600"/>
                    <a:pt x="0" y="16765"/>
                    <a:pt x="0" y="10800"/>
                  </a:cubicBezTo>
                  <a:cubicBezTo>
                    <a:pt x="0" y="4835"/>
                    <a:pt x="4836" y="0"/>
                    <a:pt x="10801" y="0"/>
                  </a:cubicBezTo>
                  <a:cubicBezTo>
                    <a:pt x="16767" y="0"/>
                    <a:pt x="21600" y="4835"/>
                    <a:pt x="21600" y="10800"/>
                  </a:cubicBezTo>
                  <a:close/>
                </a:path>
              </a:pathLst>
            </a:custGeom>
            <a:gradFill>
              <a:gsLst>
                <a:gs pos="5000">
                  <a:srgbClr val="222729"/>
                </a:gs>
                <a:gs pos="96010">
                  <a:srgbClr val="7D7F7F"/>
                </a:gs>
              </a:gsLst>
              <a:lin ang="3265368"/>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Shape 32">
              <a:extLst>
                <a:ext uri="{FF2B5EF4-FFF2-40B4-BE49-F238E27FC236}">
                  <a16:creationId xmlns:a16="http://schemas.microsoft.com/office/drawing/2014/main" id="{CF38220C-0446-4073-8039-F9151370137B}"/>
                </a:ext>
              </a:extLst>
            </p:cNvPr>
            <p:cNvSpPr/>
            <p:nvPr/>
          </p:nvSpPr>
          <p:spPr>
            <a:xfrm>
              <a:off x="20658156" y="4090143"/>
              <a:ext cx="129247" cy="1292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1"/>
                  </a:moveTo>
                  <a:cubicBezTo>
                    <a:pt x="21600" y="16764"/>
                    <a:pt x="16767" y="21600"/>
                    <a:pt x="10802" y="21600"/>
                  </a:cubicBezTo>
                  <a:cubicBezTo>
                    <a:pt x="4837" y="21600"/>
                    <a:pt x="0" y="16764"/>
                    <a:pt x="0" y="10801"/>
                  </a:cubicBezTo>
                  <a:cubicBezTo>
                    <a:pt x="0" y="4836"/>
                    <a:pt x="4837" y="0"/>
                    <a:pt x="10802" y="0"/>
                  </a:cubicBezTo>
                  <a:cubicBezTo>
                    <a:pt x="16767" y="0"/>
                    <a:pt x="21600" y="4836"/>
                    <a:pt x="21600" y="10801"/>
                  </a:cubicBezTo>
                  <a:close/>
                </a:path>
              </a:pathLst>
            </a:custGeom>
            <a:solidFill>
              <a:srgbClr val="080A0A"/>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33">
              <a:extLst>
                <a:ext uri="{FF2B5EF4-FFF2-40B4-BE49-F238E27FC236}">
                  <a16:creationId xmlns:a16="http://schemas.microsoft.com/office/drawing/2014/main" id="{0DA23639-BFC0-4B38-9AB1-B460B8E2A21C}"/>
                </a:ext>
              </a:extLst>
            </p:cNvPr>
            <p:cNvSpPr/>
            <p:nvPr/>
          </p:nvSpPr>
          <p:spPr>
            <a:xfrm>
              <a:off x="20668833" y="4100819"/>
              <a:ext cx="111876" cy="1118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4"/>
                    <a:pt x="16764" y="21600"/>
                    <a:pt x="10800" y="21600"/>
                  </a:cubicBezTo>
                  <a:cubicBezTo>
                    <a:pt x="4836" y="21600"/>
                    <a:pt x="0" y="16764"/>
                    <a:pt x="0" y="10800"/>
                  </a:cubicBezTo>
                  <a:cubicBezTo>
                    <a:pt x="0" y="4836"/>
                    <a:pt x="4836" y="0"/>
                    <a:pt x="10800" y="0"/>
                  </a:cubicBezTo>
                  <a:cubicBezTo>
                    <a:pt x="16764" y="0"/>
                    <a:pt x="21600" y="4836"/>
                    <a:pt x="21600" y="10800"/>
                  </a:cubicBezTo>
                  <a:close/>
                </a:path>
              </a:pathLst>
            </a:custGeom>
            <a:gradFill>
              <a:gsLst>
                <a:gs pos="7000">
                  <a:srgbClr val="39669E"/>
                </a:gs>
                <a:gs pos="90979">
                  <a:srgbClr val="294C7E"/>
                </a:gs>
              </a:gsLst>
              <a:lin ang="270000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34">
              <a:extLst>
                <a:ext uri="{FF2B5EF4-FFF2-40B4-BE49-F238E27FC236}">
                  <a16:creationId xmlns:a16="http://schemas.microsoft.com/office/drawing/2014/main" id="{58A09239-8D77-4BE1-B118-811B6AE95840}"/>
                </a:ext>
              </a:extLst>
            </p:cNvPr>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solidFill>
              <a:srgbClr val="000000"/>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6" name="Shape 35">
              <a:extLst>
                <a:ext uri="{FF2B5EF4-FFF2-40B4-BE49-F238E27FC236}">
                  <a16:creationId xmlns:a16="http://schemas.microsoft.com/office/drawing/2014/main" id="{79E08066-6992-4F00-99BC-0C9793BFBD18}"/>
                </a:ext>
              </a:extLst>
            </p:cNvPr>
            <p:cNvSpPr/>
            <p:nvPr/>
          </p:nvSpPr>
          <p:spPr>
            <a:xfrm>
              <a:off x="21277395" y="4100819"/>
              <a:ext cx="1159539" cy="116724"/>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4"/>
                    <a:pt x="311" y="10800"/>
                  </a:cubicBezTo>
                  <a:cubicBezTo>
                    <a:pt x="311" y="6337"/>
                    <a:pt x="729" y="2705"/>
                    <a:pt x="1242" y="2705"/>
                  </a:cubicBezTo>
                  <a:lnTo>
                    <a:pt x="20358" y="2705"/>
                  </a:lnTo>
                  <a:cubicBezTo>
                    <a:pt x="20871" y="2705"/>
                    <a:pt x="21289" y="6337"/>
                    <a:pt x="21289" y="10800"/>
                  </a:cubicBezTo>
                  <a:cubicBezTo>
                    <a:pt x="21289" y="15264"/>
                    <a:pt x="20871" y="18895"/>
                    <a:pt x="20358" y="18895"/>
                  </a:cubicBezTo>
                  <a:close/>
                  <a:moveTo>
                    <a:pt x="20358" y="0"/>
                  </a:moveTo>
                  <a:lnTo>
                    <a:pt x="1242" y="0"/>
                  </a:lnTo>
                  <a:cubicBezTo>
                    <a:pt x="556" y="0"/>
                    <a:pt x="0" y="4834"/>
                    <a:pt x="0" y="10800"/>
                  </a:cubicBezTo>
                  <a:cubicBezTo>
                    <a:pt x="0" y="16766"/>
                    <a:pt x="556" y="21600"/>
                    <a:pt x="1242" y="21600"/>
                  </a:cubicBezTo>
                  <a:lnTo>
                    <a:pt x="20358" y="21600"/>
                  </a:lnTo>
                  <a:cubicBezTo>
                    <a:pt x="21044" y="21600"/>
                    <a:pt x="21600" y="16766"/>
                    <a:pt x="21600" y="10800"/>
                  </a:cubicBezTo>
                  <a:cubicBezTo>
                    <a:pt x="21600" y="4834"/>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7" name="Shape 36">
              <a:extLst>
                <a:ext uri="{FF2B5EF4-FFF2-40B4-BE49-F238E27FC236}">
                  <a16:creationId xmlns:a16="http://schemas.microsoft.com/office/drawing/2014/main" id="{0BF751F2-928D-480A-87D6-2AD10E8AB69F}"/>
                </a:ext>
              </a:extLst>
            </p:cNvPr>
            <p:cNvSpPr/>
            <p:nvPr/>
          </p:nvSpPr>
          <p:spPr>
            <a:xfrm>
              <a:off x="21277395" y="4090143"/>
              <a:ext cx="1159539" cy="133347"/>
            </a:xfrm>
            <a:custGeom>
              <a:avLst/>
              <a:gdLst/>
              <a:ahLst/>
              <a:cxnLst>
                <a:cxn ang="0">
                  <a:pos x="wd2" y="hd2"/>
                </a:cxn>
                <a:cxn ang="5400000">
                  <a:pos x="wd2" y="hd2"/>
                </a:cxn>
                <a:cxn ang="10800000">
                  <a:pos x="wd2" y="hd2"/>
                </a:cxn>
                <a:cxn ang="16200000">
                  <a:pos x="wd2" y="hd2"/>
                </a:cxn>
              </a:cxnLst>
              <a:rect l="0" t="0" r="r" b="b"/>
              <a:pathLst>
                <a:path w="21600" h="21600" extrusionOk="0">
                  <a:moveTo>
                    <a:pt x="20358" y="18895"/>
                  </a:moveTo>
                  <a:lnTo>
                    <a:pt x="1242" y="18895"/>
                  </a:lnTo>
                  <a:cubicBezTo>
                    <a:pt x="729" y="18895"/>
                    <a:pt x="311" y="15265"/>
                    <a:pt x="311" y="10800"/>
                  </a:cubicBezTo>
                  <a:cubicBezTo>
                    <a:pt x="311" y="6335"/>
                    <a:pt x="729" y="2705"/>
                    <a:pt x="1242" y="2705"/>
                  </a:cubicBezTo>
                  <a:lnTo>
                    <a:pt x="20358" y="2705"/>
                  </a:lnTo>
                  <a:cubicBezTo>
                    <a:pt x="20871" y="2705"/>
                    <a:pt x="21289" y="6335"/>
                    <a:pt x="21289" y="10800"/>
                  </a:cubicBezTo>
                  <a:cubicBezTo>
                    <a:pt x="21289" y="15265"/>
                    <a:pt x="20871" y="18895"/>
                    <a:pt x="20358" y="18895"/>
                  </a:cubicBezTo>
                  <a:close/>
                  <a:moveTo>
                    <a:pt x="20358" y="0"/>
                  </a:moveTo>
                  <a:lnTo>
                    <a:pt x="1242" y="0"/>
                  </a:lnTo>
                  <a:cubicBezTo>
                    <a:pt x="556" y="0"/>
                    <a:pt x="0" y="4835"/>
                    <a:pt x="0" y="10800"/>
                  </a:cubicBezTo>
                  <a:cubicBezTo>
                    <a:pt x="0" y="16765"/>
                    <a:pt x="556" y="21600"/>
                    <a:pt x="1242" y="21600"/>
                  </a:cubicBezTo>
                  <a:lnTo>
                    <a:pt x="20358" y="21600"/>
                  </a:lnTo>
                  <a:cubicBezTo>
                    <a:pt x="21044" y="21600"/>
                    <a:pt x="21600" y="16765"/>
                    <a:pt x="21600" y="10800"/>
                  </a:cubicBezTo>
                  <a:cubicBezTo>
                    <a:pt x="21600" y="4835"/>
                    <a:pt x="21044" y="0"/>
                    <a:pt x="20358" y="0"/>
                  </a:cubicBezTo>
                  <a:close/>
                </a:path>
              </a:pathLst>
            </a:custGeom>
            <a:gradFill>
              <a:gsLst>
                <a:gs pos="18000">
                  <a:srgbClr val="A38A5C"/>
                </a:gs>
                <a:gs pos="58000">
                  <a:srgbClr val="D6B992"/>
                </a:gs>
              </a:gsLst>
              <a:lin ang="540000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8" name="Shape 37">
              <a:extLst>
                <a:ext uri="{FF2B5EF4-FFF2-40B4-BE49-F238E27FC236}">
                  <a16:creationId xmlns:a16="http://schemas.microsoft.com/office/drawing/2014/main" id="{4C735855-3334-4BF8-A322-43B546E90801}"/>
                </a:ext>
              </a:extLst>
            </p:cNvPr>
            <p:cNvSpPr/>
            <p:nvPr/>
          </p:nvSpPr>
          <p:spPr>
            <a:xfrm>
              <a:off x="18287967" y="16528293"/>
              <a:ext cx="116882" cy="21243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6B992"/>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9" name="Oval 28">
              <a:extLst>
                <a:ext uri="{FF2B5EF4-FFF2-40B4-BE49-F238E27FC236}">
                  <a16:creationId xmlns:a16="http://schemas.microsoft.com/office/drawing/2014/main" id="{B48D12E7-73CA-4491-8D41-EE5FCC0374BC}"/>
                </a:ext>
              </a:extLst>
            </p:cNvPr>
            <p:cNvSpPr/>
            <p:nvPr/>
          </p:nvSpPr>
          <p:spPr>
            <a:xfrm>
              <a:off x="21720541" y="3713462"/>
              <a:ext cx="146946" cy="146946"/>
            </a:xfrm>
            <a:prstGeom prst="ellipse">
              <a:avLst/>
            </a:prstGeom>
            <a:solidFill>
              <a:srgbClr val="000000"/>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Gill Sans"/>
              </a:endParaRPr>
            </a:p>
          </p:txBody>
        </p:sp>
      </p:grpSp>
      <p:pic>
        <p:nvPicPr>
          <p:cNvPr id="31" name="Picture 30">
            <a:extLst>
              <a:ext uri="{FF2B5EF4-FFF2-40B4-BE49-F238E27FC236}">
                <a16:creationId xmlns:a16="http://schemas.microsoft.com/office/drawing/2014/main" id="{4BF7C1C0-D4B3-467E-9040-19357F17D8A7}"/>
              </a:ext>
            </a:extLst>
          </p:cNvPr>
          <p:cNvPicPr>
            <a:picLocks noChangeAspect="1"/>
          </p:cNvPicPr>
          <p:nvPr/>
        </p:nvPicPr>
        <p:blipFill>
          <a:blip r:embed="rId2"/>
          <a:stretch>
            <a:fillRect/>
          </a:stretch>
        </p:blipFill>
        <p:spPr>
          <a:xfrm>
            <a:off x="803334" y="1019864"/>
            <a:ext cx="1888613" cy="2313272"/>
          </a:xfrm>
          <a:prstGeom prst="rect">
            <a:avLst/>
          </a:prstGeom>
        </p:spPr>
      </p:pic>
      <p:pic>
        <p:nvPicPr>
          <p:cNvPr id="33" name="Picture 32">
            <a:extLst>
              <a:ext uri="{FF2B5EF4-FFF2-40B4-BE49-F238E27FC236}">
                <a16:creationId xmlns:a16="http://schemas.microsoft.com/office/drawing/2014/main" id="{9F62DAB4-3F40-44DD-BA1B-A1007AF36420}"/>
              </a:ext>
            </a:extLst>
          </p:cNvPr>
          <p:cNvPicPr>
            <a:picLocks noChangeAspect="1"/>
          </p:cNvPicPr>
          <p:nvPr/>
        </p:nvPicPr>
        <p:blipFill>
          <a:blip r:embed="rId3"/>
          <a:stretch>
            <a:fillRect/>
          </a:stretch>
        </p:blipFill>
        <p:spPr>
          <a:xfrm>
            <a:off x="842663" y="3369430"/>
            <a:ext cx="635033" cy="635033"/>
          </a:xfrm>
          <a:prstGeom prst="rect">
            <a:avLst/>
          </a:prstGeom>
        </p:spPr>
      </p:pic>
      <p:pic>
        <p:nvPicPr>
          <p:cNvPr id="35" name="Picture 34">
            <a:extLst>
              <a:ext uri="{FF2B5EF4-FFF2-40B4-BE49-F238E27FC236}">
                <a16:creationId xmlns:a16="http://schemas.microsoft.com/office/drawing/2014/main" id="{C0AC3AA0-1903-4B49-8A2C-9A404ADD1F5F}"/>
              </a:ext>
            </a:extLst>
          </p:cNvPr>
          <p:cNvPicPr>
            <a:picLocks noChangeAspect="1"/>
          </p:cNvPicPr>
          <p:nvPr/>
        </p:nvPicPr>
        <p:blipFill>
          <a:blip r:embed="rId3"/>
          <a:stretch>
            <a:fillRect/>
          </a:stretch>
        </p:blipFill>
        <p:spPr>
          <a:xfrm>
            <a:off x="2055204" y="3369430"/>
            <a:ext cx="635033" cy="635033"/>
          </a:xfrm>
          <a:prstGeom prst="rect">
            <a:avLst/>
          </a:prstGeom>
        </p:spPr>
      </p:pic>
      <p:sp>
        <p:nvSpPr>
          <p:cNvPr id="37" name="TextBox 36">
            <a:extLst>
              <a:ext uri="{FF2B5EF4-FFF2-40B4-BE49-F238E27FC236}">
                <a16:creationId xmlns:a16="http://schemas.microsoft.com/office/drawing/2014/main" id="{F6620FF5-03B8-467C-A98E-0378D016BDA5}"/>
              </a:ext>
            </a:extLst>
          </p:cNvPr>
          <p:cNvSpPr txBox="1"/>
          <p:nvPr/>
        </p:nvSpPr>
        <p:spPr>
          <a:xfrm>
            <a:off x="3749002" y="587934"/>
            <a:ext cx="4572000" cy="307777"/>
          </a:xfrm>
          <a:prstGeom prst="rect">
            <a:avLst/>
          </a:prstGeom>
          <a:noFill/>
        </p:spPr>
        <p:txBody>
          <a:bodyPr wrap="square">
            <a:spAutoFit/>
          </a:bodyPr>
          <a:lstStyle/>
          <a:p>
            <a:pPr marL="0" indent="0">
              <a:buNone/>
            </a:pPr>
            <a:r>
              <a:rPr lang="id-ID" sz="1400" spc="600" dirty="0">
                <a:latin typeface="Roboto Condensed" panose="02000000000000000000" pitchFamily="2" charset="0"/>
                <a:ea typeface="Roboto Condensed" panose="02000000000000000000" pitchFamily="2" charset="0"/>
                <a:cs typeface="Times New Roman" panose="02020603050405020304" pitchFamily="18" charset="0"/>
              </a:rPr>
              <a:t>Kebutuhan Cairan Tubuh</a:t>
            </a:r>
          </a:p>
        </p:txBody>
      </p:sp>
    </p:spTree>
    <p:extLst>
      <p:ext uri="{BB962C8B-B14F-4D97-AF65-F5344CB8AC3E}">
        <p14:creationId xmlns:p14="http://schemas.microsoft.com/office/powerpoint/2010/main" val="1416678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175"/>
        <p:cNvGrpSpPr/>
        <p:nvPr/>
      </p:nvGrpSpPr>
      <p:grpSpPr>
        <a:xfrm>
          <a:off x="0" y="0"/>
          <a:ext cx="0" cy="0"/>
          <a:chOff x="0" y="0"/>
          <a:chExt cx="0" cy="0"/>
        </a:xfrm>
      </p:grpSpPr>
      <p:sp>
        <p:nvSpPr>
          <p:cNvPr id="2176" name="Google Shape;2176;p73"/>
          <p:cNvSpPr txBox="1">
            <a:spLocks noGrp="1"/>
          </p:cNvSpPr>
          <p:nvPr>
            <p:ph type="title" idx="4294967295"/>
          </p:nvPr>
        </p:nvSpPr>
        <p:spPr>
          <a:xfrm>
            <a:off x="1068100" y="666402"/>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id-ID" dirty="0">
                <a:latin typeface="Roboto Condensed" panose="02000000000000000000" pitchFamily="2" charset="0"/>
                <a:ea typeface="Roboto Condensed" panose="02000000000000000000" pitchFamily="2" charset="0"/>
                <a:cs typeface="Arial"/>
                <a:sym typeface="Arial"/>
              </a:rPr>
              <a:t>Thank You</a:t>
            </a:r>
            <a:endParaRPr dirty="0">
              <a:solidFill>
                <a:srgbClr val="FFFFFF"/>
              </a:solidFill>
              <a:latin typeface="Roboto Condensed" panose="02000000000000000000" pitchFamily="2" charset="0"/>
              <a:ea typeface="Roboto Condensed" panose="02000000000000000000" pitchFamily="2" charset="0"/>
              <a:cs typeface="Arial"/>
              <a:sym typeface="Arial"/>
            </a:endParaRPr>
          </a:p>
        </p:txBody>
      </p:sp>
      <p:sp>
        <p:nvSpPr>
          <p:cNvPr id="2179" name="Google Shape;2179;p73"/>
          <p:cNvSpPr txBox="1"/>
          <p:nvPr/>
        </p:nvSpPr>
        <p:spPr>
          <a:xfrm>
            <a:off x="678041" y="3976375"/>
            <a:ext cx="1272300"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dirty="0">
                <a:solidFill>
                  <a:srgbClr val="869FB2"/>
                </a:solidFill>
              </a:rPr>
              <a:t>HEALTH</a:t>
            </a:r>
            <a:endParaRPr dirty="0">
              <a:solidFill>
                <a:srgbClr val="869FB2"/>
              </a:solidFill>
            </a:endParaRPr>
          </a:p>
        </p:txBody>
      </p:sp>
      <p:sp>
        <p:nvSpPr>
          <p:cNvPr id="2180" name="Google Shape;2180;p73"/>
          <p:cNvSpPr txBox="1"/>
          <p:nvPr/>
        </p:nvSpPr>
        <p:spPr>
          <a:xfrm>
            <a:off x="2289219" y="3976375"/>
            <a:ext cx="1272300"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rgbClr val="869FB2"/>
                </a:solidFill>
                <a:uFill>
                  <a:noFill/>
                </a:uFill>
                <a:hlinkClick r:id="rId3">
                  <a:extLst>
                    <a:ext uri="{A12FA001-AC4F-418D-AE19-62706E023703}">
                      <ahyp:hlinkClr xmlns:ahyp="http://schemas.microsoft.com/office/drawing/2018/hyperlinkcolor" val="tx"/>
                    </a:ext>
                  </a:extLst>
                </a:hlinkClick>
              </a:rPr>
              <a:t>Amico</a:t>
            </a:r>
            <a:endParaRPr>
              <a:solidFill>
                <a:srgbClr val="869FB2"/>
              </a:solidFill>
            </a:endParaRPr>
          </a:p>
        </p:txBody>
      </p:sp>
      <p:sp>
        <p:nvSpPr>
          <p:cNvPr id="2181" name="Google Shape;2181;p73"/>
          <p:cNvSpPr txBox="1"/>
          <p:nvPr/>
        </p:nvSpPr>
        <p:spPr>
          <a:xfrm>
            <a:off x="3900404" y="3976375"/>
            <a:ext cx="1272300"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rgbClr val="869FB2"/>
                </a:solidFill>
                <a:uFill>
                  <a:noFill/>
                </a:uFill>
                <a:hlinkClick r:id="rId4">
                  <a:extLst>
                    <a:ext uri="{A12FA001-AC4F-418D-AE19-62706E023703}">
                      <ahyp:hlinkClr xmlns:ahyp="http://schemas.microsoft.com/office/drawing/2018/hyperlinkcolor" val="tx"/>
                    </a:ext>
                  </a:extLst>
                </a:hlinkClick>
              </a:rPr>
              <a:t>Bro</a:t>
            </a:r>
            <a:endParaRPr>
              <a:solidFill>
                <a:srgbClr val="869FB2"/>
              </a:solidFill>
            </a:endParaRPr>
          </a:p>
        </p:txBody>
      </p:sp>
      <p:sp>
        <p:nvSpPr>
          <p:cNvPr id="2182" name="Google Shape;2182;p73"/>
          <p:cNvSpPr txBox="1"/>
          <p:nvPr/>
        </p:nvSpPr>
        <p:spPr>
          <a:xfrm>
            <a:off x="5511563" y="3976375"/>
            <a:ext cx="1272300"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rgbClr val="869FB2"/>
                </a:solidFill>
                <a:uFill>
                  <a:noFill/>
                </a:uFill>
                <a:hlinkClick r:id="rId5">
                  <a:extLst>
                    <a:ext uri="{A12FA001-AC4F-418D-AE19-62706E023703}">
                      <ahyp:hlinkClr xmlns:ahyp="http://schemas.microsoft.com/office/drawing/2018/hyperlinkcolor" val="tx"/>
                    </a:ext>
                  </a:extLst>
                </a:hlinkClick>
              </a:rPr>
              <a:t>Rafiki</a:t>
            </a:r>
            <a:endParaRPr>
              <a:solidFill>
                <a:srgbClr val="869FB2"/>
              </a:solidFill>
            </a:endParaRPr>
          </a:p>
        </p:txBody>
      </p:sp>
      <p:pic>
        <p:nvPicPr>
          <p:cNvPr id="2183" name="Google Shape;2183;p73"/>
          <p:cNvPicPr preferRelativeResize="0"/>
          <p:nvPr/>
        </p:nvPicPr>
        <p:blipFill rotWithShape="1">
          <a:blip r:embed="rId6">
            <a:alphaModFix/>
          </a:blip>
          <a:srcRect/>
          <a:stretch/>
        </p:blipFill>
        <p:spPr>
          <a:xfrm>
            <a:off x="2255076" y="1260909"/>
            <a:ext cx="4528787" cy="3378468"/>
          </a:xfrm>
          <a:prstGeom prst="rect">
            <a:avLst/>
          </a:prstGeom>
          <a:noFill/>
          <a:ln>
            <a:noFill/>
          </a:ln>
        </p:spPr>
      </p:pic>
      <p:sp>
        <p:nvSpPr>
          <p:cNvPr id="2187" name="Google Shape;2187;p73"/>
          <p:cNvSpPr txBox="1"/>
          <p:nvPr/>
        </p:nvSpPr>
        <p:spPr>
          <a:xfrm>
            <a:off x="7122738" y="3976375"/>
            <a:ext cx="1272300" cy="31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dirty="0">
                <a:solidFill>
                  <a:srgbClr val="869FB2"/>
                </a:solidFill>
                <a:uFill>
                  <a:noFill/>
                </a:uFill>
              </a:rPr>
              <a:t>CALCULATOR</a:t>
            </a:r>
            <a:endParaRPr dirty="0">
              <a:solidFill>
                <a:srgbClr val="869FB2"/>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76"/>
                                        </p:tgtEl>
                                        <p:attrNameLst>
                                          <p:attrName>style.visibility</p:attrName>
                                        </p:attrNameLst>
                                      </p:cBhvr>
                                      <p:to>
                                        <p:strVal val="visible"/>
                                      </p:to>
                                    </p:set>
                                    <p:animEffect transition="in" filter="fade">
                                      <p:cBhvr>
                                        <p:cTn id="7" dur="500"/>
                                        <p:tgtEl>
                                          <p:spTgt spid="2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967683F-4BDA-4CAB-96A5-1F5B6EF30DA5}"/>
              </a:ext>
            </a:extLst>
          </p:cNvPr>
          <p:cNvCxnSpPr/>
          <p:nvPr/>
        </p:nvCxnSpPr>
        <p:spPr>
          <a:xfrm>
            <a:off x="1788226" y="3175695"/>
            <a:ext cx="447346"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F361B76-DE2F-43FE-984E-0C3CFFE9D8BF}"/>
              </a:ext>
            </a:extLst>
          </p:cNvPr>
          <p:cNvSpPr txBox="1"/>
          <p:nvPr/>
        </p:nvSpPr>
        <p:spPr>
          <a:xfrm>
            <a:off x="693575" y="2362951"/>
            <a:ext cx="2624437" cy="577081"/>
          </a:xfrm>
          <a:prstGeom prst="rect">
            <a:avLst/>
          </a:prstGeom>
          <a:noFill/>
        </p:spPr>
        <p:txBody>
          <a:bodyPr wrap="none" rtlCol="0">
            <a:spAutoFit/>
          </a:bodyPr>
          <a:lstStyle/>
          <a:p>
            <a:pPr algn="ctr"/>
            <a:r>
              <a:rPr lang="en-US" sz="3150" b="1" spc="300" dirty="0">
                <a:solidFill>
                  <a:schemeClr val="tx2"/>
                </a:solidFill>
                <a:latin typeface="Lato Black" charset="0"/>
                <a:ea typeface="Lato Black" charset="0"/>
                <a:cs typeface="Lato Black" charset="0"/>
              </a:rPr>
              <a:t>OUR TEAM</a:t>
            </a:r>
          </a:p>
        </p:txBody>
      </p:sp>
      <p:sp>
        <p:nvSpPr>
          <p:cNvPr id="6" name="TextBox 5">
            <a:extLst>
              <a:ext uri="{FF2B5EF4-FFF2-40B4-BE49-F238E27FC236}">
                <a16:creationId xmlns:a16="http://schemas.microsoft.com/office/drawing/2014/main" id="{0C19DB6D-E2AE-4974-8759-C36A109D7C70}"/>
              </a:ext>
            </a:extLst>
          </p:cNvPr>
          <p:cNvSpPr txBox="1"/>
          <p:nvPr/>
        </p:nvSpPr>
        <p:spPr>
          <a:xfrm>
            <a:off x="1208446" y="3440212"/>
            <a:ext cx="1606530" cy="253916"/>
          </a:xfrm>
          <a:prstGeom prst="rect">
            <a:avLst/>
          </a:prstGeom>
          <a:noFill/>
        </p:spPr>
        <p:txBody>
          <a:bodyPr wrap="none" rtlCol="0" anchor="ctr" anchorCtr="0">
            <a:spAutoFit/>
          </a:bodyPr>
          <a:lstStyle/>
          <a:p>
            <a:pPr algn="ctr"/>
            <a:r>
              <a:rPr lang="en-US" sz="1050" b="1" dirty="0">
                <a:solidFill>
                  <a:schemeClr val="tx2"/>
                </a:solidFill>
                <a:latin typeface="Poppins SemiBold" charset="0"/>
                <a:ea typeface="Poppins SemiBold" charset="0"/>
                <a:cs typeface="Poppins SemiBold" charset="0"/>
              </a:rPr>
              <a:t>HEALTH CALCULATOR</a:t>
            </a:r>
          </a:p>
        </p:txBody>
      </p:sp>
      <p:sp>
        <p:nvSpPr>
          <p:cNvPr id="7" name="Oval 6">
            <a:extLst>
              <a:ext uri="{FF2B5EF4-FFF2-40B4-BE49-F238E27FC236}">
                <a16:creationId xmlns:a16="http://schemas.microsoft.com/office/drawing/2014/main" id="{4CEC4A47-7954-4A84-8E84-E89E67836376}"/>
              </a:ext>
            </a:extLst>
          </p:cNvPr>
          <p:cNvSpPr/>
          <p:nvPr/>
        </p:nvSpPr>
        <p:spPr>
          <a:xfrm>
            <a:off x="1652079" y="1333601"/>
            <a:ext cx="735980" cy="73598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5"/>
          </a:p>
        </p:txBody>
      </p:sp>
      <p:sp>
        <p:nvSpPr>
          <p:cNvPr id="8" name="Shape 2637">
            <a:extLst>
              <a:ext uri="{FF2B5EF4-FFF2-40B4-BE49-F238E27FC236}">
                <a16:creationId xmlns:a16="http://schemas.microsoft.com/office/drawing/2014/main" id="{807BB420-7894-49EB-80E8-3C22034ECBD1}"/>
              </a:ext>
            </a:extLst>
          </p:cNvPr>
          <p:cNvSpPr/>
          <p:nvPr/>
        </p:nvSpPr>
        <p:spPr>
          <a:xfrm>
            <a:off x="1930891" y="1538099"/>
            <a:ext cx="178355" cy="326984"/>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bg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p>
        </p:txBody>
      </p:sp>
    </p:spTree>
    <p:extLst>
      <p:ext uri="{BB962C8B-B14F-4D97-AF65-F5344CB8AC3E}">
        <p14:creationId xmlns:p14="http://schemas.microsoft.com/office/powerpoint/2010/main" val="229506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1810249-F680-4B2E-B169-46792F630424}"/>
              </a:ext>
            </a:extLst>
          </p:cNvPr>
          <p:cNvSpPr/>
          <p:nvPr/>
        </p:nvSpPr>
        <p:spPr>
          <a:xfrm>
            <a:off x="493317" y="3107090"/>
            <a:ext cx="2450338" cy="591857"/>
          </a:xfrm>
          <a:prstGeom prst="rect">
            <a:avLst/>
          </a:prstGeom>
          <a:solidFill>
            <a:schemeClr val="bg1">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bg2"/>
              </a:solidFill>
            </a:endParaRPr>
          </a:p>
        </p:txBody>
      </p:sp>
      <p:sp>
        <p:nvSpPr>
          <p:cNvPr id="7" name="Rectangle 6">
            <a:extLst>
              <a:ext uri="{FF2B5EF4-FFF2-40B4-BE49-F238E27FC236}">
                <a16:creationId xmlns:a16="http://schemas.microsoft.com/office/drawing/2014/main" id="{C45A4778-5CAA-4411-95F8-CCC0A5F21380}"/>
              </a:ext>
            </a:extLst>
          </p:cNvPr>
          <p:cNvSpPr/>
          <p:nvPr/>
        </p:nvSpPr>
        <p:spPr>
          <a:xfrm>
            <a:off x="3525495" y="3544038"/>
            <a:ext cx="2450338" cy="591857"/>
          </a:xfrm>
          <a:prstGeom prst="rect">
            <a:avLst/>
          </a:prstGeom>
          <a:solidFill>
            <a:schemeClr val="bg1">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p>
        </p:txBody>
      </p:sp>
      <p:sp>
        <p:nvSpPr>
          <p:cNvPr id="8" name="Rectangle 7">
            <a:extLst>
              <a:ext uri="{FF2B5EF4-FFF2-40B4-BE49-F238E27FC236}">
                <a16:creationId xmlns:a16="http://schemas.microsoft.com/office/drawing/2014/main" id="{9A50C86C-5BA9-45CD-BFF6-95CBCA891FF5}"/>
              </a:ext>
            </a:extLst>
          </p:cNvPr>
          <p:cNvSpPr/>
          <p:nvPr/>
        </p:nvSpPr>
        <p:spPr>
          <a:xfrm>
            <a:off x="6449291" y="3107090"/>
            <a:ext cx="2450338" cy="591857"/>
          </a:xfrm>
          <a:prstGeom prst="rect">
            <a:avLst/>
          </a:prstGeom>
          <a:solidFill>
            <a:schemeClr val="bg1">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p>
        </p:txBody>
      </p:sp>
      <p:sp>
        <p:nvSpPr>
          <p:cNvPr id="9" name="Title 1">
            <a:extLst>
              <a:ext uri="{FF2B5EF4-FFF2-40B4-BE49-F238E27FC236}">
                <a16:creationId xmlns:a16="http://schemas.microsoft.com/office/drawing/2014/main" id="{156D3D29-95CB-4623-B981-0775631396D5}"/>
              </a:ext>
            </a:extLst>
          </p:cNvPr>
          <p:cNvSpPr txBox="1">
            <a:spLocks/>
          </p:cNvSpPr>
          <p:nvPr/>
        </p:nvSpPr>
        <p:spPr>
          <a:xfrm>
            <a:off x="657409" y="3261998"/>
            <a:ext cx="2196000" cy="28204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350" b="0" spc="300" dirty="0">
                <a:solidFill>
                  <a:schemeClr val="bg1"/>
                </a:solidFill>
                <a:latin typeface="+mn-lt"/>
              </a:rPr>
              <a:t>Code, Use Case</a:t>
            </a:r>
          </a:p>
        </p:txBody>
      </p:sp>
      <p:sp>
        <p:nvSpPr>
          <p:cNvPr id="10" name="Title 1">
            <a:extLst>
              <a:ext uri="{FF2B5EF4-FFF2-40B4-BE49-F238E27FC236}">
                <a16:creationId xmlns:a16="http://schemas.microsoft.com/office/drawing/2014/main" id="{D5351C03-42C8-4C1B-8DA2-5AEB024346D7}"/>
              </a:ext>
            </a:extLst>
          </p:cNvPr>
          <p:cNvSpPr txBox="1">
            <a:spLocks/>
          </p:cNvSpPr>
          <p:nvPr/>
        </p:nvSpPr>
        <p:spPr>
          <a:xfrm>
            <a:off x="3489241" y="3546143"/>
            <a:ext cx="2378210" cy="28204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200" b="0" spc="300" dirty="0">
                <a:solidFill>
                  <a:schemeClr val="bg1"/>
                </a:solidFill>
                <a:latin typeface="+mn-lt"/>
              </a:rPr>
              <a:t>Use Case Diagram, ERD,</a:t>
            </a:r>
            <a:br>
              <a:rPr lang="en-US" sz="1200" b="0" spc="300" dirty="0">
                <a:solidFill>
                  <a:schemeClr val="bg1"/>
                </a:solidFill>
                <a:latin typeface="+mn-lt"/>
              </a:rPr>
            </a:br>
            <a:r>
              <a:rPr lang="en-US" sz="1200" b="0" spc="300" dirty="0" err="1">
                <a:solidFill>
                  <a:schemeClr val="bg1"/>
                </a:solidFill>
                <a:latin typeface="+mn-lt"/>
              </a:rPr>
              <a:t>Laporan</a:t>
            </a:r>
            <a:endParaRPr lang="en-US" sz="1200" b="0" spc="300" dirty="0">
              <a:solidFill>
                <a:schemeClr val="bg1"/>
              </a:solidFill>
              <a:latin typeface="+mn-lt"/>
            </a:endParaRPr>
          </a:p>
        </p:txBody>
      </p:sp>
      <p:sp>
        <p:nvSpPr>
          <p:cNvPr id="11" name="Title 1">
            <a:extLst>
              <a:ext uri="{FF2B5EF4-FFF2-40B4-BE49-F238E27FC236}">
                <a16:creationId xmlns:a16="http://schemas.microsoft.com/office/drawing/2014/main" id="{2C00D66C-0AEC-41A6-A49C-89DB3F9624B2}"/>
              </a:ext>
            </a:extLst>
          </p:cNvPr>
          <p:cNvSpPr txBox="1">
            <a:spLocks/>
          </p:cNvSpPr>
          <p:nvPr/>
        </p:nvSpPr>
        <p:spPr>
          <a:xfrm>
            <a:off x="6518915" y="3180905"/>
            <a:ext cx="2450338" cy="28204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350" b="0" spc="300" dirty="0">
                <a:solidFill>
                  <a:schemeClr val="bg1"/>
                </a:solidFill>
                <a:latin typeface="+mn-lt"/>
              </a:rPr>
              <a:t>Use Case Diagram,</a:t>
            </a:r>
            <a:br>
              <a:rPr lang="en-US" sz="1350" b="0" spc="300" dirty="0">
                <a:solidFill>
                  <a:schemeClr val="bg1"/>
                </a:solidFill>
                <a:latin typeface="+mn-lt"/>
              </a:rPr>
            </a:br>
            <a:r>
              <a:rPr lang="en-US" sz="1350" b="0" spc="300" dirty="0">
                <a:solidFill>
                  <a:schemeClr val="bg1"/>
                </a:solidFill>
                <a:latin typeface="+mn-lt"/>
              </a:rPr>
              <a:t>Class Diagram</a:t>
            </a:r>
          </a:p>
        </p:txBody>
      </p:sp>
      <p:grpSp>
        <p:nvGrpSpPr>
          <p:cNvPr id="12" name="Group 11">
            <a:extLst>
              <a:ext uri="{FF2B5EF4-FFF2-40B4-BE49-F238E27FC236}">
                <a16:creationId xmlns:a16="http://schemas.microsoft.com/office/drawing/2014/main" id="{88102737-8FB9-41AE-BEE3-B5747EFC55F4}"/>
              </a:ext>
            </a:extLst>
          </p:cNvPr>
          <p:cNvGrpSpPr/>
          <p:nvPr/>
        </p:nvGrpSpPr>
        <p:grpSpPr>
          <a:xfrm>
            <a:off x="493317" y="3821729"/>
            <a:ext cx="2360092" cy="484792"/>
            <a:chOff x="595480" y="4517935"/>
            <a:chExt cx="3146790" cy="646391"/>
          </a:xfrm>
        </p:grpSpPr>
        <p:sp>
          <p:nvSpPr>
            <p:cNvPr id="13" name="Title 1">
              <a:extLst>
                <a:ext uri="{FF2B5EF4-FFF2-40B4-BE49-F238E27FC236}">
                  <a16:creationId xmlns:a16="http://schemas.microsoft.com/office/drawing/2014/main" id="{F45F3084-9413-4926-B6F9-9022AE8EBD1D}"/>
                </a:ext>
              </a:extLst>
            </p:cNvPr>
            <p:cNvSpPr txBox="1">
              <a:spLocks/>
            </p:cNvSpPr>
            <p:nvPr/>
          </p:nvSpPr>
          <p:spPr>
            <a:xfrm>
              <a:off x="595480" y="4517935"/>
              <a:ext cx="3146790"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050" b="0" spc="300" dirty="0">
                  <a:solidFill>
                    <a:schemeClr val="bg2"/>
                  </a:solidFill>
                  <a:latin typeface="Roboto Condensed" panose="02000000000000000000" pitchFamily="2" charset="0"/>
                  <a:ea typeface="Roboto Condensed" panose="02000000000000000000" pitchFamily="2" charset="0"/>
                </a:rPr>
                <a:t>Samuel </a:t>
              </a:r>
              <a:r>
                <a:rPr lang="en-US" sz="1050" b="0" spc="300" dirty="0" err="1">
                  <a:solidFill>
                    <a:schemeClr val="bg2"/>
                  </a:solidFill>
                  <a:latin typeface="Roboto Condensed" panose="02000000000000000000" pitchFamily="2" charset="0"/>
                  <a:ea typeface="Roboto Condensed" panose="02000000000000000000" pitchFamily="2" charset="0"/>
                </a:rPr>
                <a:t>Tobing</a:t>
              </a:r>
              <a:endParaRPr lang="en-US" sz="1050" b="0" spc="300" dirty="0">
                <a:solidFill>
                  <a:schemeClr val="bg2"/>
                </a:solidFill>
                <a:latin typeface="Roboto Condensed" panose="02000000000000000000" pitchFamily="2" charset="0"/>
                <a:ea typeface="Roboto Condensed" panose="02000000000000000000" pitchFamily="2" charset="0"/>
              </a:endParaRPr>
            </a:p>
          </p:txBody>
        </p:sp>
        <p:sp>
          <p:nvSpPr>
            <p:cNvPr id="14" name="TextBox 13">
              <a:extLst>
                <a:ext uri="{FF2B5EF4-FFF2-40B4-BE49-F238E27FC236}">
                  <a16:creationId xmlns:a16="http://schemas.microsoft.com/office/drawing/2014/main" id="{7A9E2575-8087-4BF2-BA82-1496BB47508B}"/>
                </a:ext>
              </a:extLst>
            </p:cNvPr>
            <p:cNvSpPr txBox="1"/>
            <p:nvPr/>
          </p:nvSpPr>
          <p:spPr>
            <a:xfrm>
              <a:off x="758051" y="4840817"/>
              <a:ext cx="2829537" cy="323509"/>
            </a:xfrm>
            <a:prstGeom prst="rect">
              <a:avLst/>
            </a:prstGeom>
            <a:noFill/>
          </p:spPr>
          <p:txBody>
            <a:bodyPr wrap="square" rtlCol="0">
              <a:spAutoFit/>
            </a:bodyPr>
            <a:lstStyle/>
            <a:p>
              <a:pPr algn="ctr">
                <a:lnSpc>
                  <a:spcPct val="130000"/>
                </a:lnSpc>
              </a:pPr>
              <a:r>
                <a:rPr lang="en-US" sz="825" spc="300" dirty="0">
                  <a:solidFill>
                    <a:schemeClr val="bg2">
                      <a:alpha val="60000"/>
                    </a:schemeClr>
                  </a:solidFill>
                  <a:latin typeface="Roboto Condensed" panose="02000000000000000000" pitchFamily="2" charset="0"/>
                  <a:ea typeface="Roboto Condensed" panose="02000000000000000000" pitchFamily="2" charset="0"/>
                  <a:cs typeface="Source Sans Pro" charset="0"/>
                </a:rPr>
                <a:t>11S20001</a:t>
              </a:r>
            </a:p>
          </p:txBody>
        </p:sp>
      </p:grpSp>
      <p:grpSp>
        <p:nvGrpSpPr>
          <p:cNvPr id="15" name="Group 14">
            <a:extLst>
              <a:ext uri="{FF2B5EF4-FFF2-40B4-BE49-F238E27FC236}">
                <a16:creationId xmlns:a16="http://schemas.microsoft.com/office/drawing/2014/main" id="{BC3805BB-DF2A-4CF1-B43A-98A580A34206}"/>
              </a:ext>
            </a:extLst>
          </p:cNvPr>
          <p:cNvGrpSpPr/>
          <p:nvPr/>
        </p:nvGrpSpPr>
        <p:grpSpPr>
          <a:xfrm>
            <a:off x="3617270" y="4199575"/>
            <a:ext cx="2122152" cy="484787"/>
            <a:chOff x="758051" y="4517935"/>
            <a:chExt cx="2829536" cy="646384"/>
          </a:xfrm>
        </p:grpSpPr>
        <p:sp>
          <p:nvSpPr>
            <p:cNvPr id="16" name="Title 1">
              <a:extLst>
                <a:ext uri="{FF2B5EF4-FFF2-40B4-BE49-F238E27FC236}">
                  <a16:creationId xmlns:a16="http://schemas.microsoft.com/office/drawing/2014/main" id="{7D22109A-2842-4B9C-B552-FEC76F929DBF}"/>
                </a:ext>
              </a:extLst>
            </p:cNvPr>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050" b="0" spc="300" dirty="0">
                  <a:solidFill>
                    <a:schemeClr val="bg2"/>
                  </a:solidFill>
                  <a:latin typeface="Roboto Condensed" panose="02000000000000000000" pitchFamily="2" charset="0"/>
                  <a:ea typeface="Roboto Condensed" panose="02000000000000000000" pitchFamily="2" charset="0"/>
                </a:rPr>
                <a:t>Ruth Theresia</a:t>
              </a:r>
            </a:p>
          </p:txBody>
        </p:sp>
        <p:sp>
          <p:nvSpPr>
            <p:cNvPr id="17" name="TextBox 16">
              <a:extLst>
                <a:ext uri="{FF2B5EF4-FFF2-40B4-BE49-F238E27FC236}">
                  <a16:creationId xmlns:a16="http://schemas.microsoft.com/office/drawing/2014/main" id="{2D52B948-58D4-4637-BA7F-1B4049274849}"/>
                </a:ext>
              </a:extLst>
            </p:cNvPr>
            <p:cNvSpPr txBox="1"/>
            <p:nvPr/>
          </p:nvSpPr>
          <p:spPr>
            <a:xfrm>
              <a:off x="758051" y="4840811"/>
              <a:ext cx="2829536" cy="323508"/>
            </a:xfrm>
            <a:prstGeom prst="rect">
              <a:avLst/>
            </a:prstGeom>
            <a:noFill/>
          </p:spPr>
          <p:txBody>
            <a:bodyPr wrap="square" rtlCol="0">
              <a:spAutoFit/>
            </a:bodyPr>
            <a:lstStyle/>
            <a:p>
              <a:pPr algn="ctr">
                <a:lnSpc>
                  <a:spcPct val="130000"/>
                </a:lnSpc>
              </a:pPr>
              <a:r>
                <a:rPr lang="en-US" sz="825" spc="300" dirty="0">
                  <a:solidFill>
                    <a:schemeClr val="bg2"/>
                  </a:solidFill>
                  <a:latin typeface="Roboto Condensed" panose="02000000000000000000" pitchFamily="2" charset="0"/>
                  <a:ea typeface="Roboto Condensed" panose="02000000000000000000" pitchFamily="2" charset="0"/>
                  <a:cs typeface="Source Sans Pro" charset="0"/>
                </a:rPr>
                <a:t>11S20008</a:t>
              </a:r>
            </a:p>
          </p:txBody>
        </p:sp>
      </p:grpSp>
      <p:grpSp>
        <p:nvGrpSpPr>
          <p:cNvPr id="18" name="Group 17">
            <a:extLst>
              <a:ext uri="{FF2B5EF4-FFF2-40B4-BE49-F238E27FC236}">
                <a16:creationId xmlns:a16="http://schemas.microsoft.com/office/drawing/2014/main" id="{19807D4F-B996-4942-B233-598CBEF93E4A}"/>
              </a:ext>
            </a:extLst>
          </p:cNvPr>
          <p:cNvGrpSpPr/>
          <p:nvPr/>
        </p:nvGrpSpPr>
        <p:grpSpPr>
          <a:xfrm>
            <a:off x="6613003" y="3824713"/>
            <a:ext cx="2122152" cy="496177"/>
            <a:chOff x="742205" y="4517935"/>
            <a:chExt cx="2829536" cy="661571"/>
          </a:xfrm>
        </p:grpSpPr>
        <p:sp>
          <p:nvSpPr>
            <p:cNvPr id="19" name="Title 1">
              <a:extLst>
                <a:ext uri="{FF2B5EF4-FFF2-40B4-BE49-F238E27FC236}">
                  <a16:creationId xmlns:a16="http://schemas.microsoft.com/office/drawing/2014/main" id="{E19C4BAD-8C89-4AE8-9ADB-212C8891FBC3}"/>
                </a:ext>
              </a:extLst>
            </p:cNvPr>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050" b="0" spc="300" dirty="0">
                  <a:solidFill>
                    <a:schemeClr val="bg2"/>
                  </a:solidFill>
                  <a:latin typeface="Roboto Condensed" panose="02000000000000000000" pitchFamily="2" charset="0"/>
                  <a:ea typeface="Roboto Condensed" panose="02000000000000000000" pitchFamily="2" charset="0"/>
                </a:rPr>
                <a:t>Ruth </a:t>
              </a:r>
              <a:r>
                <a:rPr lang="en-US" sz="1050" b="0" spc="300" dirty="0" err="1">
                  <a:solidFill>
                    <a:schemeClr val="bg2"/>
                  </a:solidFill>
                  <a:latin typeface="Roboto Condensed" panose="02000000000000000000" pitchFamily="2" charset="0"/>
                  <a:ea typeface="Roboto Condensed" panose="02000000000000000000" pitchFamily="2" charset="0"/>
                </a:rPr>
                <a:t>Silalahi</a:t>
              </a:r>
              <a:endParaRPr lang="en-US" sz="1050" b="0" spc="300" dirty="0">
                <a:solidFill>
                  <a:schemeClr val="bg2"/>
                </a:solidFill>
                <a:latin typeface="Roboto Condensed" panose="02000000000000000000" pitchFamily="2" charset="0"/>
                <a:ea typeface="Roboto Condensed" panose="02000000000000000000" pitchFamily="2" charset="0"/>
              </a:endParaRPr>
            </a:p>
          </p:txBody>
        </p:sp>
        <p:sp>
          <p:nvSpPr>
            <p:cNvPr id="20" name="TextBox 19">
              <a:extLst>
                <a:ext uri="{FF2B5EF4-FFF2-40B4-BE49-F238E27FC236}">
                  <a16:creationId xmlns:a16="http://schemas.microsoft.com/office/drawing/2014/main" id="{91A5A542-5710-4C67-892C-166DB8BB85F8}"/>
                </a:ext>
              </a:extLst>
            </p:cNvPr>
            <p:cNvSpPr txBox="1"/>
            <p:nvPr/>
          </p:nvSpPr>
          <p:spPr>
            <a:xfrm>
              <a:off x="742205" y="4855998"/>
              <a:ext cx="2829536" cy="323508"/>
            </a:xfrm>
            <a:prstGeom prst="rect">
              <a:avLst/>
            </a:prstGeom>
            <a:noFill/>
          </p:spPr>
          <p:txBody>
            <a:bodyPr wrap="square" rtlCol="0">
              <a:spAutoFit/>
            </a:bodyPr>
            <a:lstStyle/>
            <a:p>
              <a:pPr algn="ctr">
                <a:lnSpc>
                  <a:spcPct val="130000"/>
                </a:lnSpc>
              </a:pPr>
              <a:r>
                <a:rPr lang="en-US" sz="825" spc="300" dirty="0">
                  <a:solidFill>
                    <a:schemeClr val="bg2"/>
                  </a:solidFill>
                  <a:latin typeface="Roboto Condensed" panose="02000000000000000000" pitchFamily="2" charset="0"/>
                  <a:ea typeface="Roboto Condensed" panose="02000000000000000000" pitchFamily="2" charset="0"/>
                  <a:cs typeface="Source Sans Pro" charset="0"/>
                </a:rPr>
                <a:t>11S20018</a:t>
              </a:r>
            </a:p>
          </p:txBody>
        </p:sp>
      </p:grpSp>
    </p:spTree>
    <p:extLst>
      <p:ext uri="{BB962C8B-B14F-4D97-AF65-F5344CB8AC3E}">
        <p14:creationId xmlns:p14="http://schemas.microsoft.com/office/powerpoint/2010/main" val="314699152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667">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74667">
                                          <p:cBhvr additive="base">
                                            <p:cTn id="7" dur="1250" fill="hold"/>
                                            <p:tgtEl>
                                              <p:spTgt spid="12"/>
                                            </p:tgtEl>
                                            <p:attrNameLst>
                                              <p:attrName>ppt_x</p:attrName>
                                            </p:attrNameLst>
                                          </p:cBhvr>
                                          <p:tavLst>
                                            <p:tav tm="0">
                                              <p:val>
                                                <p:strVal val="1+#ppt_w/2"/>
                                              </p:val>
                                            </p:tav>
                                            <p:tav tm="100000">
                                              <p:val>
                                                <p:strVal val="#ppt_x"/>
                                              </p:val>
                                            </p:tav>
                                          </p:tavLst>
                                        </p:anim>
                                        <p:anim calcmode="lin" valueType="num" p14:bounceEnd="74667">
                                          <p:cBhvr additive="base">
                                            <p:cTn id="8" dur="12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4667">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14:bounceEnd="74667">
                                          <p:cBhvr additive="base">
                                            <p:cTn id="11" dur="1250" fill="hold"/>
                                            <p:tgtEl>
                                              <p:spTgt spid="15"/>
                                            </p:tgtEl>
                                            <p:attrNameLst>
                                              <p:attrName>ppt_x</p:attrName>
                                            </p:attrNameLst>
                                          </p:cBhvr>
                                          <p:tavLst>
                                            <p:tav tm="0">
                                              <p:val>
                                                <p:strVal val="1+#ppt_w/2"/>
                                              </p:val>
                                            </p:tav>
                                            <p:tav tm="100000">
                                              <p:val>
                                                <p:strVal val="#ppt_x"/>
                                              </p:val>
                                            </p:tav>
                                          </p:tavLst>
                                        </p:anim>
                                        <p:anim calcmode="lin" valueType="num" p14:bounceEnd="74667">
                                          <p:cBhvr additive="base">
                                            <p:cTn id="12" dur="12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4667">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14:bounceEnd="74667">
                                          <p:cBhvr additive="base">
                                            <p:cTn id="15" dur="1250" fill="hold"/>
                                            <p:tgtEl>
                                              <p:spTgt spid="18"/>
                                            </p:tgtEl>
                                            <p:attrNameLst>
                                              <p:attrName>ppt_x</p:attrName>
                                            </p:attrNameLst>
                                          </p:cBhvr>
                                          <p:tavLst>
                                            <p:tav tm="0">
                                              <p:val>
                                                <p:strVal val="1+#ppt_w/2"/>
                                              </p:val>
                                            </p:tav>
                                            <p:tav tm="100000">
                                              <p:val>
                                                <p:strVal val="#ppt_x"/>
                                              </p:val>
                                            </p:tav>
                                          </p:tavLst>
                                        </p:anim>
                                        <p:anim calcmode="lin" valueType="num" p14:bounceEnd="74667">
                                          <p:cBhvr additive="base">
                                            <p:cTn id="16" dur="1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1+#ppt_w/2"/>
                                              </p:val>
                                            </p:tav>
                                            <p:tav tm="100000">
                                              <p:val>
                                                <p:strVal val="#ppt_x"/>
                                              </p:val>
                                            </p:tav>
                                          </p:tavLst>
                                        </p:anim>
                                        <p:anim calcmode="lin" valueType="num">
                                          <p:cBhvr additive="base">
                                            <p:cTn id="8" dur="12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1+#ppt_w/2"/>
                                              </p:val>
                                            </p:tav>
                                            <p:tav tm="100000">
                                              <p:val>
                                                <p:strVal val="#ppt_x"/>
                                              </p:val>
                                            </p:tav>
                                          </p:tavLst>
                                        </p:anim>
                                        <p:anim calcmode="lin" valueType="num">
                                          <p:cBhvr additive="base">
                                            <p:cTn id="12" dur="12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250" fill="hold"/>
                                            <p:tgtEl>
                                              <p:spTgt spid="18"/>
                                            </p:tgtEl>
                                            <p:attrNameLst>
                                              <p:attrName>ppt_x</p:attrName>
                                            </p:attrNameLst>
                                          </p:cBhvr>
                                          <p:tavLst>
                                            <p:tav tm="0">
                                              <p:val>
                                                <p:strVal val="1+#ppt_w/2"/>
                                              </p:val>
                                            </p:tav>
                                            <p:tav tm="100000">
                                              <p:val>
                                                <p:strVal val="#ppt_x"/>
                                              </p:val>
                                            </p:tav>
                                          </p:tavLst>
                                        </p:anim>
                                        <p:anim calcmode="lin" valueType="num">
                                          <p:cBhvr additive="base">
                                            <p:cTn id="16" dur="1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2BB3E04-E281-401C-85DE-FB5770B8493F}"/>
              </a:ext>
            </a:extLst>
          </p:cNvPr>
          <p:cNvSpPr/>
          <p:nvPr/>
        </p:nvSpPr>
        <p:spPr>
          <a:xfrm>
            <a:off x="381001" y="2966751"/>
            <a:ext cx="2450338" cy="591857"/>
          </a:xfrm>
          <a:prstGeom prst="rect">
            <a:avLst/>
          </a:prstGeom>
          <a:solidFill>
            <a:schemeClr val="bg1">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latin typeface="Roboto Condensed" panose="02000000000000000000" pitchFamily="2" charset="0"/>
              <a:ea typeface="Roboto Condensed" panose="02000000000000000000" pitchFamily="2" charset="0"/>
            </a:endParaRPr>
          </a:p>
        </p:txBody>
      </p:sp>
      <p:sp>
        <p:nvSpPr>
          <p:cNvPr id="7" name="Rectangle 6">
            <a:extLst>
              <a:ext uri="{FF2B5EF4-FFF2-40B4-BE49-F238E27FC236}">
                <a16:creationId xmlns:a16="http://schemas.microsoft.com/office/drawing/2014/main" id="{90803DB6-39E9-4B58-B5DC-C1901E51083E}"/>
              </a:ext>
            </a:extLst>
          </p:cNvPr>
          <p:cNvSpPr/>
          <p:nvPr/>
        </p:nvSpPr>
        <p:spPr>
          <a:xfrm>
            <a:off x="3450939" y="3558608"/>
            <a:ext cx="2450338" cy="591857"/>
          </a:xfrm>
          <a:prstGeom prst="rect">
            <a:avLst/>
          </a:prstGeom>
          <a:solidFill>
            <a:schemeClr val="bg1">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latin typeface="Roboto Condensed" panose="02000000000000000000" pitchFamily="2" charset="0"/>
              <a:ea typeface="Roboto Condensed" panose="02000000000000000000" pitchFamily="2" charset="0"/>
            </a:endParaRPr>
          </a:p>
        </p:txBody>
      </p:sp>
      <p:sp>
        <p:nvSpPr>
          <p:cNvPr id="8" name="Rectangle 7">
            <a:extLst>
              <a:ext uri="{FF2B5EF4-FFF2-40B4-BE49-F238E27FC236}">
                <a16:creationId xmlns:a16="http://schemas.microsoft.com/office/drawing/2014/main" id="{E257AD36-346A-481F-AE1F-60A79FD28482}"/>
              </a:ext>
            </a:extLst>
          </p:cNvPr>
          <p:cNvSpPr/>
          <p:nvPr/>
        </p:nvSpPr>
        <p:spPr>
          <a:xfrm>
            <a:off x="6464435" y="2991659"/>
            <a:ext cx="2450338" cy="591857"/>
          </a:xfrm>
          <a:prstGeom prst="rect">
            <a:avLst/>
          </a:prstGeom>
          <a:solidFill>
            <a:schemeClr val="bg1">
              <a:lumMod val="50000"/>
            </a:schemeClr>
          </a:solidFill>
          <a:ln>
            <a:noFill/>
          </a:ln>
          <a:effectLst>
            <a:glow rad="1270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a:p>
        </p:txBody>
      </p:sp>
      <p:sp>
        <p:nvSpPr>
          <p:cNvPr id="9" name="Title 1">
            <a:extLst>
              <a:ext uri="{FF2B5EF4-FFF2-40B4-BE49-F238E27FC236}">
                <a16:creationId xmlns:a16="http://schemas.microsoft.com/office/drawing/2014/main" id="{B023C001-D474-4659-BDF0-94AB3B93C201}"/>
              </a:ext>
            </a:extLst>
          </p:cNvPr>
          <p:cNvSpPr txBox="1">
            <a:spLocks/>
          </p:cNvSpPr>
          <p:nvPr/>
        </p:nvSpPr>
        <p:spPr>
          <a:xfrm>
            <a:off x="545093" y="3121659"/>
            <a:ext cx="2196000" cy="28204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350" b="0" spc="300" dirty="0">
                <a:solidFill>
                  <a:schemeClr val="bg1"/>
                </a:solidFill>
                <a:latin typeface="Roboto Condensed" panose="02000000000000000000" pitchFamily="2" charset="0"/>
                <a:ea typeface="Roboto Condensed" panose="02000000000000000000" pitchFamily="2" charset="0"/>
              </a:rPr>
              <a:t>Code, Use Case</a:t>
            </a:r>
          </a:p>
        </p:txBody>
      </p:sp>
      <p:sp>
        <p:nvSpPr>
          <p:cNvPr id="10" name="Title 1">
            <a:extLst>
              <a:ext uri="{FF2B5EF4-FFF2-40B4-BE49-F238E27FC236}">
                <a16:creationId xmlns:a16="http://schemas.microsoft.com/office/drawing/2014/main" id="{481ED0D7-F2A5-479F-A02A-AFC93610E334}"/>
              </a:ext>
            </a:extLst>
          </p:cNvPr>
          <p:cNvSpPr txBox="1">
            <a:spLocks/>
          </p:cNvSpPr>
          <p:nvPr/>
        </p:nvSpPr>
        <p:spPr>
          <a:xfrm>
            <a:off x="3450939" y="3558608"/>
            <a:ext cx="2378210" cy="28204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200" b="0" spc="300" dirty="0">
                <a:solidFill>
                  <a:schemeClr val="bg1"/>
                </a:solidFill>
                <a:latin typeface="Roboto Condensed" panose="02000000000000000000" pitchFamily="2" charset="0"/>
                <a:ea typeface="Roboto Condensed" panose="02000000000000000000" pitchFamily="2" charset="0"/>
              </a:rPr>
              <a:t>Use Case Diagram, PPT,</a:t>
            </a:r>
            <a:br>
              <a:rPr lang="en-US" sz="1200" b="0" spc="300" dirty="0">
                <a:solidFill>
                  <a:schemeClr val="bg1"/>
                </a:solidFill>
                <a:latin typeface="Roboto Condensed" panose="02000000000000000000" pitchFamily="2" charset="0"/>
                <a:ea typeface="Roboto Condensed" panose="02000000000000000000" pitchFamily="2" charset="0"/>
              </a:rPr>
            </a:br>
            <a:r>
              <a:rPr lang="en-US" sz="1200" b="0" spc="300" dirty="0" err="1">
                <a:solidFill>
                  <a:schemeClr val="bg1"/>
                </a:solidFill>
                <a:latin typeface="Roboto Condensed" panose="02000000000000000000" pitchFamily="2" charset="0"/>
                <a:ea typeface="Roboto Condensed" panose="02000000000000000000" pitchFamily="2" charset="0"/>
              </a:rPr>
              <a:t>Laporan</a:t>
            </a:r>
            <a:endParaRPr lang="en-US" sz="1200" b="0" spc="300" dirty="0">
              <a:solidFill>
                <a:schemeClr val="bg1"/>
              </a:solidFill>
              <a:latin typeface="Roboto Condensed" panose="02000000000000000000" pitchFamily="2" charset="0"/>
              <a:ea typeface="Roboto Condensed" panose="02000000000000000000" pitchFamily="2" charset="0"/>
            </a:endParaRPr>
          </a:p>
        </p:txBody>
      </p:sp>
      <p:sp>
        <p:nvSpPr>
          <p:cNvPr id="11" name="Title 1">
            <a:extLst>
              <a:ext uri="{FF2B5EF4-FFF2-40B4-BE49-F238E27FC236}">
                <a16:creationId xmlns:a16="http://schemas.microsoft.com/office/drawing/2014/main" id="{D4AF9F07-4104-4122-B8AC-CC90DE5AFB84}"/>
              </a:ext>
            </a:extLst>
          </p:cNvPr>
          <p:cNvSpPr txBox="1">
            <a:spLocks/>
          </p:cNvSpPr>
          <p:nvPr/>
        </p:nvSpPr>
        <p:spPr>
          <a:xfrm>
            <a:off x="6464435" y="3111294"/>
            <a:ext cx="2450338" cy="282040"/>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350" b="0" spc="300" dirty="0">
                <a:solidFill>
                  <a:schemeClr val="bg1"/>
                </a:solidFill>
                <a:latin typeface="Roboto Condensed" panose="02000000000000000000" pitchFamily="2" charset="0"/>
                <a:ea typeface="Roboto Condensed" panose="02000000000000000000" pitchFamily="2" charset="0"/>
              </a:rPr>
              <a:t>Code, Use Case</a:t>
            </a:r>
          </a:p>
        </p:txBody>
      </p:sp>
      <p:grpSp>
        <p:nvGrpSpPr>
          <p:cNvPr id="12" name="Group 11">
            <a:extLst>
              <a:ext uri="{FF2B5EF4-FFF2-40B4-BE49-F238E27FC236}">
                <a16:creationId xmlns:a16="http://schemas.microsoft.com/office/drawing/2014/main" id="{965173C0-E1DA-458D-82B9-8EA4AAA43ACB}"/>
              </a:ext>
            </a:extLst>
          </p:cNvPr>
          <p:cNvGrpSpPr/>
          <p:nvPr/>
        </p:nvGrpSpPr>
        <p:grpSpPr>
          <a:xfrm>
            <a:off x="477277" y="3787986"/>
            <a:ext cx="2134036" cy="484792"/>
            <a:chOff x="758051" y="4517935"/>
            <a:chExt cx="2845381" cy="646391"/>
          </a:xfrm>
        </p:grpSpPr>
        <p:sp>
          <p:nvSpPr>
            <p:cNvPr id="13" name="Title 1">
              <a:extLst>
                <a:ext uri="{FF2B5EF4-FFF2-40B4-BE49-F238E27FC236}">
                  <a16:creationId xmlns:a16="http://schemas.microsoft.com/office/drawing/2014/main" id="{701531A8-88B8-4A55-8A18-CA8293FA358D}"/>
                </a:ext>
              </a:extLst>
            </p:cNvPr>
            <p:cNvSpPr txBox="1">
              <a:spLocks/>
            </p:cNvSpPr>
            <p:nvPr/>
          </p:nvSpPr>
          <p:spPr>
            <a:xfrm>
              <a:off x="1080656" y="4517935"/>
              <a:ext cx="2522776"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050" b="0" spc="300" dirty="0" err="1">
                  <a:solidFill>
                    <a:schemeClr val="bg2"/>
                  </a:solidFill>
                  <a:latin typeface="Roboto Condensed" panose="02000000000000000000" pitchFamily="2" charset="0"/>
                  <a:ea typeface="Roboto Condensed" panose="02000000000000000000" pitchFamily="2" charset="0"/>
                </a:rPr>
                <a:t>Ivanston</a:t>
              </a:r>
              <a:r>
                <a:rPr lang="en-US" sz="1050" b="0" spc="300" dirty="0">
                  <a:solidFill>
                    <a:schemeClr val="bg2"/>
                  </a:solidFill>
                  <a:latin typeface="Roboto Condensed" panose="02000000000000000000" pitchFamily="2" charset="0"/>
                  <a:ea typeface="Roboto Condensed" panose="02000000000000000000" pitchFamily="2" charset="0"/>
                </a:rPr>
                <a:t> </a:t>
              </a:r>
              <a:r>
                <a:rPr lang="en-US" sz="1050" b="0" spc="300" dirty="0" err="1">
                  <a:solidFill>
                    <a:schemeClr val="bg2"/>
                  </a:solidFill>
                  <a:latin typeface="Roboto Condensed" panose="02000000000000000000" pitchFamily="2" charset="0"/>
                  <a:ea typeface="Roboto Condensed" panose="02000000000000000000" pitchFamily="2" charset="0"/>
                </a:rPr>
                <a:t>Simbolon</a:t>
              </a:r>
              <a:endParaRPr lang="en-US" sz="1050" b="0" spc="300" dirty="0">
                <a:solidFill>
                  <a:schemeClr val="bg2"/>
                </a:solidFill>
                <a:latin typeface="Roboto Condensed" panose="02000000000000000000" pitchFamily="2" charset="0"/>
                <a:ea typeface="Roboto Condensed" panose="02000000000000000000" pitchFamily="2" charset="0"/>
              </a:endParaRPr>
            </a:p>
          </p:txBody>
        </p:sp>
        <p:sp>
          <p:nvSpPr>
            <p:cNvPr id="14" name="TextBox 13">
              <a:extLst>
                <a:ext uri="{FF2B5EF4-FFF2-40B4-BE49-F238E27FC236}">
                  <a16:creationId xmlns:a16="http://schemas.microsoft.com/office/drawing/2014/main" id="{5397BD9B-44BE-43A3-9D8D-BCD189212267}"/>
                </a:ext>
              </a:extLst>
            </p:cNvPr>
            <p:cNvSpPr txBox="1"/>
            <p:nvPr/>
          </p:nvSpPr>
          <p:spPr>
            <a:xfrm>
              <a:off x="758051" y="4840817"/>
              <a:ext cx="2829536" cy="323509"/>
            </a:xfrm>
            <a:prstGeom prst="rect">
              <a:avLst/>
            </a:prstGeom>
            <a:noFill/>
          </p:spPr>
          <p:txBody>
            <a:bodyPr wrap="square" rtlCol="0">
              <a:spAutoFit/>
            </a:bodyPr>
            <a:lstStyle/>
            <a:p>
              <a:pPr algn="ctr">
                <a:lnSpc>
                  <a:spcPct val="130000"/>
                </a:lnSpc>
              </a:pPr>
              <a:r>
                <a:rPr lang="en-US" sz="825" spc="300" dirty="0">
                  <a:solidFill>
                    <a:schemeClr val="bg2"/>
                  </a:solidFill>
                  <a:latin typeface="Roboto Condensed" panose="02000000000000000000" pitchFamily="2" charset="0"/>
                  <a:ea typeface="Roboto Condensed" panose="02000000000000000000" pitchFamily="2" charset="0"/>
                  <a:cs typeface="Source Sans Pro" charset="0"/>
                </a:rPr>
                <a:t>11S20026</a:t>
              </a:r>
            </a:p>
          </p:txBody>
        </p:sp>
      </p:grpSp>
      <p:grpSp>
        <p:nvGrpSpPr>
          <p:cNvPr id="15" name="Group 14">
            <a:extLst>
              <a:ext uri="{FF2B5EF4-FFF2-40B4-BE49-F238E27FC236}">
                <a16:creationId xmlns:a16="http://schemas.microsoft.com/office/drawing/2014/main" id="{FCD89AEF-D9F5-452F-A39D-E8C9495446EA}"/>
              </a:ext>
            </a:extLst>
          </p:cNvPr>
          <p:cNvGrpSpPr/>
          <p:nvPr/>
        </p:nvGrpSpPr>
        <p:grpSpPr>
          <a:xfrm>
            <a:off x="3510924" y="4272778"/>
            <a:ext cx="2122152" cy="484787"/>
            <a:chOff x="758051" y="4517935"/>
            <a:chExt cx="2829536" cy="646384"/>
          </a:xfrm>
        </p:grpSpPr>
        <p:sp>
          <p:nvSpPr>
            <p:cNvPr id="16" name="Title 1">
              <a:extLst>
                <a:ext uri="{FF2B5EF4-FFF2-40B4-BE49-F238E27FC236}">
                  <a16:creationId xmlns:a16="http://schemas.microsoft.com/office/drawing/2014/main" id="{7AA556CD-9BEA-4C37-87E4-31B9DAEB09BE}"/>
                </a:ext>
              </a:extLst>
            </p:cNvPr>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050" b="0" spc="300" dirty="0" err="1">
                  <a:solidFill>
                    <a:schemeClr val="bg2"/>
                  </a:solidFill>
                  <a:latin typeface="Roboto Condensed" panose="02000000000000000000" pitchFamily="2" charset="0"/>
                  <a:ea typeface="Roboto Condensed" panose="02000000000000000000" pitchFamily="2" charset="0"/>
                </a:rPr>
                <a:t>Ketrina</a:t>
              </a:r>
              <a:r>
                <a:rPr lang="en-US" sz="1050" b="0" spc="300" dirty="0">
                  <a:solidFill>
                    <a:schemeClr val="bg2"/>
                  </a:solidFill>
                  <a:latin typeface="Roboto Condensed" panose="02000000000000000000" pitchFamily="2" charset="0"/>
                  <a:ea typeface="Roboto Condensed" panose="02000000000000000000" pitchFamily="2" charset="0"/>
                </a:rPr>
                <a:t> </a:t>
              </a:r>
              <a:r>
                <a:rPr lang="en-US" sz="1050" b="0" spc="300" dirty="0" err="1">
                  <a:solidFill>
                    <a:schemeClr val="bg2"/>
                  </a:solidFill>
                  <a:latin typeface="Roboto Condensed" panose="02000000000000000000" pitchFamily="2" charset="0"/>
                  <a:ea typeface="Roboto Condensed" panose="02000000000000000000" pitchFamily="2" charset="0"/>
                </a:rPr>
                <a:t>Siagian</a:t>
              </a:r>
              <a:endParaRPr lang="en-US" sz="1050" b="0" spc="300" dirty="0">
                <a:solidFill>
                  <a:schemeClr val="bg2"/>
                </a:solidFill>
                <a:latin typeface="Roboto Condensed" panose="02000000000000000000" pitchFamily="2" charset="0"/>
                <a:ea typeface="Roboto Condensed" panose="02000000000000000000" pitchFamily="2" charset="0"/>
              </a:endParaRPr>
            </a:p>
          </p:txBody>
        </p:sp>
        <p:sp>
          <p:nvSpPr>
            <p:cNvPr id="17" name="TextBox 16">
              <a:extLst>
                <a:ext uri="{FF2B5EF4-FFF2-40B4-BE49-F238E27FC236}">
                  <a16:creationId xmlns:a16="http://schemas.microsoft.com/office/drawing/2014/main" id="{5AE518C1-5CE7-48E8-A318-8AE20FE4D8AA}"/>
                </a:ext>
              </a:extLst>
            </p:cNvPr>
            <p:cNvSpPr txBox="1"/>
            <p:nvPr/>
          </p:nvSpPr>
          <p:spPr>
            <a:xfrm>
              <a:off x="758051" y="4840811"/>
              <a:ext cx="2829536" cy="323508"/>
            </a:xfrm>
            <a:prstGeom prst="rect">
              <a:avLst/>
            </a:prstGeom>
            <a:noFill/>
          </p:spPr>
          <p:txBody>
            <a:bodyPr wrap="square" rtlCol="0">
              <a:spAutoFit/>
            </a:bodyPr>
            <a:lstStyle/>
            <a:p>
              <a:pPr algn="ctr">
                <a:lnSpc>
                  <a:spcPct val="130000"/>
                </a:lnSpc>
              </a:pPr>
              <a:r>
                <a:rPr lang="en-US" sz="825" spc="300" dirty="0">
                  <a:solidFill>
                    <a:schemeClr val="bg2"/>
                  </a:solidFill>
                  <a:latin typeface="Roboto Condensed" panose="02000000000000000000" pitchFamily="2" charset="0"/>
                  <a:ea typeface="Roboto Condensed" panose="02000000000000000000" pitchFamily="2" charset="0"/>
                  <a:cs typeface="Source Sans Pro" charset="0"/>
                </a:rPr>
                <a:t>11S20039</a:t>
              </a:r>
            </a:p>
          </p:txBody>
        </p:sp>
      </p:grpSp>
      <p:grpSp>
        <p:nvGrpSpPr>
          <p:cNvPr id="18" name="Group 17">
            <a:extLst>
              <a:ext uri="{FF2B5EF4-FFF2-40B4-BE49-F238E27FC236}">
                <a16:creationId xmlns:a16="http://schemas.microsoft.com/office/drawing/2014/main" id="{B1537F4B-19F8-4F47-9057-72FCC5929181}"/>
              </a:ext>
            </a:extLst>
          </p:cNvPr>
          <p:cNvGrpSpPr/>
          <p:nvPr/>
        </p:nvGrpSpPr>
        <p:grpSpPr>
          <a:xfrm>
            <a:off x="6544571" y="3776835"/>
            <a:ext cx="2122152" cy="496177"/>
            <a:chOff x="742205" y="4517935"/>
            <a:chExt cx="2829536" cy="661571"/>
          </a:xfrm>
        </p:grpSpPr>
        <p:sp>
          <p:nvSpPr>
            <p:cNvPr id="19" name="Title 1">
              <a:extLst>
                <a:ext uri="{FF2B5EF4-FFF2-40B4-BE49-F238E27FC236}">
                  <a16:creationId xmlns:a16="http://schemas.microsoft.com/office/drawing/2014/main" id="{487F2513-15A1-4D31-83EB-5BE9B939BA11}"/>
                </a:ext>
              </a:extLst>
            </p:cNvPr>
            <p:cNvSpPr txBox="1">
              <a:spLocks/>
            </p:cNvSpPr>
            <p:nvPr/>
          </p:nvSpPr>
          <p:spPr>
            <a:xfrm>
              <a:off x="1080656" y="4517935"/>
              <a:ext cx="21536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en-US" sz="1050" b="0" spc="300" dirty="0">
                  <a:solidFill>
                    <a:schemeClr val="bg2"/>
                  </a:solidFill>
                  <a:latin typeface="Roboto Condensed" panose="02000000000000000000" pitchFamily="2" charset="0"/>
                  <a:ea typeface="Roboto Condensed" panose="02000000000000000000" pitchFamily="2" charset="0"/>
                </a:rPr>
                <a:t>Amelia </a:t>
              </a:r>
              <a:r>
                <a:rPr lang="en-US" sz="1050" b="0" spc="300" dirty="0" err="1">
                  <a:solidFill>
                    <a:schemeClr val="bg2"/>
                  </a:solidFill>
                  <a:latin typeface="Roboto Condensed" panose="02000000000000000000" pitchFamily="2" charset="0"/>
                  <a:ea typeface="Roboto Condensed" panose="02000000000000000000" pitchFamily="2" charset="0"/>
                </a:rPr>
                <a:t>Hutajulu</a:t>
              </a:r>
              <a:endParaRPr lang="en-US" sz="1050" b="0" spc="300" dirty="0">
                <a:solidFill>
                  <a:schemeClr val="bg2"/>
                </a:solidFill>
                <a:latin typeface="Roboto Condensed" panose="02000000000000000000" pitchFamily="2" charset="0"/>
                <a:ea typeface="Roboto Condensed" panose="02000000000000000000" pitchFamily="2" charset="0"/>
              </a:endParaRPr>
            </a:p>
          </p:txBody>
        </p:sp>
        <p:sp>
          <p:nvSpPr>
            <p:cNvPr id="20" name="TextBox 19">
              <a:extLst>
                <a:ext uri="{FF2B5EF4-FFF2-40B4-BE49-F238E27FC236}">
                  <a16:creationId xmlns:a16="http://schemas.microsoft.com/office/drawing/2014/main" id="{670F5163-769F-41D4-B275-01E4654A8686}"/>
                </a:ext>
              </a:extLst>
            </p:cNvPr>
            <p:cNvSpPr txBox="1"/>
            <p:nvPr/>
          </p:nvSpPr>
          <p:spPr>
            <a:xfrm>
              <a:off x="742205" y="4855998"/>
              <a:ext cx="2829536" cy="323508"/>
            </a:xfrm>
            <a:prstGeom prst="rect">
              <a:avLst/>
            </a:prstGeom>
            <a:noFill/>
          </p:spPr>
          <p:txBody>
            <a:bodyPr wrap="square" rtlCol="0">
              <a:spAutoFit/>
            </a:bodyPr>
            <a:lstStyle/>
            <a:p>
              <a:pPr algn="ctr">
                <a:lnSpc>
                  <a:spcPct val="130000"/>
                </a:lnSpc>
              </a:pPr>
              <a:r>
                <a:rPr lang="en-US" sz="825" spc="300" dirty="0">
                  <a:solidFill>
                    <a:schemeClr val="bg2"/>
                  </a:solidFill>
                  <a:latin typeface="Roboto Condensed" panose="02000000000000000000" pitchFamily="2" charset="0"/>
                  <a:ea typeface="Roboto Condensed" panose="02000000000000000000" pitchFamily="2" charset="0"/>
                  <a:cs typeface="Source Sans Pro" charset="0"/>
                </a:rPr>
                <a:t>11S20044</a:t>
              </a:r>
            </a:p>
          </p:txBody>
        </p:sp>
      </p:grpSp>
    </p:spTree>
    <p:extLst>
      <p:ext uri="{BB962C8B-B14F-4D97-AF65-F5344CB8AC3E}">
        <p14:creationId xmlns:p14="http://schemas.microsoft.com/office/powerpoint/2010/main" val="364277496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74667">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74667">
                                          <p:cBhvr additive="base">
                                            <p:cTn id="7" dur="1250" fill="hold"/>
                                            <p:tgtEl>
                                              <p:spTgt spid="12"/>
                                            </p:tgtEl>
                                            <p:attrNameLst>
                                              <p:attrName>ppt_x</p:attrName>
                                            </p:attrNameLst>
                                          </p:cBhvr>
                                          <p:tavLst>
                                            <p:tav tm="0">
                                              <p:val>
                                                <p:strVal val="1+#ppt_w/2"/>
                                              </p:val>
                                            </p:tav>
                                            <p:tav tm="100000">
                                              <p:val>
                                                <p:strVal val="#ppt_x"/>
                                              </p:val>
                                            </p:tav>
                                          </p:tavLst>
                                        </p:anim>
                                        <p:anim calcmode="lin" valueType="num" p14:bounceEnd="74667">
                                          <p:cBhvr additive="base">
                                            <p:cTn id="8" dur="12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74667">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14:bounceEnd="74667">
                                          <p:cBhvr additive="base">
                                            <p:cTn id="11" dur="1250" fill="hold"/>
                                            <p:tgtEl>
                                              <p:spTgt spid="15"/>
                                            </p:tgtEl>
                                            <p:attrNameLst>
                                              <p:attrName>ppt_x</p:attrName>
                                            </p:attrNameLst>
                                          </p:cBhvr>
                                          <p:tavLst>
                                            <p:tav tm="0">
                                              <p:val>
                                                <p:strVal val="1+#ppt_w/2"/>
                                              </p:val>
                                            </p:tav>
                                            <p:tav tm="100000">
                                              <p:val>
                                                <p:strVal val="#ppt_x"/>
                                              </p:val>
                                            </p:tav>
                                          </p:tavLst>
                                        </p:anim>
                                        <p:anim calcmode="lin" valueType="num" p14:bounceEnd="74667">
                                          <p:cBhvr additive="base">
                                            <p:cTn id="12" dur="12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74667">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14:bounceEnd="74667">
                                          <p:cBhvr additive="base">
                                            <p:cTn id="15" dur="1250" fill="hold"/>
                                            <p:tgtEl>
                                              <p:spTgt spid="18"/>
                                            </p:tgtEl>
                                            <p:attrNameLst>
                                              <p:attrName>ppt_x</p:attrName>
                                            </p:attrNameLst>
                                          </p:cBhvr>
                                          <p:tavLst>
                                            <p:tav tm="0">
                                              <p:val>
                                                <p:strVal val="1+#ppt_w/2"/>
                                              </p:val>
                                            </p:tav>
                                            <p:tav tm="100000">
                                              <p:val>
                                                <p:strVal val="#ppt_x"/>
                                              </p:val>
                                            </p:tav>
                                          </p:tavLst>
                                        </p:anim>
                                        <p:anim calcmode="lin" valueType="num" p14:bounceEnd="74667">
                                          <p:cBhvr additive="base">
                                            <p:cTn id="16" dur="1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250" fill="hold"/>
                                            <p:tgtEl>
                                              <p:spTgt spid="12"/>
                                            </p:tgtEl>
                                            <p:attrNameLst>
                                              <p:attrName>ppt_x</p:attrName>
                                            </p:attrNameLst>
                                          </p:cBhvr>
                                          <p:tavLst>
                                            <p:tav tm="0">
                                              <p:val>
                                                <p:strVal val="1+#ppt_w/2"/>
                                              </p:val>
                                            </p:tav>
                                            <p:tav tm="100000">
                                              <p:val>
                                                <p:strVal val="#ppt_x"/>
                                              </p:val>
                                            </p:tav>
                                          </p:tavLst>
                                        </p:anim>
                                        <p:anim calcmode="lin" valueType="num">
                                          <p:cBhvr additive="base">
                                            <p:cTn id="8" dur="12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1+#ppt_w/2"/>
                                              </p:val>
                                            </p:tav>
                                            <p:tav tm="100000">
                                              <p:val>
                                                <p:strVal val="#ppt_x"/>
                                              </p:val>
                                            </p:tav>
                                          </p:tavLst>
                                        </p:anim>
                                        <p:anim calcmode="lin" valueType="num">
                                          <p:cBhvr additive="base">
                                            <p:cTn id="12" dur="12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250" fill="hold"/>
                                            <p:tgtEl>
                                              <p:spTgt spid="18"/>
                                            </p:tgtEl>
                                            <p:attrNameLst>
                                              <p:attrName>ppt_x</p:attrName>
                                            </p:attrNameLst>
                                          </p:cBhvr>
                                          <p:tavLst>
                                            <p:tav tm="0">
                                              <p:val>
                                                <p:strVal val="1+#ppt_w/2"/>
                                              </p:val>
                                            </p:tav>
                                            <p:tav tm="100000">
                                              <p:val>
                                                <p:strVal val="#ppt_x"/>
                                              </p:val>
                                            </p:tav>
                                          </p:tavLst>
                                        </p:anim>
                                        <p:anim calcmode="lin" valueType="num">
                                          <p:cBhvr additive="base">
                                            <p:cTn id="16" dur="12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72;p39">
            <a:extLst>
              <a:ext uri="{FF2B5EF4-FFF2-40B4-BE49-F238E27FC236}">
                <a16:creationId xmlns:a16="http://schemas.microsoft.com/office/drawing/2014/main" id="{3439179A-28A5-4E22-96F2-A6829F54D291}"/>
              </a:ext>
            </a:extLst>
          </p:cNvPr>
          <p:cNvSpPr txBox="1">
            <a:spLocks/>
          </p:cNvSpPr>
          <p:nvPr/>
        </p:nvSpPr>
        <p:spPr>
          <a:xfrm>
            <a:off x="3006405" y="1267206"/>
            <a:ext cx="2698569" cy="3812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d-ID" sz="1500" dirty="0">
                <a:latin typeface="Roboto Condensed" panose="02000000000000000000" pitchFamily="2" charset="0"/>
                <a:ea typeface="Roboto Condensed" panose="02000000000000000000" pitchFamily="2" charset="0"/>
                <a:cs typeface="Times New Roman" panose="02020603050405020304" pitchFamily="18" charset="0"/>
              </a:rPr>
              <a:t>DESKRIPSI PROYEK	</a:t>
            </a:r>
          </a:p>
          <a:p>
            <a:endParaRPr lang="id-ID" dirty="0"/>
          </a:p>
        </p:txBody>
      </p:sp>
      <p:sp>
        <p:nvSpPr>
          <p:cNvPr id="4" name="Google Shape;373;p39">
            <a:extLst>
              <a:ext uri="{FF2B5EF4-FFF2-40B4-BE49-F238E27FC236}">
                <a16:creationId xmlns:a16="http://schemas.microsoft.com/office/drawing/2014/main" id="{5E6F9EE6-2A57-4A23-B3E6-FB38621A4943}"/>
              </a:ext>
            </a:extLst>
          </p:cNvPr>
          <p:cNvSpPr txBox="1">
            <a:spLocks noGrp="1"/>
          </p:cNvSpPr>
          <p:nvPr>
            <p:ph type="title"/>
          </p:nvPr>
        </p:nvSpPr>
        <p:spPr>
          <a:xfrm>
            <a:off x="-80925" y="401744"/>
            <a:ext cx="914400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oboto Condensed" panose="02000000000000000000" pitchFamily="2" charset="0"/>
                <a:ea typeface="Roboto Condensed" panose="02000000000000000000" pitchFamily="2" charset="0"/>
                <a:cs typeface="Times New Roman" panose="02020603050405020304" pitchFamily="18" charset="0"/>
              </a:rPr>
              <a:t>CONTENTS</a:t>
            </a:r>
            <a:endParaRPr b="1" dirty="0">
              <a:latin typeface="Roboto Condensed" panose="02000000000000000000" pitchFamily="2" charset="0"/>
              <a:ea typeface="Roboto Condensed" panose="02000000000000000000" pitchFamily="2" charset="0"/>
              <a:cs typeface="Times New Roman" panose="02020603050405020304" pitchFamily="18" charset="0"/>
            </a:endParaRPr>
          </a:p>
        </p:txBody>
      </p:sp>
      <p:sp>
        <p:nvSpPr>
          <p:cNvPr id="5" name="TextBox 4">
            <a:extLst>
              <a:ext uri="{FF2B5EF4-FFF2-40B4-BE49-F238E27FC236}">
                <a16:creationId xmlns:a16="http://schemas.microsoft.com/office/drawing/2014/main" id="{1418BAE7-D9DA-4CE4-ADD5-E7F5A88F9391}"/>
              </a:ext>
            </a:extLst>
          </p:cNvPr>
          <p:cNvSpPr txBox="1"/>
          <p:nvPr/>
        </p:nvSpPr>
        <p:spPr>
          <a:xfrm>
            <a:off x="3006405" y="1814920"/>
            <a:ext cx="2394155" cy="1384995"/>
          </a:xfrm>
          <a:prstGeom prst="rect">
            <a:avLst/>
          </a:prstGeom>
          <a:noFill/>
        </p:spPr>
        <p:txBody>
          <a:bodyPr wrap="square">
            <a:spAutoFit/>
          </a:bodyPr>
          <a:lstStyle/>
          <a:p>
            <a:pPr lvl="0"/>
            <a:r>
              <a:rPr lang="id-ID" sz="1400" dirty="0">
                <a:latin typeface="Roboto Condensed" panose="02000000000000000000" pitchFamily="2" charset="0"/>
                <a:ea typeface="Roboto Condensed" panose="02000000000000000000" pitchFamily="2" charset="0"/>
                <a:cs typeface="Times New Roman" panose="02020603050405020304" pitchFamily="18" charset="0"/>
              </a:rPr>
              <a:t>USE CASE</a:t>
            </a:r>
            <a:endParaRPr lang="en-US" sz="1400" dirty="0">
              <a:latin typeface="Roboto Condensed" panose="02000000000000000000" pitchFamily="2" charset="0"/>
              <a:ea typeface="Roboto Condensed" panose="02000000000000000000" pitchFamily="2" charset="0"/>
              <a:cs typeface="Times New Roman" panose="02020603050405020304" pitchFamily="18" charset="0"/>
            </a:endParaRPr>
          </a:p>
          <a:p>
            <a:pPr lvl="0"/>
            <a:r>
              <a:rPr lang="id-ID" sz="1400" dirty="0">
                <a:latin typeface="Roboto Condensed" panose="02000000000000000000" pitchFamily="2" charset="0"/>
                <a:ea typeface="Roboto Condensed" panose="02000000000000000000" pitchFamily="2" charset="0"/>
                <a:cs typeface="Times New Roman" panose="02020603050405020304" pitchFamily="18" charset="0"/>
              </a:rPr>
              <a:t>	</a:t>
            </a:r>
          </a:p>
          <a:p>
            <a:pPr marL="623888" lvl="0" indent="-266700">
              <a:buFont typeface="Wingdings" panose="05000000000000000000" pitchFamily="2" charset="2"/>
              <a:buChar char="v"/>
            </a:pPr>
            <a:r>
              <a:rPr lang="id-ID" sz="1400" dirty="0">
                <a:latin typeface="Roboto Condensed" panose="02000000000000000000" pitchFamily="2" charset="0"/>
                <a:ea typeface="Roboto Condensed" panose="02000000000000000000" pitchFamily="2" charset="0"/>
                <a:cs typeface="Times New Roman" panose="02020603050405020304" pitchFamily="18" charset="0"/>
              </a:rPr>
              <a:t>USE CASE DIAGRAM	</a:t>
            </a:r>
          </a:p>
          <a:p>
            <a:pPr marL="623888" lvl="0" indent="-266700">
              <a:buFont typeface="Wingdings" panose="05000000000000000000" pitchFamily="2" charset="2"/>
              <a:buChar char="v"/>
            </a:pPr>
            <a:r>
              <a:rPr lang="id-ID" sz="1400" dirty="0">
                <a:latin typeface="Roboto Condensed" panose="02000000000000000000" pitchFamily="2" charset="0"/>
                <a:ea typeface="Roboto Condensed" panose="02000000000000000000" pitchFamily="2" charset="0"/>
                <a:cs typeface="Times New Roman" panose="02020603050405020304" pitchFamily="18" charset="0"/>
              </a:rPr>
              <a:t>CLASS DIAGRAM	</a:t>
            </a:r>
          </a:p>
          <a:p>
            <a:pPr lvl="0"/>
            <a:r>
              <a:rPr lang="id-ID" sz="14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2244A57F-CD2B-499A-A753-EE39DD1464DF}"/>
              </a:ext>
            </a:extLst>
          </p:cNvPr>
          <p:cNvSpPr txBox="1"/>
          <p:nvPr/>
        </p:nvSpPr>
        <p:spPr>
          <a:xfrm>
            <a:off x="3006405" y="3104746"/>
            <a:ext cx="661027" cy="523220"/>
          </a:xfrm>
          <a:prstGeom prst="rect">
            <a:avLst/>
          </a:prstGeom>
          <a:noFill/>
        </p:spPr>
        <p:txBody>
          <a:bodyPr wrap="square">
            <a:spAutoFit/>
          </a:bodyPr>
          <a:lstStyle/>
          <a:p>
            <a:pPr lvl="0"/>
            <a:r>
              <a:rPr lang="id-ID" sz="1400" dirty="0">
                <a:latin typeface="Roboto Condensed" panose="02000000000000000000" pitchFamily="2" charset="0"/>
                <a:ea typeface="Roboto Condensed" panose="02000000000000000000" pitchFamily="2" charset="0"/>
                <a:cs typeface="Times New Roman" panose="02020603050405020304" pitchFamily="18" charset="0"/>
              </a:rPr>
              <a:t>ERD	</a:t>
            </a:r>
          </a:p>
        </p:txBody>
      </p:sp>
      <p:sp>
        <p:nvSpPr>
          <p:cNvPr id="7" name="TextBox 6">
            <a:extLst>
              <a:ext uri="{FF2B5EF4-FFF2-40B4-BE49-F238E27FC236}">
                <a16:creationId xmlns:a16="http://schemas.microsoft.com/office/drawing/2014/main" id="{57A88AED-C08A-4426-A91A-F05266A300CE}"/>
              </a:ext>
            </a:extLst>
          </p:cNvPr>
          <p:cNvSpPr txBox="1"/>
          <p:nvPr/>
        </p:nvSpPr>
        <p:spPr>
          <a:xfrm>
            <a:off x="3006405" y="3414291"/>
            <a:ext cx="1790796" cy="307777"/>
          </a:xfrm>
          <a:prstGeom prst="rect">
            <a:avLst/>
          </a:prstGeom>
          <a:noFill/>
        </p:spPr>
        <p:txBody>
          <a:bodyPr wrap="square">
            <a:spAutoFit/>
          </a:bodyPr>
          <a:lstStyle/>
          <a:p>
            <a:pPr lvl="0"/>
            <a:r>
              <a:rPr lang="id-ID" sz="1400" dirty="0">
                <a:latin typeface="Roboto Condensed" panose="02000000000000000000" pitchFamily="2" charset="0"/>
                <a:ea typeface="Roboto Condensed" panose="02000000000000000000" pitchFamily="2" charset="0"/>
                <a:cs typeface="Times New Roman" panose="02020603050405020304" pitchFamily="18" charset="0"/>
              </a:rPr>
              <a:t>TIME TABLE	</a:t>
            </a:r>
          </a:p>
        </p:txBody>
      </p:sp>
      <p:sp>
        <p:nvSpPr>
          <p:cNvPr id="8" name="TextBox 7">
            <a:extLst>
              <a:ext uri="{FF2B5EF4-FFF2-40B4-BE49-F238E27FC236}">
                <a16:creationId xmlns:a16="http://schemas.microsoft.com/office/drawing/2014/main" id="{8C6D616D-5721-41F0-B044-95A8D7F5186E}"/>
              </a:ext>
            </a:extLst>
          </p:cNvPr>
          <p:cNvSpPr txBox="1"/>
          <p:nvPr/>
        </p:nvSpPr>
        <p:spPr>
          <a:xfrm>
            <a:off x="2098631" y="3740915"/>
            <a:ext cx="2698570" cy="523220"/>
          </a:xfrm>
          <a:prstGeom prst="rect">
            <a:avLst/>
          </a:prstGeom>
          <a:noFill/>
        </p:spPr>
        <p:txBody>
          <a:bodyPr wrap="square">
            <a:spAutoFit/>
          </a:bodyPr>
          <a:lstStyle/>
          <a:p>
            <a:pPr lvl="0"/>
            <a:r>
              <a:rPr lang="id-ID" sz="1400" dirty="0">
                <a:latin typeface="Roboto Condensed" panose="02000000000000000000" pitchFamily="2" charset="0"/>
                <a:ea typeface="Roboto Condensed" panose="02000000000000000000" pitchFamily="2" charset="0"/>
                <a:cs typeface="Times New Roman" panose="02020603050405020304" pitchFamily="18" charset="0"/>
              </a:rPr>
              <a:t>	PEMBAGIAN TUGAS	</a:t>
            </a:r>
            <a:r>
              <a:rPr lang="id-ID" sz="14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B1D4812C-9EFC-4E38-8435-AFA82FD3C150}"/>
              </a:ext>
            </a:extLst>
          </p:cNvPr>
          <p:cNvSpPr txBox="1"/>
          <p:nvPr/>
        </p:nvSpPr>
        <p:spPr>
          <a:xfrm>
            <a:off x="2098631" y="4109179"/>
            <a:ext cx="4714566" cy="307777"/>
          </a:xfrm>
          <a:prstGeom prst="rect">
            <a:avLst/>
          </a:prstGeom>
          <a:noFill/>
        </p:spPr>
        <p:txBody>
          <a:bodyPr wrap="square">
            <a:spAutoFit/>
          </a:bodyPr>
          <a:lstStyle/>
          <a:p>
            <a:pPr lvl="0"/>
            <a:r>
              <a:rPr lang="id-ID" sz="1400" dirty="0">
                <a:latin typeface="Roboto Condensed" panose="02000000000000000000" pitchFamily="2" charset="0"/>
                <a:ea typeface="Roboto Condensed" panose="02000000000000000000" pitchFamily="2" charset="0"/>
                <a:cs typeface="Times New Roman" panose="02020603050405020304" pitchFamily="18" charset="0"/>
              </a:rPr>
              <a:t>	PANDUAN APLIKASI</a:t>
            </a:r>
            <a:r>
              <a:rPr lang="id-ID"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3337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A230-A86F-4C32-9CA2-C556B93FB1FB}"/>
              </a:ext>
            </a:extLst>
          </p:cNvPr>
          <p:cNvSpPr>
            <a:spLocks noGrp="1"/>
          </p:cNvSpPr>
          <p:nvPr>
            <p:ph type="title"/>
          </p:nvPr>
        </p:nvSpPr>
        <p:spPr>
          <a:xfrm>
            <a:off x="623260" y="2265600"/>
            <a:ext cx="3948740" cy="612300"/>
          </a:xfrm>
        </p:spPr>
        <p:txBody>
          <a:bodyPr/>
          <a:lstStyle/>
          <a:p>
            <a:r>
              <a:rPr lang="en-US" spc="600" dirty="0"/>
              <a:t>DESKRIPSI PROYEK</a:t>
            </a:r>
            <a:endParaRPr lang="en-ID" spc="600" dirty="0"/>
          </a:p>
        </p:txBody>
      </p:sp>
    </p:spTree>
    <p:extLst>
      <p:ext uri="{BB962C8B-B14F-4D97-AF65-F5344CB8AC3E}">
        <p14:creationId xmlns:p14="http://schemas.microsoft.com/office/powerpoint/2010/main" val="1195950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body" idx="1"/>
          </p:nvPr>
        </p:nvSpPr>
        <p:spPr>
          <a:xfrm>
            <a:off x="69188" y="1189910"/>
            <a:ext cx="3932541" cy="3500077"/>
          </a:xfrm>
          <a:prstGeom prst="rect">
            <a:avLst/>
          </a:prstGeom>
        </p:spPr>
        <p:txBody>
          <a:bodyPr spcFirstLastPara="1" wrap="square" lIns="91425" tIns="91425" rIns="91425" bIns="91425" anchor="t" anchorCtr="0">
            <a:noAutofit/>
          </a:bodyPr>
          <a:lstStyle/>
          <a:p>
            <a:pPr marL="0" lvl="0" indent="0" algn="ctr">
              <a:spcAft>
                <a:spcPts val="1600"/>
              </a:spcAft>
              <a:buNone/>
            </a:pPr>
            <a:r>
              <a:rPr lang="id-ID" sz="1200" dirty="0">
                <a:latin typeface="Poppins "/>
                <a:ea typeface="Roboto Condensed" panose="02000000000000000000" pitchFamily="2" charset="0"/>
                <a:cs typeface="Poppins SemiBold" panose="00000700000000000000" pitchFamily="2" charset="0"/>
              </a:rPr>
              <a:t>Adanya aplikasi Helath Calculator yang sederhana dan teruji, membantu dalam memantau beberapa masalah kesehatan Anda. Health Calculator dapat membantu memeriksa status kesehatan harian dengan mudah dan sederhana. </a:t>
            </a:r>
          </a:p>
          <a:p>
            <a:pPr marL="127000" indent="0" algn="ctr">
              <a:buNone/>
            </a:pPr>
            <a:r>
              <a:rPr lang="en-US" sz="1200" dirty="0">
                <a:latin typeface="Poppins "/>
                <a:ea typeface="Roboto Condensed" panose="02000000000000000000" pitchFamily="2" charset="0"/>
                <a:cs typeface="Poppins SemiBold" panose="00000700000000000000" pitchFamily="2" charset="0"/>
              </a:rPr>
              <a:t>Proses </a:t>
            </a:r>
            <a:r>
              <a:rPr lang="en-US" sz="1200" dirty="0" err="1">
                <a:latin typeface="Poppins "/>
                <a:ea typeface="Roboto Condensed" panose="02000000000000000000" pitchFamily="2" charset="0"/>
                <a:cs typeface="Poppins SemiBold" panose="00000700000000000000" pitchFamily="2" charset="0"/>
              </a:rPr>
              <a:t>perhitungan</a:t>
            </a:r>
            <a:r>
              <a:rPr lang="en-US" sz="1200" dirty="0">
                <a:latin typeface="Poppins "/>
                <a:ea typeface="Roboto Condensed" panose="02000000000000000000" pitchFamily="2" charset="0"/>
                <a:cs typeface="Poppins SemiBold" panose="00000700000000000000" pitchFamily="2" charset="0"/>
              </a:rPr>
              <a:t> yang </a:t>
            </a:r>
            <a:r>
              <a:rPr lang="en-US" sz="1200" dirty="0" err="1">
                <a:latin typeface="Poppins "/>
                <a:ea typeface="Roboto Condensed" panose="02000000000000000000" pitchFamily="2" charset="0"/>
                <a:cs typeface="Poppins SemiBold" panose="00000700000000000000" pitchFamily="2" charset="0"/>
              </a:rPr>
              <a:t>terjadi</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pada</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sistem</a:t>
            </a:r>
            <a:r>
              <a:rPr lang="en-US" sz="1200" dirty="0">
                <a:latin typeface="Poppins "/>
                <a:ea typeface="Roboto Condensed" panose="02000000000000000000" pitchFamily="2" charset="0"/>
                <a:cs typeface="Poppins SemiBold" panose="00000700000000000000" pitchFamily="2" charset="0"/>
              </a:rPr>
              <a:t> yang </a:t>
            </a:r>
            <a:r>
              <a:rPr lang="en-US" sz="1200" dirty="0" err="1">
                <a:latin typeface="Poppins "/>
                <a:ea typeface="Roboto Condensed" panose="02000000000000000000" pitchFamily="2" charset="0"/>
                <a:cs typeface="Poppins SemiBold" panose="00000700000000000000" pitchFamily="2" charset="0"/>
              </a:rPr>
              <a:t>berjalan</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saat</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ini</a:t>
            </a:r>
            <a:r>
              <a:rPr lang="en-US" sz="1200" dirty="0">
                <a:latin typeface="Poppins "/>
                <a:ea typeface="Roboto Condensed" panose="02000000000000000000" pitchFamily="2" charset="0"/>
                <a:cs typeface="Poppins SemiBold" panose="00000700000000000000" pitchFamily="2" charset="0"/>
              </a:rPr>
              <a:t> :</a:t>
            </a:r>
            <a:endParaRPr lang="id-ID" sz="1200" dirty="0">
              <a:latin typeface="Poppins "/>
              <a:ea typeface="Roboto Condensed" panose="02000000000000000000" pitchFamily="2" charset="0"/>
              <a:cs typeface="Poppins SemiBold" panose="00000700000000000000" pitchFamily="2" charset="0"/>
            </a:endParaRPr>
          </a:p>
          <a:p>
            <a:pPr lvl="0" fontAlgn="base"/>
            <a:r>
              <a:rPr lang="en-US" sz="1200" dirty="0" err="1">
                <a:latin typeface="Poppins "/>
                <a:ea typeface="Roboto Condensed" panose="02000000000000000000" pitchFamily="2" charset="0"/>
                <a:cs typeface="Poppins SemiBold" panose="00000700000000000000" pitchFamily="2" charset="0"/>
              </a:rPr>
              <a:t>Setiap</a:t>
            </a:r>
            <a:r>
              <a:rPr lang="en-US" sz="1200" dirty="0">
                <a:latin typeface="Poppins "/>
                <a:ea typeface="Roboto Condensed" panose="02000000000000000000" pitchFamily="2" charset="0"/>
                <a:cs typeface="Poppins SemiBold" panose="00000700000000000000" pitchFamily="2" charset="0"/>
              </a:rPr>
              <a:t> user </a:t>
            </a:r>
            <a:r>
              <a:rPr lang="en-US" sz="1200" dirty="0" err="1">
                <a:latin typeface="Poppins "/>
                <a:ea typeface="Roboto Condensed" panose="02000000000000000000" pitchFamily="2" charset="0"/>
                <a:cs typeface="Poppins SemiBold" panose="00000700000000000000" pitchFamily="2" charset="0"/>
              </a:rPr>
              <a:t>dapat</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mengunduh</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aplikasi</a:t>
            </a:r>
            <a:r>
              <a:rPr lang="en-US" sz="1200" dirty="0">
                <a:latin typeface="Poppins "/>
                <a:ea typeface="Roboto Condensed" panose="02000000000000000000" pitchFamily="2" charset="0"/>
                <a:cs typeface="Poppins SemiBold" panose="00000700000000000000" pitchFamily="2" charset="0"/>
              </a:rPr>
              <a:t> health calculator </a:t>
            </a:r>
            <a:r>
              <a:rPr lang="en-US" sz="1200" dirty="0" err="1">
                <a:latin typeface="Poppins "/>
                <a:ea typeface="Roboto Condensed" panose="02000000000000000000" pitchFamily="2" charset="0"/>
                <a:cs typeface="Poppins SemiBold" panose="00000700000000000000" pitchFamily="2" charset="0"/>
              </a:rPr>
              <a:t>dan</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menginstall</a:t>
            </a:r>
            <a:r>
              <a:rPr lang="en-US" sz="1200" dirty="0">
                <a:latin typeface="Poppins "/>
                <a:ea typeface="Roboto Condensed" panose="02000000000000000000" pitchFamily="2" charset="0"/>
                <a:cs typeface="Poppins SemiBold" panose="00000700000000000000" pitchFamily="2" charset="0"/>
              </a:rPr>
              <a:t> di mobile phone </a:t>
            </a:r>
            <a:r>
              <a:rPr lang="en-US" sz="1200" dirty="0" err="1">
                <a:latin typeface="Poppins "/>
                <a:ea typeface="Roboto Condensed" panose="02000000000000000000" pitchFamily="2" charset="0"/>
                <a:cs typeface="Poppins SemiBold" panose="00000700000000000000" pitchFamily="2" charset="0"/>
              </a:rPr>
              <a:t>masing-masing</a:t>
            </a:r>
            <a:endParaRPr lang="id-ID" sz="1200" dirty="0">
              <a:latin typeface="Poppins "/>
              <a:ea typeface="Roboto Condensed" panose="02000000000000000000" pitchFamily="2" charset="0"/>
              <a:cs typeface="Poppins SemiBold" panose="00000700000000000000" pitchFamily="2" charset="0"/>
            </a:endParaRPr>
          </a:p>
          <a:p>
            <a:pPr lvl="0" fontAlgn="base"/>
            <a:r>
              <a:rPr lang="en-US" sz="1200" dirty="0">
                <a:latin typeface="Poppins "/>
                <a:ea typeface="Roboto Condensed" panose="02000000000000000000" pitchFamily="2" charset="0"/>
                <a:cs typeface="Poppins SemiBold" panose="00000700000000000000" pitchFamily="2" charset="0"/>
              </a:rPr>
              <a:t>User login </a:t>
            </a:r>
            <a:r>
              <a:rPr lang="en-US" sz="1200" dirty="0" err="1">
                <a:latin typeface="Poppins "/>
                <a:ea typeface="Roboto Condensed" panose="02000000000000000000" pitchFamily="2" charset="0"/>
                <a:cs typeface="Poppins SemiBold" panose="00000700000000000000" pitchFamily="2" charset="0"/>
              </a:rPr>
              <a:t>terlebih</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dahulu</a:t>
            </a:r>
            <a:r>
              <a:rPr lang="en-US" sz="1200" dirty="0">
                <a:latin typeface="Poppins "/>
                <a:ea typeface="Roboto Condensed" panose="02000000000000000000" pitchFamily="2" charset="0"/>
                <a:cs typeface="Poppins SemiBold" panose="00000700000000000000" pitchFamily="2" charset="0"/>
              </a:rPr>
              <a:t> agar </a:t>
            </a:r>
            <a:r>
              <a:rPr lang="en-US" sz="1200" dirty="0" err="1">
                <a:latin typeface="Poppins "/>
                <a:ea typeface="Roboto Condensed" panose="02000000000000000000" pitchFamily="2" charset="0"/>
                <a:cs typeface="Poppins SemiBold" panose="00000700000000000000" pitchFamily="2" charset="0"/>
              </a:rPr>
              <a:t>dapat</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menggunakan</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aplikasi</a:t>
            </a:r>
            <a:r>
              <a:rPr lang="en-US" sz="1200" dirty="0">
                <a:latin typeface="Poppins "/>
                <a:ea typeface="Roboto Condensed" panose="02000000000000000000" pitchFamily="2" charset="0"/>
                <a:cs typeface="Poppins SemiBold" panose="00000700000000000000" pitchFamily="2" charset="0"/>
              </a:rPr>
              <a:t> Health Calculator.</a:t>
            </a:r>
            <a:endParaRPr lang="id-ID" sz="1200" dirty="0">
              <a:latin typeface="Poppins "/>
              <a:ea typeface="Roboto Condensed" panose="02000000000000000000" pitchFamily="2" charset="0"/>
              <a:cs typeface="Poppins SemiBold" panose="00000700000000000000" pitchFamily="2" charset="0"/>
            </a:endParaRPr>
          </a:p>
          <a:p>
            <a:pPr fontAlgn="base"/>
            <a:r>
              <a:rPr lang="en-US" sz="1200" dirty="0" err="1">
                <a:latin typeface="Poppins "/>
                <a:ea typeface="Roboto Condensed" panose="02000000000000000000" pitchFamily="2" charset="0"/>
                <a:cs typeface="Poppins SemiBold" panose="00000700000000000000" pitchFamily="2" charset="0"/>
              </a:rPr>
              <a:t>Setelah</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memasukkan</a:t>
            </a:r>
            <a:r>
              <a:rPr lang="en-US" sz="1200" dirty="0">
                <a:latin typeface="Poppins "/>
                <a:ea typeface="Roboto Condensed" panose="02000000000000000000" pitchFamily="2" charset="0"/>
                <a:cs typeface="Poppins SemiBold" panose="00000700000000000000" pitchFamily="2" charset="0"/>
              </a:rPr>
              <a:t> data yang </a:t>
            </a:r>
            <a:r>
              <a:rPr lang="en-US" sz="1200" dirty="0" err="1">
                <a:latin typeface="Poppins "/>
                <a:ea typeface="Roboto Condensed" panose="02000000000000000000" pitchFamily="2" charset="0"/>
                <a:cs typeface="Poppins SemiBold" panose="00000700000000000000" pitchFamily="2" charset="0"/>
              </a:rPr>
              <a:t>harus</a:t>
            </a:r>
            <a:r>
              <a:rPr lang="en-US" sz="1200" dirty="0">
                <a:latin typeface="Poppins "/>
                <a:ea typeface="Roboto Condensed" panose="02000000000000000000" pitchFamily="2" charset="0"/>
                <a:cs typeface="Poppins SemiBold" panose="00000700000000000000" pitchFamily="2" charset="0"/>
              </a:rPr>
              <a:t> di input </a:t>
            </a:r>
            <a:r>
              <a:rPr lang="en-US" sz="1200" dirty="0" err="1">
                <a:latin typeface="Poppins "/>
                <a:ea typeface="Roboto Condensed" panose="02000000000000000000" pitchFamily="2" charset="0"/>
                <a:cs typeface="Poppins SemiBold" panose="00000700000000000000" pitchFamily="2" charset="0"/>
              </a:rPr>
              <a:t>maka</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perhitungan</a:t>
            </a:r>
            <a:r>
              <a:rPr lang="en-US" sz="1200" dirty="0">
                <a:latin typeface="Poppins "/>
                <a:ea typeface="Roboto Condensed" panose="02000000000000000000" pitchFamily="2" charset="0"/>
                <a:cs typeface="Poppins SemiBold" panose="00000700000000000000" pitchFamily="2" charset="0"/>
              </a:rPr>
              <a:t> </a:t>
            </a:r>
            <a:r>
              <a:rPr lang="en-US" sz="1200" dirty="0" err="1">
                <a:latin typeface="Poppins "/>
                <a:ea typeface="Roboto Condensed" panose="02000000000000000000" pitchFamily="2" charset="0"/>
                <a:cs typeface="Poppins SemiBold" panose="00000700000000000000" pitchFamily="2" charset="0"/>
              </a:rPr>
              <a:t>kesehatan</a:t>
            </a:r>
            <a:r>
              <a:rPr lang="en-US" sz="1200" dirty="0">
                <a:latin typeface="Poppins "/>
                <a:ea typeface="Roboto Condensed" panose="02000000000000000000" pitchFamily="2" charset="0"/>
                <a:cs typeface="Poppins SemiBold" panose="00000700000000000000" pitchFamily="2" charset="0"/>
              </a:rPr>
              <a:t> di </a:t>
            </a:r>
            <a:r>
              <a:rPr lang="en-US" sz="1200" dirty="0" err="1">
                <a:latin typeface="Poppins "/>
                <a:ea typeface="Roboto Condensed" panose="02000000000000000000" pitchFamily="2" charset="0"/>
                <a:cs typeface="Poppins SemiBold" panose="00000700000000000000" pitchFamily="2" charset="0"/>
              </a:rPr>
              <a:t>tampilkan</a:t>
            </a:r>
            <a:r>
              <a:rPr lang="en-US" sz="1200" dirty="0">
                <a:latin typeface="Poppins "/>
                <a:ea typeface="Roboto Condensed" panose="02000000000000000000" pitchFamily="2" charset="0"/>
                <a:cs typeface="Poppins SemiBold" panose="00000700000000000000" pitchFamily="2" charset="0"/>
              </a:rPr>
              <a:t> di </a:t>
            </a:r>
            <a:r>
              <a:rPr lang="en-US" sz="1200" dirty="0" err="1">
                <a:latin typeface="Poppins "/>
                <a:ea typeface="Roboto Condensed" panose="02000000000000000000" pitchFamily="2" charset="0"/>
                <a:cs typeface="Poppins SemiBold" panose="00000700000000000000" pitchFamily="2" charset="0"/>
              </a:rPr>
              <a:t>layar</a:t>
            </a:r>
            <a:endParaRPr lang="id-ID" sz="1200" dirty="0">
              <a:latin typeface="Poppins "/>
              <a:ea typeface="Roboto Condensed" panose="02000000000000000000" pitchFamily="2" charset="0"/>
              <a:cs typeface="Poppins SemiBold" panose="00000700000000000000" pitchFamily="2" charset="0"/>
            </a:endParaRPr>
          </a:p>
          <a:p>
            <a:pPr lvl="0" algn="ctr" fontAlgn="base"/>
            <a:endParaRPr lang="id-ID" sz="1200" dirty="0">
              <a:latin typeface="Poppins "/>
              <a:ea typeface="Roboto Condensed" panose="02000000000000000000" pitchFamily="2" charset="0"/>
              <a:cs typeface="Poppins SemiBold" panose="00000700000000000000" pitchFamily="2" charset="0"/>
            </a:endParaRPr>
          </a:p>
          <a:p>
            <a:pPr marL="0" lvl="0" indent="0" algn="ctr">
              <a:spcAft>
                <a:spcPts val="1600"/>
              </a:spcAft>
              <a:buNone/>
            </a:pPr>
            <a:endParaRPr sz="1200" dirty="0">
              <a:latin typeface="Poppins "/>
              <a:ea typeface="Roboto Condensed" panose="02000000000000000000" pitchFamily="2" charset="0"/>
              <a:cs typeface="Poppins SemiBold" panose="00000700000000000000" pitchFamily="2" charset="0"/>
            </a:endParaRPr>
          </a:p>
        </p:txBody>
      </p:sp>
      <p:sp>
        <p:nvSpPr>
          <p:cNvPr id="397" name="Google Shape;397;p41"/>
          <p:cNvSpPr txBox="1">
            <a:spLocks noGrp="1"/>
          </p:cNvSpPr>
          <p:nvPr>
            <p:ph type="title"/>
          </p:nvPr>
        </p:nvSpPr>
        <p:spPr>
          <a:xfrm>
            <a:off x="1523999" y="536429"/>
            <a:ext cx="1223967" cy="427132"/>
          </a:xfrm>
          <a:prstGeom prst="rect">
            <a:avLst/>
          </a:prstGeom>
        </p:spPr>
        <p:txBody>
          <a:bodyPr spcFirstLastPara="1" wrap="square" lIns="91425" tIns="91425" rIns="91425" bIns="91425" anchor="t" anchorCtr="0">
            <a:noAutofit/>
          </a:bodyPr>
          <a:lstStyle/>
          <a:p>
            <a:pPr algn="ctr"/>
            <a:r>
              <a:rPr lang="en-US" sz="2000" b="1" dirty="0">
                <a:solidFill>
                  <a:schemeClr val="bg2"/>
                </a:solidFill>
                <a:latin typeface="Poppins SemiBold" charset="0"/>
                <a:ea typeface="Poppins SemiBold" charset="0"/>
                <a:cs typeface="Poppins SemiBold" charset="0"/>
              </a:rPr>
              <a:t>ABOUT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500"/>
                                        <p:tgtEl>
                                          <p:spTgt spid="3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6">
                                            <p:txEl>
                                              <p:pRg st="0" end="0"/>
                                            </p:txEl>
                                          </p:spTgt>
                                        </p:tgtEl>
                                        <p:attrNameLst>
                                          <p:attrName>style.visibility</p:attrName>
                                        </p:attrNameLst>
                                      </p:cBhvr>
                                      <p:to>
                                        <p:strVal val="visible"/>
                                      </p:to>
                                    </p:set>
                                    <p:animEffect transition="in" filter="fade">
                                      <p:cBhvr>
                                        <p:cTn id="12" dur="500"/>
                                        <p:tgtEl>
                                          <p:spTgt spid="3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6">
                                            <p:txEl>
                                              <p:pRg st="1" end="1"/>
                                            </p:txEl>
                                          </p:spTgt>
                                        </p:tgtEl>
                                        <p:attrNameLst>
                                          <p:attrName>style.visibility</p:attrName>
                                        </p:attrNameLst>
                                      </p:cBhvr>
                                      <p:to>
                                        <p:strVal val="visible"/>
                                      </p:to>
                                    </p:set>
                                    <p:animEffect transition="in" filter="fade">
                                      <p:cBhvr>
                                        <p:cTn id="17" dur="500"/>
                                        <p:tgtEl>
                                          <p:spTgt spid="3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6">
                                            <p:txEl>
                                              <p:pRg st="2" end="2"/>
                                            </p:txEl>
                                          </p:spTgt>
                                        </p:tgtEl>
                                        <p:attrNameLst>
                                          <p:attrName>style.visibility</p:attrName>
                                        </p:attrNameLst>
                                      </p:cBhvr>
                                      <p:to>
                                        <p:strVal val="visible"/>
                                      </p:to>
                                    </p:set>
                                    <p:animEffect transition="in" filter="fade">
                                      <p:cBhvr>
                                        <p:cTn id="22" dur="500"/>
                                        <p:tgtEl>
                                          <p:spTgt spid="39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6">
                                            <p:txEl>
                                              <p:pRg st="3" end="3"/>
                                            </p:txEl>
                                          </p:spTgt>
                                        </p:tgtEl>
                                        <p:attrNameLst>
                                          <p:attrName>style.visibility</p:attrName>
                                        </p:attrNameLst>
                                      </p:cBhvr>
                                      <p:to>
                                        <p:strVal val="visible"/>
                                      </p:to>
                                    </p:set>
                                    <p:animEffect transition="in" filter="fade">
                                      <p:cBhvr>
                                        <p:cTn id="27" dur="500"/>
                                        <p:tgtEl>
                                          <p:spTgt spid="39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96">
                                            <p:txEl>
                                              <p:pRg st="4" end="4"/>
                                            </p:txEl>
                                          </p:spTgt>
                                        </p:tgtEl>
                                        <p:attrNameLst>
                                          <p:attrName>style.visibility</p:attrName>
                                        </p:attrNameLst>
                                      </p:cBhvr>
                                      <p:to>
                                        <p:strVal val="visible"/>
                                      </p:to>
                                    </p:set>
                                    <p:animEffect transition="in" filter="fade">
                                      <p:cBhvr>
                                        <p:cTn id="32" dur="500"/>
                                        <p:tgtEl>
                                          <p:spTgt spid="3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 grpId="0" build="p"/>
      <p:bldP spid="3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780" y="442670"/>
            <a:ext cx="8586439" cy="4402744"/>
          </a:xfrm>
          <a:prstGeom prst="rect">
            <a:avLst/>
          </a:prstGeom>
        </p:spPr>
        <p:txBody>
          <a:bodyPr wrap="square">
            <a:spAutoFit/>
          </a:bodyPr>
          <a:lstStyle/>
          <a:p>
            <a:pPr lvl="0">
              <a:lnSpc>
                <a:spcPct val="115000"/>
              </a:lnSpc>
              <a:spcAft>
                <a:spcPts val="1600"/>
              </a:spcAft>
            </a:pPr>
            <a:r>
              <a:rPr lang="id-ID" dirty="0">
                <a:solidFill>
                  <a:schemeClr val="dk2"/>
                </a:solidFill>
                <a:latin typeface="Roboto Condensed" panose="02000000000000000000" pitchFamily="2" charset="0"/>
                <a:ea typeface="Roboto Condensed" panose="02000000000000000000" pitchFamily="2" charset="0"/>
                <a:cs typeface="Times New Roman" panose="02020603050405020304" pitchFamily="18" charset="0"/>
                <a:sym typeface="Fjalla One"/>
              </a:rPr>
              <a:t>Terdapat 3 perhitungan kesehatan dalam aplikasi Health Calculator :</a:t>
            </a:r>
            <a:endParaRPr lang="en-US" dirty="0">
              <a:solidFill>
                <a:schemeClr val="dk2"/>
              </a:solidFill>
              <a:latin typeface="Roboto Condensed" panose="02000000000000000000" pitchFamily="2" charset="0"/>
              <a:ea typeface="Roboto Condensed" panose="02000000000000000000" pitchFamily="2" charset="0"/>
              <a:cs typeface="Times New Roman" panose="02020603050405020304" pitchFamily="18" charset="0"/>
              <a:sym typeface="Fjalla One"/>
            </a:endParaRPr>
          </a:p>
          <a:p>
            <a:pPr marL="342900" lvl="0" indent="-342900">
              <a:spcAft>
                <a:spcPts val="1600"/>
              </a:spcAft>
              <a:buFont typeface="+mj-lt"/>
              <a:buAutoNum type="arabicPeriod"/>
            </a:pPr>
            <a:r>
              <a:rPr lang="id-ID" dirty="0">
                <a:solidFill>
                  <a:schemeClr val="dk2"/>
                </a:solidFill>
                <a:latin typeface="Roboto Condensed" panose="02000000000000000000" pitchFamily="2" charset="0"/>
                <a:ea typeface="Roboto Condensed" panose="02000000000000000000" pitchFamily="2" charset="0"/>
                <a:cs typeface="Times New Roman" panose="02020603050405020304" pitchFamily="18" charset="0"/>
                <a:sym typeface="Fjalla One"/>
              </a:rPr>
              <a:t>Tinggi Potensi Genetik</a:t>
            </a:r>
          </a:p>
          <a:p>
            <a:pPr marL="268288" lvl="0">
              <a:spcAft>
                <a:spcPts val="1600"/>
              </a:spcAft>
            </a:pPr>
            <a:r>
              <a:rPr lang="id-ID" dirty="0">
                <a:solidFill>
                  <a:schemeClr val="dk2"/>
                </a:solidFill>
                <a:latin typeface="Roboto Condensed" panose="02000000000000000000" pitchFamily="2" charset="0"/>
                <a:ea typeface="Roboto Condensed" panose="02000000000000000000" pitchFamily="2" charset="0"/>
                <a:cs typeface="Times New Roman" panose="02020603050405020304" pitchFamily="18" charset="0"/>
                <a:sym typeface="Fjalla One"/>
              </a:rPr>
              <a:t>Perhitungan pada Tinggi Potensi Genetik terjadi jika user menginput nama Anak, tinggi Ayah, tinggi Ibu, serta memilih gender Anak. Tinggi Potensi Genetik digunakan dalam memperkirakan tinggi anak, karena biasanya seorang anak memiliki tinggi badan yang tidak jauh beberda dengan tinggi rata-rata kedua orangtuanya, walaupun aspek lingkungan juga mempengaruhi tinggi berat badan anak.</a:t>
            </a:r>
            <a:endParaRPr lang="en-US" dirty="0">
              <a:solidFill>
                <a:schemeClr val="dk2"/>
              </a:solidFill>
              <a:latin typeface="Roboto Condensed" panose="02000000000000000000" pitchFamily="2" charset="0"/>
              <a:ea typeface="Roboto Condensed" panose="02000000000000000000" pitchFamily="2" charset="0"/>
              <a:cs typeface="Times New Roman" panose="02020603050405020304" pitchFamily="18" charset="0"/>
              <a:sym typeface="Fjalla One"/>
            </a:endParaRPr>
          </a:p>
          <a:p>
            <a:pPr marL="342900" indent="-342900">
              <a:buAutoNum type="arabicPeriod" startAt="2"/>
            </a:pPr>
            <a:r>
              <a:rPr lang="id-ID" dirty="0">
                <a:latin typeface="Roboto Condensed" panose="02000000000000000000" pitchFamily="2" charset="0"/>
                <a:ea typeface="Roboto Condensed" panose="02000000000000000000" pitchFamily="2" charset="0"/>
                <a:cs typeface="Times New Roman" panose="02020603050405020304" pitchFamily="18" charset="0"/>
              </a:rPr>
              <a:t>BMI (Body Mass Index)</a:t>
            </a:r>
            <a:endParaRPr lang="en-US" dirty="0">
              <a:latin typeface="Roboto Condensed" panose="02000000000000000000" pitchFamily="2" charset="0"/>
              <a:ea typeface="Roboto Condensed" panose="02000000000000000000" pitchFamily="2" charset="0"/>
              <a:cs typeface="Times New Roman" panose="02020603050405020304" pitchFamily="18" charset="0"/>
            </a:endParaRPr>
          </a:p>
          <a:p>
            <a:endParaRPr lang="id-ID" dirty="0">
              <a:latin typeface="Roboto Condensed" panose="02000000000000000000" pitchFamily="2" charset="0"/>
              <a:ea typeface="Roboto Condensed" panose="02000000000000000000" pitchFamily="2" charset="0"/>
              <a:cs typeface="Times New Roman" panose="02020603050405020304" pitchFamily="18" charset="0"/>
            </a:endParaRPr>
          </a:p>
          <a:p>
            <a:pPr marL="268288"/>
            <a:r>
              <a:rPr lang="id-ID" dirty="0">
                <a:latin typeface="Roboto Condensed" panose="02000000000000000000" pitchFamily="2" charset="0"/>
                <a:ea typeface="Roboto Condensed" panose="02000000000000000000" pitchFamily="2" charset="0"/>
                <a:cs typeface="Times New Roman" panose="02020603050405020304" pitchFamily="18" charset="0"/>
              </a:rPr>
              <a:t>Perhitungan pada BMI (Body Mass Index) terjadi jika user memasukkan nama, tinggi dan berat badan. BMI (Body Mass Index) bertujuan untuk menilai proposionalitas perbandingan antara tinggi dan berat badan dan menilai apakah seseorang tersebut obese atau tidak.</a:t>
            </a:r>
          </a:p>
          <a:p>
            <a:endParaRPr lang="en-US" dirty="0">
              <a:latin typeface="Roboto Condensed" panose="02000000000000000000" pitchFamily="2" charset="0"/>
              <a:ea typeface="Roboto Condensed" panose="02000000000000000000" pitchFamily="2" charset="0"/>
              <a:cs typeface="Times New Roman" panose="02020603050405020304" pitchFamily="18" charset="0"/>
            </a:endParaRPr>
          </a:p>
          <a:p>
            <a:pPr marL="342900" indent="-342900">
              <a:buAutoNum type="arabicPeriod" startAt="3"/>
            </a:pPr>
            <a:r>
              <a:rPr lang="id-ID" dirty="0">
                <a:latin typeface="Roboto Condensed" panose="02000000000000000000" pitchFamily="2" charset="0"/>
                <a:ea typeface="Roboto Condensed" panose="02000000000000000000" pitchFamily="2" charset="0"/>
                <a:cs typeface="Times New Roman" panose="02020603050405020304" pitchFamily="18" charset="0"/>
              </a:rPr>
              <a:t>Kebutuhan Cairan Tubuh</a:t>
            </a:r>
            <a:endParaRPr lang="en-US" dirty="0">
              <a:latin typeface="Roboto Condensed" panose="02000000000000000000" pitchFamily="2" charset="0"/>
              <a:ea typeface="Roboto Condensed" panose="02000000000000000000" pitchFamily="2" charset="0"/>
              <a:cs typeface="Times New Roman" panose="02020603050405020304" pitchFamily="18" charset="0"/>
            </a:endParaRPr>
          </a:p>
          <a:p>
            <a:endParaRPr lang="id-ID" dirty="0">
              <a:latin typeface="Roboto Condensed" panose="02000000000000000000" pitchFamily="2" charset="0"/>
              <a:ea typeface="Roboto Condensed" panose="02000000000000000000" pitchFamily="2" charset="0"/>
              <a:cs typeface="Times New Roman" panose="02020603050405020304" pitchFamily="18" charset="0"/>
            </a:endParaRPr>
          </a:p>
          <a:p>
            <a:pPr marL="268288"/>
            <a:r>
              <a:rPr lang="id-ID" dirty="0">
                <a:latin typeface="Roboto Condensed" panose="02000000000000000000" pitchFamily="2" charset="0"/>
                <a:ea typeface="Roboto Condensed" panose="02000000000000000000" pitchFamily="2" charset="0"/>
                <a:cs typeface="Times New Roman" panose="02020603050405020304" pitchFamily="18" charset="0"/>
              </a:rPr>
              <a:t>Perhitungan pada Kebutuhan Cairan Tubuh terjadi jika user memasukkan berat badan. Kebutuhan Cairan Tubuh bertujuan untuk membantu dalam menghitung memenuhi cairan yang ada dalam tubuh kita agar tidak mengalami dehidrasi.</a:t>
            </a:r>
          </a:p>
        </p:txBody>
      </p:sp>
    </p:spTree>
    <p:extLst>
      <p:ext uri="{BB962C8B-B14F-4D97-AF65-F5344CB8AC3E}">
        <p14:creationId xmlns:p14="http://schemas.microsoft.com/office/powerpoint/2010/main" val="2238677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Heart Clinical Case by Slidesgo">
  <a:themeElements>
    <a:clrScheme name="Simple Light">
      <a:dk1>
        <a:srgbClr val="2468D6"/>
      </a:dk1>
      <a:lt1>
        <a:srgbClr val="FFFFFF"/>
      </a:lt1>
      <a:dk2>
        <a:srgbClr val="2C272A"/>
      </a:dk2>
      <a:lt2>
        <a:srgbClr val="FED1CF"/>
      </a:lt2>
      <a:accent1>
        <a:srgbClr val="EA2424"/>
      </a:accent1>
      <a:accent2>
        <a:srgbClr val="EBEBEB"/>
      </a:accent2>
      <a:accent3>
        <a:srgbClr val="2468D6"/>
      </a:accent3>
      <a:accent4>
        <a:srgbClr val="2C272A"/>
      </a:accent4>
      <a:accent5>
        <a:srgbClr val="FED1CF"/>
      </a:accent5>
      <a:accent6>
        <a:srgbClr val="B78876"/>
      </a:accent6>
      <a:hlink>
        <a:srgbClr val="2468D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2468D6"/>
      </a:dk1>
      <a:lt1>
        <a:srgbClr val="FFFFFF"/>
      </a:lt1>
      <a:dk2>
        <a:srgbClr val="2C272A"/>
      </a:dk2>
      <a:lt2>
        <a:srgbClr val="FED1CF"/>
      </a:lt2>
      <a:accent1>
        <a:srgbClr val="EA2424"/>
      </a:accent1>
      <a:accent2>
        <a:srgbClr val="EBEBEB"/>
      </a:accent2>
      <a:accent3>
        <a:srgbClr val="B78876"/>
      </a:accent3>
      <a:accent4>
        <a:srgbClr val="2468D6"/>
      </a:accent4>
      <a:accent5>
        <a:srgbClr val="FFFFFF"/>
      </a:accent5>
      <a:accent6>
        <a:srgbClr val="FED1CF"/>
      </a:accent6>
      <a:hlink>
        <a:srgbClr val="2C27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601</Words>
  <Application>Microsoft Office PowerPoint</Application>
  <PresentationFormat>On-screen Show (16:9)</PresentationFormat>
  <Paragraphs>107</Paragraphs>
  <Slides>25</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Open Sans Light</vt:lpstr>
      <vt:lpstr>Fjalla One</vt:lpstr>
      <vt:lpstr>Poppins </vt:lpstr>
      <vt:lpstr>Roboto Condensed</vt:lpstr>
      <vt:lpstr>Proxima Nova</vt:lpstr>
      <vt:lpstr>Gill Sans</vt:lpstr>
      <vt:lpstr>Poppins SemiBold</vt:lpstr>
      <vt:lpstr>Arial</vt:lpstr>
      <vt:lpstr>Proxima Nova Semibold</vt:lpstr>
      <vt:lpstr>Wingdings</vt:lpstr>
      <vt:lpstr>Lato Black</vt:lpstr>
      <vt:lpstr>Times New Roman</vt:lpstr>
      <vt:lpstr>Heart Clinical Case by Slidesgo</vt:lpstr>
      <vt:lpstr>Slidesgo Final Pages</vt:lpstr>
      <vt:lpstr>WELCOME TO</vt:lpstr>
      <vt:lpstr>Health Calculator</vt:lpstr>
      <vt:lpstr>PowerPoint Presentation</vt:lpstr>
      <vt:lpstr>PowerPoint Presentation</vt:lpstr>
      <vt:lpstr>PowerPoint Presentation</vt:lpstr>
      <vt:lpstr>CONTENTS</vt:lpstr>
      <vt:lpstr>DESKRIPSI PROYEK</vt:lpstr>
      <vt:lpstr>ABOUT</vt:lpstr>
      <vt:lpstr>PowerPoint Presentation</vt:lpstr>
      <vt:lpstr>Use Case</vt:lpstr>
      <vt:lpstr>Use Case Diagram</vt:lpstr>
      <vt:lpstr>Class Diagram</vt:lpstr>
      <vt:lpstr>ERD</vt:lpstr>
      <vt:lpstr>Pembagian Tugas</vt:lpstr>
      <vt:lpstr>Samuel Tobing</vt:lpstr>
      <vt:lpstr>Ruth Aulya</vt:lpstr>
      <vt:lpstr>Time Table</vt:lpstr>
      <vt:lpstr>Time Table</vt:lpstr>
      <vt:lpstr>Panduan Aplikasi</vt:lpstr>
      <vt:lpstr>PowerPoint Presentation</vt:lpstr>
      <vt:lpstr>Panduan Aplikasi</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Calculator</dc:title>
  <dc:creator>lenovo</dc:creator>
  <cp:lastModifiedBy>ACER</cp:lastModifiedBy>
  <cp:revision>21</cp:revision>
  <dcterms:modified xsi:type="dcterms:W3CDTF">2022-01-03T04:26:28Z</dcterms:modified>
</cp:coreProperties>
</file>