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BC24-A2A3-9483-8BE4-B6124A1D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05D1-47CC-7A73-E2D6-BD996A530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827E-5E92-2754-C14D-3A550498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FF6E-A3CF-D4D2-6404-8D195064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CDE4-5205-AD07-FF1A-58E6856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43A7-4E32-DE90-0CDE-050ACA89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0C5-7F11-AE73-06F9-9C59749B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B04E-C169-7A0D-7BD2-E727DD72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D1AA-715F-7C2B-898E-4FF9A13F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1626-9C30-28CB-A9B1-9812748C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A880A-049D-ED93-988C-3A5094ADF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DAEA3-CC43-1CC1-5AEF-F3774DD54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F3C9-3393-42E6-7E3D-5E3A700C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2CCE-747F-C43B-CA48-0A95AAB7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0A44-0CB2-8D0B-24DF-A275C1D0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74-41B3-E7CB-4914-C22D52A3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9604-26B6-0100-7441-5924B517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77D7-9CEC-3795-DC1C-49996A5E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3FCB-0A43-5460-103F-212A5923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E172-5B81-97B5-2055-9DC61C4F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B2C-8D20-BDA9-C916-395061F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D8D5-C780-AC11-9200-1D70C9EAB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B2EA-93DE-113C-4DAD-C45D2C6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AFB6-BD2A-35DD-810E-BC2513C6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6C8A4-BEB7-5198-67F3-142EEB3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2D57-20F8-DAF2-9719-6E062980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72B3-FEA1-727A-2AEC-1C8EC7043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C5540-BB7B-A4B8-E3DF-F8DED9F5E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7227-9E71-B1C9-8753-D353B533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C6C1-C0DE-B7B8-96D6-5E7E50B7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62BD8-8B78-D557-D73D-DDC09BD4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3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79D0-4DE9-14D8-D132-114F0A84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D93F-3CCC-C61B-6561-C977568B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69266-CC7C-AEEB-A797-04C5B17F3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49A0C-F996-B682-48BC-9EAF68C71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099B5-C783-4352-873C-167A12E71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90C48-6A5A-99D8-ED8A-52FF51B8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2CF6D-202D-01FE-0B19-9C47FA3F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7766D-8C2D-CFAA-2677-8FFBDC98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8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4D3-6687-EA29-A200-03FA9045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4191E-99F9-7A5A-9EC7-5A0317E3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086E6-09A8-6807-3857-92B7F7E6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6FF1-8A87-B3F7-E7C4-362ED7DF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47F82-A83B-E438-0551-564E34C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AE2A2-C4B9-5737-8EAE-3810ABDF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EC7A4-FE1D-E85F-6953-2493A01C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7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5AEE-667C-238E-78DF-3F6B5D6B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5FDB-FBA4-2BD8-3795-5D0DB4DA7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59B99-5B4E-0849-9D48-2C888C30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AD53-80EE-528D-70AC-DF40EC4C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0A2D9-8C04-5D59-A44C-BBA18BFA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F5C0-A8E7-BD36-D477-B3B9B132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E286-E13A-F660-5781-9F88B0E2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7710-3350-8881-BE2C-2BDCADBA3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2B486-3894-B601-DCF7-6EB5F6EF9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97D4D-C961-0C05-2D7B-5E41D592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029D8-2582-4C28-1846-25FBD809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F80BA-7F9B-3D0B-A65C-32A8C459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0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5C36E-E16E-9584-7766-98BA7069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C03F-ED1A-1D9E-C1B5-FFC058D8C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EB47-FD30-0320-3827-E6D254E0F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E3EBB-489F-432F-8D30-CC288DDF845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35300-C80E-A1F4-7AE0-F3E93D2B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2213-97F6-118E-1086-307E0A991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BB66D-EB06-4EE5-A157-4E52541F4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2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476C-0C82-97FE-6F41-40C224D42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CCA - ROSMAP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4E684-6656-3A25-5927-CDFCD84CB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4563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C38D-B953-578F-AE8B-14A44904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"/>
            <a:ext cx="12192000" cy="1325563"/>
          </a:xfrm>
        </p:spPr>
        <p:txBody>
          <a:bodyPr/>
          <a:lstStyle/>
          <a:p>
            <a:r>
              <a:rPr lang="en-US" dirty="0"/>
              <a:t>More metabolite-protein correlation in </a:t>
            </a:r>
            <a:r>
              <a:rPr lang="en-US" b="1" dirty="0">
                <a:solidFill>
                  <a:srgbClr val="FF0000"/>
                </a:solidFill>
              </a:rPr>
              <a:t>disease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4AEE9-F594-C6A3-774D-739511C4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833" y="1393759"/>
            <a:ext cx="5788332" cy="4952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D5341-BD43-86E6-C821-245228AE6C51}"/>
              </a:ext>
            </a:extLst>
          </p:cNvPr>
          <p:cNvSpPr/>
          <p:nvPr/>
        </p:nvSpPr>
        <p:spPr>
          <a:xfrm>
            <a:off x="5144233" y="4446337"/>
            <a:ext cx="605738" cy="4702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A3C5F-F4B6-21BB-E8D6-01616C032289}"/>
              </a:ext>
            </a:extLst>
          </p:cNvPr>
          <p:cNvSpPr txBox="1"/>
          <p:nvPr/>
        </p:nvSpPr>
        <p:spPr>
          <a:xfrm>
            <a:off x="432619" y="1799303"/>
            <a:ext cx="181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Metabolite component 4 vs. Protein component 8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9F0F987-1E81-3A9B-4D4D-42A37DB71F2F}"/>
              </a:ext>
            </a:extLst>
          </p:cNvPr>
          <p:cNvSpPr/>
          <p:nvPr/>
        </p:nvSpPr>
        <p:spPr>
          <a:xfrm rot="16200000">
            <a:off x="4061311" y="1487072"/>
            <a:ext cx="4082636" cy="4333459"/>
          </a:xfrm>
          <a:prstGeom prst="triangle">
            <a:avLst>
              <a:gd name="adj" fmla="val 1000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7EEB4-EB50-5222-3C48-BF8EB1C8C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9910-063F-4D7E-704C-F189D71A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"/>
            <a:ext cx="12192000" cy="1325563"/>
          </a:xfrm>
        </p:spPr>
        <p:txBody>
          <a:bodyPr/>
          <a:lstStyle/>
          <a:p>
            <a:r>
              <a:rPr lang="en-US" dirty="0"/>
              <a:t>More metabolite-protein correlation in </a:t>
            </a:r>
            <a:r>
              <a:rPr lang="en-US" b="1" dirty="0">
                <a:solidFill>
                  <a:srgbClr val="FF0000"/>
                </a:solidFill>
              </a:rPr>
              <a:t>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B1DBD-A0EB-8CC0-A2E5-D1C571D588F6}"/>
              </a:ext>
            </a:extLst>
          </p:cNvPr>
          <p:cNvSpPr txBox="1"/>
          <p:nvPr/>
        </p:nvSpPr>
        <p:spPr>
          <a:xfrm>
            <a:off x="1069418" y="1193016"/>
            <a:ext cx="1005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Heatmaps comparing correlation between top 20 metabolites/proteins in relevant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heatmap for disease (more uniform)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heatmap for healthy (more heterogeneous)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8DDB8-BFA5-4FE1-B48A-673B4632BB14}"/>
              </a:ext>
            </a:extLst>
          </p:cNvPr>
          <p:cNvSpPr txBox="1"/>
          <p:nvPr/>
        </p:nvSpPr>
        <p:spPr>
          <a:xfrm>
            <a:off x="3993874" y="3429000"/>
            <a:ext cx="42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coefficients are too small -&gt; likely just noise!</a:t>
            </a:r>
          </a:p>
        </p:txBody>
      </p:sp>
    </p:spTree>
    <p:extLst>
      <p:ext uri="{BB962C8B-B14F-4D97-AF65-F5344CB8AC3E}">
        <p14:creationId xmlns:p14="http://schemas.microsoft.com/office/powerpoint/2010/main" val="154764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253C6-05BB-042F-B37C-3B21092F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C69-7118-1B9D-5433-72BAFFFC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"/>
            <a:ext cx="12192000" cy="1325563"/>
          </a:xfrm>
        </p:spPr>
        <p:txBody>
          <a:bodyPr/>
          <a:lstStyle/>
          <a:p>
            <a:r>
              <a:rPr lang="en-US" dirty="0"/>
              <a:t>More metabolite-protein correlation in </a:t>
            </a:r>
            <a:r>
              <a:rPr lang="en-US" b="1" dirty="0">
                <a:solidFill>
                  <a:schemeClr val="accent4"/>
                </a:solidFill>
              </a:rPr>
              <a:t>healthy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EAA73-A793-3A97-3D9C-14D16326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833" y="1393759"/>
            <a:ext cx="5788332" cy="4952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E5F0AF-0AF2-F185-19BC-36C49BDF7BB6}"/>
              </a:ext>
            </a:extLst>
          </p:cNvPr>
          <p:cNvSpPr/>
          <p:nvPr/>
        </p:nvSpPr>
        <p:spPr>
          <a:xfrm>
            <a:off x="4266108" y="3634684"/>
            <a:ext cx="605738" cy="4702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063AD-5D69-D1B3-CCD6-8F0FF8D0F1AF}"/>
              </a:ext>
            </a:extLst>
          </p:cNvPr>
          <p:cNvSpPr txBox="1"/>
          <p:nvPr/>
        </p:nvSpPr>
        <p:spPr>
          <a:xfrm>
            <a:off x="432619" y="1799303"/>
            <a:ext cx="1818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Metabolite component 6 vs. Protein component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Metabolite component 9 vs. Protein component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DFB48-A210-FE25-35B6-FDDBC97297E9}"/>
              </a:ext>
            </a:extLst>
          </p:cNvPr>
          <p:cNvSpPr/>
          <p:nvPr/>
        </p:nvSpPr>
        <p:spPr>
          <a:xfrm>
            <a:off x="4702882" y="4855019"/>
            <a:ext cx="605738" cy="4702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693102C-091D-EF36-1BB5-DAA2FFFC67D0}"/>
              </a:ext>
            </a:extLst>
          </p:cNvPr>
          <p:cNvSpPr/>
          <p:nvPr/>
        </p:nvSpPr>
        <p:spPr>
          <a:xfrm rot="16200000">
            <a:off x="4061311" y="1487072"/>
            <a:ext cx="4082636" cy="4333459"/>
          </a:xfrm>
          <a:prstGeom prst="triangle">
            <a:avLst>
              <a:gd name="adj" fmla="val 1000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812C8-9D6E-EE3F-7F32-AB7F6FC9C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94F4-86E0-49A9-6612-0463C748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"/>
            <a:ext cx="12192000" cy="1325563"/>
          </a:xfrm>
        </p:spPr>
        <p:txBody>
          <a:bodyPr/>
          <a:lstStyle/>
          <a:p>
            <a:r>
              <a:rPr lang="en-US" dirty="0"/>
              <a:t>More metabolite-protein correlation in </a:t>
            </a:r>
            <a:r>
              <a:rPr lang="en-US" b="1" dirty="0">
                <a:solidFill>
                  <a:schemeClr val="accent4"/>
                </a:solidFill>
              </a:rPr>
              <a:t>healthy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F9ED5-0585-8053-9693-C2C2FBC4134F}"/>
              </a:ext>
            </a:extLst>
          </p:cNvPr>
          <p:cNvSpPr txBox="1"/>
          <p:nvPr/>
        </p:nvSpPr>
        <p:spPr>
          <a:xfrm>
            <a:off x="1069418" y="1193016"/>
            <a:ext cx="1005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Heatmaps comparing correlation between top 20 metabolites/proteins in relevant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heatmap for disease (more heterogeneous)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heatmap for healthy (more uniform)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2E71B-8BE1-5DE4-D72A-7EB885F97BBE}"/>
              </a:ext>
            </a:extLst>
          </p:cNvPr>
          <p:cNvSpPr txBox="1"/>
          <p:nvPr/>
        </p:nvSpPr>
        <p:spPr>
          <a:xfrm>
            <a:off x="3993874" y="3429000"/>
            <a:ext cx="420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coefficients are too small -&gt; likely just noise!</a:t>
            </a:r>
          </a:p>
        </p:txBody>
      </p:sp>
    </p:spTree>
    <p:extLst>
      <p:ext uri="{BB962C8B-B14F-4D97-AF65-F5344CB8AC3E}">
        <p14:creationId xmlns:p14="http://schemas.microsoft.com/office/powerpoint/2010/main" val="11172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CCA - ROSMAP</vt:lpstr>
      <vt:lpstr>More metabolite-protein correlation in disease</vt:lpstr>
      <vt:lpstr>More metabolite-protein correlation in disease</vt:lpstr>
      <vt:lpstr>More metabolite-protein correlation in healthy</vt:lpstr>
      <vt:lpstr>More metabolite-protein correlation in healthy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Barros De Paula, Ruth</dc:creator>
  <cp:lastModifiedBy>Barros De Paula, Ruth</cp:lastModifiedBy>
  <cp:revision>8</cp:revision>
  <dcterms:created xsi:type="dcterms:W3CDTF">2025-04-02T23:36:00Z</dcterms:created>
  <dcterms:modified xsi:type="dcterms:W3CDTF">2025-04-03T00:31:59Z</dcterms:modified>
</cp:coreProperties>
</file>