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Yanone Kaffeesatz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YanoneKaffeesatz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YanoneKaffeesatz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ed776bba1_2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ed776bba1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ed776bba1_2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ed776bba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a1e3e9cd2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a1e3e9c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d776bba1_2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d776bba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ed776bba1_2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ed776bba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ed776bba1_2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ed776bba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d776bba1_2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d776bba1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d776bba1_2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ed776bba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64925" y="232725"/>
            <a:ext cx="8222100" cy="15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Capstone Project</a:t>
            </a:r>
            <a:endParaRPr sz="36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Diabetes Prediction</a:t>
            </a:r>
            <a:endParaRPr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64925" y="18296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Ruth Caswell Smith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r>
              <a:rPr lang="en" sz="11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ember 1, 2020</a:t>
            </a:r>
            <a:endParaRPr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375" y="2571750"/>
            <a:ext cx="7620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Top Risk Factors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63" y="955700"/>
            <a:ext cx="5875475" cy="38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Model </a:t>
            </a: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Advantages 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715900" y="1570350"/>
            <a:ext cx="4790400" cy="2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Quick to train on new data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Quick to predict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need for scaling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Robust to outliers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dvantages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65500" y="243100"/>
            <a:ext cx="40452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265500" y="1356250"/>
            <a:ext cx="40452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random forest classifier developed is successful at predicting diabetes given several risk factors.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Further investigation can be done to further optimize classification and minimize false negatives.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Context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Can a classifier be developed which can predict diabetes </a:t>
            </a: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with reasonable accuracy </a:t>
            </a:r>
            <a:r>
              <a:rPr lang="en" sz="3000">
                <a:latin typeface="Source Sans Pro"/>
                <a:ea typeface="Source Sans Pro"/>
                <a:cs typeface="Source Sans Pro"/>
                <a:sym typeface="Source Sans Pro"/>
              </a:rPr>
              <a:t>given a set of risk factors?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Key Findings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 random forest classifier was optimized to give the best recall score with reasonable accuracy.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Top risk factors were determined to be glucose, skin thickness, and age. 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BMI was also a strong predictor although it was categorized for the model.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Dataset Overview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639125" y="583450"/>
            <a:ext cx="5036100" cy="4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Nearly 800 instances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missing values (lots for two features)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extreme outliers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collinearity among features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attribute was statistically correlated with target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 was imbalanced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Heatmap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575" y="923850"/>
            <a:ext cx="4804860" cy="421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BMI Categorization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475" y="832875"/>
            <a:ext cx="4014147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Preprocessing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516325" y="1311200"/>
            <a:ext cx="53739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One-hot-encoding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Scaling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Imputation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SMOTE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Selection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Scoring Metrics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83725" y="1014350"/>
            <a:ext cx="81837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Overall Accuracy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 correct / total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 Score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 true pos / (# true pos + # false neg)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Shows all true/false positives and negatives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Yanone Kaffeesatz"/>
                <a:ea typeface="Yanone Kaffeesatz"/>
                <a:cs typeface="Yanone Kaffeesatz"/>
                <a:sym typeface="Yanone Kaffeesatz"/>
              </a:rPr>
              <a:t>Model Candidates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25" y="291650"/>
            <a:ext cx="5398001" cy="45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