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Yanone Kaffeesatz"/>
      <p:regular r:id="rId34"/>
      <p:bold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YanoneKaffeesatz-bold.fntdata"/><Relationship Id="rId12" Type="http://schemas.openxmlformats.org/officeDocument/2006/relationships/slide" Target="slides/slide7.xml"/><Relationship Id="rId34" Type="http://schemas.openxmlformats.org/officeDocument/2006/relationships/font" Target="fonts/YanoneKaffeesatz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d776bba1_2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ed776bba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7c844e46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7c844e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d776bba1_2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d776bba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fede01c9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0fede01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0fede01c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0fede01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fede01c9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fede01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0fede01c9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0fede0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7c844e46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7c844e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d776bba1_2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ed776bba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fede01c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fede01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ed776bba1_2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ed776bba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fede01c9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fede01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0fede01c9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0fede01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0fede01c9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0fede01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a1e3e9cd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a1e3e9c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7c844e46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7c844e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7c844e4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7c844e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d776bba1_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d776bba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7c844e46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7c844e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7c844e46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7c844e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64925" y="232725"/>
            <a:ext cx="8222100" cy="15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Capstone Project</a:t>
            </a:r>
            <a:endParaRPr sz="36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Solar Energy Forecasting and Performance Modeling</a:t>
            </a:r>
            <a:endParaRPr b="1" sz="41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4925" y="18296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Ruth Caswell Smith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February 26, 2021</a:t>
            </a:r>
            <a:endParaRPr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75" y="2040000"/>
            <a:ext cx="3722100" cy="28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Poor Performance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559613" y="2571750"/>
            <a:ext cx="53739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Calculated as the difference each inverter under-performed the other inverter.  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38" y="750850"/>
            <a:ext cx="5314026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11650" y="431075"/>
            <a:ext cx="2808000" cy="19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Time Series Forecasting of Energy Output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75" y="1028700"/>
            <a:ext cx="52292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Energy Forecast for 2020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03150"/>
            <a:ext cx="59436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Energy </a:t>
            </a: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Forecast for 2020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75" y="771450"/>
            <a:ext cx="435635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Optimized with Cross-Validation and Hyper-Parameter Tuning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-1148" l="960" r="-959" t="-2285"/>
          <a:stretch/>
        </p:blipFill>
        <p:spPr>
          <a:xfrm>
            <a:off x="1464875" y="126182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2625" y="431075"/>
            <a:ext cx="2808000" cy="19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Time Series Forecasting of Poor Performance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490500" y="606625"/>
            <a:ext cx="54807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data forecast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Exogenous</a:t>
            </a: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variables added, including temperature and max difference between inverters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Cross-validation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Hyper-parameter tuning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Metric of RMSE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Each Inverter Forecast Separately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41175"/>
            <a:ext cx="4572000" cy="22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745175"/>
            <a:ext cx="4572000" cy="258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26078" y="5982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Classifier to Predict Poor Performance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78" y="695325"/>
            <a:ext cx="52197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What is poor performance?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00" y="987775"/>
            <a:ext cx="5613000" cy="35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Feature Engineering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813350" y="1078250"/>
            <a:ext cx="69318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Inverter lag for each of the past seven days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 ambient temperature for each of the past seven days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 module temperature for each of the past seven days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Energy output for each of the past seven days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 inverter lag for each of the past seven days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 of the year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Context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Can we develop an accurate time series forecast for energy output and poor performance for a solar array?  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Can we develop a classifier to predict poor performance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Random Forest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663" y="1965975"/>
            <a:ext cx="5695825" cy="17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3583325" y="246050"/>
            <a:ext cx="52665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Trained on each inverter separately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Trained on both inverters together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745538" y="36729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Important Features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88" y="1423988"/>
            <a:ext cx="25622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Support Vector Classifier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378" y="1436025"/>
            <a:ext cx="50577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Important Features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13" y="800300"/>
            <a:ext cx="4791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265500" y="243100"/>
            <a:ext cx="40452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265500" y="1514925"/>
            <a:ext cx="40452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Time series forecasting predicted degradation.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Forecasting of poor performance showed promise.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Classifiers both showed promise although SVC perhaps more interesting.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Key Findings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Facebook Prophet was used to forecast both energy output for the entire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array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as well as poor performance for each inverter.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Random forest  and support vector classifiers were optimized to predict poor performance. 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Dataset Overview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39125" y="1311200"/>
            <a:ext cx="50361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15-minute data over six years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is very noisy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Lots of missing data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outage data available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Features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652500" y="932550"/>
            <a:ext cx="50361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 data for entire array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Power, current, and voltage for each inverter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Module and ambient temperature measurements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Irradiance measurements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Missing Values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625775" y="1107100"/>
            <a:ext cx="50361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forecasting energy output, data was filled in intelligently so that long outages did not impact overall trend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predicting performance issues, missing data was assumed to indicate an outage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Seasonality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59" l="-390" r="390" t="-560"/>
          <a:stretch/>
        </p:blipFill>
        <p:spPr>
          <a:xfrm>
            <a:off x="821825" y="844025"/>
            <a:ext cx="3657600" cy="23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188" y="2491600"/>
            <a:ext cx="3657600" cy="23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Seasonal Decomposition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50" y="740525"/>
            <a:ext cx="6766600" cy="4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Differenced Time Series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879" y="905850"/>
            <a:ext cx="3539350" cy="1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00" y="2379850"/>
            <a:ext cx="3697345" cy="26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620" y="2379850"/>
            <a:ext cx="3941509" cy="2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